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7643" r:id="rId2"/>
    <p:sldMasterId id="2147487908" r:id="rId3"/>
    <p:sldMasterId id="2147488044" r:id="rId4"/>
    <p:sldMasterId id="2147488070" r:id="rId5"/>
  </p:sldMasterIdLst>
  <p:notesMasterIdLst>
    <p:notesMasterId r:id="rId69"/>
  </p:notesMasterIdLst>
  <p:handoutMasterIdLst>
    <p:handoutMasterId r:id="rId70"/>
  </p:handoutMasterIdLst>
  <p:sldIdLst>
    <p:sldId id="1099" r:id="rId6"/>
    <p:sldId id="1100" r:id="rId7"/>
    <p:sldId id="1149" r:id="rId8"/>
    <p:sldId id="992" r:id="rId9"/>
    <p:sldId id="1021" r:id="rId10"/>
    <p:sldId id="993" r:id="rId11"/>
    <p:sldId id="2711" r:id="rId12"/>
    <p:sldId id="1115" r:id="rId13"/>
    <p:sldId id="736" r:id="rId14"/>
    <p:sldId id="1150" r:id="rId15"/>
    <p:sldId id="1023" r:id="rId16"/>
    <p:sldId id="994" r:id="rId17"/>
    <p:sldId id="996" r:id="rId18"/>
    <p:sldId id="1024" r:id="rId19"/>
    <p:sldId id="2749" r:id="rId20"/>
    <p:sldId id="1131" r:id="rId21"/>
    <p:sldId id="1191" r:id="rId22"/>
    <p:sldId id="998" r:id="rId23"/>
    <p:sldId id="999" r:id="rId24"/>
    <p:sldId id="1000" r:id="rId25"/>
    <p:sldId id="1001" r:id="rId26"/>
    <p:sldId id="1003" r:id="rId27"/>
    <p:sldId id="2740" r:id="rId28"/>
    <p:sldId id="2750" r:id="rId29"/>
    <p:sldId id="1144" r:id="rId30"/>
    <p:sldId id="1005" r:id="rId31"/>
    <p:sldId id="1123" r:id="rId32"/>
    <p:sldId id="1124" r:id="rId33"/>
    <p:sldId id="1025" r:id="rId34"/>
    <p:sldId id="771" r:id="rId35"/>
    <p:sldId id="2751" r:id="rId36"/>
    <p:sldId id="1007" r:id="rId37"/>
    <p:sldId id="1008" r:id="rId38"/>
    <p:sldId id="1118" r:id="rId39"/>
    <p:sldId id="2741" r:id="rId40"/>
    <p:sldId id="1010" r:id="rId41"/>
    <p:sldId id="1011" r:id="rId42"/>
    <p:sldId id="1012" r:id="rId43"/>
    <p:sldId id="1013" r:id="rId44"/>
    <p:sldId id="1014" r:id="rId45"/>
    <p:sldId id="1126" r:id="rId46"/>
    <p:sldId id="1133" r:id="rId47"/>
    <p:sldId id="1135" r:id="rId48"/>
    <p:sldId id="1151" r:id="rId49"/>
    <p:sldId id="1138" r:id="rId50"/>
    <p:sldId id="1127" r:id="rId51"/>
    <p:sldId id="1143" r:id="rId52"/>
    <p:sldId id="2752" r:id="rId53"/>
    <p:sldId id="2679" r:id="rId54"/>
    <p:sldId id="1490" r:id="rId55"/>
    <p:sldId id="2748" r:id="rId56"/>
    <p:sldId id="1152" r:id="rId57"/>
    <p:sldId id="1491" r:id="rId58"/>
    <p:sldId id="2733" r:id="rId59"/>
    <p:sldId id="2734" r:id="rId60"/>
    <p:sldId id="1492" r:id="rId61"/>
    <p:sldId id="2735" r:id="rId62"/>
    <p:sldId id="2746" r:id="rId63"/>
    <p:sldId id="2747" r:id="rId64"/>
    <p:sldId id="2744" r:id="rId65"/>
    <p:sldId id="2736" r:id="rId66"/>
    <p:sldId id="2739" r:id="rId67"/>
    <p:sldId id="1148" r:id="rId68"/>
  </p:sldIdLst>
  <p:sldSz cx="9144000" cy="5143500" type="screen16x9"/>
  <p:notesSz cx="6761163" cy="9942513"/>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CC"/>
    <a:srgbClr val="FF00FF"/>
    <a:srgbClr val="008000"/>
    <a:srgbClr val="FF9999"/>
    <a:srgbClr val="FF7B77"/>
    <a:srgbClr val="FF0066"/>
    <a:srgbClr val="B7B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3" autoAdjust="0"/>
    <p:restoredTop sz="74477" autoAdjust="0"/>
  </p:normalViewPr>
  <p:slideViewPr>
    <p:cSldViewPr>
      <p:cViewPr varScale="1">
        <p:scale>
          <a:sx n="71" d="100"/>
          <a:sy n="71" d="100"/>
        </p:scale>
        <p:origin x="1363" y="6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2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87074" name="Rectangle 2"/>
          <p:cNvSpPr>
            <a:spLocks noGrp="1" noChangeArrowheads="1"/>
          </p:cNvSpPr>
          <p:nvPr>
            <p:ph type="hdr" sz="quarter"/>
          </p:nvPr>
        </p:nvSpPr>
        <p:spPr bwMode="auto">
          <a:xfrm>
            <a:off x="0" y="0"/>
            <a:ext cx="2930039" cy="496586"/>
          </a:xfrm>
          <a:prstGeom prst="rect">
            <a:avLst/>
          </a:prstGeom>
          <a:noFill/>
          <a:ln>
            <a:noFill/>
          </a:ln>
          <a:effectLst/>
        </p:spPr>
        <p:txBody>
          <a:bodyPr vert="horz" wrap="square" lIns="88087" tIns="44044" rIns="88087" bIns="44044" numCol="1" anchor="t" anchorCtr="0" compatLnSpc="1"/>
          <a:lstStyle>
            <a:lvl1pPr eaLnBrk="0" hangingPunct="0">
              <a:buFontTx/>
              <a:buNone/>
              <a:defRPr sz="1200">
                <a:latin typeface="Tahoma" panose="020B0604030504040204" pitchFamily="34" charset="0"/>
                <a:ea typeface="宋体" panose="02010600030101010101" pitchFamily="2" charset="-122"/>
              </a:defRPr>
            </a:lvl1pPr>
          </a:lstStyle>
          <a:p>
            <a:pPr>
              <a:defRPr/>
            </a:pPr>
            <a:endParaRPr lang="zh-CN" altLang="en-US"/>
          </a:p>
        </p:txBody>
      </p:sp>
      <p:sp>
        <p:nvSpPr>
          <p:cNvPr id="387075" name="Rectangle 3"/>
          <p:cNvSpPr>
            <a:spLocks noGrp="1" noChangeArrowheads="1"/>
          </p:cNvSpPr>
          <p:nvPr>
            <p:ph type="dt" sz="quarter" idx="1"/>
          </p:nvPr>
        </p:nvSpPr>
        <p:spPr bwMode="auto">
          <a:xfrm>
            <a:off x="3829613" y="0"/>
            <a:ext cx="2930039" cy="496586"/>
          </a:xfrm>
          <a:prstGeom prst="rect">
            <a:avLst/>
          </a:prstGeom>
          <a:noFill/>
          <a:ln>
            <a:noFill/>
          </a:ln>
          <a:effectLst/>
        </p:spPr>
        <p:txBody>
          <a:bodyPr vert="horz" wrap="square" lIns="88087" tIns="44044" rIns="88087" bIns="44044" numCol="1" anchor="t" anchorCtr="0" compatLnSpc="1"/>
          <a:lstStyle>
            <a:lvl1pPr algn="r" eaLnBrk="0" hangingPunct="0">
              <a:buFontTx/>
              <a:buNone/>
              <a:defRPr sz="1200">
                <a:latin typeface="Tahoma" panose="020B0604030504040204" pitchFamily="34" charset="0"/>
                <a:ea typeface="宋体" panose="02010600030101010101" pitchFamily="2" charset="-122"/>
              </a:defRPr>
            </a:lvl1pPr>
          </a:lstStyle>
          <a:p>
            <a:pPr>
              <a:defRPr/>
            </a:pPr>
            <a:endParaRPr lang="en-US" altLang="zh-CN"/>
          </a:p>
        </p:txBody>
      </p:sp>
      <p:sp>
        <p:nvSpPr>
          <p:cNvPr id="387076" name="Rectangle 4"/>
          <p:cNvSpPr>
            <a:spLocks noGrp="1" noChangeArrowheads="1"/>
          </p:cNvSpPr>
          <p:nvPr>
            <p:ph type="ftr" sz="quarter" idx="2"/>
          </p:nvPr>
        </p:nvSpPr>
        <p:spPr bwMode="auto">
          <a:xfrm>
            <a:off x="0" y="9444385"/>
            <a:ext cx="2930039" cy="496586"/>
          </a:xfrm>
          <a:prstGeom prst="rect">
            <a:avLst/>
          </a:prstGeom>
          <a:noFill/>
          <a:ln>
            <a:noFill/>
          </a:ln>
          <a:effectLst/>
        </p:spPr>
        <p:txBody>
          <a:bodyPr vert="horz" wrap="square" lIns="88087" tIns="44044" rIns="88087" bIns="44044" numCol="1" anchor="b" anchorCtr="0" compatLnSpc="1"/>
          <a:lstStyle>
            <a:lvl1pPr eaLnBrk="0" hangingPunct="0">
              <a:buFontTx/>
              <a:buNone/>
              <a:defRPr sz="1200">
                <a:latin typeface="Tahoma" panose="020B0604030504040204" pitchFamily="34" charset="0"/>
                <a:ea typeface="宋体" panose="02010600030101010101" pitchFamily="2" charset="-122"/>
              </a:defRPr>
            </a:lvl1pPr>
          </a:lstStyle>
          <a:p>
            <a:pPr>
              <a:defRPr/>
            </a:pPr>
            <a:endParaRPr lang="en-US" altLang="zh-CN"/>
          </a:p>
        </p:txBody>
      </p:sp>
      <p:sp>
        <p:nvSpPr>
          <p:cNvPr id="387077" name="Rectangle 5"/>
          <p:cNvSpPr>
            <a:spLocks noGrp="1" noChangeArrowheads="1"/>
          </p:cNvSpPr>
          <p:nvPr>
            <p:ph type="sldNum" sz="quarter" idx="3"/>
          </p:nvPr>
        </p:nvSpPr>
        <p:spPr bwMode="auto">
          <a:xfrm>
            <a:off x="3829613" y="9444385"/>
            <a:ext cx="2930039" cy="496586"/>
          </a:xfrm>
          <a:prstGeom prst="rect">
            <a:avLst/>
          </a:prstGeom>
          <a:noFill/>
          <a:ln>
            <a:noFill/>
          </a:ln>
          <a:effectLst/>
        </p:spPr>
        <p:txBody>
          <a:bodyPr vert="horz" wrap="square" lIns="88087" tIns="44044" rIns="88087" bIns="44044" numCol="1" anchor="b" anchorCtr="0" compatLnSpc="1">
            <a:prstTxWarp prst="textNoShape">
              <a:avLst/>
            </a:prstTxWarp>
          </a:bodyPr>
          <a:lstStyle>
            <a:lvl1pPr algn="r" eaLnBrk="0" hangingPunct="0">
              <a:buFont typeface="Arial" panose="020B0604020202020204" pitchFamily="34" charset="0"/>
              <a:buNone/>
              <a:defRPr sz="1200"/>
            </a:lvl1pPr>
          </a:lstStyle>
          <a:p>
            <a:pPr>
              <a:defRPr/>
            </a:pPr>
            <a:fld id="{2F840432-A894-4AFC-A942-1A33E813B6A4}" type="slidenum">
              <a:rPr lang="zh-CN" altLang="en-US"/>
              <a:pPr>
                <a:defRPr/>
              </a:pPr>
              <a:t>‹#›</a:t>
            </a:fld>
            <a:endParaRPr lang="en-US" altLang="zh-CN"/>
          </a:p>
        </p:txBody>
      </p:sp>
    </p:spTree>
    <p:extLst>
      <p:ext uri="{BB962C8B-B14F-4D97-AF65-F5344CB8AC3E}">
        <p14:creationId xmlns:p14="http://schemas.microsoft.com/office/powerpoint/2010/main" val="1810896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27682" name="Rectangle 2"/>
          <p:cNvSpPr>
            <a:spLocks noGrp="1" noChangeArrowheads="1"/>
          </p:cNvSpPr>
          <p:nvPr>
            <p:ph type="hdr" sz="quarter"/>
          </p:nvPr>
        </p:nvSpPr>
        <p:spPr bwMode="auto">
          <a:xfrm>
            <a:off x="0" y="0"/>
            <a:ext cx="2930039" cy="496586"/>
          </a:xfrm>
          <a:prstGeom prst="rect">
            <a:avLst/>
          </a:prstGeom>
          <a:noFill/>
          <a:ln>
            <a:noFill/>
          </a:ln>
        </p:spPr>
        <p:txBody>
          <a:bodyPr vert="horz" wrap="square" lIns="95415" tIns="47708" rIns="95415" bIns="47708" numCol="1" anchor="t" anchorCtr="0" compatLnSpc="1"/>
          <a:lstStyle>
            <a:lvl1pPr defTabSz="952431" eaLnBrk="1" hangingPunct="1">
              <a:buFontTx/>
              <a:buNone/>
              <a:defRPr sz="1300">
                <a:latin typeface="Tahoma" panose="020B0604030504040204" pitchFamily="34" charset="0"/>
                <a:ea typeface="宋体" panose="02010600030101010101" pitchFamily="2" charset="-122"/>
              </a:defRPr>
            </a:lvl1pPr>
          </a:lstStyle>
          <a:p>
            <a:pPr>
              <a:defRPr/>
            </a:pPr>
            <a:endParaRPr lang="zh-CN" altLang="en-US"/>
          </a:p>
        </p:txBody>
      </p:sp>
      <p:sp>
        <p:nvSpPr>
          <p:cNvPr id="327683" name="Rectangle 3"/>
          <p:cNvSpPr>
            <a:spLocks noGrp="1" noChangeArrowheads="1"/>
          </p:cNvSpPr>
          <p:nvPr>
            <p:ph type="dt" idx="1"/>
          </p:nvPr>
        </p:nvSpPr>
        <p:spPr bwMode="auto">
          <a:xfrm>
            <a:off x="3831125" y="0"/>
            <a:ext cx="2930039" cy="496586"/>
          </a:xfrm>
          <a:prstGeom prst="rect">
            <a:avLst/>
          </a:prstGeom>
          <a:noFill/>
          <a:ln>
            <a:noFill/>
          </a:ln>
        </p:spPr>
        <p:txBody>
          <a:bodyPr vert="horz" wrap="square" lIns="95415" tIns="47708" rIns="95415" bIns="47708" numCol="1" anchor="t" anchorCtr="0" compatLnSpc="1"/>
          <a:lstStyle>
            <a:lvl1pPr algn="r" defTabSz="952431" eaLnBrk="1" hangingPunct="1">
              <a:buFontTx/>
              <a:buNone/>
              <a:defRPr sz="1300">
                <a:latin typeface="Tahoma" panose="020B0604030504040204" pitchFamily="34" charset="0"/>
                <a:ea typeface="宋体" panose="02010600030101010101" pitchFamily="2" charset="-122"/>
              </a:defRPr>
            </a:lvl1pPr>
          </a:lstStyle>
          <a:p>
            <a:pPr>
              <a:defRPr/>
            </a:pPr>
            <a:endParaRPr lang="en-US" altLang="zh-CN"/>
          </a:p>
        </p:txBody>
      </p:sp>
      <p:sp>
        <p:nvSpPr>
          <p:cNvPr id="14340" name="Rectangle 4"/>
          <p:cNvSpPr>
            <a:spLocks noGrp="1" noRot="1" noChangeAspect="1" noChangeArrowheads="1" noTextEdit="1"/>
          </p:cNvSpPr>
          <p:nvPr>
            <p:ph type="sldImg" idx="4294967295"/>
          </p:nvPr>
        </p:nvSpPr>
        <p:spPr bwMode="auto">
          <a:xfrm>
            <a:off x="68263" y="746125"/>
            <a:ext cx="6626225"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4294967295"/>
          </p:nvPr>
        </p:nvSpPr>
        <p:spPr bwMode="auto">
          <a:xfrm>
            <a:off x="901085" y="4722192"/>
            <a:ext cx="4958993" cy="4473900"/>
          </a:xfrm>
          <a:prstGeom prst="rect">
            <a:avLst/>
          </a:prstGeom>
          <a:noFill/>
          <a:ln w="9525">
            <a:noFill/>
            <a:miter lim="800000"/>
            <a:headEnd/>
            <a:tailEnd/>
          </a:ln>
        </p:spPr>
        <p:txBody>
          <a:bodyPr vert="horz" wrap="square" lIns="95415" tIns="47708" rIns="95415" bIns="47708"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27686" name="Rectangle 6"/>
          <p:cNvSpPr>
            <a:spLocks noGrp="1" noChangeArrowheads="1"/>
          </p:cNvSpPr>
          <p:nvPr>
            <p:ph type="ftr" sz="quarter" idx="4"/>
          </p:nvPr>
        </p:nvSpPr>
        <p:spPr bwMode="auto">
          <a:xfrm>
            <a:off x="0" y="9445928"/>
            <a:ext cx="2930039" cy="496586"/>
          </a:xfrm>
          <a:prstGeom prst="rect">
            <a:avLst/>
          </a:prstGeom>
          <a:noFill/>
          <a:ln>
            <a:noFill/>
          </a:ln>
        </p:spPr>
        <p:txBody>
          <a:bodyPr vert="horz" wrap="square" lIns="95415" tIns="47708" rIns="95415" bIns="47708" numCol="1" anchor="b" anchorCtr="0" compatLnSpc="1"/>
          <a:lstStyle>
            <a:lvl1pPr defTabSz="952431" eaLnBrk="1" hangingPunct="1">
              <a:buFontTx/>
              <a:buNone/>
              <a:defRPr sz="1300">
                <a:latin typeface="Tahoma" panose="020B0604030504040204" pitchFamily="34" charset="0"/>
                <a:ea typeface="宋体" panose="02010600030101010101" pitchFamily="2" charset="-122"/>
              </a:defRPr>
            </a:lvl1pPr>
          </a:lstStyle>
          <a:p>
            <a:pPr>
              <a:defRPr/>
            </a:pPr>
            <a:endParaRPr lang="en-US" altLang="zh-CN"/>
          </a:p>
        </p:txBody>
      </p:sp>
      <p:sp>
        <p:nvSpPr>
          <p:cNvPr id="327687" name="Rectangle 7"/>
          <p:cNvSpPr>
            <a:spLocks noGrp="1" noChangeArrowheads="1"/>
          </p:cNvSpPr>
          <p:nvPr>
            <p:ph type="sldNum" sz="quarter" idx="5"/>
          </p:nvPr>
        </p:nvSpPr>
        <p:spPr bwMode="auto">
          <a:xfrm>
            <a:off x="3831125" y="9445928"/>
            <a:ext cx="2930039" cy="496586"/>
          </a:xfrm>
          <a:prstGeom prst="rect">
            <a:avLst/>
          </a:prstGeom>
          <a:noFill/>
          <a:ln>
            <a:noFill/>
          </a:ln>
        </p:spPr>
        <p:txBody>
          <a:bodyPr vert="horz" wrap="square" lIns="95415" tIns="47708" rIns="95415" bIns="47708" numCol="1" anchor="b" anchorCtr="0" compatLnSpc="1">
            <a:prstTxWarp prst="textNoShape">
              <a:avLst/>
            </a:prstTxWarp>
          </a:bodyPr>
          <a:lstStyle>
            <a:lvl1pPr algn="r" defTabSz="952431" eaLnBrk="1" hangingPunct="1">
              <a:buFont typeface="Arial" panose="020B0604020202020204" pitchFamily="34" charset="0"/>
              <a:buNone/>
              <a:defRPr sz="1300"/>
            </a:lvl1pPr>
          </a:lstStyle>
          <a:p>
            <a:pPr>
              <a:defRPr/>
            </a:pPr>
            <a:fld id="{357E7C84-7A15-4B1F-B763-F68EF38EB7E3}" type="slidenum">
              <a:rPr lang="zh-CN" altLang="en-US"/>
              <a:pPr>
                <a:defRPr/>
              </a:pPr>
              <a:t>‹#›</a:t>
            </a:fld>
            <a:endParaRPr lang="en-US" altLang="zh-CN"/>
          </a:p>
        </p:txBody>
      </p:sp>
    </p:spTree>
    <p:extLst>
      <p:ext uri="{BB962C8B-B14F-4D97-AF65-F5344CB8AC3E}">
        <p14:creationId xmlns:p14="http://schemas.microsoft.com/office/powerpoint/2010/main" val="16043414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idx="4294967295"/>
          </p:nvPr>
        </p:nvSpPr>
        <p:spPr>
          <a:ln/>
        </p:spPr>
      </p:sp>
      <p:sp>
        <p:nvSpPr>
          <p:cNvPr id="17411" name="备注占位符 2"/>
          <p:cNvSpPr>
            <a:spLocks noGrp="1" noChangeArrowheads="1"/>
          </p:cNvSpPr>
          <p:nvPr>
            <p:ph type="body" idx="4294967295"/>
          </p:nvPr>
        </p:nvSpPr>
        <p:spPr/>
        <p:txBody>
          <a:bodyPr/>
          <a:lstStyle/>
          <a:p>
            <a:r>
              <a:rPr lang="en-US" altLang="zh-CN" dirty="0"/>
              <a:t>S: </a:t>
            </a:r>
            <a:r>
              <a:rPr lang="zh-CN" altLang="en-US" dirty="0"/>
              <a:t>句柄是当前规范句型的句柄，只有与剩余输入能组成规范句型的产生式右部，才是真正的句柄。</a:t>
            </a:r>
            <a:endParaRPr lang="en-US" altLang="zh-CN" dirty="0"/>
          </a:p>
          <a:p>
            <a:r>
              <a:rPr lang="en-US" altLang="zh-CN" dirty="0"/>
              <a:t>S: </a:t>
            </a:r>
          </a:p>
          <a:p>
            <a:r>
              <a:rPr lang="zh-CN" altLang="en-US" dirty="0"/>
              <a:t>在介绍</a:t>
            </a:r>
            <a:r>
              <a:rPr lang="en-US" altLang="zh-CN" dirty="0"/>
              <a:t>LR(0)</a:t>
            </a:r>
            <a:r>
              <a:rPr lang="zh-CN" altLang="en-US" dirty="0"/>
              <a:t>分析这部分内容的时候，我们最后举了一个算术表达式文法的例子</a:t>
            </a:r>
            <a:endParaRPr lang="en-US" altLang="zh-CN" dirty="0"/>
          </a:p>
          <a:p>
            <a:r>
              <a:rPr lang="zh-CN" altLang="en-US" dirty="0"/>
              <a:t>通过分析，我们发现这个算术表达式文法不是</a:t>
            </a:r>
            <a:r>
              <a:rPr lang="en-US" altLang="zh-CN" dirty="0"/>
              <a:t>LR(0)</a:t>
            </a:r>
            <a:r>
              <a:rPr lang="zh-CN" altLang="en-US" dirty="0"/>
              <a:t>文法</a:t>
            </a:r>
            <a:endParaRPr lang="en-US" altLang="zh-CN" dirty="0"/>
          </a:p>
          <a:p>
            <a:r>
              <a:rPr lang="zh-CN" altLang="en-US" dirty="0"/>
              <a:t>因为状态</a:t>
            </a:r>
            <a:r>
              <a:rPr lang="en-US" altLang="zh-CN" dirty="0"/>
              <a:t>I2</a:t>
            </a:r>
            <a:r>
              <a:rPr lang="zh-CN" altLang="en-US" dirty="0"/>
              <a:t>和</a:t>
            </a:r>
            <a:r>
              <a:rPr lang="en-US" altLang="zh-CN" dirty="0"/>
              <a:t>I9</a:t>
            </a:r>
            <a:r>
              <a:rPr lang="zh-CN" altLang="en-US" dirty="0"/>
              <a:t>在输入符号为*时，存在移入</a:t>
            </a:r>
            <a:r>
              <a:rPr lang="en-US" altLang="zh-CN" dirty="0"/>
              <a:t>/</a:t>
            </a:r>
            <a:r>
              <a:rPr lang="zh-CN" altLang="en-US" dirty="0"/>
              <a:t>归约冲突</a:t>
            </a:r>
            <a:endParaRPr lang="en-US" altLang="zh-CN" dirty="0"/>
          </a:p>
          <a:p>
            <a:endParaRPr lang="en-US" altLang="zh-CN" dirty="0"/>
          </a:p>
          <a:p>
            <a:r>
              <a:rPr lang="zh-CN" altLang="en-US" dirty="0"/>
              <a:t>到底是该归约还是该移入呢？</a:t>
            </a:r>
            <a:endParaRPr lang="en-US" altLang="zh-CN" dirty="0"/>
          </a:p>
          <a:p>
            <a:r>
              <a:rPr lang="zh-CN" altLang="en-US" dirty="0"/>
              <a:t>归根结底还是正确识别句柄的问题。</a:t>
            </a:r>
            <a:endParaRPr lang="en-US" altLang="zh-CN" dirty="0"/>
          </a:p>
          <a:p>
            <a:r>
              <a:rPr lang="en-US" altLang="zh-CN" dirty="0"/>
              <a:t>“</a:t>
            </a:r>
            <a:r>
              <a:rPr lang="zh-CN" altLang="en-US" dirty="0"/>
              <a:t>如果当前栈顶的符号串是句柄，就应该归约，反之，如果不是句柄，就不应该归约</a:t>
            </a:r>
            <a:endParaRPr lang="en-US" altLang="zh-CN" dirty="0"/>
          </a:p>
          <a:p>
            <a:r>
              <a:rPr lang="zh-CN" altLang="en-US" dirty="0"/>
              <a:t>所以需要查看当前规范句型的上下文，向前查看一个输入符号。</a:t>
            </a:r>
            <a:endParaRPr lang="en-US" altLang="zh-CN" dirty="0"/>
          </a:p>
          <a:p>
            <a:endParaRPr lang="en-US" altLang="zh-CN" dirty="0"/>
          </a:p>
          <a:p>
            <a:r>
              <a:rPr lang="zh-CN" altLang="en-US" dirty="0"/>
              <a:t>看来，光凭</a:t>
            </a:r>
            <a:r>
              <a:rPr lang="en-US" altLang="zh-CN" dirty="0"/>
              <a:t>LR(0)</a:t>
            </a:r>
            <a:r>
              <a:rPr lang="zh-CN" altLang="en-US" dirty="0"/>
              <a:t>项目本身的信息已经无法确定该不该归约了</a:t>
            </a:r>
            <a:endParaRPr lang="en-US" altLang="zh-CN" dirty="0"/>
          </a:p>
          <a:p>
            <a:r>
              <a:rPr lang="zh-CN" altLang="en-US" dirty="0"/>
              <a:t>事实上，我们在构造</a:t>
            </a:r>
            <a:r>
              <a:rPr lang="en-US" altLang="zh-CN" dirty="0"/>
              <a:t>LR(0)</a:t>
            </a:r>
            <a:r>
              <a:rPr lang="zh-CN" altLang="en-US" dirty="0"/>
              <a:t>自动机时，只依据了这个文法，而没有考虑实际的输入信息。</a:t>
            </a:r>
            <a:endParaRPr lang="en-US" altLang="zh-CN" dirty="0"/>
          </a:p>
          <a:p>
            <a:r>
              <a:rPr lang="zh-CN" altLang="en-US" dirty="0"/>
              <a:t>也就是说，在构造</a:t>
            </a:r>
            <a:r>
              <a:rPr lang="en-US" altLang="zh-CN" dirty="0"/>
              <a:t>LR(0)</a:t>
            </a:r>
            <a:r>
              <a:rPr lang="zh-CN" altLang="en-US" dirty="0"/>
              <a:t>项目时，向前查看</a:t>
            </a:r>
            <a:r>
              <a:rPr lang="en-US" altLang="zh-CN" dirty="0"/>
              <a:t>0</a:t>
            </a:r>
            <a:r>
              <a:rPr lang="zh-CN" altLang="en-US" dirty="0"/>
              <a:t>个符号，也就是没有向前查看符号</a:t>
            </a:r>
            <a:endParaRPr lang="en-US" altLang="zh-CN" dirty="0"/>
          </a:p>
          <a:p>
            <a:endParaRPr lang="en-US" altLang="zh-CN" dirty="0"/>
          </a:p>
          <a:p>
            <a:r>
              <a:rPr lang="zh-CN" altLang="en-US" dirty="0"/>
              <a:t>例如，在这个例子中，下一个输入符号是*</a:t>
            </a:r>
            <a:endParaRPr lang="en-US" altLang="zh-CN" dirty="0"/>
          </a:p>
          <a:p>
            <a:r>
              <a:rPr lang="zh-CN" altLang="en-US" dirty="0"/>
              <a:t>假如我们把栈顶的</a:t>
            </a:r>
            <a:r>
              <a:rPr lang="en-US" altLang="zh-CN" dirty="0"/>
              <a:t>T</a:t>
            </a:r>
            <a:r>
              <a:rPr lang="zh-CN" altLang="en-US" dirty="0"/>
              <a:t>归约为</a:t>
            </a:r>
            <a:r>
              <a:rPr lang="en-US" altLang="zh-CN" dirty="0"/>
              <a:t>E</a:t>
            </a:r>
            <a:r>
              <a:rPr lang="zh-CN" altLang="en-US" dirty="0"/>
              <a:t>的话，根据</a:t>
            </a:r>
            <a:r>
              <a:rPr lang="en-US" altLang="zh-CN" dirty="0"/>
              <a:t>E</a:t>
            </a:r>
            <a:r>
              <a:rPr lang="zh-CN" altLang="en-US" dirty="0"/>
              <a:t>的</a:t>
            </a:r>
            <a:r>
              <a:rPr lang="en-US" altLang="zh-CN" dirty="0"/>
              <a:t>follow</a:t>
            </a:r>
            <a:r>
              <a:rPr lang="zh-CN" altLang="en-US" dirty="0"/>
              <a:t>集可知，</a:t>
            </a:r>
            <a:r>
              <a:rPr lang="en-US" altLang="zh-CN" dirty="0"/>
              <a:t>E</a:t>
            </a:r>
            <a:r>
              <a:rPr lang="zh-CN" altLang="en-US" dirty="0"/>
              <a:t>的</a:t>
            </a:r>
            <a:r>
              <a:rPr lang="en-US" altLang="zh-CN" dirty="0"/>
              <a:t>follow</a:t>
            </a:r>
            <a:r>
              <a:rPr lang="zh-CN" altLang="en-US" dirty="0"/>
              <a:t>集不包含*，</a:t>
            </a:r>
            <a:endParaRPr lang="en-US" altLang="zh-CN" dirty="0"/>
          </a:p>
          <a:p>
            <a:r>
              <a:rPr lang="zh-CN" altLang="en-US" dirty="0"/>
              <a:t>也就是说归约出的这个</a:t>
            </a:r>
            <a:r>
              <a:rPr lang="en-US" altLang="zh-CN" dirty="0"/>
              <a:t>E</a:t>
            </a:r>
            <a:r>
              <a:rPr lang="zh-CN" altLang="en-US" dirty="0"/>
              <a:t>后面不可能连接着*</a:t>
            </a:r>
            <a:endParaRPr lang="en-US" altLang="zh-CN" dirty="0"/>
          </a:p>
          <a:p>
            <a:r>
              <a:rPr lang="zh-CN" altLang="en-US" dirty="0"/>
              <a:t>因此，这么归约是错误的，栈顶的这个</a:t>
            </a:r>
            <a:r>
              <a:rPr lang="en-US" altLang="zh-CN" dirty="0"/>
              <a:t>T</a:t>
            </a:r>
            <a:r>
              <a:rPr lang="zh-CN" altLang="en-US" dirty="0"/>
              <a:t>不是“当前规范句型”的句柄</a:t>
            </a:r>
            <a:endParaRPr lang="en-US" altLang="zh-CN" dirty="0"/>
          </a:p>
          <a:p>
            <a:endParaRPr lang="en-US" altLang="zh-CN" dirty="0"/>
          </a:p>
          <a:p>
            <a:r>
              <a:rPr lang="zh-CN" altLang="en-US" dirty="0"/>
              <a:t>这就是</a:t>
            </a:r>
            <a:r>
              <a:rPr lang="en-US" altLang="zh-CN" dirty="0"/>
              <a:t>SLR</a:t>
            </a:r>
            <a:r>
              <a:rPr lang="zh-CN" altLang="en-US" dirty="0"/>
              <a:t>分析法提出的基本思想：通过向前查看一个输入符号，并依据</a:t>
            </a:r>
            <a:r>
              <a:rPr lang="en-US" altLang="zh-CN" dirty="0"/>
              <a:t>follow</a:t>
            </a:r>
            <a:r>
              <a:rPr lang="zh-CN" altLang="en-US" dirty="0"/>
              <a:t>集来判断是否可以归约</a:t>
            </a:r>
            <a:endParaRPr lang="en-US" altLang="zh-CN" dirty="0"/>
          </a:p>
        </p:txBody>
      </p:sp>
      <p:sp>
        <p:nvSpPr>
          <p:cNvPr id="1741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3CDC0FFE-58B7-483A-BC1F-CAACB5CA19A1}" type="slidenum">
              <a:rPr lang="zh-CN" altLang="en-US" sz="1300">
                <a:solidFill>
                  <a:srgbClr val="000000"/>
                </a:solidFill>
                <a:latin typeface="Tahoma" panose="020B0604030504040204" pitchFamily="34" charset="0"/>
              </a:rPr>
              <a:pPr>
                <a:spcBef>
                  <a:spcPct val="0"/>
                </a:spcBef>
                <a:buFontTx/>
                <a:buNone/>
              </a:pPr>
              <a:t>1</a:t>
            </a:fld>
            <a:endParaRPr lang="zh-CN" altLang="en-US" sz="1300">
              <a:solidFill>
                <a:srgbClr val="000000"/>
              </a:solidFill>
              <a:latin typeface="Tahoma" panose="020B0604030504040204" pitchFamily="34" charset="0"/>
            </a:endParaRPr>
          </a:p>
        </p:txBody>
      </p:sp>
    </p:spTree>
    <p:extLst>
      <p:ext uri="{BB962C8B-B14F-4D97-AF65-F5344CB8AC3E}">
        <p14:creationId xmlns:p14="http://schemas.microsoft.com/office/powerpoint/2010/main" val="364999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idx="4294967295"/>
          </p:nvPr>
        </p:nvSpPr>
        <p:spPr>
          <a:ln/>
        </p:spPr>
      </p:sp>
      <p:sp>
        <p:nvSpPr>
          <p:cNvPr id="41987" name="备注占位符 2"/>
          <p:cNvSpPr>
            <a:spLocks noGrp="1" noChangeArrowheads="1"/>
          </p:cNvSpPr>
          <p:nvPr>
            <p:ph type="body" idx="4294967295"/>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Arial" panose="020B0604020202020204" pitchFamily="34" charset="0"/>
              </a:rPr>
              <a:t>S: </a:t>
            </a:r>
            <a:r>
              <a:rPr lang="zh-CN" altLang="en-US" dirty="0">
                <a:latin typeface="Arial" panose="020B0604020202020204" pitchFamily="34" charset="0"/>
              </a:rPr>
              <a:t>可以在构造闭包时参考非终结符出现的下文紧随符号。</a:t>
            </a:r>
            <a:endParaRPr lang="en-US" altLang="zh-CN" dirty="0">
              <a:latin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Arial" panose="020B0604020202020204" pitchFamily="34" charset="0"/>
              </a:rPr>
              <a:t>S:</a:t>
            </a:r>
            <a:r>
              <a:rPr lang="zh-CN" altLang="en-US" dirty="0">
                <a:latin typeface="Arial" panose="020B0604020202020204" pitchFamily="34" charset="0"/>
              </a:rPr>
              <a:t>构造自动机的重点是</a:t>
            </a:r>
            <a:r>
              <a:rPr lang="zh-CN" altLang="en-US" baseline="0" dirty="0">
                <a:latin typeface="Arial" panose="020B0604020202020204" pitchFamily="34" charset="0"/>
              </a:rPr>
              <a:t> </a:t>
            </a:r>
            <a:r>
              <a:rPr lang="en-US" altLang="zh-CN" baseline="0" dirty="0">
                <a:latin typeface="Arial" panose="020B0604020202020204" pitchFamily="34" charset="0"/>
              </a:rPr>
              <a:t>1. </a:t>
            </a:r>
            <a:r>
              <a:rPr lang="zh-CN" altLang="en-US" baseline="0" dirty="0">
                <a:latin typeface="Arial" panose="020B0604020202020204" pitchFamily="34" charset="0"/>
              </a:rPr>
              <a:t>初始项目的展望符</a:t>
            </a:r>
            <a:r>
              <a:rPr lang="en-US" altLang="zh-CN" baseline="0" dirty="0">
                <a:latin typeface="Arial" panose="020B0604020202020204" pitchFamily="34" charset="0"/>
              </a:rPr>
              <a:t>$</a:t>
            </a:r>
            <a:r>
              <a:rPr lang="zh-CN" altLang="en-US" baseline="0" dirty="0">
                <a:latin typeface="Arial" panose="020B0604020202020204" pitchFamily="34" charset="0"/>
              </a:rPr>
              <a:t>，</a:t>
            </a:r>
            <a:r>
              <a:rPr lang="en-US" altLang="zh-CN" baseline="0" dirty="0">
                <a:latin typeface="Arial" panose="020B0604020202020204" pitchFamily="34" charset="0"/>
              </a:rPr>
              <a:t>2. </a:t>
            </a:r>
            <a:r>
              <a:rPr lang="zh-CN" altLang="en-US" baseline="0" dirty="0">
                <a:latin typeface="Arial" panose="020B0604020202020204" pitchFamily="34" charset="0"/>
              </a:rPr>
              <a:t>闭包运算中新加入项目的展望符</a:t>
            </a:r>
            <a:r>
              <a:rPr lang="en-US" altLang="zh-CN" baseline="0" dirty="0">
                <a:latin typeface="Arial" panose="020B0604020202020204" pitchFamily="34" charset="0"/>
              </a:rPr>
              <a:t>FIRST(</a:t>
            </a:r>
            <a:r>
              <a:rPr lang="en-US" altLang="zh-CN" sz="1200" b="1" i="1" dirty="0">
                <a:solidFill>
                  <a:srgbClr val="2D83F4"/>
                </a:solidFill>
                <a:latin typeface="Times New Roman" panose="02020603050405020304" pitchFamily="18" charset="0"/>
                <a:ea typeface="宋体" pitchFamily="2" charset="-122"/>
                <a:cs typeface="Times New Roman" panose="02020603050405020304" pitchFamily="18" charset="0"/>
              </a:rPr>
              <a:t>β</a:t>
            </a:r>
            <a:r>
              <a:rPr lang="en-US" altLang="zh-CN" baseline="0" dirty="0">
                <a:latin typeface="Arial" panose="020B0604020202020204" pitchFamily="34" charset="0"/>
              </a:rPr>
              <a:t>a)</a:t>
            </a:r>
            <a:r>
              <a:rPr lang="zh-CN" altLang="en-US" baseline="0" dirty="0">
                <a:latin typeface="Arial" panose="020B0604020202020204" pitchFamily="34" charset="0"/>
              </a:rPr>
              <a:t>，</a:t>
            </a:r>
            <a:r>
              <a:rPr lang="en-US" altLang="zh-CN" baseline="0" dirty="0">
                <a:latin typeface="Arial" panose="020B0604020202020204" pitchFamily="34" charset="0"/>
              </a:rPr>
              <a:t>3.</a:t>
            </a:r>
            <a:r>
              <a:rPr lang="zh-CN" altLang="en-US" baseline="0" dirty="0">
                <a:latin typeface="Arial" panose="020B0604020202020204" pitchFamily="34" charset="0"/>
              </a:rPr>
              <a:t>求经</a:t>
            </a:r>
            <a:r>
              <a:rPr lang="en-US" altLang="zh-CN" baseline="0" dirty="0">
                <a:latin typeface="Arial" panose="020B0604020202020204" pitchFamily="34" charset="0"/>
              </a:rPr>
              <a:t>X</a:t>
            </a:r>
            <a:r>
              <a:rPr lang="zh-CN" altLang="en-US" baseline="0" dirty="0">
                <a:latin typeface="Arial" panose="020B0604020202020204" pitchFamily="34" charset="0"/>
              </a:rPr>
              <a:t>的后继项目的展望符，继承展望符。</a:t>
            </a:r>
            <a:endParaRPr lang="en-US" altLang="zh-CN" baseline="0" dirty="0">
              <a:latin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u="sng" baseline="0" dirty="0">
                <a:solidFill>
                  <a:srgbClr val="FF0000"/>
                </a:solidFill>
                <a:highlight>
                  <a:srgbClr val="FFFF00"/>
                </a:highlight>
                <a:latin typeface="Arial" panose="020B0604020202020204" pitchFamily="34" charset="0"/>
              </a:rPr>
              <a:t>S: </a:t>
            </a:r>
            <a:r>
              <a:rPr lang="zh-CN" altLang="en-US" u="sng" baseline="0" dirty="0">
                <a:solidFill>
                  <a:srgbClr val="FF0000"/>
                </a:solidFill>
                <a:highlight>
                  <a:srgbClr val="FFFF00"/>
                </a:highlight>
                <a:latin typeface="Arial" panose="020B0604020202020204" pitchFamily="34" charset="0"/>
              </a:rPr>
              <a:t>这个例子不够典型，没有包含</a:t>
            </a:r>
            <a:r>
              <a:rPr lang="en-US" altLang="zh-CN" sz="1200" b="0" i="0" u="sng"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β</a:t>
            </a:r>
            <a:r>
              <a:rPr lang="zh-CN" altLang="en-US" sz="1200" b="0" i="0" u="sng"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首符号是非终结符的情况。最好换个例子，后面的练习中的例子。</a:t>
            </a:r>
            <a:endParaRPr lang="en-US" altLang="zh-CN" sz="1200" b="0" i="0" u="sng"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S</a:t>
            </a:r>
            <a:r>
              <a:rPr lang="zh-CN" altLang="en-US"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：当只识别一个</a:t>
            </a:r>
            <a:r>
              <a:rPr lang="en-US" altLang="zh-CN"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L</a:t>
            </a:r>
            <a:r>
              <a:rPr lang="zh-CN" altLang="en-US"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时，即从</a:t>
            </a:r>
            <a:r>
              <a:rPr lang="en-US" altLang="zh-CN"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0 </a:t>
            </a:r>
            <a:r>
              <a:rPr lang="zh-CN" altLang="en-US"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进入状态</a:t>
            </a:r>
            <a:r>
              <a:rPr lang="en-US" altLang="zh-CN"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2</a:t>
            </a:r>
            <a:r>
              <a:rPr lang="zh-CN" altLang="en-US"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，此时，只有遇到</a:t>
            </a:r>
            <a:r>
              <a:rPr lang="en-US" altLang="zh-CN"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a:t>
            </a:r>
            <a:r>
              <a:rPr lang="zh-CN" altLang="en-US"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才将</a:t>
            </a:r>
            <a:r>
              <a:rPr lang="en-US" altLang="zh-CN"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L</a:t>
            </a:r>
            <a:r>
              <a:rPr lang="zh-CN" altLang="en-US"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规约为</a:t>
            </a:r>
            <a:r>
              <a:rPr lang="en-US" altLang="zh-CN"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R</a:t>
            </a:r>
            <a:r>
              <a:rPr lang="zh-CN" altLang="en-US"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，否则其它情况，如遇到</a:t>
            </a:r>
            <a:r>
              <a:rPr lang="en-US" altLang="zh-CN"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a:t>
            </a:r>
            <a:r>
              <a:rPr lang="zh-CN" altLang="en-US"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不归约。</a:t>
            </a:r>
            <a:endParaRPr lang="en-US" altLang="zh-CN"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而当识别了一个</a:t>
            </a:r>
            <a:r>
              <a:rPr lang="en-US" altLang="zh-CN"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*L</a:t>
            </a:r>
            <a:r>
              <a:rPr lang="zh-CN" altLang="en-US"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进入</a:t>
            </a:r>
            <a:r>
              <a:rPr lang="en-US" altLang="zh-CN"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8</a:t>
            </a:r>
            <a:r>
              <a:rPr lang="zh-CN" altLang="en-US"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状态时，无论是</a:t>
            </a:r>
            <a:r>
              <a:rPr lang="en-US" altLang="zh-CN"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a:t>
            </a:r>
            <a:r>
              <a:rPr lang="zh-CN" altLang="en-US"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还是</a:t>
            </a:r>
            <a:r>
              <a:rPr lang="en-US" altLang="zh-CN"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a:t>
            </a:r>
            <a:r>
              <a:rPr lang="zh-CN" altLang="en-US"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都可以将</a:t>
            </a:r>
            <a:r>
              <a:rPr lang="en-US" altLang="zh-CN"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L</a:t>
            </a:r>
            <a:r>
              <a:rPr lang="zh-CN" altLang="en-US"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归约为</a:t>
            </a:r>
            <a:r>
              <a:rPr lang="en-US" altLang="zh-CN"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R</a:t>
            </a:r>
            <a:r>
              <a:rPr lang="zh-CN" altLang="en-US"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rPr>
              <a:t>。</a:t>
            </a:r>
            <a:endParaRPr lang="en-US" altLang="zh-CN" sz="1200" b="0" i="0" u="none" dirty="0">
              <a:solidFill>
                <a:srgbClr val="FF0000"/>
              </a:solidFill>
              <a:highlight>
                <a:srgbClr val="FFFF00"/>
              </a:highlight>
              <a:latin typeface="Times New Roman" panose="02020603050405020304" pitchFamily="18" charset="0"/>
              <a:ea typeface="宋体" pitchFamily="2" charset="-122"/>
              <a:cs typeface="Times New Roman" panose="02020603050405020304"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b="0" i="0" u="none" dirty="0">
              <a:solidFill>
                <a:srgbClr val="FF0000"/>
              </a:solidFill>
              <a:highlight>
                <a:srgbClr val="FFFF00"/>
              </a:highlight>
            </a:endParaRPr>
          </a:p>
          <a:p>
            <a:pPr eaLnBrk="1" hangingPunct="1"/>
            <a:r>
              <a:rPr lang="zh-CN" altLang="en-US" dirty="0"/>
              <a:t>这样，我们就完成了这个</a:t>
            </a:r>
            <a:r>
              <a:rPr lang="en-US" altLang="zh-CN" dirty="0"/>
              <a:t>LR(1)</a:t>
            </a:r>
            <a:r>
              <a:rPr lang="zh-CN" altLang="en-US" dirty="0"/>
              <a:t>自动机的转换图</a:t>
            </a:r>
            <a:endParaRPr lang="en-US" altLang="zh-CN" dirty="0"/>
          </a:p>
          <a:p>
            <a:pPr eaLnBrk="1" hangingPunct="1"/>
            <a:r>
              <a:rPr lang="zh-CN" altLang="en-US" dirty="0"/>
              <a:t>根据这个转换图，可以构造</a:t>
            </a:r>
            <a:r>
              <a:rPr lang="en-US" altLang="zh-CN" dirty="0"/>
              <a:t>LR(1)</a:t>
            </a:r>
            <a:r>
              <a:rPr lang="zh-CN" altLang="en-US" dirty="0"/>
              <a:t>分析表</a:t>
            </a:r>
            <a:endParaRPr lang="en-US" altLang="zh-CN" dirty="0"/>
          </a:p>
          <a:p>
            <a:pPr eaLnBrk="1" hangingPunct="1"/>
            <a:r>
              <a:rPr lang="zh-CN" altLang="en-US" dirty="0"/>
              <a:t>在移入和待约项目的处理上，与</a:t>
            </a:r>
            <a:r>
              <a:rPr lang="en-US" altLang="zh-CN" dirty="0"/>
              <a:t>LR(0)</a:t>
            </a:r>
            <a:r>
              <a:rPr lang="zh-CN" altLang="en-US" dirty="0"/>
              <a:t>和</a:t>
            </a:r>
            <a:r>
              <a:rPr lang="en-US" altLang="zh-CN" dirty="0"/>
              <a:t>SLR</a:t>
            </a:r>
            <a:r>
              <a:rPr lang="zh-CN" altLang="en-US" dirty="0"/>
              <a:t>分析表的构造方法相同，的</a:t>
            </a:r>
            <a:endParaRPr lang="en-US" altLang="zh-CN" dirty="0"/>
          </a:p>
          <a:p>
            <a:pPr eaLnBrk="1" hangingPunct="1"/>
            <a:r>
              <a:rPr lang="zh-CN" altLang="en-US" dirty="0"/>
              <a:t>只是在归约项目的处理上，有所不同</a:t>
            </a:r>
            <a:endParaRPr lang="en-US" altLang="zh-CN" dirty="0"/>
          </a:p>
          <a:p>
            <a:pPr eaLnBrk="1" hangingPunct="1"/>
            <a:r>
              <a:rPr lang="zh-CN" altLang="en-US" dirty="0"/>
              <a:t>例如，在状态</a:t>
            </a:r>
            <a:r>
              <a:rPr lang="en-US" altLang="zh-CN" dirty="0"/>
              <a:t>2</a:t>
            </a:r>
            <a:r>
              <a:rPr lang="zh-CN" altLang="en-US" dirty="0"/>
              <a:t>中有一个归约项目，它表示当下一输入符号为</a:t>
            </a:r>
            <a:r>
              <a:rPr lang="en-US" altLang="zh-CN" dirty="0"/>
              <a:t>$</a:t>
            </a:r>
            <a:r>
              <a:rPr lang="zh-CN" altLang="en-US" dirty="0"/>
              <a:t>时，将栈顶</a:t>
            </a:r>
            <a:r>
              <a:rPr lang="en-US" altLang="zh-CN" dirty="0"/>
              <a:t>L</a:t>
            </a:r>
            <a:r>
              <a:rPr lang="zh-CN" altLang="en-US" dirty="0"/>
              <a:t>规约为</a:t>
            </a:r>
            <a:r>
              <a:rPr lang="en-US" altLang="zh-CN" dirty="0"/>
              <a:t>R</a:t>
            </a:r>
          </a:p>
          <a:p>
            <a:pPr eaLnBrk="1" hangingPunct="1"/>
            <a:r>
              <a:rPr lang="zh-CN" altLang="en-US" dirty="0"/>
              <a:t>而该状态中另一个项目是移入项目，它表示当下一输入符号为</a:t>
            </a:r>
            <a:r>
              <a:rPr lang="en-US" altLang="zh-CN" dirty="0"/>
              <a:t>=</a:t>
            </a:r>
            <a:r>
              <a:rPr lang="zh-CN" altLang="en-US" dirty="0"/>
              <a:t>时，将</a:t>
            </a:r>
            <a:r>
              <a:rPr lang="en-US" altLang="zh-CN" dirty="0"/>
              <a:t>=</a:t>
            </a:r>
            <a:r>
              <a:rPr lang="zh-CN" altLang="en-US" dirty="0"/>
              <a:t>移入</a:t>
            </a:r>
            <a:endParaRPr lang="en-US" altLang="zh-CN" dirty="0"/>
          </a:p>
          <a:p>
            <a:pPr eaLnBrk="1" hangingPunct="1"/>
            <a:r>
              <a:rPr lang="zh-CN" altLang="en-US" dirty="0"/>
              <a:t>因此，这两个项目采取的动作不再冲突</a:t>
            </a:r>
            <a:r>
              <a:rPr lang="en-US" altLang="zh-CN" dirty="0"/>
              <a:t>……</a:t>
            </a:r>
          </a:p>
          <a:p>
            <a:pPr eaLnBrk="1" hangingPunct="1"/>
            <a:endParaRPr lang="en-US" altLang="zh-CN" dirty="0"/>
          </a:p>
          <a:p>
            <a:pPr eaLnBrk="1" hangingPunct="1"/>
            <a:r>
              <a:rPr lang="zh-CN" altLang="en-US" dirty="0"/>
              <a:t>同样，</a:t>
            </a:r>
            <a:r>
              <a:rPr lang="en-US" altLang="zh-CN" dirty="0"/>
              <a:t>3</a:t>
            </a:r>
            <a:r>
              <a:rPr lang="zh-CN" altLang="en-US" dirty="0"/>
              <a:t>、</a:t>
            </a:r>
            <a:r>
              <a:rPr lang="en-US" altLang="zh-CN" dirty="0"/>
              <a:t>7</a:t>
            </a:r>
            <a:r>
              <a:rPr lang="zh-CN" altLang="en-US" dirty="0"/>
              <a:t>和</a:t>
            </a:r>
            <a:r>
              <a:rPr lang="en-US" altLang="zh-CN" dirty="0"/>
              <a:t>8</a:t>
            </a:r>
            <a:r>
              <a:rPr lang="zh-CN" altLang="en-US" dirty="0"/>
              <a:t>和</a:t>
            </a:r>
            <a:r>
              <a:rPr lang="en-US" altLang="zh-CN" dirty="0"/>
              <a:t>5</a:t>
            </a:r>
            <a:r>
              <a:rPr lang="zh-CN" altLang="en-US" dirty="0"/>
              <a:t>、</a:t>
            </a:r>
            <a:r>
              <a:rPr lang="en-US" altLang="zh-CN" dirty="0"/>
              <a:t>9</a:t>
            </a:r>
            <a:r>
              <a:rPr lang="zh-CN" altLang="en-US" dirty="0"/>
              <a:t>和</a:t>
            </a:r>
            <a:r>
              <a:rPr lang="en-US" altLang="zh-CN" dirty="0"/>
              <a:t>10</a:t>
            </a:r>
            <a:r>
              <a:rPr lang="zh-CN" altLang="en-US" dirty="0"/>
              <a:t>和</a:t>
            </a:r>
            <a:r>
              <a:rPr lang="en-US" altLang="zh-CN" dirty="0"/>
              <a:t>12</a:t>
            </a:r>
            <a:r>
              <a:rPr lang="zh-CN" altLang="en-US" dirty="0"/>
              <a:t>和</a:t>
            </a:r>
            <a:r>
              <a:rPr lang="en-US" altLang="zh-CN" dirty="0"/>
              <a:t>13……</a:t>
            </a:r>
          </a:p>
          <a:p>
            <a:pPr eaLnBrk="1" hangingPunct="1"/>
            <a:endParaRPr lang="en-US" altLang="zh-CN" dirty="0"/>
          </a:p>
          <a:p>
            <a:pPr eaLnBrk="1" hangingPunct="1"/>
            <a:endParaRPr lang="en-US" altLang="zh-CN" dirty="0"/>
          </a:p>
        </p:txBody>
      </p:sp>
      <p:sp>
        <p:nvSpPr>
          <p:cNvPr id="4198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B0424F76-FD58-455E-9E91-2BB6452060EE}" type="slidenum">
              <a:rPr lang="zh-CN" altLang="en-US" sz="1300">
                <a:latin typeface="Tahoma" panose="020B0604030504040204" pitchFamily="34" charset="0"/>
              </a:rPr>
              <a:pPr>
                <a:spcBef>
                  <a:spcPct val="0"/>
                </a:spcBef>
                <a:buFontTx/>
                <a:buNone/>
              </a:pPr>
              <a:t>11</a:t>
            </a:fld>
            <a:endParaRPr lang="zh-CN" altLang="en-US" sz="1300">
              <a:latin typeface="Tahoma" panose="020B0604030504040204" pitchFamily="34" charset="0"/>
            </a:endParaRPr>
          </a:p>
        </p:txBody>
      </p:sp>
    </p:spTree>
    <p:extLst>
      <p:ext uri="{BB962C8B-B14F-4D97-AF65-F5344CB8AC3E}">
        <p14:creationId xmlns:p14="http://schemas.microsoft.com/office/powerpoint/2010/main" val="2314300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idx="4294967295"/>
          </p:nvPr>
        </p:nvSpPr>
        <p:spPr>
          <a:ln/>
        </p:spPr>
      </p:sp>
      <p:sp>
        <p:nvSpPr>
          <p:cNvPr id="35843" name="备注占位符 2"/>
          <p:cNvSpPr>
            <a:spLocks noGrp="1" noChangeArrowheads="1"/>
          </p:cNvSpPr>
          <p:nvPr>
            <p:ph type="body" idx="4294967295"/>
          </p:nvPr>
        </p:nvSpPr>
        <p:spPr/>
        <p:txBody>
          <a:bodyPr/>
          <a:lstStyle/>
          <a:p>
            <a:pPr marL="0" lvl="1"/>
            <a:r>
              <a:rPr lang="en-US" altLang="zh-CN" dirty="0"/>
              <a:t>S: </a:t>
            </a:r>
            <a:r>
              <a:rPr lang="zh-CN" altLang="en-US" dirty="0"/>
              <a:t>状态记录了上文信息，展望符记录了下文信息。</a:t>
            </a:r>
            <a:endParaRPr lang="en-US" altLang="zh-CN" dirty="0"/>
          </a:p>
          <a:p>
            <a:pPr marL="0" lvl="1"/>
            <a:r>
              <a:rPr lang="en-US" altLang="zh-CN" dirty="0"/>
              <a:t>S: </a:t>
            </a:r>
            <a:r>
              <a:rPr lang="zh-CN" altLang="en-US" dirty="0"/>
              <a:t>展望符 ，对非归约项目不起作用，就只是传递展望符直至传递到归约项目。</a:t>
            </a:r>
            <a:endParaRPr lang="en-US" altLang="zh-CN" dirty="0"/>
          </a:p>
          <a:p>
            <a:pPr marL="0" lvl="1"/>
            <a:r>
              <a:rPr lang="zh-CN" altLang="en-US" dirty="0"/>
              <a:t>由此，给出</a:t>
            </a:r>
            <a:r>
              <a:rPr lang="zh-CN" altLang="en-US" dirty="0">
                <a:latin typeface="微软雅黑" panose="020B0503020204020204" pitchFamily="34" charset="-122"/>
                <a:ea typeface="微软雅黑" panose="020B0503020204020204" pitchFamily="34" charset="-122"/>
              </a:rPr>
              <a:t>规范</a:t>
            </a:r>
            <a:r>
              <a:rPr lang="en-US" altLang="zh-CN" i="1" dirty="0">
                <a:cs typeface="Times New Roman" panose="02020603050405020304" pitchFamily="18" charset="0"/>
              </a:rPr>
              <a:t>LR</a:t>
            </a:r>
            <a:r>
              <a:rPr lang="en-US" altLang="zh-CN" dirty="0">
                <a:cs typeface="Times New Roman" panose="02020603050405020304" pitchFamily="18" charset="0"/>
              </a:rPr>
              <a:t>(1)</a:t>
            </a:r>
            <a:r>
              <a:rPr lang="zh-CN" altLang="en-US" dirty="0">
                <a:latin typeface="微软雅黑" panose="020B0503020204020204" pitchFamily="34" charset="-122"/>
                <a:ea typeface="微软雅黑" panose="020B0503020204020204" pitchFamily="34" charset="-122"/>
              </a:rPr>
              <a:t>项目</a:t>
            </a:r>
            <a:r>
              <a:rPr lang="zh-CN" altLang="en-US" dirty="0"/>
              <a:t>的通用形式</a:t>
            </a:r>
            <a:endParaRPr lang="en-US" altLang="zh-CN" dirty="0"/>
          </a:p>
          <a:p>
            <a:pPr marL="0" lvl="1"/>
            <a:r>
              <a:rPr lang="zh-CN" altLang="en-US" dirty="0"/>
              <a:t>当项中圆点后面是一个非空串的时候，</a:t>
            </a:r>
            <a:r>
              <a:rPr lang="zh-CN" altLang="en-US" b="1" dirty="0"/>
              <a:t>后继符</a:t>
            </a:r>
            <a:r>
              <a:rPr lang="zh-CN" altLang="en-US" b="1" dirty="0">
                <a:solidFill>
                  <a:srgbClr val="2D83F4"/>
                </a:solidFill>
              </a:rPr>
              <a:t>没有任何作用</a:t>
            </a:r>
            <a:endParaRPr lang="en-US" altLang="zh-CN" b="1" dirty="0">
              <a:solidFill>
                <a:srgbClr val="2D83F4"/>
              </a:solidFill>
            </a:endParaRPr>
          </a:p>
          <a:p>
            <a:pPr marL="0" lvl="1"/>
            <a:r>
              <a:rPr lang="zh-CN" altLang="en-US" dirty="0"/>
              <a:t>当项中圆点处于产生式右部末尾时，</a:t>
            </a:r>
            <a:r>
              <a:rPr lang="zh-CN" altLang="en-US" b="1" dirty="0">
                <a:solidFill>
                  <a:srgbClr val="2D83F4"/>
                </a:solidFill>
              </a:rPr>
              <a:t>只有在下一个输入符号等于</a:t>
            </a:r>
            <a:r>
              <a:rPr lang="en-US" altLang="zh-CN" b="1" dirty="0">
                <a:solidFill>
                  <a:srgbClr val="2D83F4"/>
                </a:solidFill>
              </a:rPr>
              <a:t>a</a:t>
            </a:r>
            <a:r>
              <a:rPr lang="zh-CN" altLang="en-US" b="1" dirty="0">
                <a:solidFill>
                  <a:srgbClr val="2D83F4"/>
                </a:solidFill>
              </a:rPr>
              <a:t>时</a:t>
            </a:r>
            <a:r>
              <a:rPr lang="zh-CN" altLang="en-US" b="1" dirty="0"/>
              <a:t>才可以按照该产生式</a:t>
            </a:r>
            <a:r>
              <a:rPr lang="en-US" altLang="zh-CN" b="1" i="1" dirty="0"/>
              <a:t>A</a:t>
            </a:r>
            <a:r>
              <a:rPr lang="en-US" altLang="zh-CN" b="1" dirty="0"/>
              <a:t>→</a:t>
            </a:r>
            <a:r>
              <a:rPr lang="en-US" altLang="zh-CN" b="1" i="1" dirty="0"/>
              <a:t>α</a:t>
            </a:r>
            <a:r>
              <a:rPr lang="en-US" altLang="zh-CN" b="1" dirty="0"/>
              <a:t> </a:t>
            </a:r>
            <a:r>
              <a:rPr lang="zh-CN" altLang="en-US" b="1" dirty="0"/>
              <a:t>进行归约</a:t>
            </a:r>
            <a:endParaRPr lang="en-US" altLang="zh-CN" dirty="0"/>
          </a:p>
          <a:p>
            <a:pPr marL="0" lvl="1"/>
            <a:r>
              <a:rPr lang="zh-CN" altLang="en-US" b="1" dirty="0"/>
              <a:t>因此，只有当栈顶状态中包含一个</a:t>
            </a:r>
            <a:r>
              <a:rPr lang="en-US" altLang="zh-CN" b="1" i="1" dirty="0"/>
              <a:t>LR</a:t>
            </a:r>
            <a:r>
              <a:rPr lang="en-US" altLang="zh-CN" b="1" dirty="0"/>
              <a:t>(1)</a:t>
            </a:r>
            <a:r>
              <a:rPr lang="zh-CN" altLang="en-US" b="1" dirty="0"/>
              <a:t>项</a:t>
            </a:r>
            <a:r>
              <a:rPr lang="en-US" altLang="zh-CN" b="1" dirty="0"/>
              <a:t>[</a:t>
            </a:r>
            <a:r>
              <a:rPr lang="en-US" altLang="zh-CN" b="1" i="1" dirty="0"/>
              <a:t>A</a:t>
            </a:r>
            <a:r>
              <a:rPr lang="en-US" altLang="zh-CN" b="1" dirty="0"/>
              <a:t>→</a:t>
            </a:r>
            <a:r>
              <a:rPr lang="en-US" altLang="zh-CN" b="1" i="1" dirty="0"/>
              <a:t>α</a:t>
            </a:r>
            <a:r>
              <a:rPr lang="en-US" altLang="zh-CN" sz="2400" b="1" i="1" dirty="0">
                <a:solidFill>
                  <a:srgbClr val="000000"/>
                </a:solidFill>
              </a:rPr>
              <a:t>·</a:t>
            </a:r>
            <a:r>
              <a:rPr lang="en-US" altLang="zh-CN" b="1" dirty="0"/>
              <a:t>, a ]</a:t>
            </a:r>
            <a:r>
              <a:rPr lang="zh-CN" altLang="en-US" b="1" dirty="0"/>
              <a:t>，我们才会在输入为</a:t>
            </a:r>
            <a:r>
              <a:rPr lang="en-US" altLang="zh-CN" b="1" dirty="0">
                <a:solidFill>
                  <a:srgbClr val="2D83F4"/>
                </a:solidFill>
              </a:rPr>
              <a:t>a</a:t>
            </a:r>
            <a:r>
              <a:rPr lang="zh-CN" altLang="en-US" b="1" dirty="0"/>
              <a:t>时按照</a:t>
            </a:r>
            <a:r>
              <a:rPr lang="en-US" altLang="zh-CN" b="1" i="1" dirty="0"/>
              <a:t>A</a:t>
            </a:r>
            <a:r>
              <a:rPr lang="en-US" altLang="zh-CN" b="1" dirty="0"/>
              <a:t>→</a:t>
            </a:r>
            <a:r>
              <a:rPr lang="en-US" altLang="zh-CN" b="1" i="1" dirty="0"/>
              <a:t>α</a:t>
            </a:r>
            <a:r>
              <a:rPr lang="en-US" altLang="zh-CN" b="1" dirty="0"/>
              <a:t> </a:t>
            </a:r>
            <a:r>
              <a:rPr lang="zh-CN" altLang="en-US" b="1" dirty="0"/>
              <a:t>进行归约</a:t>
            </a:r>
            <a:endParaRPr lang="en-US" altLang="zh-CN" b="1" dirty="0"/>
          </a:p>
          <a:p>
            <a:endParaRPr lang="en-US" altLang="zh-CN" dirty="0"/>
          </a:p>
          <a:p>
            <a:r>
              <a:rPr lang="zh-CN" altLang="en-US" b="1" dirty="0">
                <a:latin typeface="楷体_GB2312" panose="02010609030101010101" pitchFamily="49" charset="-122"/>
                <a:ea typeface="楷体_GB2312" panose="02010609030101010101" pitchFamily="49" charset="-122"/>
              </a:rPr>
              <a:t>与</a:t>
            </a:r>
            <a:r>
              <a:rPr lang="en-US" altLang="zh-CN" b="1" dirty="0">
                <a:latin typeface="楷体_GB2312" panose="02010609030101010101" pitchFamily="49" charset="-122"/>
                <a:ea typeface="楷体_GB2312" panose="02010609030101010101" pitchFamily="49" charset="-122"/>
              </a:rPr>
              <a:t>LR</a:t>
            </a:r>
            <a:r>
              <a:rPr lang="zh-CN" altLang="en-US" b="1" dirty="0">
                <a:latin typeface="楷体_GB2312" panose="02010609030101010101" pitchFamily="49" charset="-122"/>
                <a:ea typeface="楷体_GB2312" panose="02010609030101010101" pitchFamily="49" charset="-122"/>
              </a:rPr>
              <a:t>（</a:t>
            </a:r>
            <a:r>
              <a:rPr lang="en-US" altLang="zh-CN" b="1" dirty="0">
                <a:latin typeface="楷体_GB2312" panose="02010609030101010101" pitchFamily="49" charset="-122"/>
                <a:ea typeface="楷体_GB2312" panose="02010609030101010101" pitchFamily="49" charset="-122"/>
              </a:rPr>
              <a:t>0</a:t>
            </a:r>
            <a:r>
              <a:rPr lang="zh-CN" altLang="en-US" b="1" dirty="0">
                <a:latin typeface="楷体_GB2312" panose="02010609030101010101" pitchFamily="49" charset="-122"/>
                <a:ea typeface="楷体_GB2312" panose="02010609030101010101" pitchFamily="49" charset="-122"/>
              </a:rPr>
              <a:t>）自动机类似，</a:t>
            </a:r>
            <a:r>
              <a:rPr lang="en-US" altLang="zh-CN" b="1" dirty="0">
                <a:latin typeface="楷体_GB2312" panose="02010609030101010101" pitchFamily="49" charset="-122"/>
                <a:ea typeface="楷体_GB2312" panose="02010609030101010101" pitchFamily="49" charset="-122"/>
              </a:rPr>
              <a:t>LR</a:t>
            </a:r>
            <a:r>
              <a:rPr lang="zh-CN" altLang="en-US" b="1" dirty="0">
                <a:latin typeface="楷体_GB2312" panose="02010609030101010101" pitchFamily="49" charset="-122"/>
                <a:ea typeface="楷体_GB2312" panose="02010609030101010101" pitchFamily="49" charset="-122"/>
              </a:rPr>
              <a:t>（</a:t>
            </a:r>
            <a:r>
              <a:rPr lang="en-US" altLang="zh-CN" b="1" dirty="0">
                <a:latin typeface="楷体_GB2312" panose="02010609030101010101" pitchFamily="49" charset="-122"/>
                <a:ea typeface="楷体_GB2312" panose="02010609030101010101" pitchFamily="49" charset="-122"/>
              </a:rPr>
              <a:t>1</a:t>
            </a:r>
            <a:r>
              <a:rPr lang="zh-CN" altLang="en-US" b="1" dirty="0">
                <a:latin typeface="楷体_GB2312" panose="02010609030101010101" pitchFamily="49" charset="-122"/>
                <a:ea typeface="楷体_GB2312" panose="02010609030101010101" pitchFamily="49" charset="-122"/>
              </a:rPr>
              <a:t>）自动机的每一</a:t>
            </a:r>
            <a:r>
              <a:rPr lang="zh-CN" altLang="en-US" b="1" dirty="0">
                <a:solidFill>
                  <a:schemeClr val="hlink"/>
                </a:solidFill>
                <a:latin typeface="楷体_GB2312" panose="02010609030101010101" pitchFamily="49" charset="-122"/>
                <a:ea typeface="楷体_GB2312" panose="02010609030101010101" pitchFamily="49" charset="-122"/>
              </a:rPr>
              <a:t>状态</a:t>
            </a:r>
            <a:r>
              <a:rPr lang="zh-CN" altLang="en-US" b="1" dirty="0">
                <a:latin typeface="楷体_GB2312" panose="02010609030101010101" pitchFamily="49" charset="-122"/>
                <a:ea typeface="楷体_GB2312" panose="02010609030101010101" pitchFamily="49" charset="-122"/>
              </a:rPr>
              <a:t>也是用一个</a:t>
            </a:r>
            <a:r>
              <a:rPr lang="en-US" altLang="zh-CN" b="1" dirty="0">
                <a:latin typeface="楷体_GB2312" panose="02010609030101010101" pitchFamily="49" charset="-122"/>
                <a:ea typeface="楷体_GB2312" panose="02010609030101010101" pitchFamily="49" charset="-122"/>
              </a:rPr>
              <a:t>LR</a:t>
            </a:r>
            <a:r>
              <a:rPr lang="zh-CN" altLang="en-US" b="1" dirty="0">
                <a:latin typeface="楷体_GB2312" panose="02010609030101010101" pitchFamily="49" charset="-122"/>
                <a:ea typeface="楷体_GB2312" panose="02010609030101010101" pitchFamily="49" charset="-122"/>
              </a:rPr>
              <a:t>（</a:t>
            </a:r>
            <a:r>
              <a:rPr lang="en-US" altLang="zh-CN" b="1" dirty="0">
                <a:latin typeface="楷体_GB2312" panose="02010609030101010101" pitchFamily="49" charset="-122"/>
                <a:ea typeface="楷体_GB2312" panose="02010609030101010101" pitchFamily="49" charset="-122"/>
              </a:rPr>
              <a:t>1</a:t>
            </a:r>
            <a:r>
              <a:rPr lang="zh-CN" altLang="en-US" b="1" dirty="0">
                <a:latin typeface="楷体_GB2312" panose="02010609030101010101" pitchFamily="49" charset="-122"/>
                <a:ea typeface="楷体_GB2312" panose="02010609030101010101" pitchFamily="49" charset="-122"/>
              </a:rPr>
              <a:t>）</a:t>
            </a:r>
            <a:r>
              <a:rPr lang="zh-CN" altLang="en-US" b="1" dirty="0">
                <a:solidFill>
                  <a:schemeClr val="hlink"/>
                </a:solidFill>
                <a:latin typeface="楷体_GB2312" panose="02010609030101010101" pitchFamily="49" charset="-122"/>
                <a:ea typeface="楷体_GB2312" panose="02010609030101010101" pitchFamily="49" charset="-122"/>
              </a:rPr>
              <a:t>项目集</a:t>
            </a:r>
            <a:r>
              <a:rPr lang="zh-CN" altLang="en-US" b="1" dirty="0">
                <a:latin typeface="楷体_GB2312" panose="02010609030101010101" pitchFamily="49" charset="-122"/>
                <a:ea typeface="楷体_GB2312" panose="02010609030101010101" pitchFamily="49" charset="-122"/>
              </a:rPr>
              <a:t>来表示</a:t>
            </a:r>
            <a:endParaRPr lang="en-US" altLang="zh-CN" b="1" dirty="0">
              <a:latin typeface="楷体_GB2312" panose="02010609030101010101" pitchFamily="49" charset="-122"/>
              <a:ea typeface="楷体_GB2312" panose="02010609030101010101" pitchFamily="49" charset="-122"/>
            </a:endParaRPr>
          </a:p>
          <a:p>
            <a:endParaRPr lang="zh-CN" altLang="en-US" dirty="0"/>
          </a:p>
          <a:p>
            <a:endParaRPr lang="en-US" altLang="zh-CN" dirty="0"/>
          </a:p>
          <a:p>
            <a:r>
              <a:rPr lang="zh-CN" altLang="en-US" dirty="0"/>
              <a:t>龙</a:t>
            </a:r>
            <a:r>
              <a:rPr lang="en-US" altLang="zh-CN" dirty="0"/>
              <a:t>2p155</a:t>
            </a:r>
          </a:p>
          <a:p>
            <a:r>
              <a:rPr lang="zh-CN" altLang="en-US" dirty="0"/>
              <a:t>鉴于对大多数程序设计语言而言，只需要向前搜索</a:t>
            </a:r>
            <a:r>
              <a:rPr lang="en-US" altLang="zh-CN" dirty="0"/>
              <a:t>1</a:t>
            </a:r>
            <a:r>
              <a:rPr lang="zh-CN" altLang="en-US" dirty="0"/>
              <a:t>个输入符（即</a:t>
            </a:r>
            <a:r>
              <a:rPr lang="en-US" altLang="zh-CN" dirty="0"/>
              <a:t>k=1</a:t>
            </a:r>
            <a:r>
              <a:rPr lang="zh-CN" altLang="en-US" dirty="0"/>
              <a:t>）就可以确定是将栈顶的文法符号（可能的句柄）归约，还是把栈外的输入终结符移入栈顶。</a:t>
            </a:r>
          </a:p>
        </p:txBody>
      </p:sp>
      <p:sp>
        <p:nvSpPr>
          <p:cNvPr id="358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80D25A47-82BB-4788-A442-385FBFC9C00B}" type="slidenum">
              <a:rPr lang="zh-CN" altLang="en-US" sz="1300">
                <a:latin typeface="Tahoma" panose="020B0604030504040204" pitchFamily="34" charset="0"/>
              </a:rPr>
              <a:pPr>
                <a:spcBef>
                  <a:spcPct val="0"/>
                </a:spcBef>
                <a:buFontTx/>
                <a:buNone/>
              </a:pPr>
              <a:t>12</a:t>
            </a:fld>
            <a:endParaRPr lang="zh-CN" altLang="en-US" sz="1300">
              <a:latin typeface="Tahoma" panose="020B0604030504040204" pitchFamily="34" charset="0"/>
            </a:endParaRPr>
          </a:p>
        </p:txBody>
      </p:sp>
    </p:spTree>
    <p:extLst>
      <p:ext uri="{BB962C8B-B14F-4D97-AF65-F5344CB8AC3E}">
        <p14:creationId xmlns:p14="http://schemas.microsoft.com/office/powerpoint/2010/main" val="2880337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1633245F-714D-4768-BDE2-BC59F49DB8AF}" type="slidenum">
              <a:rPr lang="zh-CN" altLang="en-US" sz="1300">
                <a:latin typeface="Tahoma" panose="020B0604030504040204" pitchFamily="34" charset="0"/>
              </a:rPr>
              <a:pPr>
                <a:spcBef>
                  <a:spcPct val="0"/>
                </a:spcBef>
                <a:buFontTx/>
                <a:buNone/>
              </a:pPr>
              <a:t>13</a:t>
            </a:fld>
            <a:endParaRPr lang="zh-CN" altLang="en-US" sz="1300">
              <a:latin typeface="Tahoma" panose="020B0604030504040204" pitchFamily="34" charset="0"/>
            </a:endParaRPr>
          </a:p>
        </p:txBody>
      </p:sp>
      <p:sp>
        <p:nvSpPr>
          <p:cNvPr id="39939" name="Rectangle 2"/>
          <p:cNvSpPr>
            <a:spLocks noGrp="1" noRot="1" noChangeAspect="1" noChangeArrowheads="1" noTextEdit="1"/>
          </p:cNvSpPr>
          <p:nvPr>
            <p:ph type="sldImg" idx="4294967295"/>
          </p:nvPr>
        </p:nvSpPr>
        <p:spPr>
          <a:ln/>
        </p:spPr>
      </p:sp>
      <p:sp>
        <p:nvSpPr>
          <p:cNvPr id="39940" name="Rectangle 3"/>
          <p:cNvSpPr>
            <a:spLocks noGrp="1" noChangeArrowheads="1"/>
          </p:cNvSpPr>
          <p:nvPr>
            <p:ph type="body" idx="4294967295"/>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latin typeface="Arial" panose="020B0604020202020204" pitchFamily="34" charset="0"/>
              </a:rPr>
              <a:t>SLL</a:t>
            </a:r>
            <a:r>
              <a:rPr lang="zh-CN" altLang="en-US" dirty="0">
                <a:latin typeface="Arial" panose="020B0604020202020204" pitchFamily="34" charset="0"/>
              </a:rPr>
              <a:t>：如果两个项目，在识别活前缀的</a:t>
            </a:r>
            <a:r>
              <a:rPr lang="en-US" altLang="zh-CN" dirty="0">
                <a:latin typeface="Arial" panose="020B0604020202020204" pitchFamily="34" charset="0"/>
              </a:rPr>
              <a:t>NFA</a:t>
            </a:r>
            <a:r>
              <a:rPr lang="zh-CN" altLang="en-US" dirty="0">
                <a:latin typeface="Arial" panose="020B0604020202020204" pitchFamily="34" charset="0"/>
              </a:rPr>
              <a:t>中 ，是空可达的，就合并为一个状态。参考清华 </a:t>
            </a:r>
            <a:r>
              <a:rPr lang="en-US" altLang="zh-CN" dirty="0">
                <a:latin typeface="Arial" panose="020B0604020202020204" pitchFamily="34" charset="0"/>
              </a:rPr>
              <a:t>P132</a:t>
            </a:r>
            <a:endParaRPr lang="en-US" altLang="zh-CN" dirty="0"/>
          </a:p>
          <a:p>
            <a:r>
              <a:rPr lang="zh-CN" altLang="zh-CN" dirty="0"/>
              <a:t>与</a:t>
            </a:r>
            <a:r>
              <a:rPr lang="en-US" altLang="zh-CN" dirty="0"/>
              <a:t>LR</a:t>
            </a:r>
            <a:r>
              <a:rPr lang="zh-CN" altLang="zh-CN" dirty="0"/>
              <a:t>（</a:t>
            </a:r>
            <a:r>
              <a:rPr lang="en-US" altLang="zh-CN" dirty="0"/>
              <a:t>0</a:t>
            </a:r>
            <a:r>
              <a:rPr lang="zh-CN" altLang="zh-CN" dirty="0"/>
              <a:t>）的等价项目类似，这个</a:t>
            </a:r>
            <a:r>
              <a:rPr lang="en-US" altLang="zh-CN" dirty="0"/>
              <a:t>LR</a:t>
            </a:r>
            <a:r>
              <a:rPr lang="zh-CN" altLang="zh-CN" dirty="0"/>
              <a:t>（</a:t>
            </a:r>
            <a:r>
              <a:rPr lang="en-US" altLang="zh-CN" dirty="0"/>
              <a:t>1</a:t>
            </a:r>
            <a:r>
              <a:rPr lang="zh-CN" altLang="zh-CN" dirty="0"/>
              <a:t>）项目的等价项目形式必然是……</a:t>
            </a:r>
          </a:p>
          <a:p>
            <a:r>
              <a:rPr lang="zh-CN" altLang="zh-CN" dirty="0"/>
              <a:t>关键是它的展望符</a:t>
            </a:r>
            <a:r>
              <a:rPr lang="en-US" altLang="zh-CN" dirty="0"/>
              <a:t>b</a:t>
            </a:r>
            <a:r>
              <a:rPr lang="zh-CN" altLang="zh-CN" dirty="0"/>
              <a:t>应该是什么呢？</a:t>
            </a:r>
          </a:p>
          <a:p>
            <a:r>
              <a:rPr lang="en-US" altLang="zh-CN" dirty="0"/>
              <a:t> </a:t>
            </a:r>
            <a:endParaRPr lang="zh-CN" altLang="zh-CN" dirty="0"/>
          </a:p>
          <a:p>
            <a:r>
              <a:rPr lang="zh-CN" altLang="zh-CN" dirty="0"/>
              <a:t>由于在这个</a:t>
            </a:r>
            <a:r>
              <a:rPr lang="en-US" altLang="zh-CN" dirty="0"/>
              <a:t>LR</a:t>
            </a:r>
            <a:r>
              <a:rPr lang="zh-CN" altLang="zh-CN" dirty="0"/>
              <a:t>（</a:t>
            </a:r>
            <a:r>
              <a:rPr lang="en-US" altLang="zh-CN" dirty="0"/>
              <a:t>1</a:t>
            </a:r>
            <a:r>
              <a:rPr lang="zh-CN" altLang="zh-CN" dirty="0"/>
              <a:t>）项目中，</a:t>
            </a:r>
            <a:r>
              <a:rPr lang="en-US" altLang="zh-CN" dirty="0"/>
              <a:t>B</a:t>
            </a:r>
            <a:r>
              <a:rPr lang="zh-CN" altLang="zh-CN" dirty="0"/>
              <a:t>后面连接着符号串β，</a:t>
            </a:r>
          </a:p>
          <a:p>
            <a:r>
              <a:rPr lang="zh-CN" altLang="zh-CN" dirty="0"/>
              <a:t>因此，</a:t>
            </a:r>
            <a:r>
              <a:rPr lang="en-US" altLang="zh-CN" dirty="0"/>
              <a:t>FIRST (</a:t>
            </a:r>
            <a:r>
              <a:rPr lang="zh-CN" altLang="zh-CN" dirty="0"/>
              <a:t>β</a:t>
            </a:r>
            <a:r>
              <a:rPr lang="en-US" altLang="zh-CN" dirty="0"/>
              <a:t>)</a:t>
            </a:r>
            <a:r>
              <a:rPr lang="zh-CN" altLang="zh-CN" dirty="0"/>
              <a:t>中的终结符就是该等价项目中展望符</a:t>
            </a:r>
          </a:p>
          <a:p>
            <a:r>
              <a:rPr lang="zh-CN" altLang="zh-CN" dirty="0"/>
              <a:t>但是如果β可以为空的话呢？</a:t>
            </a:r>
          </a:p>
          <a:p>
            <a:r>
              <a:rPr lang="zh-CN" altLang="zh-CN" dirty="0"/>
              <a:t>那么原项目中的展望符</a:t>
            </a:r>
            <a:r>
              <a:rPr lang="en-US" altLang="zh-CN" dirty="0"/>
              <a:t>a</a:t>
            </a:r>
            <a:r>
              <a:rPr lang="zh-CN" altLang="zh-CN" dirty="0"/>
              <a:t>就成为了等价项目的展望符</a:t>
            </a:r>
          </a:p>
          <a:p>
            <a:r>
              <a:rPr lang="zh-CN" altLang="zh-CN" dirty="0"/>
              <a:t>因此概括起来，</a:t>
            </a:r>
            <a:r>
              <a:rPr lang="en-US" altLang="zh-CN" dirty="0"/>
              <a:t>b</a:t>
            </a:r>
            <a:r>
              <a:rPr lang="zh-CN" altLang="zh-CN" dirty="0"/>
              <a:t>就是</a:t>
            </a:r>
            <a:r>
              <a:rPr lang="en-US" altLang="zh-CN" dirty="0"/>
              <a:t>FIRST (</a:t>
            </a:r>
            <a:r>
              <a:rPr lang="zh-CN" altLang="zh-CN" dirty="0"/>
              <a:t>β</a:t>
            </a:r>
            <a:r>
              <a:rPr lang="en-US" altLang="zh-CN" dirty="0"/>
              <a:t>a)</a:t>
            </a:r>
            <a:r>
              <a:rPr lang="zh-CN" altLang="zh-CN" dirty="0"/>
              <a:t>中的终结符</a:t>
            </a:r>
          </a:p>
          <a:p>
            <a:pPr eaLnBrk="1" hangingPunct="1"/>
            <a:endParaRPr lang="zh-CN" altLang="en-US" dirty="0"/>
          </a:p>
        </p:txBody>
      </p:sp>
    </p:spTree>
    <p:extLst>
      <p:ext uri="{BB962C8B-B14F-4D97-AF65-F5344CB8AC3E}">
        <p14:creationId xmlns:p14="http://schemas.microsoft.com/office/powerpoint/2010/main" val="744280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a:ln/>
        </p:spPr>
      </p:sp>
      <p:sp>
        <p:nvSpPr>
          <p:cNvPr id="44035" name="备注占位符 2"/>
          <p:cNvSpPr>
            <a:spLocks noGrp="1" noChangeArrowheads="1"/>
          </p:cNvSpPr>
          <p:nvPr>
            <p:ph type="body" idx="4294967295"/>
          </p:nvPr>
        </p:nvSpPr>
        <p:spPr/>
        <p:txBody>
          <a:bodyPr/>
          <a:lstStyle/>
          <a:p>
            <a:r>
              <a:rPr lang="zh-CN" altLang="en-US" dirty="0"/>
              <a:t>这就是构造出的</a:t>
            </a:r>
            <a:r>
              <a:rPr lang="zh-CN" altLang="en-US" dirty="0">
                <a:latin typeface="微软雅黑" panose="020B0503020204020204" pitchFamily="34" charset="-122"/>
                <a:ea typeface="微软雅黑" panose="020B0503020204020204" pitchFamily="34" charset="-122"/>
              </a:rPr>
              <a:t>赋值语句文法的</a:t>
            </a:r>
            <a:r>
              <a:rPr lang="en-US" altLang="zh-CN" i="1" dirty="0"/>
              <a:t>LR</a:t>
            </a:r>
            <a:r>
              <a:rPr lang="en-US" altLang="zh-CN" dirty="0"/>
              <a:t>(1)</a:t>
            </a:r>
            <a:r>
              <a:rPr lang="zh-CN" altLang="en-US" dirty="0">
                <a:latin typeface="微软雅黑" panose="020B0503020204020204" pitchFamily="34" charset="-122"/>
                <a:ea typeface="微软雅黑" panose="020B0503020204020204" pitchFamily="34" charset="-122"/>
              </a:rPr>
              <a:t>分析表</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对于状态</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，当下一输入符号是“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”时，采取归约动作；</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当下一输入符号是“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”时，采取移入动作；</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这样就解决了构造</a:t>
            </a:r>
            <a:r>
              <a:rPr lang="en-US" altLang="zh-CN" dirty="0">
                <a:latin typeface="微软雅黑" panose="020B0503020204020204" pitchFamily="34" charset="-122"/>
                <a:ea typeface="微软雅黑" panose="020B0503020204020204" pitchFamily="34" charset="-122"/>
              </a:rPr>
              <a:t>SLR</a:t>
            </a:r>
            <a:r>
              <a:rPr lang="zh-CN" altLang="en-US" dirty="0">
                <a:latin typeface="微软雅黑" panose="020B0503020204020204" pitchFamily="34" charset="-122"/>
                <a:ea typeface="微软雅黑" panose="020B0503020204020204" pitchFamily="34" charset="-122"/>
              </a:rPr>
              <a:t>分析表时面临的“当下一输入符号是“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”时，采取移入还是归约”的冲突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（可见，构造</a:t>
            </a:r>
            <a:r>
              <a:rPr lang="en-US" altLang="zh-CN" dirty="0">
                <a:latin typeface="微软雅黑" panose="020B0503020204020204" pitchFamily="34" charset="-122"/>
                <a:ea typeface="微软雅黑" panose="020B0503020204020204" pitchFamily="34" charset="-122"/>
              </a:rPr>
              <a:t>SLR</a:t>
            </a:r>
            <a:r>
              <a:rPr lang="zh-CN" altLang="en-US" dirty="0">
                <a:latin typeface="微软雅黑" panose="020B0503020204020204" pitchFamily="34" charset="-122"/>
                <a:ea typeface="微软雅黑" panose="020B0503020204020204" pitchFamily="34" charset="-122"/>
              </a:rPr>
              <a:t>分析表时面临的“当下一输入符号是“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”时，采取移入还是归约”的冲突就被化解了）</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另外，在状态</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，只有当下一输入符号是“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”时，才可以采取归约动作；</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”虽然也在</a:t>
            </a:r>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follow</a:t>
            </a:r>
            <a:r>
              <a:rPr lang="zh-CN" altLang="en-US" dirty="0">
                <a:latin typeface="微软雅黑" panose="020B0503020204020204" pitchFamily="34" charset="-122"/>
                <a:ea typeface="微软雅黑" panose="020B0503020204020204" pitchFamily="34" charset="-122"/>
              </a:rPr>
              <a:t>集中，但是，当下一输入符号是“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”时，分析器会报错；</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p>
        </p:txBody>
      </p:sp>
      <p:sp>
        <p:nvSpPr>
          <p:cNvPr id="4403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C3B3FC-4AAD-4490-A39A-F6A2C5F9EC0D}" type="slidenum">
              <a:rPr lang="zh-CN" altLang="en-US" sz="1300">
                <a:latin typeface="Tahoma" panose="020B0604030504040204" pitchFamily="34" charset="0"/>
              </a:rPr>
              <a:pPr>
                <a:spcBef>
                  <a:spcPct val="0"/>
                </a:spcBef>
                <a:buFontTx/>
                <a:buNone/>
              </a:pPr>
              <a:t>14</a:t>
            </a:fld>
            <a:endParaRPr lang="zh-CN" altLang="en-US" sz="1300">
              <a:latin typeface="Tahoma" panose="020B0604030504040204" pitchFamily="34" charset="0"/>
            </a:endParaRPr>
          </a:p>
        </p:txBody>
      </p:sp>
    </p:spTree>
    <p:extLst>
      <p:ext uri="{BB962C8B-B14F-4D97-AF65-F5344CB8AC3E}">
        <p14:creationId xmlns:p14="http://schemas.microsoft.com/office/powerpoint/2010/main" val="180571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idx="4294967295"/>
          </p:nvPr>
        </p:nvSpPr>
        <p:spPr>
          <a:ln/>
        </p:spPr>
      </p:sp>
      <p:sp>
        <p:nvSpPr>
          <p:cNvPr id="41987" name="备注占位符 2"/>
          <p:cNvSpPr>
            <a:spLocks noGrp="1" noChangeArrowheads="1"/>
          </p:cNvSpPr>
          <p:nvPr>
            <p:ph type="body" idx="4294967295"/>
          </p:nvPr>
        </p:nvSpPr>
        <p:spPr/>
        <p:txBody>
          <a:bodyPr/>
          <a:lstStyle/>
          <a:p>
            <a:pPr eaLnBrk="1" hangingPunct="1"/>
            <a:r>
              <a:rPr lang="zh-CN" altLang="en-US" dirty="0"/>
              <a:t>参考自动机构造上页的分析表</a:t>
            </a:r>
            <a:endParaRPr lang="en-US" altLang="zh-CN" dirty="0"/>
          </a:p>
        </p:txBody>
      </p:sp>
      <p:sp>
        <p:nvSpPr>
          <p:cNvPr id="4198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B0424F76-FD58-455E-9E91-2BB6452060EE}" type="slidenum">
              <a:rPr lang="zh-CN" altLang="en-US" sz="1300">
                <a:latin typeface="Tahoma" panose="020B0604030504040204" pitchFamily="34" charset="0"/>
              </a:rPr>
              <a:pPr>
                <a:spcBef>
                  <a:spcPct val="0"/>
                </a:spcBef>
                <a:buFontTx/>
                <a:buNone/>
              </a:pPr>
              <a:t>15</a:t>
            </a:fld>
            <a:endParaRPr lang="zh-CN" altLang="en-US" sz="1300">
              <a:latin typeface="Tahoma" panose="020B0604030504040204" pitchFamily="34" charset="0"/>
            </a:endParaRPr>
          </a:p>
        </p:txBody>
      </p:sp>
    </p:spTree>
    <p:extLst>
      <p:ext uri="{BB962C8B-B14F-4D97-AF65-F5344CB8AC3E}">
        <p14:creationId xmlns:p14="http://schemas.microsoft.com/office/powerpoint/2010/main" val="681681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ChangeArrowheads="1" noTextEdit="1"/>
          </p:cNvSpPr>
          <p:nvPr>
            <p:ph type="sldImg" idx="4294967295"/>
          </p:nvPr>
        </p:nvSpPr>
        <p:spPr>
          <a:ln/>
        </p:spPr>
      </p:sp>
      <p:sp>
        <p:nvSpPr>
          <p:cNvPr id="50179" name="备注占位符 2"/>
          <p:cNvSpPr>
            <a:spLocks noGrp="1" noChangeArrowheads="1"/>
          </p:cNvSpPr>
          <p:nvPr>
            <p:ph type="body" idx="4294967295"/>
          </p:nvPr>
        </p:nvSpPr>
        <p:spPr/>
        <p:txBody>
          <a:bodyPr/>
          <a:lstStyle/>
          <a:p>
            <a:r>
              <a:rPr lang="zh-CN" altLang="en-US" b="1" dirty="0">
                <a:solidFill>
                  <a:srgbClr val="000000"/>
                </a:solidFill>
                <a:latin typeface="Times New Roman" panose="02020603050405020304" pitchFamily="18" charset="0"/>
                <a:ea typeface="楷体" panose="02010609060101010101" pitchFamily="49" charset="-122"/>
              </a:rPr>
              <a:t>如果除</a:t>
            </a:r>
            <a:r>
              <a:rPr lang="zh-CN" altLang="en-US" b="1" dirty="0">
                <a:solidFill>
                  <a:srgbClr val="666666"/>
                </a:solidFill>
                <a:latin typeface="Times New Roman" panose="02020603050405020304" pitchFamily="18" charset="0"/>
                <a:ea typeface="楷体" panose="02010609060101010101" pitchFamily="49" charset="-122"/>
              </a:rPr>
              <a:t>展望符</a:t>
            </a:r>
            <a:r>
              <a:rPr lang="zh-CN" altLang="en-US" b="1" dirty="0">
                <a:solidFill>
                  <a:srgbClr val="000000"/>
                </a:solidFill>
                <a:latin typeface="Times New Roman" panose="02020603050405020304" pitchFamily="18" charset="0"/>
                <a:ea typeface="楷体" panose="02010609060101010101" pitchFamily="49" charset="-122"/>
              </a:rPr>
              <a:t>外，两个</a:t>
            </a:r>
            <a:r>
              <a:rPr lang="en-US" altLang="zh-CN" b="1" i="1" dirty="0">
                <a:solidFill>
                  <a:srgbClr val="000000"/>
                </a:solidFill>
                <a:latin typeface="Times New Roman" panose="02020603050405020304" pitchFamily="18" charset="0"/>
                <a:cs typeface="Times New Roman" panose="02020603050405020304" pitchFamily="18" charset="0"/>
              </a:rPr>
              <a:t>LR</a:t>
            </a:r>
            <a:r>
              <a:rPr lang="en-US" altLang="zh-CN" b="1" dirty="0">
                <a:solidFill>
                  <a:srgbClr val="000000"/>
                </a:solidFill>
                <a:latin typeface="Times New Roman" panose="02020603050405020304" pitchFamily="18" charset="0"/>
                <a:cs typeface="Times New Roman" panose="02020603050405020304" pitchFamily="18" charset="0"/>
              </a:rPr>
              <a:t>(1)</a:t>
            </a:r>
            <a:r>
              <a:rPr lang="zh-CN" altLang="en-US" b="1" dirty="0">
                <a:solidFill>
                  <a:srgbClr val="000000"/>
                </a:solidFill>
                <a:latin typeface="Times New Roman" panose="02020603050405020304" pitchFamily="18" charset="0"/>
                <a:ea typeface="楷体" panose="02010609060101010101" pitchFamily="49" charset="-122"/>
              </a:rPr>
              <a:t>项目集是相同的，则称这两个</a:t>
            </a:r>
            <a:r>
              <a:rPr lang="en-US" altLang="zh-CN" b="1" i="1" dirty="0">
                <a:solidFill>
                  <a:srgbClr val="000000"/>
                </a:solidFill>
                <a:latin typeface="Times New Roman" panose="02020603050405020304" pitchFamily="18" charset="0"/>
                <a:cs typeface="Times New Roman" panose="02020603050405020304" pitchFamily="18" charset="0"/>
              </a:rPr>
              <a:t>LR</a:t>
            </a:r>
            <a:r>
              <a:rPr lang="en-US" altLang="zh-CN" b="1" dirty="0">
                <a:solidFill>
                  <a:srgbClr val="000000"/>
                </a:solidFill>
                <a:latin typeface="Times New Roman" panose="02020603050405020304" pitchFamily="18" charset="0"/>
                <a:cs typeface="Times New Roman" panose="02020603050405020304" pitchFamily="18" charset="0"/>
              </a:rPr>
              <a:t>(1)</a:t>
            </a:r>
            <a:r>
              <a:rPr lang="zh-CN" altLang="en-US" b="1" dirty="0">
                <a:solidFill>
                  <a:srgbClr val="000000"/>
                </a:solidFill>
                <a:latin typeface="Times New Roman" panose="02020603050405020304" pitchFamily="18" charset="0"/>
                <a:ea typeface="楷体" panose="02010609060101010101" pitchFamily="49" charset="-122"/>
              </a:rPr>
              <a:t>项目集是</a:t>
            </a:r>
            <a:r>
              <a:rPr lang="zh-CN" altLang="en-US" b="1" dirty="0">
                <a:solidFill>
                  <a:srgbClr val="FF0000"/>
                </a:solidFill>
                <a:latin typeface="Times New Roman" panose="02020603050405020304" pitchFamily="18" charset="0"/>
                <a:ea typeface="楷体" panose="02010609060101010101" pitchFamily="49" charset="-122"/>
              </a:rPr>
              <a:t>同心</a:t>
            </a:r>
            <a:r>
              <a:rPr lang="zh-CN" altLang="en-US" b="1" dirty="0">
                <a:solidFill>
                  <a:srgbClr val="000000"/>
                </a:solidFill>
                <a:latin typeface="Times New Roman" panose="02020603050405020304" pitchFamily="18" charset="0"/>
                <a:ea typeface="楷体" panose="02010609060101010101" pitchFamily="49" charset="-122"/>
              </a:rPr>
              <a:t>的</a:t>
            </a:r>
            <a:endParaRPr lang="en-US" altLang="zh-CN" b="1" dirty="0">
              <a:solidFill>
                <a:srgbClr val="000000"/>
              </a:solidFill>
              <a:latin typeface="Times New Roman" panose="02020603050405020304" pitchFamily="18" charset="0"/>
              <a:cs typeface="Times New Roman" panose="02020603050405020304" pitchFamily="18" charset="0"/>
            </a:endParaRPr>
          </a:p>
          <a:p>
            <a:r>
              <a:rPr lang="zh-CN" altLang="en-US" b="1" dirty="0">
                <a:solidFill>
                  <a:srgbClr val="000000"/>
                </a:solidFill>
                <a:latin typeface="Times New Roman" panose="02020603050405020304" pitchFamily="18" charset="0"/>
                <a:ea typeface="楷体" panose="02010609060101010101" pitchFamily="49" charset="-122"/>
              </a:rPr>
              <a:t>这里说的“心”，实际就是</a:t>
            </a:r>
            <a:r>
              <a:rPr lang="en-US" altLang="zh-CN" b="1" i="1" dirty="0">
                <a:solidFill>
                  <a:srgbClr val="000000"/>
                </a:solidFill>
                <a:latin typeface="Times New Roman" panose="02020603050405020304" pitchFamily="18" charset="0"/>
                <a:cs typeface="Times New Roman" panose="02020603050405020304" pitchFamily="18" charset="0"/>
              </a:rPr>
              <a:t>LR</a:t>
            </a:r>
            <a:r>
              <a:rPr lang="en-US" altLang="zh-CN" b="1" dirty="0">
                <a:solidFill>
                  <a:srgbClr val="000000"/>
                </a:solidFill>
                <a:latin typeface="Times New Roman" panose="02020603050405020304" pitchFamily="18" charset="0"/>
                <a:cs typeface="Times New Roman" panose="02020603050405020304" pitchFamily="18" charset="0"/>
              </a:rPr>
              <a:t>(0)</a:t>
            </a:r>
            <a:r>
              <a:rPr lang="zh-CN" altLang="en-US" b="1" dirty="0">
                <a:solidFill>
                  <a:srgbClr val="000000"/>
                </a:solidFill>
                <a:latin typeface="Times New Roman" panose="02020603050405020304" pitchFamily="18" charset="0"/>
                <a:ea typeface="楷体" panose="02010609060101010101" pitchFamily="49" charset="-122"/>
              </a:rPr>
              <a:t>项集</a:t>
            </a:r>
            <a:endParaRPr lang="en-US" altLang="zh-CN" b="1" dirty="0">
              <a:solidFill>
                <a:srgbClr val="000000"/>
              </a:solidFill>
              <a:latin typeface="Times New Roman" panose="02020603050405020304" pitchFamily="18" charset="0"/>
              <a:cs typeface="Times New Roman" panose="02020603050405020304" pitchFamily="18" charset="0"/>
            </a:endParaRPr>
          </a:p>
          <a:p>
            <a:r>
              <a:rPr lang="zh-CN" altLang="en-US" b="1" dirty="0">
                <a:solidFill>
                  <a:srgbClr val="000000"/>
                </a:solidFill>
                <a:latin typeface="Times New Roman" panose="02020603050405020304" pitchFamily="18" charset="0"/>
                <a:ea typeface="楷体" panose="02010609060101010101" pitchFamily="49" charset="-122"/>
              </a:rPr>
              <a:t>或者说，如果两个</a:t>
            </a:r>
            <a:r>
              <a:rPr lang="en-US" altLang="zh-CN" b="1" i="1" dirty="0">
                <a:solidFill>
                  <a:srgbClr val="000000"/>
                </a:solidFill>
                <a:latin typeface="Times New Roman" panose="02020603050405020304" pitchFamily="18" charset="0"/>
                <a:cs typeface="Times New Roman" panose="02020603050405020304" pitchFamily="18" charset="0"/>
              </a:rPr>
              <a:t>LR</a:t>
            </a:r>
            <a:r>
              <a:rPr lang="en-US" altLang="zh-CN" b="1" dirty="0">
                <a:solidFill>
                  <a:srgbClr val="000000"/>
                </a:solidFill>
                <a:latin typeface="Times New Roman" panose="02020603050405020304" pitchFamily="18" charset="0"/>
                <a:cs typeface="Times New Roman" panose="02020603050405020304" pitchFamily="18" charset="0"/>
              </a:rPr>
              <a:t>(1)</a:t>
            </a:r>
            <a:r>
              <a:rPr lang="zh-CN" altLang="en-US" b="1" dirty="0">
                <a:solidFill>
                  <a:srgbClr val="000000"/>
                </a:solidFill>
                <a:latin typeface="Times New Roman" panose="02020603050405020304" pitchFamily="18" charset="0"/>
                <a:ea typeface="楷体" panose="02010609060101010101" pitchFamily="49" charset="-122"/>
              </a:rPr>
              <a:t>项集的第一分量的集合是相同的，则称这两个</a:t>
            </a:r>
            <a:r>
              <a:rPr lang="en-US" altLang="zh-CN" b="1" i="1" dirty="0">
                <a:solidFill>
                  <a:srgbClr val="000000"/>
                </a:solidFill>
                <a:latin typeface="Times New Roman" panose="02020603050405020304" pitchFamily="18" charset="0"/>
                <a:cs typeface="Times New Roman" panose="02020603050405020304" pitchFamily="18" charset="0"/>
              </a:rPr>
              <a:t>LR</a:t>
            </a:r>
            <a:r>
              <a:rPr lang="en-US" altLang="zh-CN" b="1" dirty="0">
                <a:solidFill>
                  <a:srgbClr val="000000"/>
                </a:solidFill>
                <a:latin typeface="Times New Roman" panose="02020603050405020304" pitchFamily="18" charset="0"/>
                <a:cs typeface="Times New Roman" panose="02020603050405020304" pitchFamily="18" charset="0"/>
              </a:rPr>
              <a:t>(1)</a:t>
            </a:r>
            <a:r>
              <a:rPr lang="zh-CN" altLang="en-US" b="1" dirty="0">
                <a:solidFill>
                  <a:srgbClr val="000000"/>
                </a:solidFill>
                <a:latin typeface="Times New Roman" panose="02020603050405020304" pitchFamily="18" charset="0"/>
                <a:ea typeface="楷体" panose="02010609060101010101" pitchFamily="49" charset="-122"/>
              </a:rPr>
              <a:t>项目集是</a:t>
            </a:r>
            <a:r>
              <a:rPr lang="zh-CN" altLang="en-US" b="1" dirty="0">
                <a:solidFill>
                  <a:srgbClr val="FF0000"/>
                </a:solidFill>
                <a:latin typeface="Times New Roman" panose="02020603050405020304" pitchFamily="18" charset="0"/>
                <a:ea typeface="楷体" panose="02010609060101010101" pitchFamily="49" charset="-122"/>
              </a:rPr>
              <a:t>同心</a:t>
            </a:r>
            <a:r>
              <a:rPr lang="zh-CN" altLang="en-US" b="1" dirty="0">
                <a:solidFill>
                  <a:srgbClr val="000000"/>
                </a:solidFill>
                <a:latin typeface="Times New Roman" panose="02020603050405020304" pitchFamily="18" charset="0"/>
                <a:ea typeface="楷体" panose="02010609060101010101" pitchFamily="49" charset="-122"/>
              </a:rPr>
              <a:t>的</a:t>
            </a:r>
          </a:p>
          <a:p>
            <a:pPr eaLnBrk="1" hangingPunct="1"/>
            <a:endParaRPr lang="en-US" altLang="zh-CN" dirty="0">
              <a:cs typeface="Times New Roman" panose="02020603050405020304" pitchFamily="18" charset="0"/>
            </a:endParaRPr>
          </a:p>
          <a:p>
            <a:pPr eaLnBrk="1" hangingPunct="1"/>
            <a:r>
              <a:rPr lang="en-US" altLang="zh-CN" dirty="0">
                <a:cs typeface="Times New Roman" panose="02020603050405020304" pitchFamily="18" charset="0"/>
              </a:rPr>
              <a:t>10</a:t>
            </a:r>
            <a:r>
              <a:rPr lang="zh-CN" altLang="en-US" dirty="0">
                <a:ea typeface="楷体" panose="02010609060101010101" pitchFamily="49" charset="-122"/>
              </a:rPr>
              <a:t>号状态和</a:t>
            </a:r>
            <a:r>
              <a:rPr lang="en-US" altLang="zh-CN" dirty="0">
                <a:cs typeface="Times New Roman" panose="02020603050405020304" pitchFamily="18" charset="0"/>
              </a:rPr>
              <a:t>8</a:t>
            </a:r>
            <a:r>
              <a:rPr lang="zh-CN" altLang="en-US" dirty="0">
                <a:ea typeface="楷体" panose="02010609060101010101" pitchFamily="49" charset="-122"/>
              </a:rPr>
              <a:t>号状态是同心项目集</a:t>
            </a:r>
            <a:endParaRPr lang="en-US" altLang="zh-CN" dirty="0">
              <a:cs typeface="Times New Roman" panose="02020603050405020304" pitchFamily="18" charset="0"/>
            </a:endParaRPr>
          </a:p>
          <a:p>
            <a:pPr eaLnBrk="1" hangingPunct="1"/>
            <a:r>
              <a:rPr lang="zh-CN" altLang="en-US" dirty="0">
                <a:ea typeface="楷体" panose="02010609060101010101" pitchFamily="49" charset="-122"/>
              </a:rPr>
              <a:t>另外，</a:t>
            </a:r>
            <a:r>
              <a:rPr lang="en-US" altLang="zh-CN" dirty="0">
                <a:cs typeface="Times New Roman" panose="02020603050405020304" pitchFamily="18" charset="0"/>
              </a:rPr>
              <a:t>11</a:t>
            </a:r>
            <a:r>
              <a:rPr lang="zh-CN" altLang="en-US" dirty="0">
                <a:ea typeface="楷体" panose="02010609060101010101" pitchFamily="49" charset="-122"/>
              </a:rPr>
              <a:t>号与</a:t>
            </a:r>
            <a:r>
              <a:rPr lang="en-US" altLang="zh-CN" dirty="0">
                <a:cs typeface="Times New Roman" panose="02020603050405020304" pitchFamily="18" charset="0"/>
              </a:rPr>
              <a:t>4</a:t>
            </a:r>
            <a:r>
              <a:rPr lang="zh-CN" altLang="en-US" dirty="0">
                <a:ea typeface="楷体" panose="02010609060101010101" pitchFamily="49" charset="-122"/>
              </a:rPr>
              <a:t>号状态、</a:t>
            </a:r>
            <a:r>
              <a:rPr lang="en-US" altLang="zh-CN" dirty="0">
                <a:cs typeface="Times New Roman" panose="02020603050405020304" pitchFamily="18" charset="0"/>
              </a:rPr>
              <a:t>12</a:t>
            </a:r>
            <a:r>
              <a:rPr lang="zh-CN" altLang="en-US" dirty="0">
                <a:ea typeface="楷体" panose="02010609060101010101" pitchFamily="49" charset="-122"/>
              </a:rPr>
              <a:t>号与</a:t>
            </a:r>
            <a:r>
              <a:rPr lang="en-US" altLang="zh-CN" dirty="0">
                <a:cs typeface="Times New Roman" panose="02020603050405020304" pitchFamily="18" charset="0"/>
              </a:rPr>
              <a:t>5</a:t>
            </a:r>
            <a:r>
              <a:rPr lang="zh-CN" altLang="en-US" dirty="0">
                <a:ea typeface="楷体" panose="02010609060101010101" pitchFamily="49" charset="-122"/>
              </a:rPr>
              <a:t>号状态、</a:t>
            </a:r>
            <a:r>
              <a:rPr lang="en-US" altLang="zh-CN" dirty="0">
                <a:cs typeface="Times New Roman" panose="02020603050405020304" pitchFamily="18" charset="0"/>
              </a:rPr>
              <a:t>13</a:t>
            </a:r>
            <a:r>
              <a:rPr lang="zh-CN" altLang="en-US" dirty="0">
                <a:ea typeface="楷体" panose="02010609060101010101" pitchFamily="49" charset="-122"/>
              </a:rPr>
              <a:t>号与</a:t>
            </a:r>
            <a:r>
              <a:rPr lang="en-US" altLang="zh-CN" dirty="0">
                <a:cs typeface="Times New Roman" panose="02020603050405020304" pitchFamily="18" charset="0"/>
              </a:rPr>
              <a:t>7</a:t>
            </a:r>
            <a:r>
              <a:rPr lang="zh-CN" altLang="en-US" dirty="0">
                <a:ea typeface="楷体" panose="02010609060101010101" pitchFamily="49" charset="-122"/>
              </a:rPr>
              <a:t>号状态</a:t>
            </a:r>
            <a:endParaRPr lang="en-US" altLang="zh-CN" dirty="0">
              <a:cs typeface="Times New Roman" panose="02020603050405020304" pitchFamily="18" charset="0"/>
            </a:endParaRPr>
          </a:p>
          <a:p>
            <a:pPr eaLnBrk="1" hangingPunct="1"/>
            <a:r>
              <a:rPr lang="zh-CN" altLang="en-US" dirty="0">
                <a:ea typeface="楷体" panose="02010609060101010101" pitchFamily="49" charset="-122"/>
              </a:rPr>
              <a:t>是同心项目集</a:t>
            </a:r>
            <a:endParaRPr lang="en-US" altLang="zh-CN" dirty="0">
              <a:cs typeface="Times New Roman" panose="02020603050405020304" pitchFamily="18" charset="0"/>
            </a:endParaRPr>
          </a:p>
          <a:p>
            <a:pPr eaLnBrk="1" hangingPunct="1"/>
            <a:endParaRPr lang="en-US" altLang="zh-CN" dirty="0">
              <a:cs typeface="Times New Roman" panose="02020603050405020304" pitchFamily="18" charset="0"/>
            </a:endParaRPr>
          </a:p>
          <a:p>
            <a:r>
              <a:rPr lang="zh-CN" altLang="en-US" dirty="0">
                <a:ea typeface="楷体" panose="02010609060101010101" pitchFamily="49" charset="-122"/>
              </a:rPr>
              <a:t>由此可见，也就是说，</a:t>
            </a:r>
            <a:r>
              <a:rPr lang="en-US" altLang="zh-CN" dirty="0">
                <a:cs typeface="Times New Roman" panose="02020603050405020304" pitchFamily="18" charset="0"/>
              </a:rPr>
              <a:t>LR(1)</a:t>
            </a:r>
            <a:r>
              <a:rPr lang="zh-CN" altLang="en-US" dirty="0">
                <a:ea typeface="楷体" panose="02010609060101010101" pitchFamily="49" charset="-122"/>
              </a:rPr>
              <a:t>分析实际上是根据展望符集合的不同，将原始的</a:t>
            </a:r>
            <a:r>
              <a:rPr lang="en-US" altLang="zh-CN" dirty="0">
                <a:cs typeface="Times New Roman" panose="02020603050405020304" pitchFamily="18" charset="0"/>
              </a:rPr>
              <a:t>LR(0)</a:t>
            </a:r>
            <a:r>
              <a:rPr lang="zh-CN" altLang="en-US" dirty="0">
                <a:ea typeface="楷体" panose="02010609060101010101" pitchFamily="49" charset="-122"/>
              </a:rPr>
              <a:t>项目状态分裂成不同的</a:t>
            </a:r>
            <a:r>
              <a:rPr lang="en-US" altLang="zh-CN" dirty="0">
                <a:cs typeface="Times New Roman" panose="02020603050405020304" pitchFamily="18" charset="0"/>
              </a:rPr>
              <a:t>LR(1)</a:t>
            </a:r>
            <a:r>
              <a:rPr lang="zh-CN" altLang="en-US" dirty="0">
                <a:ea typeface="楷体" panose="02010609060101010101" pitchFamily="49" charset="-122"/>
              </a:rPr>
              <a:t>状态（</a:t>
            </a:r>
            <a:r>
              <a:rPr lang="en-US" altLang="zh-CN" dirty="0">
                <a:cs typeface="Times New Roman" panose="02020603050405020304" pitchFamily="18" charset="0"/>
              </a:rPr>
              <a:t>cy</a:t>
            </a:r>
            <a:r>
              <a:rPr lang="zh-CN" altLang="en-US" dirty="0">
                <a:ea typeface="楷体" panose="02010609060101010101" pitchFamily="49" charset="-122"/>
              </a:rPr>
              <a:t>）</a:t>
            </a:r>
          </a:p>
        </p:txBody>
      </p:sp>
      <p:sp>
        <p:nvSpPr>
          <p:cNvPr id="5018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7D6030-D9DD-4474-8336-DA3415B18569}" type="slidenum">
              <a:rPr lang="zh-CN" altLang="en-US" sz="1300">
                <a:solidFill>
                  <a:srgbClr val="000000"/>
                </a:solidFill>
                <a:latin typeface="Tahoma" panose="020B0604030504040204" pitchFamily="34" charset="0"/>
              </a:rPr>
              <a:pPr>
                <a:spcBef>
                  <a:spcPct val="0"/>
                </a:spcBef>
                <a:buFontTx/>
                <a:buNone/>
              </a:pPr>
              <a:t>16</a:t>
            </a:fld>
            <a:endParaRPr lang="zh-CN" altLang="en-US" sz="1300">
              <a:solidFill>
                <a:srgbClr val="000000"/>
              </a:solidFill>
              <a:latin typeface="Tahoma" panose="020B0604030504040204" pitchFamily="34" charset="0"/>
            </a:endParaRPr>
          </a:p>
        </p:txBody>
      </p:sp>
    </p:spTree>
    <p:extLst>
      <p:ext uri="{BB962C8B-B14F-4D97-AF65-F5344CB8AC3E}">
        <p14:creationId xmlns:p14="http://schemas.microsoft.com/office/powerpoint/2010/main" val="2307757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a:ln/>
        </p:spPr>
      </p:sp>
      <p:sp>
        <p:nvSpPr>
          <p:cNvPr id="52227" name="备注占位符 2"/>
          <p:cNvSpPr>
            <a:spLocks noGrp="1" noChangeArrowheads="1"/>
          </p:cNvSpPr>
          <p:nvPr>
            <p:ph type="body" idx="4294967295"/>
          </p:nvPr>
        </p:nvSpPr>
        <p:spPr/>
        <p:txBody>
          <a:bodyPr/>
          <a:lstStyle/>
          <a:p>
            <a:r>
              <a:rPr lang="zh-CN" altLang="en-US" dirty="0"/>
              <a:t>龙</a:t>
            </a:r>
            <a:r>
              <a:rPr lang="en-US" altLang="zh-CN" dirty="0"/>
              <a:t>2p156</a:t>
            </a:r>
          </a:p>
          <a:p>
            <a:endParaRPr lang="zh-CN" altLang="en-US" dirty="0"/>
          </a:p>
        </p:txBody>
      </p:sp>
      <p:sp>
        <p:nvSpPr>
          <p:cNvPr id="5222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0D12ED3C-B101-4620-B842-99B39E3E70BF}" type="slidenum">
              <a:rPr lang="zh-CN" altLang="en-US" sz="1300">
                <a:latin typeface="Tahoma" panose="020B0604030504040204" pitchFamily="34" charset="0"/>
              </a:rPr>
              <a:pPr>
                <a:spcBef>
                  <a:spcPct val="0"/>
                </a:spcBef>
                <a:buFontTx/>
                <a:buNone/>
              </a:pPr>
              <a:t>18</a:t>
            </a:fld>
            <a:endParaRPr lang="zh-CN" altLang="en-US" sz="1300">
              <a:latin typeface="Tahoma" panose="020B0604030504040204" pitchFamily="34" charset="0"/>
            </a:endParaRPr>
          </a:p>
        </p:txBody>
      </p:sp>
    </p:spTree>
    <p:extLst>
      <p:ext uri="{BB962C8B-B14F-4D97-AF65-F5344CB8AC3E}">
        <p14:creationId xmlns:p14="http://schemas.microsoft.com/office/powerpoint/2010/main" val="931171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idx="4294967295"/>
          </p:nvPr>
        </p:nvSpPr>
        <p:spPr>
          <a:ln/>
        </p:spPr>
      </p:sp>
      <p:sp>
        <p:nvSpPr>
          <p:cNvPr id="54275" name="备注占位符 2"/>
          <p:cNvSpPr>
            <a:spLocks noGrp="1" noChangeArrowheads="1"/>
          </p:cNvSpPr>
          <p:nvPr>
            <p:ph type="body" idx="4294967295"/>
          </p:nvPr>
        </p:nvSpPr>
        <p:spPr/>
        <p:txBody>
          <a:bodyPr/>
          <a:lstStyle/>
          <a:p>
            <a:r>
              <a:rPr lang="zh-CN" altLang="en-US"/>
              <a:t>龙</a:t>
            </a:r>
            <a:r>
              <a:rPr lang="en-US" altLang="zh-CN"/>
              <a:t>2p156</a:t>
            </a:r>
          </a:p>
          <a:p>
            <a:r>
              <a:rPr lang="en-US" altLang="zh-CN">
                <a:latin typeface="Times New Roman" panose="02020603050405020304" pitchFamily="18" charset="0"/>
              </a:rPr>
              <a:t>Intuitively, the GOT0 function is used to define the transitions in the LR(0) automaton for a grammar. </a:t>
            </a:r>
          </a:p>
          <a:p>
            <a:r>
              <a:rPr lang="en-US" altLang="zh-CN">
                <a:latin typeface="Times New Roman" panose="02020603050405020304" pitchFamily="18" charset="0"/>
              </a:rPr>
              <a:t>The states of the automaton correspond to sets of items, and </a:t>
            </a:r>
            <a:endParaRPr lang="zh-CN" altLang="en-US"/>
          </a:p>
          <a:p>
            <a:endParaRPr lang="zh-CN" altLang="en-US"/>
          </a:p>
        </p:txBody>
      </p:sp>
      <p:sp>
        <p:nvSpPr>
          <p:cNvPr id="5427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583A7D67-44D8-4DEE-8227-890E73B999D0}" type="slidenum">
              <a:rPr lang="zh-CN" altLang="en-US" sz="1300">
                <a:latin typeface="Tahoma" panose="020B0604030504040204" pitchFamily="34" charset="0"/>
              </a:rPr>
              <a:pPr>
                <a:spcBef>
                  <a:spcPct val="0"/>
                </a:spcBef>
                <a:buFontTx/>
                <a:buNone/>
              </a:pPr>
              <a:t>19</a:t>
            </a:fld>
            <a:endParaRPr lang="zh-CN" altLang="en-US" sz="1300">
              <a:latin typeface="Tahoma" panose="020B0604030504040204" pitchFamily="34" charset="0"/>
            </a:endParaRPr>
          </a:p>
        </p:txBody>
      </p:sp>
    </p:spTree>
    <p:extLst>
      <p:ext uri="{BB962C8B-B14F-4D97-AF65-F5344CB8AC3E}">
        <p14:creationId xmlns:p14="http://schemas.microsoft.com/office/powerpoint/2010/main" val="1321706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a:ln/>
        </p:spPr>
      </p:sp>
      <p:sp>
        <p:nvSpPr>
          <p:cNvPr id="3" name="备注占位符 2"/>
          <p:cNvSpPr>
            <a:spLocks noGrp="1"/>
          </p:cNvSpPr>
          <p:nvPr>
            <p:ph type="body" idx="1"/>
          </p:nvPr>
        </p:nvSpPr>
        <p:spPr>
          <a:ln/>
        </p:spPr>
        <p:txBody>
          <a:bodyPr/>
          <a:lstStyle/>
          <a:p>
            <a:pPr>
              <a:defRPr/>
            </a:pPr>
            <a:r>
              <a:rPr lang="zh-CN" altLang="en-US" b="1" noProof="1">
                <a:solidFill>
                  <a:schemeClr val="folHlink"/>
                </a:solidFill>
                <a:effectLst>
                  <a:outerShdw blurRad="38100" dist="38100" dir="2700000">
                    <a:srgbClr val="C0C0C0"/>
                  </a:outerShdw>
                </a:effectLst>
                <a:latin typeface="楷体_GB2312" panose="02010609030101010101" pitchFamily="49" charset="-122"/>
                <a:ea typeface="楷体_GB2312" panose="02010609030101010101" pitchFamily="49" charset="-122"/>
              </a:rPr>
              <a:t>即：分析器状态集合</a:t>
            </a:r>
          </a:p>
        </p:txBody>
      </p:sp>
      <p:sp>
        <p:nvSpPr>
          <p:cNvPr id="5632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279EE4C5-853B-419E-8ADD-20763D29E123}" type="slidenum">
              <a:rPr lang="zh-CN" altLang="en-US" sz="1300">
                <a:latin typeface="Tahoma" panose="020B0604030504040204" pitchFamily="34" charset="0"/>
              </a:rPr>
              <a:pPr>
                <a:spcBef>
                  <a:spcPct val="0"/>
                </a:spcBef>
                <a:buFontTx/>
                <a:buNone/>
              </a:pPr>
              <a:t>20</a:t>
            </a:fld>
            <a:endParaRPr lang="zh-CN" altLang="en-US" sz="1300">
              <a:latin typeface="Tahoma" panose="020B0604030504040204" pitchFamily="34" charset="0"/>
            </a:endParaRPr>
          </a:p>
        </p:txBody>
      </p:sp>
    </p:spTree>
    <p:extLst>
      <p:ext uri="{BB962C8B-B14F-4D97-AF65-F5344CB8AC3E}">
        <p14:creationId xmlns:p14="http://schemas.microsoft.com/office/powerpoint/2010/main" val="714045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ln/>
        </p:spPr>
      </p:sp>
      <p:sp>
        <p:nvSpPr>
          <p:cNvPr id="58371" name="备注占位符 2"/>
          <p:cNvSpPr>
            <a:spLocks noGrp="1" noChangeArrowheads="1"/>
          </p:cNvSpPr>
          <p:nvPr>
            <p:ph type="body" idx="4294967295"/>
          </p:nvPr>
        </p:nvSpPr>
        <p:spPr/>
        <p:txBody>
          <a:bodyPr/>
          <a:lstStyle/>
          <a:p>
            <a:endParaRPr lang="zh-CN" altLang="en-US" dirty="0"/>
          </a:p>
        </p:txBody>
      </p:sp>
      <p:sp>
        <p:nvSpPr>
          <p:cNvPr id="5837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7C22BC2D-6A1B-4AE1-B8C1-55FFCCAB236C}" type="slidenum">
              <a:rPr lang="zh-CN" altLang="en-US" sz="1300">
                <a:latin typeface="Tahoma" panose="020B0604030504040204" pitchFamily="34" charset="0"/>
              </a:rPr>
              <a:pPr>
                <a:spcBef>
                  <a:spcPct val="0"/>
                </a:spcBef>
                <a:buFontTx/>
                <a:buNone/>
              </a:pPr>
              <a:t>21</a:t>
            </a:fld>
            <a:endParaRPr lang="zh-CN" altLang="en-US" sz="1300">
              <a:latin typeface="Tahoma" panose="020B0604030504040204" pitchFamily="34" charset="0"/>
            </a:endParaRPr>
          </a:p>
        </p:txBody>
      </p:sp>
    </p:spTree>
    <p:extLst>
      <p:ext uri="{BB962C8B-B14F-4D97-AF65-F5344CB8AC3E}">
        <p14:creationId xmlns:p14="http://schemas.microsoft.com/office/powerpoint/2010/main" val="271720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0A9B3152-2948-45F0-87A8-81C427612FF9}" type="slidenum">
              <a:rPr lang="zh-CN" altLang="en-US" sz="1300">
                <a:solidFill>
                  <a:srgbClr val="000000"/>
                </a:solidFill>
                <a:latin typeface="Tahoma" panose="020B0604030504040204" pitchFamily="34" charset="0"/>
              </a:rPr>
              <a:pPr>
                <a:spcBef>
                  <a:spcPct val="0"/>
                </a:spcBef>
                <a:buFontTx/>
                <a:buNone/>
              </a:pPr>
              <a:t>2</a:t>
            </a:fld>
            <a:endParaRPr lang="zh-CN" altLang="en-US" sz="1300">
              <a:solidFill>
                <a:srgbClr val="000000"/>
              </a:solidFill>
              <a:latin typeface="Tahoma" panose="020B0604030504040204" pitchFamily="34" charset="0"/>
            </a:endParaRPr>
          </a:p>
        </p:txBody>
      </p:sp>
      <p:sp>
        <p:nvSpPr>
          <p:cNvPr id="19459" name="Rectangle 2"/>
          <p:cNvSpPr>
            <a:spLocks noGrp="1" noRot="1" noChangeAspect="1" noChangeArrowheads="1" noTextEdit="1"/>
          </p:cNvSpPr>
          <p:nvPr>
            <p:ph type="sldImg" idx="4294967295"/>
          </p:nvPr>
        </p:nvSpPr>
        <p:spPr>
          <a:ln/>
        </p:spPr>
      </p:sp>
      <p:sp>
        <p:nvSpPr>
          <p:cNvPr id="19460" name="Rectangle 3"/>
          <p:cNvSpPr>
            <a:spLocks noGrp="1" noChangeArrowheads="1"/>
          </p:cNvSpPr>
          <p:nvPr>
            <p:ph type="body" idx="4294967295"/>
          </p:nvPr>
        </p:nvSpPr>
        <p:spPr/>
        <p:txBody>
          <a:bodyPr/>
          <a:lstStyle/>
          <a:p>
            <a:pPr eaLnBrk="1" hangingPunct="1"/>
            <a:r>
              <a:rPr lang="zh-CN" altLang="en-US" b="1" dirty="0">
                <a:latin typeface="楷体_GB2312" panose="02010609030101010101" pitchFamily="49" charset="-122"/>
                <a:ea typeface="楷体_GB2312" panose="02010609030101010101" pitchFamily="49" charset="-122"/>
              </a:rPr>
              <a:t>一般而言，假定文法</a:t>
            </a:r>
            <a:r>
              <a:rPr lang="en-US" altLang="zh-CN" b="1" dirty="0">
                <a:latin typeface="楷体_GB2312" panose="02010609030101010101" pitchFamily="49" charset="-122"/>
                <a:ea typeface="楷体_GB2312" panose="02010609030101010101" pitchFamily="49" charset="-122"/>
              </a:rPr>
              <a:t>G</a:t>
            </a:r>
            <a:r>
              <a:rPr lang="zh-CN" altLang="en-US" b="1" dirty="0">
                <a:latin typeface="楷体_GB2312" panose="02010609030101010101" pitchFamily="49" charset="-122"/>
                <a:ea typeface="楷体_GB2312" panose="02010609030101010101" pitchFamily="49" charset="-122"/>
              </a:rPr>
              <a:t>的某个项目集</a:t>
            </a:r>
            <a:r>
              <a:rPr lang="en-US" altLang="zh-CN" b="1" dirty="0">
                <a:latin typeface="楷体_GB2312" panose="02010609030101010101" pitchFamily="49" charset="-122"/>
                <a:ea typeface="楷体_GB2312" panose="02010609030101010101" pitchFamily="49" charset="-122"/>
              </a:rPr>
              <a:t>I</a:t>
            </a:r>
            <a:r>
              <a:rPr lang="zh-CN" altLang="en-US" b="1" dirty="0">
                <a:latin typeface="楷体_GB2312" panose="02010609030101010101" pitchFamily="49" charset="-122"/>
                <a:ea typeface="楷体_GB2312" panose="02010609030101010101" pitchFamily="49" charset="-122"/>
              </a:rPr>
              <a:t>中同时含有</a:t>
            </a:r>
            <a:r>
              <a:rPr lang="en-US" altLang="zh-CN" b="1" dirty="0">
                <a:latin typeface="楷体_GB2312" panose="02010609030101010101" pitchFamily="49" charset="-122"/>
                <a:ea typeface="楷体_GB2312" panose="02010609030101010101" pitchFamily="49" charset="-122"/>
              </a:rPr>
              <a:t>m</a:t>
            </a:r>
            <a:r>
              <a:rPr lang="zh-CN" altLang="en-US" b="1" dirty="0">
                <a:latin typeface="楷体_GB2312" panose="02010609030101010101" pitchFamily="49" charset="-122"/>
                <a:ea typeface="楷体_GB2312" panose="02010609030101010101" pitchFamily="49" charset="-122"/>
              </a:rPr>
              <a:t>个移进项目和</a:t>
            </a:r>
            <a:r>
              <a:rPr lang="en-US" altLang="zh-CN" b="1" dirty="0">
                <a:latin typeface="楷体_GB2312" panose="02010609030101010101" pitchFamily="49" charset="-122"/>
                <a:ea typeface="楷体_GB2312" panose="02010609030101010101" pitchFamily="49" charset="-122"/>
              </a:rPr>
              <a:t>n</a:t>
            </a:r>
            <a:r>
              <a:rPr lang="zh-CN" altLang="en-US" b="1" dirty="0">
                <a:latin typeface="楷体_GB2312" panose="02010609030101010101" pitchFamily="49" charset="-122"/>
                <a:ea typeface="楷体_GB2312" panose="02010609030101010101" pitchFamily="49" charset="-122"/>
              </a:rPr>
              <a:t>个归约项目：</a:t>
            </a:r>
          </a:p>
          <a:p>
            <a:pPr eaLnBrk="1" hangingPunct="1"/>
            <a:r>
              <a:rPr lang="zh-CN" altLang="en-US" dirty="0"/>
              <a:t>如果由</a:t>
            </a:r>
            <a:r>
              <a:rPr lang="en-US" altLang="zh-CN" dirty="0"/>
              <a:t>m</a:t>
            </a:r>
            <a:r>
              <a:rPr lang="zh-CN" altLang="en-US" dirty="0"/>
              <a:t>个移进项目中圆点后的那些终结符</a:t>
            </a:r>
            <a:r>
              <a:rPr lang="en-US" altLang="zh-CN" dirty="0"/>
              <a:t>a1</a:t>
            </a:r>
            <a:r>
              <a:rPr lang="zh-CN" altLang="en-US" dirty="0"/>
              <a:t>，</a:t>
            </a:r>
            <a:r>
              <a:rPr lang="en-US" altLang="zh-CN" dirty="0"/>
              <a:t>a2</a:t>
            </a:r>
            <a:r>
              <a:rPr lang="zh-CN" altLang="en-US" dirty="0"/>
              <a:t>一直到</a:t>
            </a:r>
            <a:r>
              <a:rPr lang="en-US" altLang="zh-CN" dirty="0"/>
              <a:t>am</a:t>
            </a:r>
            <a:r>
              <a:rPr lang="zh-CN" altLang="en-US" dirty="0"/>
              <a:t>构成的集合以及</a:t>
            </a:r>
            <a:r>
              <a:rPr lang="en-US" altLang="zh-CN" dirty="0"/>
              <a:t>B1</a:t>
            </a:r>
            <a:r>
              <a:rPr lang="zh-CN" altLang="en-US" dirty="0"/>
              <a:t>、</a:t>
            </a:r>
            <a:r>
              <a:rPr lang="en-US" altLang="zh-CN" dirty="0"/>
              <a:t>B2</a:t>
            </a:r>
            <a:r>
              <a:rPr lang="zh-CN" altLang="en-US" dirty="0"/>
              <a:t>、一直到</a:t>
            </a:r>
            <a:r>
              <a:rPr lang="en-US" altLang="zh-CN" dirty="0"/>
              <a:t>Bn</a:t>
            </a:r>
            <a:r>
              <a:rPr lang="zh-CN" altLang="en-US" dirty="0"/>
              <a:t>的</a:t>
            </a:r>
            <a:r>
              <a:rPr lang="en-US" altLang="zh-CN" dirty="0"/>
              <a:t>follow</a:t>
            </a:r>
            <a:r>
              <a:rPr lang="zh-CN" altLang="en-US" dirty="0"/>
              <a:t>集之间两两</a:t>
            </a:r>
            <a:r>
              <a:rPr lang="en-US" altLang="zh-CN" dirty="0"/>
              <a:t>……</a:t>
            </a:r>
          </a:p>
          <a:p>
            <a:pPr eaLnBrk="1" hangingPunct="1"/>
            <a:endParaRPr lang="en-US" altLang="zh-CN" dirty="0"/>
          </a:p>
          <a:p>
            <a:pPr eaLnBrk="1" hangingPunct="1"/>
            <a:r>
              <a:rPr lang="zh-CN" altLang="en-US" dirty="0"/>
              <a:t>因为这</a:t>
            </a:r>
            <a:r>
              <a:rPr lang="en-US" altLang="zh-CN" dirty="0"/>
              <a:t>n+1</a:t>
            </a:r>
            <a:r>
              <a:rPr lang="zh-CN" altLang="en-US" dirty="0"/>
              <a:t>个集合互不相交，所以</a:t>
            </a:r>
            <a:r>
              <a:rPr lang="en-US" altLang="zh-CN" dirty="0"/>
              <a:t>a</a:t>
            </a:r>
            <a:r>
              <a:rPr lang="zh-CN" altLang="en-US" dirty="0"/>
              <a:t>最多只能属于其中的一个集合，所以采取的动作也是唯一的，不可能有冲突</a:t>
            </a:r>
            <a:endParaRPr lang="en-US" altLang="zh-CN" dirty="0"/>
          </a:p>
          <a:p>
            <a:pPr eaLnBrk="1" hangingPunct="1"/>
            <a:endParaRPr lang="en-US" altLang="zh-CN" dirty="0"/>
          </a:p>
          <a:p>
            <a:pPr eaLnBrk="1" hangingPunct="1"/>
            <a:r>
              <a:rPr lang="zh-CN" altLang="en-US" dirty="0"/>
              <a:t>这里我们只需向前查看一个符号，所以这个方法实际叫</a:t>
            </a:r>
            <a:r>
              <a:rPr lang="en-US" altLang="zh-CN" dirty="0"/>
              <a:t>SLR</a:t>
            </a:r>
            <a:r>
              <a:rPr lang="zh-CN" altLang="en-US" dirty="0"/>
              <a:t>（</a:t>
            </a:r>
            <a:r>
              <a:rPr lang="en-US" altLang="zh-CN" dirty="0"/>
              <a:t>1</a:t>
            </a:r>
            <a:r>
              <a:rPr lang="zh-CN" altLang="en-US" dirty="0"/>
              <a:t>）分析，由于</a:t>
            </a:r>
            <a:r>
              <a:rPr lang="en-US" altLang="zh-CN" dirty="0"/>
              <a:t>k=1</a:t>
            </a:r>
            <a:r>
              <a:rPr lang="zh-CN" altLang="en-US" dirty="0"/>
              <a:t>时可以省略不写，因此叫</a:t>
            </a:r>
            <a:r>
              <a:rPr lang="en-US" altLang="zh-CN" dirty="0"/>
              <a:t>SLR</a:t>
            </a:r>
          </a:p>
          <a:p>
            <a:pPr eaLnBrk="1" hangingPunct="1"/>
            <a:r>
              <a:rPr lang="zh-CN" altLang="en-US" dirty="0"/>
              <a:t>这里的</a:t>
            </a:r>
            <a:r>
              <a:rPr lang="en-US" altLang="zh-CN" dirty="0"/>
              <a:t>S</a:t>
            </a:r>
            <a:r>
              <a:rPr lang="zh-CN" altLang="en-US" dirty="0"/>
              <a:t>是</a:t>
            </a:r>
            <a:r>
              <a:rPr lang="en-US" altLang="zh-CN" dirty="0"/>
              <a:t>simple</a:t>
            </a:r>
            <a:r>
              <a:rPr lang="zh-CN" altLang="en-US" dirty="0"/>
              <a:t>简单的意思，之所以说简单，是因为它只需简单通过</a:t>
            </a:r>
            <a:r>
              <a:rPr lang="en-US" altLang="zh-CN" dirty="0"/>
              <a:t>follow</a:t>
            </a:r>
            <a:r>
              <a:rPr lang="zh-CN" altLang="en-US" dirty="0"/>
              <a:t>集就可以化解冲突</a:t>
            </a:r>
            <a:endParaRPr lang="en-US" altLang="zh-CN" dirty="0"/>
          </a:p>
          <a:p>
            <a:pPr eaLnBrk="1" hangingPunct="1"/>
            <a:r>
              <a:rPr lang="zh-CN" altLang="en-US" dirty="0"/>
              <a:t>后面我们将会看到，有些冲突需要通过更复杂的方法才能化解</a:t>
            </a:r>
          </a:p>
        </p:txBody>
      </p:sp>
    </p:spTree>
    <p:extLst>
      <p:ext uri="{BB962C8B-B14F-4D97-AF65-F5344CB8AC3E}">
        <p14:creationId xmlns:p14="http://schemas.microsoft.com/office/powerpoint/2010/main" val="677366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idx="4294967295"/>
          </p:nvPr>
        </p:nvSpPr>
        <p:spPr>
          <a:ln/>
        </p:spPr>
      </p:sp>
      <p:sp>
        <p:nvSpPr>
          <p:cNvPr id="60419" name="备注占位符 2"/>
          <p:cNvSpPr>
            <a:spLocks noGrp="1" noChangeArrowheads="1"/>
          </p:cNvSpPr>
          <p:nvPr>
            <p:ph type="body" idx="4294967295"/>
          </p:nvPr>
        </p:nvSpPr>
        <p:spPr/>
        <p:txBody>
          <a:bodyPr/>
          <a:lstStyle/>
          <a:p>
            <a:endParaRPr lang="zh-CN" altLang="en-US"/>
          </a:p>
        </p:txBody>
      </p:sp>
      <p:sp>
        <p:nvSpPr>
          <p:cNvPr id="6042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D1446C8B-D542-4756-9481-DC9EA181284A}" type="slidenum">
              <a:rPr lang="zh-CN" altLang="en-US" sz="1300">
                <a:latin typeface="Tahoma" panose="020B0604030504040204" pitchFamily="34" charset="0"/>
              </a:rPr>
              <a:pPr>
                <a:spcBef>
                  <a:spcPct val="0"/>
                </a:spcBef>
                <a:buFontTx/>
                <a:buNone/>
              </a:pPr>
              <a:t>22</a:t>
            </a:fld>
            <a:endParaRPr lang="zh-CN" altLang="en-US" sz="1300">
              <a:latin typeface="Tahoma" panose="020B0604030504040204" pitchFamily="34" charset="0"/>
            </a:endParaRPr>
          </a:p>
        </p:txBody>
      </p:sp>
    </p:spTree>
    <p:extLst>
      <p:ext uri="{BB962C8B-B14F-4D97-AF65-F5344CB8AC3E}">
        <p14:creationId xmlns:p14="http://schemas.microsoft.com/office/powerpoint/2010/main" val="3809240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ChangeArrowheads="1" noTextEdit="1"/>
          </p:cNvSpPr>
          <p:nvPr>
            <p:ph type="sldImg" idx="4294967295"/>
          </p:nvPr>
        </p:nvSpPr>
        <p:spPr>
          <a:ln/>
        </p:spPr>
      </p:sp>
      <p:sp>
        <p:nvSpPr>
          <p:cNvPr id="62467" name="备注占位符 2"/>
          <p:cNvSpPr>
            <a:spLocks noGrp="1" noChangeArrowheads="1"/>
          </p:cNvSpPr>
          <p:nvPr>
            <p:ph type="body" idx="4294967295"/>
          </p:nvPr>
        </p:nvSpPr>
        <p:spPr/>
        <p:txBody>
          <a:bodyPr/>
          <a:lstStyle/>
          <a:p>
            <a:pPr eaLnBrk="1" hangingPunct="1"/>
            <a:r>
              <a:rPr lang="zh-CN" altLang="en-US" dirty="0"/>
              <a:t>我们在前面介绍</a:t>
            </a:r>
            <a:r>
              <a:rPr lang="en-US" altLang="zh-CN" dirty="0"/>
              <a:t>LR(1)</a:t>
            </a:r>
            <a:r>
              <a:rPr lang="zh-CN" altLang="en-US" dirty="0"/>
              <a:t>分析的时候，举了赋值语句文法的例子</a:t>
            </a:r>
            <a:endParaRPr lang="en-US" altLang="zh-CN" dirty="0"/>
          </a:p>
          <a:p>
            <a:pPr eaLnBrk="1" hangingPunct="1"/>
            <a:r>
              <a:rPr lang="zh-CN" altLang="en-US" dirty="0"/>
              <a:t>并且发现，</a:t>
            </a:r>
            <a:r>
              <a:rPr lang="en-US" altLang="zh-CN" dirty="0"/>
              <a:t>LR(1)</a:t>
            </a:r>
            <a:r>
              <a:rPr lang="zh-CN" altLang="en-US" dirty="0"/>
              <a:t>自动机中有很多同心项目集</a:t>
            </a:r>
            <a:endParaRPr lang="en-US" altLang="zh-CN" dirty="0"/>
          </a:p>
          <a:p>
            <a:r>
              <a:rPr lang="zh-CN" altLang="en-US" dirty="0"/>
              <a:t>也就是说，</a:t>
            </a:r>
            <a:r>
              <a:rPr lang="en-US" altLang="zh-CN" dirty="0"/>
              <a:t>LR(1)</a:t>
            </a:r>
            <a:r>
              <a:rPr lang="zh-CN" altLang="en-US" dirty="0"/>
              <a:t>分析实际上是根据后继符集合的不同，将原始的</a:t>
            </a:r>
            <a:r>
              <a:rPr lang="en-US" altLang="zh-CN" dirty="0"/>
              <a:t>LR(0)</a:t>
            </a:r>
            <a:r>
              <a:rPr lang="zh-CN" altLang="en-US" dirty="0"/>
              <a:t>项目状态分裂成不同的</a:t>
            </a:r>
            <a:r>
              <a:rPr lang="en-US" altLang="zh-CN" dirty="0"/>
              <a:t>LR(1)</a:t>
            </a:r>
            <a:r>
              <a:rPr lang="zh-CN" altLang="en-US" dirty="0"/>
              <a:t>状态（</a:t>
            </a:r>
            <a:r>
              <a:rPr lang="en-US" altLang="zh-CN" dirty="0"/>
              <a:t>cy</a:t>
            </a:r>
            <a:r>
              <a:rPr lang="zh-CN" altLang="en-US" dirty="0"/>
              <a:t>）</a:t>
            </a:r>
            <a:endParaRPr lang="en-US" altLang="zh-CN" dirty="0"/>
          </a:p>
          <a:p>
            <a:r>
              <a:rPr lang="zh-CN" altLang="en-US" dirty="0"/>
              <a:t>这样就使得</a:t>
            </a:r>
            <a:r>
              <a:rPr lang="en-US" altLang="zh-CN" dirty="0"/>
              <a:t>LR(1)</a:t>
            </a:r>
            <a:r>
              <a:rPr lang="zh-CN" altLang="en-US" dirty="0"/>
              <a:t>自动机的状态数特别大</a:t>
            </a:r>
            <a:endParaRPr lang="en-US" altLang="zh-CN" dirty="0"/>
          </a:p>
          <a:p>
            <a:r>
              <a:rPr lang="zh-CN" altLang="en-US" dirty="0"/>
              <a:t>对于像</a:t>
            </a:r>
            <a:r>
              <a:rPr lang="en-US" altLang="zh-CN" dirty="0"/>
              <a:t>C</a:t>
            </a:r>
            <a:r>
              <a:rPr lang="zh-CN" altLang="en-US" dirty="0"/>
              <a:t>这样的语言，它的</a:t>
            </a:r>
            <a:r>
              <a:rPr lang="en-US" altLang="zh-CN" dirty="0"/>
              <a:t>LR(0)</a:t>
            </a:r>
            <a:r>
              <a:rPr lang="zh-CN" altLang="en-US" dirty="0"/>
              <a:t>分析表通常有几百个状态</a:t>
            </a:r>
            <a:endParaRPr lang="en-US" altLang="zh-CN" dirty="0"/>
          </a:p>
          <a:p>
            <a:r>
              <a:rPr lang="zh-CN" altLang="en-US" dirty="0"/>
              <a:t>而它的</a:t>
            </a:r>
            <a:r>
              <a:rPr lang="en-US" altLang="zh-CN" dirty="0"/>
              <a:t>LR(1)</a:t>
            </a:r>
            <a:r>
              <a:rPr lang="zh-CN" altLang="en-US" dirty="0"/>
              <a:t>分析表通常有几千个状态</a:t>
            </a:r>
            <a:endParaRPr lang="en-US" altLang="zh-CN" dirty="0"/>
          </a:p>
          <a:p>
            <a:r>
              <a:rPr lang="zh-CN" altLang="en-US" dirty="0"/>
              <a:t>要想使</a:t>
            </a:r>
            <a:r>
              <a:rPr lang="en-US" altLang="zh-CN" dirty="0"/>
              <a:t>LR(1)</a:t>
            </a:r>
            <a:r>
              <a:rPr lang="zh-CN" altLang="en-US" dirty="0"/>
              <a:t>分析技术实用化，必需想办法减少它的状态数</a:t>
            </a:r>
            <a:endParaRPr lang="en-US" altLang="zh-CN" dirty="0"/>
          </a:p>
          <a:p>
            <a:endParaRPr lang="en-US" altLang="zh-CN" dirty="0"/>
          </a:p>
          <a:p>
            <a:r>
              <a:rPr lang="zh-CN" altLang="en-US" dirty="0"/>
              <a:t>于是我们就想，如果同心项目集对应的语法分析动作不冲突的话，可以考虑将它们合并</a:t>
            </a:r>
            <a:endParaRPr lang="en-US" altLang="zh-CN" dirty="0"/>
          </a:p>
          <a:p>
            <a:r>
              <a:rPr lang="zh-CN" altLang="en-US" dirty="0"/>
              <a:t>这样可以大大减少自动机的状态数，空间上更节省</a:t>
            </a:r>
            <a:endParaRPr lang="en-US" altLang="zh-CN" dirty="0"/>
          </a:p>
          <a:p>
            <a:endParaRPr lang="en-US" altLang="zh-CN" dirty="0"/>
          </a:p>
          <a:p>
            <a:r>
              <a:rPr lang="zh-CN" altLang="en-US" dirty="0"/>
              <a:t>例如，</a:t>
            </a:r>
            <a:r>
              <a:rPr lang="en-US" altLang="zh-CN" dirty="0"/>
              <a:t>10</a:t>
            </a:r>
            <a:r>
              <a:rPr lang="zh-CN" altLang="en-US" dirty="0"/>
              <a:t>号状态和</a:t>
            </a:r>
            <a:r>
              <a:rPr lang="en-US" altLang="zh-CN" dirty="0"/>
              <a:t>8</a:t>
            </a:r>
            <a:r>
              <a:rPr lang="zh-CN" altLang="en-US" dirty="0"/>
              <a:t>号状态是同心项目集</a:t>
            </a:r>
            <a:endParaRPr lang="en-US" altLang="zh-CN" dirty="0"/>
          </a:p>
          <a:p>
            <a:r>
              <a:rPr lang="en-US" altLang="zh-CN" dirty="0"/>
              <a:t>8</a:t>
            </a:r>
            <a:r>
              <a:rPr lang="zh-CN" altLang="en-US" dirty="0"/>
              <a:t>号状态表示：下一输入符号是</a:t>
            </a:r>
            <a:r>
              <a:rPr lang="en-US" altLang="zh-CN" dirty="0"/>
              <a:t>=</a:t>
            </a:r>
            <a:r>
              <a:rPr lang="zh-CN" altLang="en-US" dirty="0"/>
              <a:t>或</a:t>
            </a:r>
            <a:r>
              <a:rPr lang="en-US" altLang="zh-CN" dirty="0"/>
              <a:t>$</a:t>
            </a:r>
            <a:r>
              <a:rPr lang="zh-CN" altLang="en-US" dirty="0"/>
              <a:t>时，将栈顶</a:t>
            </a:r>
            <a:r>
              <a:rPr lang="en-US" altLang="zh-CN" dirty="0"/>
              <a:t>L</a:t>
            </a:r>
            <a:r>
              <a:rPr lang="zh-CN" altLang="en-US" dirty="0"/>
              <a:t>规约为</a:t>
            </a:r>
            <a:r>
              <a:rPr lang="en-US" altLang="zh-CN" dirty="0"/>
              <a:t>R</a:t>
            </a:r>
          </a:p>
          <a:p>
            <a:r>
              <a:rPr lang="en-US" altLang="zh-CN" dirty="0"/>
              <a:t>10</a:t>
            </a:r>
            <a:r>
              <a:rPr lang="zh-CN" altLang="en-US" dirty="0"/>
              <a:t>号状态表示：下一输入符号是</a:t>
            </a:r>
            <a:r>
              <a:rPr lang="en-US" altLang="zh-CN" dirty="0"/>
              <a:t>$</a:t>
            </a:r>
            <a:r>
              <a:rPr lang="zh-CN" altLang="en-US" dirty="0"/>
              <a:t>时，将栈顶</a:t>
            </a:r>
            <a:r>
              <a:rPr lang="en-US" altLang="zh-CN" dirty="0"/>
              <a:t>L</a:t>
            </a:r>
            <a:r>
              <a:rPr lang="zh-CN" altLang="en-US" dirty="0"/>
              <a:t>规约为</a:t>
            </a:r>
            <a:r>
              <a:rPr lang="en-US" altLang="zh-CN" dirty="0"/>
              <a:t>R</a:t>
            </a:r>
            <a:r>
              <a:rPr lang="zh-CN" altLang="en-US" dirty="0"/>
              <a:t>，与</a:t>
            </a:r>
            <a:r>
              <a:rPr lang="en-US" altLang="zh-CN" dirty="0"/>
              <a:t>8</a:t>
            </a:r>
            <a:r>
              <a:rPr lang="zh-CN" altLang="en-US" dirty="0"/>
              <a:t>并不冲突</a:t>
            </a:r>
            <a:endParaRPr lang="en-US" altLang="zh-CN" dirty="0"/>
          </a:p>
          <a:p>
            <a:r>
              <a:rPr lang="zh-CN" altLang="en-US" dirty="0"/>
              <a:t>在这种情况下，可以将它们合并</a:t>
            </a:r>
            <a:endParaRPr lang="en-US" altLang="zh-CN" dirty="0"/>
          </a:p>
          <a:p>
            <a:endParaRPr lang="en-US" altLang="zh-CN" dirty="0"/>
          </a:p>
          <a:p>
            <a:pPr eaLnBrk="1" hangingPunct="1"/>
            <a:r>
              <a:rPr lang="zh-CN" altLang="en-US" dirty="0"/>
              <a:t>同理，</a:t>
            </a:r>
            <a:r>
              <a:rPr lang="en-US" altLang="zh-CN" dirty="0"/>
              <a:t>11</a:t>
            </a:r>
            <a:r>
              <a:rPr lang="zh-CN" altLang="en-US" dirty="0"/>
              <a:t>号与</a:t>
            </a:r>
            <a:r>
              <a:rPr lang="en-US" altLang="zh-CN" dirty="0"/>
              <a:t>4</a:t>
            </a:r>
            <a:r>
              <a:rPr lang="zh-CN" altLang="en-US" dirty="0"/>
              <a:t>号状态、</a:t>
            </a:r>
            <a:r>
              <a:rPr lang="en-US" altLang="zh-CN" dirty="0"/>
              <a:t>12</a:t>
            </a:r>
            <a:r>
              <a:rPr lang="zh-CN" altLang="en-US" dirty="0"/>
              <a:t>号与</a:t>
            </a:r>
            <a:r>
              <a:rPr lang="en-US" altLang="zh-CN" dirty="0"/>
              <a:t>5</a:t>
            </a:r>
            <a:r>
              <a:rPr lang="zh-CN" altLang="en-US" dirty="0"/>
              <a:t>号状态、</a:t>
            </a:r>
            <a:r>
              <a:rPr lang="en-US" altLang="zh-CN" dirty="0"/>
              <a:t>13</a:t>
            </a:r>
            <a:r>
              <a:rPr lang="zh-CN" altLang="en-US" dirty="0"/>
              <a:t>号与</a:t>
            </a:r>
            <a:r>
              <a:rPr lang="en-US" altLang="zh-CN" dirty="0"/>
              <a:t>7</a:t>
            </a:r>
            <a:r>
              <a:rPr lang="zh-CN" altLang="en-US" dirty="0"/>
              <a:t>号状态</a:t>
            </a:r>
            <a:endParaRPr lang="en-US" altLang="zh-CN" dirty="0"/>
          </a:p>
          <a:p>
            <a:pPr eaLnBrk="1" hangingPunct="1"/>
            <a:r>
              <a:rPr lang="zh-CN" altLang="en-US" dirty="0"/>
              <a:t>都是可以合并的同心项目集</a:t>
            </a:r>
            <a:endParaRPr lang="en-US" altLang="zh-CN" dirty="0"/>
          </a:p>
        </p:txBody>
      </p:sp>
      <p:sp>
        <p:nvSpPr>
          <p:cNvPr id="6246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EF50CA4E-CC1F-4F20-B1CC-9ECE9A94BA28}" type="slidenum">
              <a:rPr lang="zh-CN" altLang="en-US" sz="1300">
                <a:solidFill>
                  <a:srgbClr val="000000"/>
                </a:solidFill>
                <a:latin typeface="Tahoma" panose="020B0604030504040204" pitchFamily="34" charset="0"/>
              </a:rPr>
              <a:pPr>
                <a:spcBef>
                  <a:spcPct val="0"/>
                </a:spcBef>
                <a:buFontTx/>
                <a:buNone/>
              </a:pPr>
              <a:t>25</a:t>
            </a:fld>
            <a:endParaRPr lang="zh-CN" altLang="en-US" sz="1300">
              <a:solidFill>
                <a:srgbClr val="000000"/>
              </a:solidFill>
              <a:latin typeface="Tahoma" panose="020B0604030504040204" pitchFamily="34" charset="0"/>
            </a:endParaRPr>
          </a:p>
        </p:txBody>
      </p:sp>
    </p:spTree>
    <p:extLst>
      <p:ext uri="{BB962C8B-B14F-4D97-AF65-F5344CB8AC3E}">
        <p14:creationId xmlns:p14="http://schemas.microsoft.com/office/powerpoint/2010/main" val="4292807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ChangeArrowheads="1" noTextEdit="1"/>
          </p:cNvSpPr>
          <p:nvPr>
            <p:ph type="sldImg" idx="4294967295"/>
          </p:nvPr>
        </p:nvSpPr>
        <p:spPr>
          <a:ln/>
        </p:spPr>
      </p:sp>
      <p:sp>
        <p:nvSpPr>
          <p:cNvPr id="64515" name="备注占位符 2"/>
          <p:cNvSpPr>
            <a:spLocks noGrp="1" noChangeArrowheads="1"/>
          </p:cNvSpPr>
          <p:nvPr>
            <p:ph type="body" idx="4294967295"/>
          </p:nvPr>
        </p:nvSpPr>
        <p:spPr/>
        <p:txBody>
          <a:bodyPr/>
          <a:lstStyle/>
          <a:p>
            <a:pPr eaLnBrk="1" hangingPunct="1">
              <a:lnSpc>
                <a:spcPct val="110000"/>
              </a:lnSpc>
            </a:pPr>
            <a:r>
              <a:rPr lang="en-US" altLang="zh-CN" sz="2700" b="1">
                <a:latin typeface="楷体_GB2312" panose="02010609030101010101" pitchFamily="49" charset="-122"/>
                <a:ea typeface="楷体_GB2312" panose="02010609030101010101" pitchFamily="49" charset="-122"/>
              </a:rPr>
              <a:t>LR(1)</a:t>
            </a:r>
            <a:r>
              <a:rPr lang="zh-CN" altLang="en-US" sz="2700" b="1">
                <a:latin typeface="楷体_GB2312" panose="02010609030101010101" pitchFamily="49" charset="-122"/>
                <a:ea typeface="楷体_GB2312" panose="02010609030101010101" pitchFamily="49" charset="-122"/>
              </a:rPr>
              <a:t>对应的</a:t>
            </a:r>
            <a:r>
              <a:rPr lang="en-US" altLang="zh-CN" sz="2700" b="1">
                <a:latin typeface="楷体_GB2312" panose="02010609030101010101" pitchFamily="49" charset="-122"/>
                <a:ea typeface="楷体_GB2312" panose="02010609030101010101" pitchFamily="49" charset="-122"/>
              </a:rPr>
              <a:t>C</a:t>
            </a:r>
            <a:r>
              <a:rPr lang="zh-CN" altLang="en-US" sz="2700" b="1">
                <a:latin typeface="楷体_GB2312" panose="02010609030101010101" pitchFamily="49" charset="-122"/>
                <a:ea typeface="楷体_GB2312" panose="02010609030101010101" pitchFamily="49" charset="-122"/>
              </a:rPr>
              <a:t>太大</a:t>
            </a:r>
          </a:p>
          <a:p>
            <a:pPr eaLnBrk="1" hangingPunct="1">
              <a:lnSpc>
                <a:spcPct val="110000"/>
              </a:lnSpc>
            </a:pPr>
            <a:r>
              <a:rPr lang="zh-CN" altLang="en-US" sz="2700" b="1">
                <a:latin typeface="楷体_GB2312" panose="02010609030101010101" pitchFamily="49" charset="-122"/>
                <a:ea typeface="楷体_GB2312" panose="02010609030101010101" pitchFamily="49" charset="-122"/>
              </a:rPr>
              <a:t>？是否可以将某些闭包/状态合并</a:t>
            </a:r>
          </a:p>
          <a:p>
            <a:pPr lvl="1" eaLnBrk="1" hangingPunct="1">
              <a:lnSpc>
                <a:spcPct val="110000"/>
              </a:lnSpc>
            </a:pPr>
            <a:r>
              <a:rPr lang="zh-CN" altLang="en-US" sz="2300" b="1">
                <a:latin typeface="楷体_GB2312" panose="02010609030101010101" pitchFamily="49" charset="-122"/>
                <a:ea typeface="楷体_GB2312" panose="02010609030101010101" pitchFamily="49" charset="-122"/>
              </a:rPr>
              <a:t>不同的</a:t>
            </a:r>
            <a:r>
              <a:rPr lang="en-US" altLang="zh-CN" sz="2300" b="1">
                <a:latin typeface="楷体_GB2312" panose="02010609030101010101" pitchFamily="49" charset="-122"/>
                <a:ea typeface="楷体_GB2312" panose="02010609030101010101" pitchFamily="49" charset="-122"/>
              </a:rPr>
              <a:t>LR(1)</a:t>
            </a:r>
            <a:r>
              <a:rPr lang="zh-CN" altLang="en-US" sz="2300" b="1">
                <a:latin typeface="楷体_GB2312" panose="02010609030101010101" pitchFamily="49" charset="-122"/>
                <a:ea typeface="楷体_GB2312" panose="02010609030101010101" pitchFamily="49" charset="-122"/>
              </a:rPr>
              <a:t>项目闭包可能有相同的</a:t>
            </a:r>
            <a:r>
              <a:rPr lang="en-US" altLang="zh-CN" sz="2300" b="1">
                <a:latin typeface="楷体_GB2312" panose="02010609030101010101" pitchFamily="49" charset="-122"/>
                <a:ea typeface="楷体_GB2312" panose="02010609030101010101" pitchFamily="49" charset="-122"/>
              </a:rPr>
              <a:t>LR(0)</a:t>
            </a:r>
            <a:r>
              <a:rPr lang="zh-CN" altLang="en-US" sz="2300" b="1">
                <a:latin typeface="楷体_GB2312" panose="02010609030101010101" pitchFamily="49" charset="-122"/>
                <a:ea typeface="楷体_GB2312" panose="02010609030101010101" pitchFamily="49" charset="-122"/>
              </a:rPr>
              <a:t>项目，但后继符可能不同</a:t>
            </a:r>
            <a:r>
              <a:rPr lang="zh-CN" altLang="en-US" sz="2300" b="1">
                <a:ea typeface="楷体_GB2312" panose="02010609030101010101" pitchFamily="49" charset="-122"/>
              </a:rPr>
              <a:t>——</a:t>
            </a:r>
            <a:r>
              <a:rPr lang="zh-CN" altLang="en-US" sz="2300" b="1">
                <a:latin typeface="楷体_GB2312" panose="02010609030101010101" pitchFamily="49" charset="-122"/>
                <a:ea typeface="楷体_GB2312" panose="02010609030101010101" pitchFamily="49" charset="-122"/>
              </a:rPr>
              <a:t>同心</a:t>
            </a:r>
          </a:p>
          <a:p>
            <a:pPr lvl="1" eaLnBrk="1" hangingPunct="1">
              <a:lnSpc>
                <a:spcPct val="110000"/>
              </a:lnSpc>
            </a:pPr>
            <a:r>
              <a:rPr lang="zh-CN" altLang="en-US" sz="2300" b="1">
                <a:latin typeface="楷体_GB2312" panose="02010609030101010101" pitchFamily="49" charset="-122"/>
                <a:ea typeface="楷体_GB2312" panose="02010609030101010101" pitchFamily="49" charset="-122"/>
              </a:rPr>
              <a:t>合并后可能带来归约归约冲突</a:t>
            </a:r>
          </a:p>
          <a:p>
            <a:pPr lvl="1" eaLnBrk="1" hangingPunct="1">
              <a:lnSpc>
                <a:spcPct val="110000"/>
              </a:lnSpc>
            </a:pPr>
            <a:r>
              <a:rPr lang="zh-CN" altLang="en-US" sz="2300" b="1">
                <a:latin typeface="楷体_GB2312" panose="02010609030101010101" pitchFamily="49" charset="-122"/>
                <a:ea typeface="楷体_GB2312" panose="02010609030101010101" pitchFamily="49" charset="-122"/>
              </a:rPr>
              <a:t>合并那些不会带来冲突的同心的</a:t>
            </a:r>
            <a:r>
              <a:rPr lang="en-US" altLang="zh-CN" sz="2300" b="1">
                <a:latin typeface="楷体_GB2312" panose="02010609030101010101" pitchFamily="49" charset="-122"/>
                <a:ea typeface="楷体_GB2312" panose="02010609030101010101" pitchFamily="49" charset="-122"/>
              </a:rPr>
              <a:t>LR(1)</a:t>
            </a:r>
            <a:r>
              <a:rPr lang="zh-CN" altLang="en-US" sz="2300" b="1">
                <a:latin typeface="楷体_GB2312" panose="02010609030101010101" pitchFamily="49" charset="-122"/>
                <a:ea typeface="楷体_GB2312" panose="02010609030101010101" pitchFamily="49" charset="-122"/>
              </a:rPr>
              <a:t>闭包/状态</a:t>
            </a:r>
          </a:p>
          <a:p>
            <a:pPr lvl="1"/>
            <a:r>
              <a:rPr lang="en-US" altLang="zh-CN" sz="2300">
                <a:latin typeface="Times New Roman" panose="02020603050405020304" pitchFamily="18" charset="0"/>
              </a:rPr>
              <a:t>Construct the sets of LR(1) items, and if no conflicts arise, merge sets with common </a:t>
            </a:r>
            <a:r>
              <a:rPr lang="en-US" altLang="zh-CN" sz="2300">
                <a:solidFill>
                  <a:srgbClr val="FF0000"/>
                </a:solidFill>
                <a:latin typeface="Times New Roman" panose="02020603050405020304" pitchFamily="18" charset="0"/>
              </a:rPr>
              <a:t>cores </a:t>
            </a:r>
            <a:r>
              <a:rPr lang="en-US" altLang="zh-CN" sz="1700">
                <a:latin typeface="Times New Roman" panose="02020603050405020304" pitchFamily="18" charset="0"/>
              </a:rPr>
              <a:t>(</a:t>
            </a:r>
            <a:r>
              <a:rPr lang="zh-CN" altLang="en-US" sz="1700">
                <a:latin typeface="楷体" panose="02010609060101010101" pitchFamily="49" charset="-122"/>
                <a:ea typeface="楷体" panose="02010609060101010101" pitchFamily="49" charset="-122"/>
              </a:rPr>
              <a:t>同心</a:t>
            </a:r>
            <a:r>
              <a:rPr lang="en-US" altLang="zh-CN" sz="1700">
                <a:latin typeface="Times New Roman" panose="02020603050405020304" pitchFamily="18" charset="0"/>
              </a:rPr>
              <a:t>)</a:t>
            </a:r>
            <a:r>
              <a:rPr lang="en-US" altLang="zh-CN" sz="2300">
                <a:latin typeface="Times New Roman" panose="02020603050405020304" pitchFamily="18" charset="0"/>
              </a:rPr>
              <a:t>, that is, set of first components,. </a:t>
            </a:r>
          </a:p>
          <a:p>
            <a:endParaRPr lang="zh-CN" altLang="en-US"/>
          </a:p>
        </p:txBody>
      </p:sp>
      <p:sp>
        <p:nvSpPr>
          <p:cNvPr id="6451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6B3394FD-13FA-47B4-B65A-87BFCE512A13}" type="slidenum">
              <a:rPr lang="zh-CN" altLang="en-US" sz="1300">
                <a:latin typeface="Tahoma" panose="020B0604030504040204" pitchFamily="34" charset="0"/>
              </a:rPr>
              <a:pPr>
                <a:spcBef>
                  <a:spcPct val="0"/>
                </a:spcBef>
                <a:buFontTx/>
                <a:buNone/>
              </a:pPr>
              <a:t>26</a:t>
            </a:fld>
            <a:endParaRPr lang="zh-CN" altLang="en-US" sz="1300">
              <a:latin typeface="Tahoma" panose="020B0604030504040204" pitchFamily="34" charset="0"/>
            </a:endParaRPr>
          </a:p>
        </p:txBody>
      </p:sp>
    </p:spTree>
    <p:extLst>
      <p:ext uri="{BB962C8B-B14F-4D97-AF65-F5344CB8AC3E}">
        <p14:creationId xmlns:p14="http://schemas.microsoft.com/office/powerpoint/2010/main" val="848566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idx="4294967295"/>
          </p:nvPr>
        </p:nvSpPr>
        <p:spPr>
          <a:ln/>
        </p:spPr>
      </p:sp>
      <p:sp>
        <p:nvSpPr>
          <p:cNvPr id="66563" name="Rectangle 3"/>
          <p:cNvSpPr>
            <a:spLocks noGrp="1" noChangeArrowheads="1"/>
          </p:cNvSpPr>
          <p:nvPr>
            <p:ph type="body" idx="4294967295"/>
          </p:nvPr>
        </p:nvSpPr>
        <p:spPr/>
        <p:txBody>
          <a:bodyPr/>
          <a:lstStyle/>
          <a:p>
            <a:pPr eaLnBrk="1" hangingPunct="1"/>
            <a:r>
              <a:rPr lang="en-US" altLang="zh-CN" b="1">
                <a:latin typeface="楷体_GB2312" panose="02010609030101010101" pitchFamily="49" charset="-122"/>
                <a:ea typeface="楷体_GB2312" panose="02010609030101010101" pitchFamily="49" charset="-122"/>
              </a:rPr>
              <a:t>I10</a:t>
            </a:r>
            <a:r>
              <a:rPr lang="zh-CN" altLang="en-US" b="1">
                <a:latin typeface="楷体_GB2312" panose="02010609030101010101" pitchFamily="49" charset="-122"/>
                <a:ea typeface="楷体_GB2312" panose="02010609030101010101" pitchFamily="49" charset="-122"/>
              </a:rPr>
              <a:t>与</a:t>
            </a:r>
            <a:r>
              <a:rPr lang="en-US" altLang="zh-CN" b="1">
                <a:latin typeface="楷体_GB2312" panose="02010609030101010101" pitchFamily="49" charset="-122"/>
                <a:ea typeface="楷体_GB2312" panose="02010609030101010101" pitchFamily="49" charset="-122"/>
              </a:rPr>
              <a:t>I8</a:t>
            </a:r>
            <a:r>
              <a:rPr lang="zh-CN" altLang="en-US" b="1">
                <a:latin typeface="楷体_GB2312" panose="02010609030101010101" pitchFamily="49" charset="-122"/>
                <a:ea typeface="楷体_GB2312" panose="02010609030101010101" pitchFamily="49" charset="-122"/>
              </a:rPr>
              <a:t>是同心项目集，将</a:t>
            </a:r>
            <a:r>
              <a:rPr lang="en-US" altLang="zh-CN" b="1">
                <a:latin typeface="楷体_GB2312" panose="02010609030101010101" pitchFamily="49" charset="-122"/>
                <a:ea typeface="楷体_GB2312" panose="02010609030101010101" pitchFamily="49" charset="-122"/>
              </a:rPr>
              <a:t>I10</a:t>
            </a:r>
            <a:r>
              <a:rPr lang="zh-CN" altLang="en-US" b="1">
                <a:latin typeface="楷体_GB2312" panose="02010609030101010101" pitchFamily="49" charset="-122"/>
                <a:ea typeface="楷体_GB2312" panose="02010609030101010101" pitchFamily="49" charset="-122"/>
              </a:rPr>
              <a:t>合并到</a:t>
            </a:r>
            <a:r>
              <a:rPr lang="en-US" altLang="zh-CN" b="1">
                <a:latin typeface="楷体_GB2312" panose="02010609030101010101" pitchFamily="49" charset="-122"/>
                <a:ea typeface="楷体_GB2312" panose="02010609030101010101" pitchFamily="49" charset="-122"/>
              </a:rPr>
              <a:t>I8</a:t>
            </a:r>
            <a:r>
              <a:rPr lang="zh-CN" altLang="en-US" b="1">
                <a:latin typeface="楷体_GB2312" panose="02010609030101010101" pitchFamily="49" charset="-122"/>
                <a:ea typeface="楷体_GB2312" panose="02010609030101010101" pitchFamily="49" charset="-122"/>
              </a:rPr>
              <a:t>中后，</a:t>
            </a:r>
            <a:endParaRPr lang="en-US" altLang="zh-CN" b="1">
              <a:latin typeface="楷体_GB2312" panose="02010609030101010101" pitchFamily="49" charset="-122"/>
              <a:ea typeface="楷体_GB2312" panose="02010609030101010101" pitchFamily="49" charset="-122"/>
            </a:endParaRPr>
          </a:p>
          <a:p>
            <a:pPr eaLnBrk="1" hangingPunct="1"/>
            <a:r>
              <a:rPr lang="zh-CN" altLang="en-US" b="1">
                <a:latin typeface="楷体_GB2312" panose="02010609030101010101" pitchFamily="49" charset="-122"/>
                <a:ea typeface="楷体_GB2312" panose="02010609030101010101" pitchFamily="49" charset="-122"/>
              </a:rPr>
              <a:t>这条遇到</a:t>
            </a:r>
            <a:r>
              <a:rPr lang="en-US" altLang="zh-CN" b="1">
                <a:latin typeface="楷体_GB2312" panose="02010609030101010101" pitchFamily="49" charset="-122"/>
                <a:ea typeface="楷体_GB2312" panose="02010609030101010101" pitchFamily="49" charset="-122"/>
              </a:rPr>
              <a:t>L</a:t>
            </a:r>
            <a:r>
              <a:rPr lang="zh-CN" altLang="en-US" b="1">
                <a:latin typeface="楷体_GB2312" panose="02010609030101010101" pitchFamily="49" charset="-122"/>
                <a:ea typeface="楷体_GB2312" panose="02010609030101010101" pitchFamily="49" charset="-122"/>
              </a:rPr>
              <a:t>进入</a:t>
            </a:r>
            <a:r>
              <a:rPr lang="en-US" altLang="zh-CN" b="1">
                <a:latin typeface="楷体_GB2312" panose="02010609030101010101" pitchFamily="49" charset="-122"/>
                <a:ea typeface="楷体_GB2312" panose="02010609030101010101" pitchFamily="49" charset="-122"/>
              </a:rPr>
              <a:t>I10</a:t>
            </a:r>
            <a:r>
              <a:rPr lang="zh-CN" altLang="en-US" b="1">
                <a:latin typeface="楷体_GB2312" panose="02010609030101010101" pitchFamily="49" charset="-122"/>
                <a:ea typeface="楷体_GB2312" panose="02010609030101010101" pitchFamily="49" charset="-122"/>
              </a:rPr>
              <a:t>的边可以被这条遇到</a:t>
            </a:r>
            <a:r>
              <a:rPr lang="en-US" altLang="zh-CN" b="1">
                <a:latin typeface="楷体_GB2312" panose="02010609030101010101" pitchFamily="49" charset="-122"/>
                <a:ea typeface="楷体_GB2312" panose="02010609030101010101" pitchFamily="49" charset="-122"/>
              </a:rPr>
              <a:t>L</a:t>
            </a:r>
            <a:r>
              <a:rPr lang="zh-CN" altLang="en-US" b="1">
                <a:latin typeface="楷体_GB2312" panose="02010609030101010101" pitchFamily="49" charset="-122"/>
                <a:ea typeface="楷体_GB2312" panose="02010609030101010101" pitchFamily="49" charset="-122"/>
              </a:rPr>
              <a:t>进入</a:t>
            </a:r>
            <a:r>
              <a:rPr lang="en-US" altLang="zh-CN" b="1">
                <a:latin typeface="楷体_GB2312" panose="02010609030101010101" pitchFamily="49" charset="-122"/>
                <a:ea typeface="楷体_GB2312" panose="02010609030101010101" pitchFamily="49" charset="-122"/>
              </a:rPr>
              <a:t>I8</a:t>
            </a:r>
            <a:r>
              <a:rPr lang="zh-CN" altLang="en-US" b="1">
                <a:latin typeface="楷体_GB2312" panose="02010609030101010101" pitchFamily="49" charset="-122"/>
                <a:ea typeface="楷体_GB2312" panose="02010609030101010101" pitchFamily="49" charset="-122"/>
              </a:rPr>
              <a:t>的边替换</a:t>
            </a:r>
            <a:endParaRPr lang="en-US" altLang="zh-CN" b="1">
              <a:latin typeface="楷体_GB2312" panose="02010609030101010101" pitchFamily="49" charset="-122"/>
              <a:ea typeface="楷体_GB2312" panose="02010609030101010101" pitchFamily="49" charset="-122"/>
            </a:endParaRPr>
          </a:p>
          <a:p>
            <a:pPr eaLnBrk="1" hangingPunct="1"/>
            <a:endParaRPr lang="en-US" altLang="zh-CN" b="1">
              <a:latin typeface="楷体_GB2312" panose="02010609030101010101" pitchFamily="49" charset="-122"/>
              <a:ea typeface="楷体_GB2312" panose="02010609030101010101" pitchFamily="49" charset="-122"/>
            </a:endParaRPr>
          </a:p>
          <a:p>
            <a:pPr eaLnBrk="1" hangingPunct="1"/>
            <a:r>
              <a:rPr lang="zh-CN" altLang="en-US" b="1">
                <a:latin typeface="楷体_GB2312" panose="02010609030101010101" pitchFamily="49" charset="-122"/>
                <a:ea typeface="楷体_GB2312" panose="02010609030101010101" pitchFamily="49" charset="-122"/>
              </a:rPr>
              <a:t>同理，</a:t>
            </a:r>
            <a:r>
              <a:rPr lang="en-US" altLang="zh-CN" b="1">
                <a:latin typeface="楷体_GB2312" panose="02010609030101010101" pitchFamily="49" charset="-122"/>
                <a:ea typeface="楷体_GB2312" panose="02010609030101010101" pitchFamily="49" charset="-122"/>
              </a:rPr>
              <a:t>I11</a:t>
            </a:r>
            <a:r>
              <a:rPr lang="zh-CN" altLang="en-US" b="1">
                <a:latin typeface="楷体_GB2312" panose="02010609030101010101" pitchFamily="49" charset="-122"/>
                <a:ea typeface="楷体_GB2312" panose="02010609030101010101" pitchFamily="49" charset="-122"/>
              </a:rPr>
              <a:t>与</a:t>
            </a:r>
            <a:r>
              <a:rPr lang="en-US" altLang="zh-CN" b="1">
                <a:latin typeface="楷体_GB2312" panose="02010609030101010101" pitchFamily="49" charset="-122"/>
                <a:ea typeface="楷体_GB2312" panose="02010609030101010101" pitchFamily="49" charset="-122"/>
              </a:rPr>
              <a:t>I4</a:t>
            </a:r>
            <a:r>
              <a:rPr lang="zh-CN" altLang="en-US" b="1">
                <a:latin typeface="楷体_GB2312" panose="02010609030101010101" pitchFamily="49" charset="-122"/>
                <a:ea typeface="楷体_GB2312" panose="02010609030101010101" pitchFamily="49" charset="-122"/>
              </a:rPr>
              <a:t>是同心项目集，将</a:t>
            </a:r>
            <a:r>
              <a:rPr lang="en-US" altLang="zh-CN" b="1">
                <a:latin typeface="楷体_GB2312" panose="02010609030101010101" pitchFamily="49" charset="-122"/>
                <a:ea typeface="楷体_GB2312" panose="02010609030101010101" pitchFamily="49" charset="-122"/>
              </a:rPr>
              <a:t>I11</a:t>
            </a:r>
            <a:r>
              <a:rPr lang="zh-CN" altLang="en-US" b="1">
                <a:latin typeface="楷体_GB2312" panose="02010609030101010101" pitchFamily="49" charset="-122"/>
                <a:ea typeface="楷体_GB2312" panose="02010609030101010101" pitchFamily="49" charset="-122"/>
              </a:rPr>
              <a:t>合并到</a:t>
            </a:r>
            <a:r>
              <a:rPr lang="en-US" altLang="zh-CN" b="1">
                <a:latin typeface="楷体_GB2312" panose="02010609030101010101" pitchFamily="49" charset="-122"/>
                <a:ea typeface="楷体_GB2312" panose="02010609030101010101" pitchFamily="49" charset="-122"/>
              </a:rPr>
              <a:t>I4</a:t>
            </a:r>
            <a:r>
              <a:rPr lang="zh-CN" altLang="en-US" b="1">
                <a:latin typeface="楷体_GB2312" panose="02010609030101010101" pitchFamily="49" charset="-122"/>
                <a:ea typeface="楷体_GB2312" panose="02010609030101010101" pitchFamily="49" charset="-122"/>
              </a:rPr>
              <a:t>中后，</a:t>
            </a:r>
            <a:endParaRPr lang="en-US" altLang="zh-CN" b="1">
              <a:latin typeface="楷体_GB2312" panose="02010609030101010101" pitchFamily="49" charset="-122"/>
              <a:ea typeface="楷体_GB2312" panose="02010609030101010101" pitchFamily="49" charset="-122"/>
            </a:endParaRPr>
          </a:p>
          <a:p>
            <a:pPr eaLnBrk="1" hangingPunct="1"/>
            <a:r>
              <a:rPr lang="zh-CN" altLang="en-US" b="1">
                <a:latin typeface="楷体_GB2312" panose="02010609030101010101" pitchFamily="49" charset="-122"/>
                <a:ea typeface="楷体_GB2312" panose="02010609030101010101" pitchFamily="49" charset="-122"/>
              </a:rPr>
              <a:t>这条遇到*进入</a:t>
            </a:r>
            <a:r>
              <a:rPr lang="en-US" altLang="zh-CN" b="1">
                <a:latin typeface="楷体_GB2312" panose="02010609030101010101" pitchFamily="49" charset="-122"/>
                <a:ea typeface="楷体_GB2312" panose="02010609030101010101" pitchFamily="49" charset="-122"/>
              </a:rPr>
              <a:t>I11</a:t>
            </a:r>
            <a:r>
              <a:rPr lang="zh-CN" altLang="en-US" b="1">
                <a:latin typeface="楷体_GB2312" panose="02010609030101010101" pitchFamily="49" charset="-122"/>
                <a:ea typeface="楷体_GB2312" panose="02010609030101010101" pitchFamily="49" charset="-122"/>
              </a:rPr>
              <a:t>的边可以被这条遇到*进入</a:t>
            </a:r>
            <a:r>
              <a:rPr lang="en-US" altLang="zh-CN" b="1">
                <a:latin typeface="楷体_GB2312" panose="02010609030101010101" pitchFamily="49" charset="-122"/>
                <a:ea typeface="楷体_GB2312" panose="02010609030101010101" pitchFamily="49" charset="-122"/>
              </a:rPr>
              <a:t>I4</a:t>
            </a:r>
            <a:r>
              <a:rPr lang="zh-CN" altLang="en-US" b="1">
                <a:latin typeface="楷体_GB2312" panose="02010609030101010101" pitchFamily="49" charset="-122"/>
                <a:ea typeface="楷体_GB2312" panose="02010609030101010101" pitchFamily="49" charset="-122"/>
              </a:rPr>
              <a:t>的边替换</a:t>
            </a:r>
            <a:endParaRPr lang="en-US" altLang="zh-CN" b="1">
              <a:latin typeface="楷体_GB2312" panose="02010609030101010101" pitchFamily="49" charset="-122"/>
              <a:ea typeface="楷体_GB2312" panose="02010609030101010101" pitchFamily="49" charset="-122"/>
            </a:endParaRPr>
          </a:p>
          <a:p>
            <a:pPr eaLnBrk="1" hangingPunct="1"/>
            <a:endParaRPr lang="en-US" altLang="zh-CN" b="1">
              <a:latin typeface="楷体_GB2312" panose="02010609030101010101" pitchFamily="49" charset="-122"/>
              <a:ea typeface="楷体_GB2312" panose="02010609030101010101" pitchFamily="49" charset="-122"/>
            </a:endParaRPr>
          </a:p>
          <a:p>
            <a:pPr eaLnBrk="1" hangingPunct="1"/>
            <a:r>
              <a:rPr lang="en-US" altLang="zh-CN" b="1">
                <a:latin typeface="楷体_GB2312" panose="02010609030101010101" pitchFamily="49" charset="-122"/>
                <a:ea typeface="楷体_GB2312" panose="02010609030101010101" pitchFamily="49" charset="-122"/>
              </a:rPr>
              <a:t>I12</a:t>
            </a:r>
            <a:r>
              <a:rPr lang="zh-CN" altLang="en-US" b="1">
                <a:latin typeface="楷体_GB2312" panose="02010609030101010101" pitchFamily="49" charset="-122"/>
                <a:ea typeface="楷体_GB2312" panose="02010609030101010101" pitchFamily="49" charset="-122"/>
              </a:rPr>
              <a:t>与</a:t>
            </a:r>
            <a:r>
              <a:rPr lang="en-US" altLang="zh-CN" b="1">
                <a:latin typeface="楷体_GB2312" panose="02010609030101010101" pitchFamily="49" charset="-122"/>
                <a:ea typeface="楷体_GB2312" panose="02010609030101010101" pitchFamily="49" charset="-122"/>
              </a:rPr>
              <a:t>I5</a:t>
            </a:r>
            <a:r>
              <a:rPr lang="zh-CN" altLang="en-US" b="1">
                <a:latin typeface="楷体_GB2312" panose="02010609030101010101" pitchFamily="49" charset="-122"/>
                <a:ea typeface="楷体_GB2312" panose="02010609030101010101" pitchFamily="49" charset="-122"/>
              </a:rPr>
              <a:t>是同心项目集，将</a:t>
            </a:r>
            <a:r>
              <a:rPr lang="en-US" altLang="zh-CN" b="1">
                <a:latin typeface="楷体_GB2312" panose="02010609030101010101" pitchFamily="49" charset="-122"/>
                <a:ea typeface="楷体_GB2312" panose="02010609030101010101" pitchFamily="49" charset="-122"/>
              </a:rPr>
              <a:t>I12</a:t>
            </a:r>
            <a:r>
              <a:rPr lang="zh-CN" altLang="en-US" b="1">
                <a:latin typeface="楷体_GB2312" panose="02010609030101010101" pitchFamily="49" charset="-122"/>
                <a:ea typeface="楷体_GB2312" panose="02010609030101010101" pitchFamily="49" charset="-122"/>
              </a:rPr>
              <a:t>合并到</a:t>
            </a:r>
            <a:r>
              <a:rPr lang="en-US" altLang="zh-CN" b="1">
                <a:latin typeface="楷体_GB2312" panose="02010609030101010101" pitchFamily="49" charset="-122"/>
                <a:ea typeface="楷体_GB2312" panose="02010609030101010101" pitchFamily="49" charset="-122"/>
              </a:rPr>
              <a:t>I5</a:t>
            </a:r>
            <a:r>
              <a:rPr lang="zh-CN" altLang="en-US" b="1">
                <a:latin typeface="楷体_GB2312" panose="02010609030101010101" pitchFamily="49" charset="-122"/>
                <a:ea typeface="楷体_GB2312" panose="02010609030101010101" pitchFamily="49" charset="-122"/>
              </a:rPr>
              <a:t>中后，</a:t>
            </a:r>
            <a:endParaRPr lang="en-US" altLang="zh-CN" b="1">
              <a:latin typeface="楷体_GB2312" panose="02010609030101010101" pitchFamily="49" charset="-122"/>
              <a:ea typeface="楷体_GB2312" panose="02010609030101010101" pitchFamily="49" charset="-122"/>
            </a:endParaRPr>
          </a:p>
          <a:p>
            <a:pPr eaLnBrk="1" hangingPunct="1"/>
            <a:r>
              <a:rPr lang="zh-CN" altLang="en-US" b="1">
                <a:latin typeface="楷体_GB2312" panose="02010609030101010101" pitchFamily="49" charset="-122"/>
                <a:ea typeface="楷体_GB2312" panose="02010609030101010101" pitchFamily="49" charset="-122"/>
              </a:rPr>
              <a:t>这条遇到</a:t>
            </a:r>
            <a:r>
              <a:rPr lang="en-US" altLang="zh-CN" b="1">
                <a:latin typeface="楷体_GB2312" panose="02010609030101010101" pitchFamily="49" charset="-122"/>
                <a:ea typeface="楷体_GB2312" panose="02010609030101010101" pitchFamily="49" charset="-122"/>
              </a:rPr>
              <a:t>id</a:t>
            </a:r>
            <a:r>
              <a:rPr lang="zh-CN" altLang="en-US" b="1">
                <a:latin typeface="楷体_GB2312" panose="02010609030101010101" pitchFamily="49" charset="-122"/>
                <a:ea typeface="楷体_GB2312" panose="02010609030101010101" pitchFamily="49" charset="-122"/>
              </a:rPr>
              <a:t>进入</a:t>
            </a:r>
            <a:r>
              <a:rPr lang="en-US" altLang="zh-CN" b="1">
                <a:latin typeface="楷体_GB2312" panose="02010609030101010101" pitchFamily="49" charset="-122"/>
                <a:ea typeface="楷体_GB2312" panose="02010609030101010101" pitchFamily="49" charset="-122"/>
              </a:rPr>
              <a:t>I12</a:t>
            </a:r>
            <a:r>
              <a:rPr lang="zh-CN" altLang="en-US" b="1">
                <a:latin typeface="楷体_GB2312" panose="02010609030101010101" pitchFamily="49" charset="-122"/>
                <a:ea typeface="楷体_GB2312" panose="02010609030101010101" pitchFamily="49" charset="-122"/>
              </a:rPr>
              <a:t>的边可以被这条遇到</a:t>
            </a:r>
            <a:r>
              <a:rPr lang="en-US" altLang="zh-CN" b="1">
                <a:latin typeface="楷体_GB2312" panose="02010609030101010101" pitchFamily="49" charset="-122"/>
                <a:ea typeface="楷体_GB2312" panose="02010609030101010101" pitchFamily="49" charset="-122"/>
              </a:rPr>
              <a:t>id</a:t>
            </a:r>
            <a:r>
              <a:rPr lang="zh-CN" altLang="en-US" b="1">
                <a:latin typeface="楷体_GB2312" panose="02010609030101010101" pitchFamily="49" charset="-122"/>
                <a:ea typeface="楷体_GB2312" panose="02010609030101010101" pitchFamily="49" charset="-122"/>
              </a:rPr>
              <a:t>进入</a:t>
            </a:r>
            <a:r>
              <a:rPr lang="en-US" altLang="zh-CN" b="1">
                <a:latin typeface="楷体_GB2312" panose="02010609030101010101" pitchFamily="49" charset="-122"/>
                <a:ea typeface="楷体_GB2312" panose="02010609030101010101" pitchFamily="49" charset="-122"/>
              </a:rPr>
              <a:t>I5</a:t>
            </a:r>
            <a:r>
              <a:rPr lang="zh-CN" altLang="en-US" b="1">
                <a:latin typeface="楷体_GB2312" panose="02010609030101010101" pitchFamily="49" charset="-122"/>
                <a:ea typeface="楷体_GB2312" panose="02010609030101010101" pitchFamily="49" charset="-122"/>
              </a:rPr>
              <a:t>的边替换</a:t>
            </a:r>
            <a:endParaRPr lang="en-US" altLang="zh-CN" b="1">
              <a:latin typeface="楷体_GB2312" panose="02010609030101010101" pitchFamily="49" charset="-122"/>
              <a:ea typeface="楷体_GB2312" panose="02010609030101010101" pitchFamily="49" charset="-122"/>
            </a:endParaRPr>
          </a:p>
          <a:p>
            <a:pPr eaLnBrk="1" hangingPunct="1"/>
            <a:endParaRPr lang="en-US" altLang="zh-CN" b="1">
              <a:latin typeface="楷体_GB2312" panose="02010609030101010101" pitchFamily="49" charset="-122"/>
              <a:ea typeface="楷体_GB2312" panose="02010609030101010101" pitchFamily="49" charset="-122"/>
            </a:endParaRPr>
          </a:p>
          <a:p>
            <a:pPr eaLnBrk="1" hangingPunct="1"/>
            <a:r>
              <a:rPr lang="zh-CN" altLang="en-US" b="1">
                <a:latin typeface="楷体_GB2312" panose="02010609030101010101" pitchFamily="49" charset="-122"/>
                <a:ea typeface="楷体_GB2312" panose="02010609030101010101" pitchFamily="49" charset="-122"/>
              </a:rPr>
              <a:t>而</a:t>
            </a:r>
            <a:r>
              <a:rPr lang="en-US" altLang="zh-CN" b="1">
                <a:latin typeface="楷体_GB2312" panose="02010609030101010101" pitchFamily="49" charset="-122"/>
                <a:ea typeface="楷体_GB2312" panose="02010609030101010101" pitchFamily="49" charset="-122"/>
              </a:rPr>
              <a:t>I11</a:t>
            </a:r>
            <a:r>
              <a:rPr lang="zh-CN" altLang="en-US" b="1">
                <a:latin typeface="楷体_GB2312" panose="02010609030101010101" pitchFamily="49" charset="-122"/>
                <a:ea typeface="楷体_GB2312" panose="02010609030101010101" pitchFamily="49" charset="-122"/>
              </a:rPr>
              <a:t>遇到</a:t>
            </a:r>
            <a:r>
              <a:rPr lang="en-US" altLang="zh-CN" b="1">
                <a:latin typeface="楷体_GB2312" panose="02010609030101010101" pitchFamily="49" charset="-122"/>
                <a:ea typeface="楷体_GB2312" panose="02010609030101010101" pitchFamily="49" charset="-122"/>
              </a:rPr>
              <a:t>L</a:t>
            </a:r>
            <a:r>
              <a:rPr lang="zh-CN" altLang="en-US" b="1">
                <a:latin typeface="楷体_GB2312" panose="02010609030101010101" pitchFamily="49" charset="-122"/>
                <a:ea typeface="楷体_GB2312" panose="02010609030101010101" pitchFamily="49" charset="-122"/>
              </a:rPr>
              <a:t>、*、</a:t>
            </a:r>
            <a:r>
              <a:rPr lang="en-US" altLang="zh-CN" b="1">
                <a:latin typeface="楷体_GB2312" panose="02010609030101010101" pitchFamily="49" charset="-122"/>
                <a:ea typeface="楷体_GB2312" panose="02010609030101010101" pitchFamily="49" charset="-122"/>
              </a:rPr>
              <a:t>R</a:t>
            </a:r>
            <a:r>
              <a:rPr lang="zh-CN" altLang="en-US" b="1">
                <a:latin typeface="楷体_GB2312" panose="02010609030101010101" pitchFamily="49" charset="-122"/>
                <a:ea typeface="楷体_GB2312" panose="02010609030101010101" pitchFamily="49" charset="-122"/>
              </a:rPr>
              <a:t>和</a:t>
            </a:r>
            <a:r>
              <a:rPr lang="en-US" altLang="zh-CN" b="1">
                <a:latin typeface="楷体_GB2312" panose="02010609030101010101" pitchFamily="49" charset="-122"/>
                <a:ea typeface="楷体_GB2312" panose="02010609030101010101" pitchFamily="49" charset="-122"/>
              </a:rPr>
              <a:t>id</a:t>
            </a:r>
            <a:r>
              <a:rPr lang="zh-CN" altLang="en-US" b="1">
                <a:latin typeface="楷体_GB2312" panose="02010609030101010101" pitchFamily="49" charset="-122"/>
                <a:ea typeface="楷体_GB2312" panose="02010609030101010101" pitchFamily="49" charset="-122"/>
              </a:rPr>
              <a:t>进入</a:t>
            </a:r>
            <a:r>
              <a:rPr lang="en-US" altLang="zh-CN" b="1">
                <a:latin typeface="楷体_GB2312" panose="02010609030101010101" pitchFamily="49" charset="-122"/>
                <a:ea typeface="楷体_GB2312" panose="02010609030101010101" pitchFamily="49" charset="-122"/>
              </a:rPr>
              <a:t>I10</a:t>
            </a:r>
            <a:r>
              <a:rPr lang="zh-CN" altLang="en-US" b="1">
                <a:latin typeface="楷体_GB2312" panose="02010609030101010101" pitchFamily="49" charset="-122"/>
                <a:ea typeface="楷体_GB2312" panose="02010609030101010101" pitchFamily="49" charset="-122"/>
              </a:rPr>
              <a:t>、</a:t>
            </a:r>
            <a:r>
              <a:rPr lang="en-US" altLang="zh-CN" b="1">
                <a:latin typeface="楷体_GB2312" panose="02010609030101010101" pitchFamily="49" charset="-122"/>
                <a:ea typeface="楷体_GB2312" panose="02010609030101010101" pitchFamily="49" charset="-122"/>
              </a:rPr>
              <a:t>I11</a:t>
            </a:r>
            <a:r>
              <a:rPr lang="zh-CN" altLang="en-US" b="1">
                <a:latin typeface="楷体_GB2312" panose="02010609030101010101" pitchFamily="49" charset="-122"/>
                <a:ea typeface="楷体_GB2312" panose="02010609030101010101" pitchFamily="49" charset="-122"/>
              </a:rPr>
              <a:t>、</a:t>
            </a:r>
            <a:r>
              <a:rPr lang="en-US" altLang="zh-CN" b="1">
                <a:latin typeface="楷体_GB2312" panose="02010609030101010101" pitchFamily="49" charset="-122"/>
                <a:ea typeface="楷体_GB2312" panose="02010609030101010101" pitchFamily="49" charset="-122"/>
              </a:rPr>
              <a:t>I13</a:t>
            </a:r>
            <a:r>
              <a:rPr lang="zh-CN" altLang="en-US" b="1">
                <a:latin typeface="楷体_GB2312" panose="02010609030101010101" pitchFamily="49" charset="-122"/>
                <a:ea typeface="楷体_GB2312" panose="02010609030101010101" pitchFamily="49" charset="-122"/>
              </a:rPr>
              <a:t>、</a:t>
            </a:r>
            <a:r>
              <a:rPr lang="en-US" altLang="zh-CN" b="1">
                <a:latin typeface="楷体_GB2312" panose="02010609030101010101" pitchFamily="49" charset="-122"/>
                <a:ea typeface="楷体_GB2312" panose="02010609030101010101" pitchFamily="49" charset="-122"/>
              </a:rPr>
              <a:t>I12</a:t>
            </a:r>
            <a:r>
              <a:rPr lang="zh-CN" altLang="en-US" b="1">
                <a:latin typeface="楷体_GB2312" panose="02010609030101010101" pitchFamily="49" charset="-122"/>
                <a:ea typeface="楷体_GB2312" panose="02010609030101010101" pitchFamily="49" charset="-122"/>
              </a:rPr>
              <a:t>的这几条边也可以被</a:t>
            </a:r>
            <a:endParaRPr lang="en-US" altLang="zh-CN" b="1">
              <a:latin typeface="楷体_GB2312" panose="02010609030101010101" pitchFamily="49" charset="-122"/>
              <a:ea typeface="楷体_GB2312" panose="02010609030101010101" pitchFamily="49" charset="-122"/>
            </a:endParaRPr>
          </a:p>
          <a:p>
            <a:pPr eaLnBrk="1" hangingPunct="1"/>
            <a:r>
              <a:rPr lang="en-US" altLang="zh-CN" b="1">
                <a:latin typeface="楷体_GB2312" panose="02010609030101010101" pitchFamily="49" charset="-122"/>
                <a:ea typeface="楷体_GB2312" panose="02010609030101010101" pitchFamily="49" charset="-122"/>
              </a:rPr>
              <a:t>I4</a:t>
            </a:r>
            <a:r>
              <a:rPr lang="zh-CN" altLang="en-US" b="1">
                <a:latin typeface="楷体_GB2312" panose="02010609030101010101" pitchFamily="49" charset="-122"/>
                <a:ea typeface="楷体_GB2312" panose="02010609030101010101" pitchFamily="49" charset="-122"/>
              </a:rPr>
              <a:t>遇到</a:t>
            </a:r>
            <a:r>
              <a:rPr lang="en-US" altLang="zh-CN" b="1">
                <a:latin typeface="楷体_GB2312" panose="02010609030101010101" pitchFamily="49" charset="-122"/>
                <a:ea typeface="楷体_GB2312" panose="02010609030101010101" pitchFamily="49" charset="-122"/>
              </a:rPr>
              <a:t>R</a:t>
            </a:r>
            <a:r>
              <a:rPr lang="zh-CN" altLang="en-US" b="1">
                <a:latin typeface="楷体_GB2312" panose="02010609030101010101" pitchFamily="49" charset="-122"/>
                <a:ea typeface="楷体_GB2312" panose="02010609030101010101" pitchFamily="49" charset="-122"/>
              </a:rPr>
              <a:t>、</a:t>
            </a:r>
            <a:r>
              <a:rPr lang="en-US" altLang="zh-CN" b="1">
                <a:latin typeface="楷体_GB2312" panose="02010609030101010101" pitchFamily="49" charset="-122"/>
                <a:ea typeface="楷体_GB2312" panose="02010609030101010101" pitchFamily="49" charset="-122"/>
              </a:rPr>
              <a:t>L</a:t>
            </a:r>
            <a:r>
              <a:rPr lang="zh-CN" altLang="en-US" b="1">
                <a:latin typeface="楷体_GB2312" panose="02010609030101010101" pitchFamily="49" charset="-122"/>
                <a:ea typeface="楷体_GB2312" panose="02010609030101010101" pitchFamily="49" charset="-122"/>
              </a:rPr>
              <a:t>、</a:t>
            </a:r>
            <a:r>
              <a:rPr lang="en-US" altLang="zh-CN" b="1">
                <a:latin typeface="楷体_GB2312" panose="02010609030101010101" pitchFamily="49" charset="-122"/>
                <a:ea typeface="楷体_GB2312" panose="02010609030101010101" pitchFamily="49" charset="-122"/>
              </a:rPr>
              <a:t>id</a:t>
            </a:r>
            <a:r>
              <a:rPr lang="zh-CN" altLang="en-US" b="1">
                <a:latin typeface="楷体_GB2312" panose="02010609030101010101" pitchFamily="49" charset="-122"/>
                <a:ea typeface="楷体_GB2312" panose="02010609030101010101" pitchFamily="49" charset="-122"/>
              </a:rPr>
              <a:t>和*进入</a:t>
            </a:r>
            <a:r>
              <a:rPr lang="en-US" altLang="zh-CN" b="1">
                <a:latin typeface="楷体_GB2312" panose="02010609030101010101" pitchFamily="49" charset="-122"/>
                <a:ea typeface="楷体_GB2312" panose="02010609030101010101" pitchFamily="49" charset="-122"/>
              </a:rPr>
              <a:t>I7</a:t>
            </a:r>
            <a:r>
              <a:rPr lang="zh-CN" altLang="en-US" b="1">
                <a:latin typeface="楷体_GB2312" panose="02010609030101010101" pitchFamily="49" charset="-122"/>
                <a:ea typeface="楷体_GB2312" panose="02010609030101010101" pitchFamily="49" charset="-122"/>
              </a:rPr>
              <a:t>、</a:t>
            </a:r>
            <a:r>
              <a:rPr lang="en-US" altLang="zh-CN" b="1">
                <a:latin typeface="楷体_GB2312" panose="02010609030101010101" pitchFamily="49" charset="-122"/>
                <a:ea typeface="楷体_GB2312" panose="02010609030101010101" pitchFamily="49" charset="-122"/>
              </a:rPr>
              <a:t>I8</a:t>
            </a:r>
            <a:r>
              <a:rPr lang="zh-CN" altLang="en-US" b="1">
                <a:latin typeface="楷体_GB2312" panose="02010609030101010101" pitchFamily="49" charset="-122"/>
                <a:ea typeface="楷体_GB2312" panose="02010609030101010101" pitchFamily="49" charset="-122"/>
              </a:rPr>
              <a:t>、</a:t>
            </a:r>
            <a:r>
              <a:rPr lang="en-US" altLang="zh-CN" b="1">
                <a:latin typeface="楷体_GB2312" panose="02010609030101010101" pitchFamily="49" charset="-122"/>
                <a:ea typeface="楷体_GB2312" panose="02010609030101010101" pitchFamily="49" charset="-122"/>
              </a:rPr>
              <a:t>I5</a:t>
            </a:r>
            <a:r>
              <a:rPr lang="zh-CN" altLang="en-US" b="1">
                <a:latin typeface="楷体_GB2312" panose="02010609030101010101" pitchFamily="49" charset="-122"/>
                <a:ea typeface="楷体_GB2312" panose="02010609030101010101" pitchFamily="49" charset="-122"/>
              </a:rPr>
              <a:t>、和</a:t>
            </a:r>
            <a:r>
              <a:rPr lang="en-US" altLang="zh-CN" b="1">
                <a:latin typeface="楷体_GB2312" panose="02010609030101010101" pitchFamily="49" charset="-122"/>
                <a:ea typeface="楷体_GB2312" panose="02010609030101010101" pitchFamily="49" charset="-122"/>
              </a:rPr>
              <a:t>I4</a:t>
            </a:r>
            <a:r>
              <a:rPr lang="zh-CN" altLang="en-US" b="1">
                <a:latin typeface="楷体_GB2312" panose="02010609030101010101" pitchFamily="49" charset="-122"/>
                <a:ea typeface="楷体_GB2312" panose="02010609030101010101" pitchFamily="49" charset="-122"/>
              </a:rPr>
              <a:t>的这几条边替换</a:t>
            </a:r>
            <a:endParaRPr lang="en-US" altLang="zh-CN" b="1">
              <a:latin typeface="楷体_GB2312" panose="02010609030101010101" pitchFamily="49" charset="-122"/>
              <a:ea typeface="楷体_GB2312" panose="02010609030101010101" pitchFamily="49" charset="-122"/>
            </a:endParaRPr>
          </a:p>
          <a:p>
            <a:pPr eaLnBrk="1" hangingPunct="1"/>
            <a:endParaRPr lang="en-US" altLang="zh-CN" b="1">
              <a:latin typeface="楷体_GB2312" panose="02010609030101010101" pitchFamily="49" charset="-122"/>
              <a:ea typeface="楷体_GB2312" panose="02010609030101010101" pitchFamily="49" charset="-122"/>
            </a:endParaRPr>
          </a:p>
          <a:p>
            <a:pPr eaLnBrk="1" hangingPunct="1"/>
            <a:r>
              <a:rPr lang="zh-CN" altLang="en-US" b="1">
                <a:latin typeface="楷体_GB2312" panose="02010609030101010101" pitchFamily="49" charset="-122"/>
                <a:ea typeface="楷体_GB2312" panose="02010609030101010101" pitchFamily="49" charset="-122"/>
              </a:rPr>
              <a:t>这样，我们就可以将状态</a:t>
            </a:r>
            <a:r>
              <a:rPr lang="en-US" altLang="zh-CN" b="1">
                <a:latin typeface="楷体_GB2312" panose="02010609030101010101" pitchFamily="49" charset="-122"/>
                <a:ea typeface="楷体_GB2312" panose="02010609030101010101" pitchFamily="49" charset="-122"/>
              </a:rPr>
              <a:t>10-13</a:t>
            </a:r>
            <a:r>
              <a:rPr lang="zh-CN" altLang="en-US" b="1">
                <a:latin typeface="楷体_GB2312" panose="02010609030101010101" pitchFamily="49" charset="-122"/>
                <a:ea typeface="楷体_GB2312" panose="02010609030101010101" pitchFamily="49" charset="-122"/>
              </a:rPr>
              <a:t>从转换图中删除</a:t>
            </a:r>
            <a:endParaRPr lang="en-US" altLang="zh-CN" b="1">
              <a:latin typeface="楷体_GB2312" panose="02010609030101010101" pitchFamily="49" charset="-122"/>
              <a:ea typeface="楷体_GB2312" panose="02010609030101010101" pitchFamily="49" charset="-122"/>
            </a:endParaRPr>
          </a:p>
          <a:p>
            <a:pPr eaLnBrk="1" hangingPunct="1"/>
            <a:endParaRPr lang="en-US" altLang="zh-CN" b="1">
              <a:latin typeface="楷体_GB2312" panose="02010609030101010101" pitchFamily="49" charset="-122"/>
              <a:ea typeface="楷体_GB2312" panose="02010609030101010101" pitchFamily="49" charset="-122"/>
            </a:endParaRPr>
          </a:p>
          <a:p>
            <a:pPr eaLnBrk="1" hangingPunct="1"/>
            <a:r>
              <a:rPr lang="zh-CN" altLang="en-US" b="1">
                <a:latin typeface="楷体_GB2312" panose="02010609030101010101" pitchFamily="49" charset="-122"/>
                <a:ea typeface="楷体_GB2312" panose="02010609030101010101" pitchFamily="49" charset="-122"/>
              </a:rPr>
              <a:t>项目集</a:t>
            </a:r>
            <a:r>
              <a:rPr lang="en-US" altLang="zh-CN" b="1">
                <a:latin typeface="楷体_GB2312" panose="02010609030101010101" pitchFamily="49" charset="-122"/>
                <a:ea typeface="楷体_GB2312" panose="02010609030101010101" pitchFamily="49" charset="-122"/>
              </a:rPr>
              <a:t>I</a:t>
            </a:r>
            <a:r>
              <a:rPr lang="zh-CN" altLang="en-US" b="1">
                <a:latin typeface="楷体_GB2312" panose="02010609030101010101" pitchFamily="49" charset="-122"/>
                <a:ea typeface="楷体_GB2312" panose="02010609030101010101" pitchFamily="49" charset="-122"/>
              </a:rPr>
              <a:t>相对于文法符号</a:t>
            </a:r>
            <a:r>
              <a:rPr lang="en-US" altLang="zh-CN" b="1">
                <a:latin typeface="楷体_GB2312" panose="02010609030101010101" pitchFamily="49" charset="-122"/>
                <a:ea typeface="楷体_GB2312" panose="02010609030101010101" pitchFamily="49" charset="-122"/>
              </a:rPr>
              <a:t>X</a:t>
            </a:r>
            <a:r>
              <a:rPr lang="zh-CN" altLang="en-US" b="1">
                <a:latin typeface="楷体_GB2312" panose="02010609030101010101" pitchFamily="49" charset="-122"/>
                <a:ea typeface="楷体_GB2312" panose="02010609030101010101" pitchFamily="49" charset="-122"/>
              </a:rPr>
              <a:t>的后继项目集闭包</a:t>
            </a:r>
            <a:r>
              <a:rPr lang="en-US" altLang="zh-CN">
                <a:latin typeface="Times New Roman" panose="02020603050405020304" pitchFamily="18" charset="0"/>
                <a:cs typeface="Times New Roman" panose="02020603050405020304" pitchFamily="18" charset="0"/>
              </a:rPr>
              <a:t>GOTO(</a:t>
            </a:r>
            <a:r>
              <a:rPr lang="en-US" altLang="zh-CN" i="1">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X</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ea typeface="楷体_GB2312" panose="02010609030101010101" pitchFamily="49" charset="-122"/>
              </a:rPr>
              <a:t>的核心只由</a:t>
            </a:r>
            <a:r>
              <a:rPr lang="en-US" altLang="zh-CN">
                <a:latin typeface="Times New Roman" panose="02020603050405020304" pitchFamily="18" charset="0"/>
                <a:cs typeface="Times New Roman" panose="02020603050405020304" pitchFamily="18" charset="0"/>
              </a:rPr>
              <a:t>I</a:t>
            </a:r>
            <a:r>
              <a:rPr lang="zh-CN" altLang="en-US">
                <a:latin typeface="Times New Roman" panose="02020603050405020304" pitchFamily="18" charset="0"/>
                <a:ea typeface="楷体_GB2312" panose="02010609030101010101" pitchFamily="49" charset="-122"/>
              </a:rPr>
              <a:t>的核心决定，一组被合并的项集的</a:t>
            </a:r>
            <a:r>
              <a:rPr lang="en-US" altLang="zh-CN">
                <a:latin typeface="Times New Roman" panose="02020603050405020304" pitchFamily="18" charset="0"/>
                <a:cs typeface="Times New Roman" panose="02020603050405020304" pitchFamily="18" charset="0"/>
              </a:rPr>
              <a:t>GOTO</a:t>
            </a:r>
            <a:r>
              <a:rPr lang="zh-CN" altLang="en-US">
                <a:latin typeface="Times New Roman" panose="02020603050405020304" pitchFamily="18" charset="0"/>
                <a:ea typeface="楷体_GB2312" panose="02010609030101010101" pitchFamily="49" charset="-122"/>
              </a:rPr>
              <a:t>目标也可以被合并（龙</a:t>
            </a:r>
            <a:r>
              <a:rPr lang="en-US" altLang="zh-CN">
                <a:latin typeface="Times New Roman" panose="02020603050405020304" pitchFamily="18" charset="0"/>
                <a:cs typeface="Times New Roman" panose="02020603050405020304" pitchFamily="18" charset="0"/>
              </a:rPr>
              <a:t>2p160</a:t>
            </a:r>
            <a:r>
              <a:rPr lang="zh-CN" altLang="en-US">
                <a:latin typeface="Times New Roman" panose="02020603050405020304" pitchFamily="18" charset="0"/>
                <a:ea typeface="楷体_GB2312" panose="02010609030101010101" pitchFamily="49" charset="-122"/>
              </a:rPr>
              <a:t>）</a:t>
            </a:r>
            <a:endParaRPr lang="en-US" altLang="zh-CN" b="1">
              <a:latin typeface="楷体_GB2312" panose="02010609030101010101" pitchFamily="49" charset="-122"/>
              <a:ea typeface="楷体_GB2312" panose="02010609030101010101" pitchFamily="49" charset="-122"/>
            </a:endParaRPr>
          </a:p>
          <a:p>
            <a:pPr eaLnBrk="1" hangingPunct="1"/>
            <a:r>
              <a:rPr lang="zh-CN" altLang="en-US" b="1">
                <a:latin typeface="楷体_GB2312" panose="02010609030101010101" pitchFamily="49" charset="-122"/>
                <a:ea typeface="楷体_GB2312" panose="02010609030101010101" pitchFamily="49" charset="-122"/>
              </a:rPr>
              <a:t>从项目族的外在特征来看，如果去掉后继符后， </a:t>
            </a:r>
            <a:r>
              <a:rPr lang="en-US" altLang="zh-CN" b="1">
                <a:latin typeface="楷体_GB2312" panose="02010609030101010101" pitchFamily="49" charset="-122"/>
                <a:ea typeface="楷体_GB2312" panose="02010609030101010101" pitchFamily="49" charset="-122"/>
              </a:rPr>
              <a:t>LALR(1)</a:t>
            </a:r>
            <a:r>
              <a:rPr lang="zh-CN" altLang="en-US" b="1">
                <a:latin typeface="楷体_GB2312" panose="02010609030101010101" pitchFamily="49" charset="-122"/>
                <a:ea typeface="楷体_GB2312" panose="02010609030101010101" pitchFamily="49" charset="-122"/>
              </a:rPr>
              <a:t>项目集族就是文法</a:t>
            </a:r>
            <a:r>
              <a:rPr lang="en-US" altLang="zh-CN" b="1">
                <a:latin typeface="楷体_GB2312" panose="02010609030101010101" pitchFamily="49" charset="-122"/>
                <a:ea typeface="楷体_GB2312" panose="02010609030101010101" pitchFamily="49" charset="-122"/>
              </a:rPr>
              <a:t>G</a:t>
            </a:r>
            <a:r>
              <a:rPr lang="zh-CN" altLang="en-US" b="1">
                <a:latin typeface="楷体_GB2312" panose="02010609030101010101" pitchFamily="49" charset="-122"/>
                <a:ea typeface="楷体_GB2312" panose="02010609030101010101" pitchFamily="49" charset="-122"/>
              </a:rPr>
              <a:t>的</a:t>
            </a:r>
            <a:r>
              <a:rPr lang="en-US" altLang="zh-CN" b="1">
                <a:latin typeface="楷体_GB2312" panose="02010609030101010101" pitchFamily="49" charset="-122"/>
                <a:ea typeface="楷体_GB2312" panose="02010609030101010101" pitchFamily="49" charset="-122"/>
              </a:rPr>
              <a:t>LR(0)</a:t>
            </a:r>
            <a:r>
              <a:rPr lang="zh-CN" altLang="en-US" b="1">
                <a:latin typeface="楷体_GB2312" panose="02010609030101010101" pitchFamily="49" charset="-122"/>
                <a:ea typeface="楷体_GB2312" panose="02010609030101010101" pitchFamily="49" charset="-122"/>
              </a:rPr>
              <a:t>项目集族</a:t>
            </a:r>
            <a:r>
              <a:rPr lang="en-US" altLang="zh-CN" b="1">
                <a:latin typeface="楷体_GB2312" panose="02010609030101010101" pitchFamily="49" charset="-122"/>
                <a:ea typeface="楷体_GB2312" panose="02010609030101010101" pitchFamily="49" charset="-122"/>
              </a:rPr>
              <a:t>(</a:t>
            </a:r>
            <a:r>
              <a:rPr lang="zh-CN" altLang="en-US"/>
              <a:t>肖新</a:t>
            </a:r>
            <a:r>
              <a:rPr lang="en-US" altLang="zh-CN"/>
              <a:t>p114</a:t>
            </a:r>
            <a:r>
              <a:rPr lang="en-US" altLang="zh-CN" b="1">
                <a:latin typeface="楷体_GB2312" panose="02010609030101010101" pitchFamily="49" charset="-122"/>
                <a:ea typeface="楷体_GB2312" panose="02010609030101010101" pitchFamily="49" charset="-122"/>
              </a:rPr>
              <a:t>)</a:t>
            </a:r>
            <a:endParaRPr lang="zh-CN" altLang="en-US" b="1">
              <a:latin typeface="楷体_GB2312" panose="02010609030101010101" pitchFamily="49" charset="-122"/>
              <a:ea typeface="楷体_GB2312" panose="02010609030101010101" pitchFamily="49" charset="-122"/>
            </a:endParaRPr>
          </a:p>
          <a:p>
            <a:pPr eaLnBrk="1" hangingPunct="1"/>
            <a:endParaRPr lang="zh-CN" altLang="en-US"/>
          </a:p>
          <a:p>
            <a:endParaRPr lang="zh-CN" altLang="en-US"/>
          </a:p>
        </p:txBody>
      </p:sp>
    </p:spTree>
    <p:extLst>
      <p:ext uri="{BB962C8B-B14F-4D97-AF65-F5344CB8AC3E}">
        <p14:creationId xmlns:p14="http://schemas.microsoft.com/office/powerpoint/2010/main" val="132433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idx="4294967295"/>
          </p:nvPr>
        </p:nvSpPr>
        <p:spPr>
          <a:ln/>
        </p:spPr>
      </p:sp>
      <p:sp>
        <p:nvSpPr>
          <p:cNvPr id="68611" name="Rectangle 3"/>
          <p:cNvSpPr>
            <a:spLocks noGrp="1" noChangeArrowheads="1"/>
          </p:cNvSpPr>
          <p:nvPr>
            <p:ph type="body" idx="4294967295"/>
          </p:nvPr>
        </p:nvSpPr>
        <p:spPr/>
        <p:txBody>
          <a:bodyPr/>
          <a:lstStyle/>
          <a:p>
            <a:pPr eaLnBrk="1" hangingPunct="1"/>
            <a:r>
              <a:rPr lang="en-US" altLang="zh-CN" b="1" dirty="0">
                <a:latin typeface="楷体_GB2312" panose="02010609030101010101" pitchFamily="49" charset="-122"/>
                <a:ea typeface="楷体_GB2312" panose="02010609030101010101" pitchFamily="49" charset="-122"/>
              </a:rPr>
              <a:t>S: </a:t>
            </a:r>
            <a:r>
              <a:rPr lang="zh-CN" altLang="en-US" b="1" dirty="0">
                <a:latin typeface="楷体_GB2312" panose="02010609030101010101" pitchFamily="49" charset="-122"/>
                <a:ea typeface="楷体_GB2312" panose="02010609030101010101" pitchFamily="49" charset="-122"/>
              </a:rPr>
              <a:t>具有</a:t>
            </a:r>
            <a:r>
              <a:rPr lang="en-US" altLang="zh-CN" b="1" dirty="0">
                <a:latin typeface="楷体_GB2312" panose="02010609030101010101" pitchFamily="49" charset="-122"/>
                <a:ea typeface="楷体_GB2312" panose="02010609030101010101" pitchFamily="49" charset="-122"/>
              </a:rPr>
              <a:t>SLR</a:t>
            </a:r>
            <a:r>
              <a:rPr lang="zh-CN" altLang="en-US" b="1" dirty="0">
                <a:latin typeface="楷体_GB2312" panose="02010609030101010101" pitchFamily="49" charset="-122"/>
                <a:ea typeface="楷体_GB2312" panose="02010609030101010101" pitchFamily="49" charset="-122"/>
              </a:rPr>
              <a:t>的状态数，接近</a:t>
            </a:r>
            <a:r>
              <a:rPr lang="en-US" altLang="zh-CN" b="1" dirty="0">
                <a:latin typeface="楷体_GB2312" panose="02010609030101010101" pitchFamily="49" charset="-122"/>
                <a:ea typeface="楷体_GB2312" panose="02010609030101010101" pitchFamily="49" charset="-122"/>
              </a:rPr>
              <a:t>LR1</a:t>
            </a:r>
            <a:r>
              <a:rPr lang="zh-CN" altLang="en-US" b="1" dirty="0">
                <a:latin typeface="楷体_GB2312" panose="02010609030101010101" pitchFamily="49" charset="-122"/>
                <a:ea typeface="楷体_GB2312" panose="02010609030101010101" pitchFamily="49" charset="-122"/>
              </a:rPr>
              <a:t>的分析能力。</a:t>
            </a:r>
            <a:endParaRPr lang="en-US" altLang="zh-CN" b="1" dirty="0">
              <a:latin typeface="楷体_GB2312" panose="02010609030101010101" pitchFamily="49" charset="-122"/>
              <a:ea typeface="楷体_GB2312" panose="02010609030101010101" pitchFamily="49" charset="-122"/>
            </a:endParaRPr>
          </a:p>
          <a:p>
            <a:pPr eaLnBrk="1" hangingPunct="1"/>
            <a:r>
              <a:rPr lang="zh-CN" altLang="en-US" b="1" dirty="0">
                <a:latin typeface="楷体_GB2312" panose="02010609030101010101" pitchFamily="49" charset="-122"/>
                <a:ea typeface="楷体_GB2312" panose="02010609030101010101" pitchFamily="49" charset="-122"/>
              </a:rPr>
              <a:t>因为</a:t>
            </a:r>
            <a:r>
              <a:rPr lang="en-US" altLang="zh-CN" dirty="0">
                <a:latin typeface="Times New Roman" panose="02020603050405020304" pitchFamily="18" charset="0"/>
                <a:cs typeface="Times New Roman" panose="02020603050405020304" pitchFamily="18" charset="0"/>
              </a:rPr>
              <a:t>GOTO(</a:t>
            </a:r>
            <a:r>
              <a:rPr lang="en-US" altLang="zh-CN" i="1"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ea typeface="楷体_GB2312" panose="02010609030101010101" pitchFamily="49" charset="-122"/>
              </a:rPr>
              <a:t>的核心只由</a:t>
            </a:r>
            <a:r>
              <a:rPr lang="en-US" altLang="zh-CN"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ea typeface="楷体_GB2312" panose="02010609030101010101" pitchFamily="49" charset="-122"/>
              </a:rPr>
              <a:t>的核心决定，一组被合并的项集的</a:t>
            </a:r>
            <a:r>
              <a:rPr lang="en-US" altLang="zh-CN" dirty="0">
                <a:latin typeface="Times New Roman" panose="02020603050405020304" pitchFamily="18" charset="0"/>
                <a:cs typeface="Times New Roman" panose="02020603050405020304" pitchFamily="18" charset="0"/>
              </a:rPr>
              <a:t>GOTO</a:t>
            </a:r>
            <a:r>
              <a:rPr lang="zh-CN" altLang="en-US" dirty="0">
                <a:latin typeface="Times New Roman" panose="02020603050405020304" pitchFamily="18" charset="0"/>
                <a:ea typeface="楷体_GB2312" panose="02010609030101010101" pitchFamily="49" charset="-122"/>
              </a:rPr>
              <a:t>目标也可以被合并（龙</a:t>
            </a:r>
            <a:r>
              <a:rPr lang="en-US" altLang="zh-CN" dirty="0">
                <a:latin typeface="Times New Roman" panose="02020603050405020304" pitchFamily="18" charset="0"/>
                <a:cs typeface="Times New Roman" panose="02020603050405020304" pitchFamily="18" charset="0"/>
              </a:rPr>
              <a:t>2p160</a:t>
            </a:r>
            <a:r>
              <a:rPr lang="zh-CN" altLang="en-US" dirty="0">
                <a:latin typeface="Times New Roman" panose="02020603050405020304" pitchFamily="18" charset="0"/>
                <a:ea typeface="楷体_GB2312" panose="02010609030101010101" pitchFamily="49" charset="-122"/>
              </a:rPr>
              <a:t>）</a:t>
            </a:r>
            <a:endParaRPr lang="en-US" altLang="zh-CN" b="1" dirty="0">
              <a:latin typeface="楷体_GB2312" panose="02010609030101010101" pitchFamily="49" charset="-122"/>
              <a:ea typeface="楷体_GB2312" panose="02010609030101010101" pitchFamily="49" charset="-122"/>
            </a:endParaRPr>
          </a:p>
          <a:p>
            <a:pPr eaLnBrk="1" hangingPunct="1"/>
            <a:r>
              <a:rPr lang="zh-CN" altLang="en-US" b="1" dirty="0">
                <a:latin typeface="楷体_GB2312" panose="02010609030101010101" pitchFamily="49" charset="-122"/>
                <a:ea typeface="楷体_GB2312" panose="02010609030101010101" pitchFamily="49" charset="-122"/>
              </a:rPr>
              <a:t>从项目族的外在特征来看，如果去掉后继符后， </a:t>
            </a:r>
            <a:r>
              <a:rPr lang="en-US" altLang="zh-CN" b="1" dirty="0">
                <a:latin typeface="楷体_GB2312" panose="02010609030101010101" pitchFamily="49" charset="-122"/>
                <a:ea typeface="楷体_GB2312" panose="02010609030101010101" pitchFamily="49" charset="-122"/>
              </a:rPr>
              <a:t>LALR(1)</a:t>
            </a:r>
            <a:r>
              <a:rPr lang="zh-CN" altLang="en-US" b="1" dirty="0">
                <a:latin typeface="楷体_GB2312" panose="02010609030101010101" pitchFamily="49" charset="-122"/>
                <a:ea typeface="楷体_GB2312" panose="02010609030101010101" pitchFamily="49" charset="-122"/>
              </a:rPr>
              <a:t>项目集族就是文法</a:t>
            </a:r>
            <a:r>
              <a:rPr lang="en-US" altLang="zh-CN" b="1" dirty="0">
                <a:latin typeface="楷体_GB2312" panose="02010609030101010101" pitchFamily="49" charset="-122"/>
                <a:ea typeface="楷体_GB2312" panose="02010609030101010101" pitchFamily="49" charset="-122"/>
              </a:rPr>
              <a:t>G</a:t>
            </a:r>
            <a:r>
              <a:rPr lang="zh-CN" altLang="en-US" b="1" dirty="0">
                <a:latin typeface="楷体_GB2312" panose="02010609030101010101" pitchFamily="49" charset="-122"/>
                <a:ea typeface="楷体_GB2312" panose="02010609030101010101" pitchFamily="49" charset="-122"/>
              </a:rPr>
              <a:t>的</a:t>
            </a:r>
            <a:r>
              <a:rPr lang="en-US" altLang="zh-CN" b="1" dirty="0">
                <a:latin typeface="楷体_GB2312" panose="02010609030101010101" pitchFamily="49" charset="-122"/>
                <a:ea typeface="楷体_GB2312" panose="02010609030101010101" pitchFamily="49" charset="-122"/>
              </a:rPr>
              <a:t>LR(0)</a:t>
            </a:r>
            <a:r>
              <a:rPr lang="zh-CN" altLang="en-US" b="1" dirty="0">
                <a:latin typeface="楷体_GB2312" panose="02010609030101010101" pitchFamily="49" charset="-122"/>
                <a:ea typeface="楷体_GB2312" panose="02010609030101010101" pitchFamily="49" charset="-122"/>
              </a:rPr>
              <a:t>项目集族</a:t>
            </a:r>
            <a:r>
              <a:rPr lang="en-US" altLang="zh-CN" b="1" dirty="0">
                <a:latin typeface="楷体_GB2312" panose="02010609030101010101" pitchFamily="49" charset="-122"/>
                <a:ea typeface="楷体_GB2312" panose="02010609030101010101" pitchFamily="49" charset="-122"/>
              </a:rPr>
              <a:t>(</a:t>
            </a:r>
            <a:r>
              <a:rPr lang="zh-CN" altLang="en-US" dirty="0"/>
              <a:t>肖新</a:t>
            </a:r>
            <a:r>
              <a:rPr lang="en-US" altLang="zh-CN" dirty="0"/>
              <a:t>p114</a:t>
            </a:r>
            <a:r>
              <a:rPr lang="en-US" altLang="zh-CN" b="1" dirty="0">
                <a:latin typeface="楷体_GB2312" panose="02010609030101010101" pitchFamily="49" charset="-122"/>
                <a:ea typeface="楷体_GB2312" panose="02010609030101010101" pitchFamily="49" charset="-122"/>
              </a:rPr>
              <a:t>)</a:t>
            </a:r>
            <a:endParaRPr lang="zh-CN" altLang="en-US" b="1" dirty="0">
              <a:latin typeface="楷体_GB2312" panose="02010609030101010101" pitchFamily="49" charset="-122"/>
              <a:ea typeface="楷体_GB2312" panose="02010609030101010101" pitchFamily="49" charset="-122"/>
            </a:endParaRPr>
          </a:p>
          <a:p>
            <a:pPr eaLnBrk="1" hangingPunct="1"/>
            <a:endParaRPr lang="zh-CN" altLang="en-US" dirty="0"/>
          </a:p>
          <a:p>
            <a:endParaRPr lang="zh-CN" altLang="en-US" dirty="0"/>
          </a:p>
        </p:txBody>
      </p:sp>
    </p:spTree>
    <p:extLst>
      <p:ext uri="{BB962C8B-B14F-4D97-AF65-F5344CB8AC3E}">
        <p14:creationId xmlns:p14="http://schemas.microsoft.com/office/powerpoint/2010/main" val="2914892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idx="4294967295"/>
          </p:nvPr>
        </p:nvSpPr>
        <p:spPr>
          <a:ln/>
        </p:spPr>
      </p:sp>
      <p:sp>
        <p:nvSpPr>
          <p:cNvPr id="70659" name="Rectangle 3"/>
          <p:cNvSpPr>
            <a:spLocks noGrp="1" noChangeArrowheads="1"/>
          </p:cNvSpPr>
          <p:nvPr>
            <p:ph type="body" idx="4294967295"/>
          </p:nvPr>
        </p:nvSpPr>
        <p:spPr/>
        <p:txBody>
          <a:bodyPr/>
          <a:lstStyle/>
          <a:p>
            <a:pPr eaLnBrk="1" hangingPunct="1"/>
            <a:r>
              <a:rPr lang="en-US" altLang="zh-CN" dirty="0">
                <a:latin typeface="Times New Roman" panose="02020603050405020304" pitchFamily="18" charset="0"/>
                <a:ea typeface="楷体" panose="02010609060101010101" pitchFamily="49" charset="-122"/>
              </a:rPr>
              <a:t>SLL</a:t>
            </a:r>
            <a:r>
              <a:rPr lang="zh-CN" altLang="en-US" dirty="0">
                <a:latin typeface="Times New Roman" panose="02020603050405020304" pitchFamily="18" charset="0"/>
                <a:ea typeface="楷体" panose="02010609060101010101" pitchFamily="49" charset="-122"/>
              </a:rPr>
              <a:t>：板书证明合并同心项集不会引入新的移进</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归约冲突：反证法。龙书</a:t>
            </a:r>
            <a:r>
              <a:rPr lang="en-US" altLang="zh-CN" dirty="0">
                <a:latin typeface="Times New Roman" panose="02020603050405020304" pitchFamily="18" charset="0"/>
                <a:ea typeface="楷体" panose="02010609060101010101" pitchFamily="49" charset="-122"/>
              </a:rPr>
              <a:t>P160</a:t>
            </a:r>
          </a:p>
          <a:p>
            <a:pPr eaLnBrk="1" hangingPunct="1"/>
            <a:r>
              <a:rPr lang="zh-CN" altLang="en-US" dirty="0">
                <a:latin typeface="Times New Roman" panose="02020603050405020304" pitchFamily="18" charset="0"/>
                <a:ea typeface="楷体" panose="02010609060101010101" pitchFamily="49" charset="-122"/>
              </a:rPr>
              <a:t>事实上，合并</a:t>
            </a:r>
            <a:r>
              <a:rPr lang="zh-CN" altLang="en-US" dirty="0">
                <a:latin typeface="微软雅黑" panose="020B0503020204020204" pitchFamily="34" charset="-122"/>
                <a:ea typeface="微软雅黑" panose="020B0503020204020204" pitchFamily="34" charset="-122"/>
              </a:rPr>
              <a:t>同心项集</a:t>
            </a:r>
            <a:r>
              <a:rPr lang="zh-CN" altLang="en-US" dirty="0">
                <a:latin typeface="Times New Roman" panose="02020603050405020304" pitchFamily="18" charset="0"/>
                <a:ea typeface="楷体" panose="02010609060101010101" pitchFamily="49" charset="-122"/>
              </a:rPr>
              <a:t>并不总是一帆风顺的，下面来看一个例子</a:t>
            </a:r>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r>
              <a:rPr lang="en-US" altLang="zh-CN" b="1" dirty="0">
                <a:solidFill>
                  <a:srgbClr val="000000"/>
                </a:solidFill>
                <a:latin typeface="Times New Roman" panose="02020603050405020304" pitchFamily="18" charset="0"/>
                <a:cs typeface="Times New Roman" panose="02020603050405020304" pitchFamily="18" charset="0"/>
              </a:rPr>
              <a:t>I6</a:t>
            </a:r>
            <a:r>
              <a:rPr lang="zh-CN" altLang="en-US" b="1" dirty="0">
                <a:solidFill>
                  <a:srgbClr val="000000"/>
                </a:solidFill>
                <a:latin typeface="Times New Roman" panose="02020603050405020304" pitchFamily="18" charset="0"/>
                <a:ea typeface="楷体" panose="02010609060101010101" pitchFamily="49" charset="-122"/>
              </a:rPr>
              <a:t>和</a:t>
            </a:r>
            <a:r>
              <a:rPr lang="en-US" altLang="zh-CN" b="1" dirty="0">
                <a:solidFill>
                  <a:srgbClr val="000000"/>
                </a:solidFill>
                <a:latin typeface="Times New Roman" panose="02020603050405020304" pitchFamily="18" charset="0"/>
                <a:cs typeface="Times New Roman" panose="02020603050405020304" pitchFamily="18" charset="0"/>
              </a:rPr>
              <a:t>I9</a:t>
            </a:r>
            <a:r>
              <a:rPr lang="zh-CN" altLang="en-US" b="1" dirty="0">
                <a:solidFill>
                  <a:srgbClr val="000000"/>
                </a:solidFill>
                <a:latin typeface="Times New Roman" panose="02020603050405020304" pitchFamily="18" charset="0"/>
                <a:ea typeface="楷体" panose="02010609060101010101" pitchFamily="49" charset="-122"/>
              </a:rPr>
              <a:t>的第一分量的集合是相同的，因此它们是</a:t>
            </a:r>
            <a:r>
              <a:rPr lang="zh-CN" altLang="en-US" b="1" dirty="0">
                <a:solidFill>
                  <a:srgbClr val="FF0000"/>
                </a:solidFill>
                <a:latin typeface="Times New Roman" panose="02020603050405020304" pitchFamily="18" charset="0"/>
                <a:ea typeface="楷体" panose="02010609060101010101" pitchFamily="49" charset="-122"/>
              </a:rPr>
              <a:t>同心</a:t>
            </a:r>
            <a:r>
              <a:rPr lang="zh-CN" altLang="en-US" b="1" dirty="0">
                <a:solidFill>
                  <a:srgbClr val="000000"/>
                </a:solidFill>
                <a:latin typeface="Times New Roman" panose="02020603050405020304" pitchFamily="18" charset="0"/>
                <a:ea typeface="楷体" panose="02010609060101010101" pitchFamily="49" charset="-122"/>
              </a:rPr>
              <a:t>的</a:t>
            </a:r>
          </a:p>
          <a:p>
            <a:pPr eaLnBrk="1" hangingPunct="1"/>
            <a:endParaRPr lang="en-US" altLang="zh-CN" b="1" dirty="0">
              <a:latin typeface="Times New Roman" panose="02020603050405020304" pitchFamily="18" charset="0"/>
              <a:cs typeface="Times New Roman" panose="02020603050405020304" pitchFamily="18" charset="0"/>
            </a:endParaRPr>
          </a:p>
          <a:p>
            <a:pPr eaLnBrk="1" hangingPunct="1"/>
            <a:r>
              <a:rPr lang="zh-CN" altLang="en-US" b="1" dirty="0">
                <a:latin typeface="Times New Roman" panose="02020603050405020304" pitchFamily="18" charset="0"/>
                <a:ea typeface="楷体" panose="02010609060101010101" pitchFamily="49" charset="-122"/>
              </a:rPr>
              <a:t>合并同心项集不会产生新的移进</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rPr>
              <a:t>归约冲突</a:t>
            </a:r>
            <a:endParaRPr lang="zh-CN" altLang="en-US" sz="1000" b="1" dirty="0">
              <a:ea typeface="楷体" panose="02010609060101010101" pitchFamily="49" charset="-122"/>
            </a:endParaRPr>
          </a:p>
          <a:p>
            <a:pPr eaLnBrk="1" hangingPunct="1"/>
            <a:endParaRPr lang="en-US" altLang="zh-CN" b="1" dirty="0">
              <a:latin typeface="Times New Roman" panose="02020603050405020304" pitchFamily="18" charset="0"/>
              <a:cs typeface="Times New Roman" panose="02020603050405020304" pitchFamily="18" charset="0"/>
            </a:endParaRPr>
          </a:p>
          <a:p>
            <a:pPr eaLnBrk="1" hangingPunct="1"/>
            <a:r>
              <a:rPr lang="zh-CN" altLang="en-US" b="1" dirty="0">
                <a:latin typeface="Times New Roman" panose="02020603050405020304" pitchFamily="18" charset="0"/>
                <a:ea typeface="楷体" panose="02010609060101010101" pitchFamily="49" charset="-122"/>
              </a:rPr>
              <a:t>由于同心项集的心是相同的，所以合并的实际上是对应项的展望符集合</a:t>
            </a:r>
            <a:endParaRPr lang="en-US" altLang="zh-CN" b="1" dirty="0">
              <a:latin typeface="Times New Roman" panose="02020603050405020304" pitchFamily="18" charset="0"/>
              <a:cs typeface="Times New Roman" panose="02020603050405020304" pitchFamily="18" charset="0"/>
            </a:endParaRPr>
          </a:p>
          <a:p>
            <a:pPr eaLnBrk="1" hangingPunct="1"/>
            <a:r>
              <a:rPr lang="zh-CN" altLang="en-US" b="1" dirty="0">
                <a:latin typeface="Times New Roman" panose="02020603050405020304" pitchFamily="18" charset="0"/>
                <a:ea typeface="楷体" panose="02010609060101010101" pitchFamily="49" charset="-122"/>
              </a:rPr>
              <a:t>展望符只在归约的时候起作用，移入时不起作用</a:t>
            </a:r>
            <a:endParaRPr lang="en-US" altLang="zh-CN" b="1" dirty="0">
              <a:latin typeface="Times New Roman" panose="02020603050405020304" pitchFamily="18" charset="0"/>
              <a:cs typeface="Times New Roman" panose="02020603050405020304" pitchFamily="18" charset="0"/>
            </a:endParaRPr>
          </a:p>
          <a:p>
            <a:pPr eaLnBrk="1" hangingPunct="1"/>
            <a:r>
              <a:rPr lang="zh-CN" altLang="en-US" b="1" dirty="0">
                <a:latin typeface="Times New Roman" panose="02020603050405020304" pitchFamily="18" charset="0"/>
                <a:ea typeface="楷体" panose="02010609060101010101" pitchFamily="49" charset="-122"/>
              </a:rPr>
              <a:t>因此，只要合并前的项目集中不存在移</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rPr>
              <a:t>归约冲突，合并后也不会产生移</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rPr>
              <a:t>归约冲突。</a:t>
            </a:r>
            <a:endParaRPr lang="en-US" altLang="zh-CN" b="1" dirty="0">
              <a:latin typeface="Times New Roman" panose="02020603050405020304" pitchFamily="18" charset="0"/>
              <a:cs typeface="Times New Roman" panose="02020603050405020304" pitchFamily="18" charset="0"/>
            </a:endParaRPr>
          </a:p>
          <a:p>
            <a:pPr eaLnBrk="1" hangingPunct="1"/>
            <a:r>
              <a:rPr lang="en-US" altLang="zh-CN" b="1" dirty="0">
                <a:latin typeface="Times New Roman" panose="02020603050405020304" pitchFamily="18" charset="0"/>
                <a:cs typeface="Times New Roman" panose="02020603050405020304" pitchFamily="18" charset="0"/>
              </a:rPr>
              <a:t>--------------------------------</a:t>
            </a:r>
          </a:p>
          <a:p>
            <a:pPr eaLnBrk="1" hangingPunct="1"/>
            <a:r>
              <a:rPr lang="zh-CN" altLang="en-US" b="1" dirty="0">
                <a:latin typeface="Times New Roman" panose="02020603050405020304" pitchFamily="18" charset="0"/>
                <a:ea typeface="楷体" panose="02010609060101010101" pitchFamily="49" charset="-122"/>
              </a:rPr>
              <a:t>由于是</a:t>
            </a:r>
            <a:r>
              <a:rPr lang="en-US" altLang="zh-CN" b="1" dirty="0">
                <a:latin typeface="Times New Roman" panose="02020603050405020304" pitchFamily="18" charset="0"/>
                <a:cs typeface="Times New Roman" panose="02020603050405020304" pitchFamily="18" charset="0"/>
              </a:rPr>
              <a:t>LR(1)</a:t>
            </a:r>
            <a:r>
              <a:rPr lang="zh-CN" altLang="en-US" b="1" dirty="0">
                <a:latin typeface="Times New Roman" panose="02020603050405020304" pitchFamily="18" charset="0"/>
                <a:ea typeface="楷体" panose="02010609060101010101" pitchFamily="49" charset="-122"/>
              </a:rPr>
              <a:t>文法，因此合并前各同心项集自身都是没有移</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ea typeface="楷体" panose="02010609060101010101" pitchFamily="49" charset="-122"/>
              </a:rPr>
              <a:t>归冲突的，</a:t>
            </a:r>
            <a:endParaRPr lang="en-US" altLang="zh-CN" b="1" dirty="0">
              <a:latin typeface="Times New Roman" panose="02020603050405020304" pitchFamily="18" charset="0"/>
              <a:cs typeface="Times New Roman" panose="02020603050405020304" pitchFamily="18" charset="0"/>
            </a:endParaRPr>
          </a:p>
          <a:p>
            <a:pPr eaLnBrk="1" hangingPunct="1"/>
            <a:r>
              <a:rPr lang="zh-CN" altLang="en-US" b="1" dirty="0">
                <a:latin typeface="Times New Roman" panose="02020603050405020304" pitchFamily="18" charset="0"/>
                <a:ea typeface="楷体" panose="02010609060101010101" pitchFamily="49" charset="-122"/>
              </a:rPr>
              <a:t>也就是说，项集中移入项目圆点后的终结符不等于任何一个归约项目的展望符</a:t>
            </a:r>
            <a:endParaRPr lang="en-US" altLang="zh-CN" b="1" dirty="0">
              <a:latin typeface="Times New Roman" panose="02020603050405020304" pitchFamily="18" charset="0"/>
              <a:cs typeface="Times New Roman" panose="02020603050405020304" pitchFamily="18" charset="0"/>
            </a:endParaRPr>
          </a:p>
          <a:p>
            <a:pPr eaLnBrk="1" hangingPunct="1"/>
            <a:endParaRPr lang="en-US" altLang="zh-CN" b="1" dirty="0">
              <a:latin typeface="Times New Roman" panose="02020603050405020304" pitchFamily="18" charset="0"/>
              <a:cs typeface="Times New Roman" panose="02020603050405020304" pitchFamily="18" charset="0"/>
            </a:endParaRPr>
          </a:p>
          <a:p>
            <a:pPr eaLnBrk="1" hangingPunct="1"/>
            <a:r>
              <a:rPr lang="zh-CN" altLang="en-US" b="1" dirty="0">
                <a:latin typeface="Times New Roman" panose="02020603050405020304" pitchFamily="18" charset="0"/>
                <a:ea typeface="楷体" panose="02010609060101010101" pitchFamily="49" charset="-122"/>
              </a:rPr>
              <a:t>由于同心项集的心是相同的，所以合并的实际上是对应项的展望符集合</a:t>
            </a:r>
            <a:endParaRPr lang="en-US" altLang="zh-CN" b="1"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ea typeface="楷体" panose="02010609060101010101" pitchFamily="49" charset="-122"/>
              </a:rPr>
              <a:t>既然</a:t>
            </a:r>
            <a:r>
              <a:rPr lang="zh-CN" altLang="en-US" b="1" dirty="0">
                <a:latin typeface="Times New Roman" panose="02020603050405020304" pitchFamily="18" charset="0"/>
                <a:ea typeface="楷体" panose="02010609060101010101" pitchFamily="49" charset="-122"/>
              </a:rPr>
              <a:t>移入项目圆点后的终结符不等于合并前的任何一个归约项目的展望符</a:t>
            </a:r>
            <a:endParaRPr lang="en-US" altLang="zh-CN" b="1"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ea typeface="楷体" panose="02010609060101010101" pitchFamily="49" charset="-122"/>
              </a:rPr>
              <a:t>当然也不会等于合并后的</a:t>
            </a:r>
            <a:r>
              <a:rPr lang="zh-CN" altLang="en-US" b="1" dirty="0">
                <a:latin typeface="Times New Roman" panose="02020603050405020304" pitchFamily="18" charset="0"/>
                <a:ea typeface="楷体" panose="02010609060101010101" pitchFamily="49" charset="-122"/>
              </a:rPr>
              <a:t>展望符集合中的任何展望符</a:t>
            </a:r>
            <a:endParaRPr lang="en-US" altLang="zh-CN" b="1" dirty="0">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ea typeface="楷体" panose="02010609060101010101" pitchFamily="49" charset="-122"/>
              </a:rPr>
              <a:t>因此，不会有移入归约冲突</a:t>
            </a:r>
            <a:endParaRPr lang="en-US" altLang="zh-CN" dirty="0">
              <a:latin typeface="Times New Roman" panose="02020603050405020304" pitchFamily="18" charset="0"/>
              <a:cs typeface="Times New Roman" panose="02020603050405020304" pitchFamily="18" charset="0"/>
            </a:endParaRPr>
          </a:p>
          <a:p>
            <a:pPr eaLnBrk="1" hangingPunct="1"/>
            <a:endParaRPr lang="en-US" altLang="zh-CN" dirty="0">
              <a:latin typeface="Times New Roman" panose="02020603050405020304" pitchFamily="18" charset="0"/>
              <a:cs typeface="Times New Roman" panose="02020603050405020304" pitchFamily="18" charset="0"/>
            </a:endParaRPr>
          </a:p>
          <a:p>
            <a:pPr eaLnBrk="1" hangingPunct="1"/>
            <a:endParaRPr lang="zh-CN" altLang="en-US" dirty="0">
              <a:ea typeface="楷体" panose="02010609060101010101" pitchFamily="49" charset="-122"/>
            </a:endParaRPr>
          </a:p>
          <a:p>
            <a:endParaRPr lang="zh-CN" altLang="en-US" dirty="0">
              <a:ea typeface="楷体" panose="02010609060101010101" pitchFamily="49" charset="-122"/>
            </a:endParaRPr>
          </a:p>
        </p:txBody>
      </p:sp>
    </p:spTree>
    <p:extLst>
      <p:ext uri="{BB962C8B-B14F-4D97-AF65-F5344CB8AC3E}">
        <p14:creationId xmlns:p14="http://schemas.microsoft.com/office/powerpoint/2010/main" val="2053929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idx="4294967295"/>
          </p:nvPr>
        </p:nvSpPr>
        <p:spPr>
          <a:ln/>
        </p:spPr>
      </p:sp>
      <p:sp>
        <p:nvSpPr>
          <p:cNvPr id="72707" name="Rectangle 3"/>
          <p:cNvSpPr>
            <a:spLocks noGrp="1" noChangeArrowheads="1"/>
          </p:cNvSpPr>
          <p:nvPr>
            <p:ph type="body" idx="4294967295"/>
          </p:nvPr>
        </p:nvSpPr>
        <p:spPr/>
        <p:txBody>
          <a:bodyPr/>
          <a:lstStyle/>
          <a:p>
            <a:r>
              <a:rPr lang="en-US" altLang="zh-CN" dirty="0">
                <a:latin typeface="Times New Roman" panose="02020603050405020304" pitchFamily="18" charset="0"/>
                <a:ea typeface="楷体" panose="02010609060101010101" pitchFamily="49" charset="-122"/>
              </a:rPr>
              <a:t>S</a:t>
            </a:r>
            <a:r>
              <a:rPr lang="zh-CN" altLang="en-US" dirty="0">
                <a:latin typeface="Times New Roman" panose="02020603050405020304" pitchFamily="18" charset="0"/>
                <a:ea typeface="楷体" panose="02010609060101010101" pitchFamily="49" charset="-122"/>
              </a:rPr>
              <a:t>：可能会做多余的归约，但不会做多余的移入。因出现在合并后的项集中的移进项目 ，在原来的</a:t>
            </a:r>
            <a:r>
              <a:rPr lang="en-US" altLang="zh-CN" dirty="0">
                <a:latin typeface="Times New Roman" panose="02020603050405020304" pitchFamily="18" charset="0"/>
                <a:ea typeface="楷体" panose="02010609060101010101" pitchFamily="49" charset="-122"/>
              </a:rPr>
              <a:t>LR</a:t>
            </a:r>
            <a:r>
              <a:rPr lang="zh-CN" altLang="en-US" dirty="0">
                <a:latin typeface="Times New Roman" panose="02020603050405020304" pitchFamily="18" charset="0"/>
                <a:ea typeface="楷体" panose="02010609060101010101" pitchFamily="49" charset="-122"/>
              </a:rPr>
              <a:t>项目中一定也存在，如果移进</a:t>
            </a:r>
            <a:r>
              <a:rPr lang="en-US" altLang="zh-CN" dirty="0">
                <a:latin typeface="Times New Roman" panose="02020603050405020304" pitchFamily="18" charset="0"/>
                <a:ea typeface="楷体" panose="02010609060101010101" pitchFamily="49" charset="-122"/>
              </a:rPr>
              <a:t>LALR</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LR</a:t>
            </a:r>
            <a:r>
              <a:rPr lang="zh-CN" altLang="en-US" dirty="0">
                <a:latin typeface="Times New Roman" panose="02020603050405020304" pitchFamily="18" charset="0"/>
                <a:ea typeface="楷体" panose="02010609060101010101" pitchFamily="49" charset="-122"/>
              </a:rPr>
              <a:t>分析器都会移进，不受展望符影响。</a:t>
            </a:r>
            <a:endParaRPr lang="en-US" altLang="zh-CN" dirty="0">
              <a:latin typeface="Times New Roman" panose="02020603050405020304" pitchFamily="18" charset="0"/>
              <a:ea typeface="楷体" panose="02010609060101010101" pitchFamily="49" charset="-122"/>
            </a:endParaRPr>
          </a:p>
          <a:p>
            <a:r>
              <a:rPr lang="zh-CN" altLang="en-US" dirty="0">
                <a:latin typeface="Times New Roman" panose="02020603050405020304" pitchFamily="18" charset="0"/>
                <a:ea typeface="楷体" panose="02010609060101010101" pitchFamily="49" charset="-122"/>
              </a:rPr>
              <a:t>但归约不同，</a:t>
            </a:r>
            <a:r>
              <a:rPr lang="en-US" altLang="zh-CN" dirty="0">
                <a:latin typeface="Times New Roman" panose="02020603050405020304" pitchFamily="18" charset="0"/>
                <a:ea typeface="楷体" panose="02010609060101010101" pitchFamily="49" charset="-122"/>
              </a:rPr>
              <a:t>LALR</a:t>
            </a:r>
            <a:r>
              <a:rPr lang="zh-CN" altLang="en-US" dirty="0">
                <a:latin typeface="Times New Roman" panose="02020603050405020304" pitchFamily="18" charset="0"/>
                <a:ea typeface="楷体" panose="02010609060101010101" pitchFamily="49" charset="-122"/>
              </a:rPr>
              <a:t>分析器可能会在不该归约的时候归约，这种错误会推迟被发现，但一定会在下一个移入动作之前被发现，因为</a:t>
            </a:r>
            <a:r>
              <a:rPr lang="en-US" altLang="zh-CN" dirty="0">
                <a:latin typeface="Times New Roman" panose="02020603050405020304" pitchFamily="18" charset="0"/>
                <a:ea typeface="楷体" panose="02010609060101010101" pitchFamily="49" charset="-122"/>
              </a:rPr>
              <a:t>LALR</a:t>
            </a:r>
            <a:r>
              <a:rPr lang="zh-CN" altLang="en-US" dirty="0">
                <a:latin typeface="Times New Roman" panose="02020603050405020304" pitchFamily="18" charset="0"/>
                <a:ea typeface="楷体" panose="02010609060101010101" pitchFamily="49" charset="-122"/>
              </a:rPr>
              <a:t>不会做错误的移入动作。</a:t>
            </a:r>
            <a:endParaRPr lang="en-US" altLang="zh-CN" dirty="0">
              <a:latin typeface="Times New Roman" panose="02020603050405020304" pitchFamily="18" charset="0"/>
              <a:ea typeface="楷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i="1" dirty="0">
                <a:latin typeface="Times New Roman" panose="02020603050405020304" pitchFamily="18" charset="0"/>
                <a:ea typeface="楷体_GB2312" panose="02010609030101010101" pitchFamily="49" charset="-122"/>
                <a:cs typeface="Times New Roman" panose="02020603050405020304" pitchFamily="18" charset="0"/>
              </a:rPr>
              <a:t>FOLLOW</a:t>
            </a:r>
            <a:r>
              <a:rPr lang="en-US" altLang="zh-CN" sz="12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200" b="1" i="1" dirty="0">
                <a:latin typeface="Times New Roman" panose="02020603050405020304" pitchFamily="18" charset="0"/>
                <a:ea typeface="楷体_GB2312" panose="02010609030101010101" pitchFamily="49" charset="-122"/>
                <a:cs typeface="Times New Roman" panose="02020603050405020304" pitchFamily="18" charset="0"/>
              </a:rPr>
              <a:t>A</a:t>
            </a:r>
            <a:r>
              <a:rPr lang="en-US" altLang="zh-CN" sz="12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1200" b="1" i="1" dirty="0">
                <a:latin typeface="Times New Roman" panose="02020603050405020304" pitchFamily="18" charset="0"/>
                <a:ea typeface="楷体_GB2312" panose="02010609030101010101" pitchFamily="49" charset="-122"/>
                <a:cs typeface="Times New Roman" panose="02020603050405020304" pitchFamily="18" charset="0"/>
              </a:rPr>
              <a:t>c</a:t>
            </a:r>
            <a:r>
              <a:rPr lang="en-US" altLang="zh-CN" sz="12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1200" b="1" kern="1200" dirty="0">
                <a:solidFill>
                  <a:schemeClr val="tx1"/>
                </a:solidFill>
                <a:latin typeface="+mn-ea"/>
                <a:ea typeface="宋体" panose="02010600030101010101" pitchFamily="2" charset="-122"/>
                <a:cs typeface="Times New Roman" panose="02020603050405020304" pitchFamily="18" charset="0"/>
              </a:rPr>
              <a:t>$</a:t>
            </a:r>
            <a:r>
              <a:rPr lang="en-US" altLang="zh-CN" sz="1200" b="1" dirty="0">
                <a:latin typeface="Times New Roman" panose="02020603050405020304" pitchFamily="18" charset="0"/>
                <a:ea typeface="楷体_GB2312" panose="02010609030101010101" pitchFamily="49" charset="-122"/>
                <a:cs typeface="Times New Roman" panose="02020603050405020304" pitchFamily="18" charset="0"/>
              </a:rPr>
              <a:t> }</a:t>
            </a:r>
            <a:endParaRPr lang="en-US" altLang="zh-CN" dirty="0">
              <a:latin typeface="Times New Roman" panose="02020603050405020304" pitchFamily="18" charset="0"/>
              <a:ea typeface="楷体" panose="02010609060101010101" pitchFamily="49" charset="-122"/>
            </a:endParaRPr>
          </a:p>
          <a:p>
            <a:pPr eaLnBrk="1" hangingPunct="1">
              <a:buFont typeface="Arial" panose="020B0604020202020204" pitchFamily="34" charset="0"/>
              <a:buNone/>
              <a:defRPr/>
            </a:pPr>
            <a:r>
              <a:rPr lang="en-US" altLang="zh-CN" dirty="0">
                <a:latin typeface="Times New Roman" panose="02020603050405020304" pitchFamily="18" charset="0"/>
                <a:ea typeface="楷体" panose="02010609060101010101" pitchFamily="49" charset="-122"/>
              </a:rPr>
              <a:t>S: </a:t>
            </a:r>
            <a:r>
              <a:rPr lang="zh-CN" altLang="en-US" dirty="0">
                <a:latin typeface="Times New Roman" panose="02020603050405020304" pitchFamily="18" charset="0"/>
                <a:ea typeface="楷体" panose="02010609060101010101" pitchFamily="49" charset="-122"/>
              </a:rPr>
              <a:t>在</a:t>
            </a:r>
            <a:r>
              <a:rPr lang="en-US" altLang="zh-CN" dirty="0">
                <a:latin typeface="Times New Roman" panose="02020603050405020304" pitchFamily="18" charset="0"/>
                <a:ea typeface="楷体" panose="02010609060101010101" pitchFamily="49" charset="-122"/>
              </a:rPr>
              <a:t>LR</a:t>
            </a:r>
            <a:r>
              <a:rPr lang="zh-CN" altLang="en-US" dirty="0">
                <a:latin typeface="Times New Roman" panose="02020603050405020304" pitchFamily="18" charset="0"/>
                <a:ea typeface="楷体" panose="02010609060101010101" pitchFamily="49" charset="-122"/>
              </a:rPr>
              <a:t>分析中，</a:t>
            </a:r>
            <a:r>
              <a:rPr lang="en-US" altLang="zh-CN" b="1" i="1" noProof="1">
                <a:latin typeface="Times New Roman" pitchFamily="18" charset="0"/>
                <a:ea typeface="Times New Roman" pitchFamily="18" charset="0"/>
                <a:cs typeface="华文楷体" pitchFamily="2" charset="-122"/>
              </a:rPr>
              <a:t>LR</a:t>
            </a:r>
            <a:r>
              <a:rPr lang="zh-CN" altLang="en-US" b="1" noProof="1">
                <a:latin typeface="Times New Roman" pitchFamily="18" charset="0"/>
                <a:ea typeface="楷体" pitchFamily="49" charset="-122"/>
                <a:cs typeface="华文楷体" pitchFamily="2" charset="-122"/>
              </a:rPr>
              <a:t>分析法先移入</a:t>
            </a:r>
            <a:r>
              <a:rPr lang="en-US" altLang="zh-CN" b="1" i="1" noProof="1">
                <a:latin typeface="Times New Roman" pitchFamily="18" charset="0"/>
                <a:ea typeface="楷体" pitchFamily="49" charset="-122"/>
                <a:cs typeface="华文楷体" pitchFamily="2" charset="-122"/>
              </a:rPr>
              <a:t>a</a:t>
            </a:r>
            <a:r>
              <a:rPr lang="zh-CN" altLang="en-US" b="1" noProof="1">
                <a:latin typeface="Times New Roman" pitchFamily="18" charset="0"/>
                <a:ea typeface="楷体" pitchFamily="49" charset="-122"/>
                <a:cs typeface="华文楷体" pitchFamily="2" charset="-122"/>
              </a:rPr>
              <a:t>再移入</a:t>
            </a:r>
            <a:r>
              <a:rPr lang="en-US" altLang="zh-CN" b="1" i="1" noProof="1">
                <a:latin typeface="Times New Roman" pitchFamily="18" charset="0"/>
                <a:ea typeface="楷体" pitchFamily="49" charset="-122"/>
                <a:cs typeface="华文楷体" pitchFamily="2" charset="-122"/>
              </a:rPr>
              <a:t>d</a:t>
            </a:r>
            <a:r>
              <a:rPr lang="zh-CN" altLang="en-US" b="1" noProof="1">
                <a:latin typeface="Times New Roman" pitchFamily="18" charset="0"/>
                <a:ea typeface="楷体" pitchFamily="49" charset="-122"/>
                <a:cs typeface="华文楷体" pitchFamily="2" charset="-122"/>
              </a:rPr>
              <a:t>转移到</a:t>
            </a:r>
            <a:r>
              <a:rPr lang="en-US" altLang="zh-CN" b="1" noProof="1">
                <a:latin typeface="Times New Roman" pitchFamily="18" charset="0"/>
                <a:ea typeface="楷体" pitchFamily="49" charset="-122"/>
                <a:cs typeface="华文楷体" pitchFamily="2" charset="-122"/>
              </a:rPr>
              <a:t>I4</a:t>
            </a:r>
            <a:r>
              <a:rPr lang="zh-CN" altLang="en-US" b="1" noProof="1">
                <a:latin typeface="Times New Roman" pitchFamily="18" charset="0"/>
                <a:ea typeface="楷体" pitchFamily="49" charset="-122"/>
                <a:cs typeface="Times New Roman" pitchFamily="18" charset="0"/>
              </a:rPr>
              <a:t>，</a:t>
            </a:r>
            <a:r>
              <a:rPr lang="en-US" altLang="zh-CN" b="1" noProof="1">
                <a:latin typeface="Times New Roman" pitchFamily="18" charset="0"/>
                <a:ea typeface="楷体" pitchFamily="49" charset="-122"/>
                <a:cs typeface="Times New Roman" pitchFamily="18" charset="0"/>
              </a:rPr>
              <a:t>I4</a:t>
            </a:r>
            <a:r>
              <a:rPr lang="zh-CN" altLang="en-US" b="1" noProof="1">
                <a:latin typeface="Times New Roman" pitchFamily="18" charset="0"/>
                <a:ea typeface="楷体" pitchFamily="49" charset="-122"/>
                <a:cs typeface="Times New Roman" pitchFamily="18" charset="0"/>
              </a:rPr>
              <a:t>只有当输入符号是</a:t>
            </a:r>
            <a:r>
              <a:rPr lang="en-US" altLang="zh-CN" b="1" i="1" noProof="1">
                <a:latin typeface="Times New Roman" pitchFamily="18" charset="0"/>
                <a:ea typeface="楷体" pitchFamily="49" charset="-122"/>
                <a:cs typeface="Times New Roman" pitchFamily="18" charset="0"/>
              </a:rPr>
              <a:t>c</a:t>
            </a:r>
            <a:r>
              <a:rPr lang="zh-CN" altLang="en-US" b="1" noProof="1">
                <a:latin typeface="Times New Roman" pitchFamily="18" charset="0"/>
                <a:ea typeface="楷体" pitchFamily="49" charset="-122"/>
                <a:cs typeface="Times New Roman" pitchFamily="18" charset="0"/>
              </a:rPr>
              <a:t>时才能归约，但当前输入是</a:t>
            </a:r>
            <a:r>
              <a:rPr lang="en-US" altLang="zh-CN" b="1" noProof="1">
                <a:latin typeface="Times New Roman" pitchFamily="18" charset="0"/>
                <a:ea typeface="楷体" pitchFamily="49" charset="-122"/>
                <a:cs typeface="Times New Roman" pitchFamily="18" charset="0"/>
              </a:rPr>
              <a:t>$, </a:t>
            </a:r>
            <a:r>
              <a:rPr lang="zh-CN" altLang="en-US" b="1" noProof="1">
                <a:latin typeface="Times New Roman" pitchFamily="18" charset="0"/>
                <a:ea typeface="楷体" pitchFamily="49" charset="-122"/>
                <a:cs typeface="Times New Roman" pitchFamily="18" charset="0"/>
              </a:rPr>
              <a:t>发现错误。</a:t>
            </a:r>
            <a:endParaRPr lang="zh-CN" altLang="zh-CN" b="1" noProof="1">
              <a:latin typeface="Times New Roman" pitchFamily="18" charset="0"/>
              <a:cs typeface="Times New Roman" pitchFamily="18" charset="0"/>
            </a:endParaRPr>
          </a:p>
        </p:txBody>
      </p:sp>
    </p:spTree>
    <p:extLst>
      <p:ext uri="{BB962C8B-B14F-4D97-AF65-F5344CB8AC3E}">
        <p14:creationId xmlns:p14="http://schemas.microsoft.com/office/powerpoint/2010/main" val="2730211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idx="4294967295"/>
          </p:nvPr>
        </p:nvSpPr>
        <p:spPr>
          <a:ln/>
        </p:spPr>
      </p:sp>
      <p:sp>
        <p:nvSpPr>
          <p:cNvPr id="72707" name="Rectangle 3"/>
          <p:cNvSpPr>
            <a:spLocks noGrp="1" noChangeArrowheads="1"/>
          </p:cNvSpPr>
          <p:nvPr>
            <p:ph type="body" idx="4294967295"/>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latin typeface="Times New Roman" panose="02020603050405020304" pitchFamily="18" charset="0"/>
                <a:ea typeface="楷体" panose="02010609060101010101" pitchFamily="49" charset="-122"/>
              </a:rPr>
              <a:t>S: </a:t>
            </a:r>
            <a:r>
              <a:rPr lang="en-US" altLang="zh-CN" b="1" i="1" noProof="1">
                <a:latin typeface="Times New Roman" pitchFamily="18" charset="0"/>
                <a:ea typeface="Times New Roman" pitchFamily="18" charset="0"/>
                <a:cs typeface="华文楷体" pitchFamily="2" charset="-122"/>
              </a:rPr>
              <a:t>LALR</a:t>
            </a:r>
            <a:r>
              <a:rPr lang="zh-CN" altLang="en-US" b="1" noProof="1">
                <a:latin typeface="Times New Roman" pitchFamily="18" charset="0"/>
                <a:ea typeface="楷体" pitchFamily="49" charset="-122"/>
                <a:cs typeface="华文楷体" pitchFamily="2" charset="-122"/>
              </a:rPr>
              <a:t>分析法先移入</a:t>
            </a:r>
            <a:r>
              <a:rPr lang="en-US" altLang="zh-CN" b="1" i="1" noProof="1">
                <a:latin typeface="Times New Roman" pitchFamily="18" charset="0"/>
                <a:ea typeface="楷体" pitchFamily="49" charset="-122"/>
                <a:cs typeface="华文楷体" pitchFamily="2" charset="-122"/>
              </a:rPr>
              <a:t>a</a:t>
            </a:r>
            <a:r>
              <a:rPr lang="zh-CN" altLang="en-US" b="1" noProof="1">
                <a:latin typeface="Times New Roman" pitchFamily="18" charset="0"/>
                <a:ea typeface="楷体" pitchFamily="49" charset="-122"/>
                <a:cs typeface="华文楷体" pitchFamily="2" charset="-122"/>
              </a:rPr>
              <a:t>再移入</a:t>
            </a:r>
            <a:r>
              <a:rPr lang="en-US" altLang="zh-CN" b="1" i="1" noProof="1">
                <a:latin typeface="Times New Roman" pitchFamily="18" charset="0"/>
                <a:ea typeface="楷体" pitchFamily="49" charset="-122"/>
                <a:cs typeface="华文楷体" pitchFamily="2" charset="-122"/>
              </a:rPr>
              <a:t>d</a:t>
            </a:r>
            <a:r>
              <a:rPr lang="zh-CN" altLang="en-US" b="1" noProof="1">
                <a:latin typeface="Times New Roman" pitchFamily="18" charset="0"/>
                <a:ea typeface="楷体" pitchFamily="49" charset="-122"/>
                <a:cs typeface="华文楷体" pitchFamily="2" charset="-122"/>
              </a:rPr>
              <a:t>转移到</a:t>
            </a:r>
            <a:r>
              <a:rPr lang="en-US" altLang="zh-CN" b="1" noProof="1">
                <a:latin typeface="Times New Roman" pitchFamily="18" charset="0"/>
                <a:ea typeface="楷体" pitchFamily="49" charset="-122"/>
                <a:cs typeface="华文楷体" pitchFamily="2" charset="-122"/>
              </a:rPr>
              <a:t>I4-9</a:t>
            </a:r>
            <a:r>
              <a:rPr lang="zh-CN" altLang="en-US" b="1" noProof="1">
                <a:latin typeface="Times New Roman" pitchFamily="18" charset="0"/>
                <a:ea typeface="楷体" pitchFamily="49" charset="-122"/>
                <a:cs typeface="Times New Roman" pitchFamily="18" charset="0"/>
              </a:rPr>
              <a:t>，当输入符号</a:t>
            </a:r>
            <a:r>
              <a:rPr lang="en-US" altLang="zh-CN" b="1" noProof="1">
                <a:latin typeface="Times New Roman" pitchFamily="18" charset="0"/>
                <a:ea typeface="楷体" pitchFamily="49" charset="-122"/>
                <a:cs typeface="Times New Roman" pitchFamily="18" charset="0"/>
              </a:rPr>
              <a:t>$, d</a:t>
            </a:r>
            <a:r>
              <a:rPr lang="zh-CN" altLang="en-US" b="1" noProof="1">
                <a:latin typeface="Times New Roman" pitchFamily="18" charset="0"/>
                <a:ea typeface="楷体" pitchFamily="49" charset="-122"/>
                <a:cs typeface="Times New Roman" pitchFamily="18" charset="0"/>
              </a:rPr>
              <a:t>归约为</a:t>
            </a:r>
            <a:r>
              <a:rPr lang="en-US" altLang="zh-CN" b="1" noProof="1">
                <a:latin typeface="Times New Roman" pitchFamily="18" charset="0"/>
                <a:ea typeface="楷体" pitchFamily="49" charset="-122"/>
                <a:cs typeface="Times New Roman" pitchFamily="18" charset="0"/>
              </a:rPr>
              <a:t>A</a:t>
            </a:r>
            <a:r>
              <a:rPr lang="zh-CN" altLang="en-US" b="1" noProof="1">
                <a:latin typeface="Times New Roman" pitchFamily="18" charset="0"/>
                <a:ea typeface="楷体" pitchFamily="49" charset="-122"/>
                <a:cs typeface="Times New Roman" pitchFamily="18" charset="0"/>
              </a:rPr>
              <a:t>，进入</a:t>
            </a:r>
            <a:r>
              <a:rPr lang="en-US" altLang="zh-CN" b="1" noProof="1">
                <a:latin typeface="Times New Roman" pitchFamily="18" charset="0"/>
                <a:ea typeface="楷体" pitchFamily="49" charset="-122"/>
                <a:cs typeface="Times New Roman" pitchFamily="18" charset="0"/>
              </a:rPr>
              <a:t>I6-10</a:t>
            </a:r>
            <a:r>
              <a:rPr lang="zh-CN" altLang="en-US" b="1" noProof="1">
                <a:latin typeface="Times New Roman" pitchFamily="18" charset="0"/>
                <a:ea typeface="楷体" pitchFamily="49" charset="-122"/>
                <a:cs typeface="Times New Roman" pitchFamily="18" charset="0"/>
              </a:rPr>
              <a:t>，</a:t>
            </a:r>
            <a:r>
              <a:rPr lang="en-US" altLang="zh-CN" b="1" noProof="1">
                <a:latin typeface="Times New Roman" pitchFamily="18" charset="0"/>
                <a:ea typeface="楷体" pitchFamily="49" charset="-122"/>
                <a:cs typeface="Times New Roman" pitchFamily="18" charset="0"/>
              </a:rPr>
              <a:t>aA</a:t>
            </a:r>
            <a:r>
              <a:rPr lang="zh-CN" altLang="en-US" b="1" noProof="1">
                <a:latin typeface="Times New Roman" pitchFamily="18" charset="0"/>
                <a:ea typeface="楷体" pitchFamily="49" charset="-122"/>
                <a:cs typeface="Times New Roman" pitchFamily="18" charset="0"/>
              </a:rPr>
              <a:t>归约为</a:t>
            </a:r>
            <a:r>
              <a:rPr lang="en-US" altLang="zh-CN" b="1" noProof="1">
                <a:latin typeface="Times New Roman" pitchFamily="18" charset="0"/>
                <a:ea typeface="楷体" pitchFamily="49" charset="-122"/>
                <a:cs typeface="Times New Roman" pitchFamily="18" charset="0"/>
              </a:rPr>
              <a:t>A</a:t>
            </a:r>
            <a:r>
              <a:rPr lang="zh-CN" altLang="en-US" b="1" noProof="1">
                <a:latin typeface="Times New Roman" pitchFamily="18" charset="0"/>
                <a:ea typeface="楷体" pitchFamily="49" charset="-122"/>
                <a:cs typeface="Times New Roman" pitchFamily="18" charset="0"/>
              </a:rPr>
              <a:t>，进入</a:t>
            </a:r>
            <a:r>
              <a:rPr lang="en-US" altLang="zh-CN" b="1" noProof="1">
                <a:latin typeface="Times New Roman" pitchFamily="18" charset="0"/>
                <a:ea typeface="楷体" pitchFamily="49" charset="-122"/>
                <a:cs typeface="Times New Roman" pitchFamily="18" charset="0"/>
              </a:rPr>
              <a:t>I2, </a:t>
            </a:r>
            <a:r>
              <a:rPr lang="zh-CN" altLang="en-US" b="1" noProof="1">
                <a:latin typeface="Times New Roman" pitchFamily="18" charset="0"/>
                <a:ea typeface="楷体" pitchFamily="49" charset="-122"/>
                <a:cs typeface="Times New Roman" pitchFamily="18" charset="0"/>
              </a:rPr>
              <a:t>当前输入是</a:t>
            </a:r>
            <a:r>
              <a:rPr lang="en-US" altLang="zh-CN" b="1" noProof="1">
                <a:latin typeface="Times New Roman" pitchFamily="18" charset="0"/>
                <a:ea typeface="楷体" pitchFamily="49" charset="-122"/>
                <a:cs typeface="Times New Roman" pitchFamily="18" charset="0"/>
              </a:rPr>
              <a:t>$,</a:t>
            </a:r>
            <a:r>
              <a:rPr lang="zh-CN" altLang="en-US" b="1" noProof="1">
                <a:latin typeface="Times New Roman" pitchFamily="18" charset="0"/>
                <a:ea typeface="楷体" pitchFamily="49" charset="-122"/>
                <a:cs typeface="Times New Roman" pitchFamily="18" charset="0"/>
              </a:rPr>
              <a:t>不是</a:t>
            </a:r>
            <a:r>
              <a:rPr lang="en-US" altLang="zh-CN" b="1" noProof="1">
                <a:latin typeface="Times New Roman" pitchFamily="18" charset="0"/>
                <a:ea typeface="楷体" pitchFamily="49" charset="-122"/>
                <a:cs typeface="Times New Roman" pitchFamily="18" charset="0"/>
              </a:rPr>
              <a:t>c</a:t>
            </a:r>
            <a:r>
              <a:rPr lang="zh-CN" altLang="en-US" b="1" noProof="1">
                <a:latin typeface="Times New Roman" pitchFamily="18" charset="0"/>
                <a:ea typeface="楷体" pitchFamily="49" charset="-122"/>
                <a:cs typeface="Times New Roman" pitchFamily="18" charset="0"/>
              </a:rPr>
              <a:t>，发现错误。做了两次归约，推迟错误的发现，但在下次移入之前会发现错误。</a:t>
            </a:r>
            <a:endParaRPr lang="en-US" altLang="zh-CN" dirty="0">
              <a:latin typeface="Times New Roman" panose="02020603050405020304" pitchFamily="18" charset="0"/>
              <a:ea typeface="楷体" panose="02010609060101010101" pitchFamily="49" charset="-122"/>
            </a:endParaRPr>
          </a:p>
          <a:p>
            <a:r>
              <a:rPr lang="en-US" altLang="zh-CN" dirty="0">
                <a:latin typeface="Times New Roman" panose="02020603050405020304" pitchFamily="18" charset="0"/>
                <a:ea typeface="楷体" panose="02010609060101010101" pitchFamily="49" charset="-122"/>
              </a:rPr>
              <a:t>S</a:t>
            </a:r>
            <a:r>
              <a:rPr lang="zh-CN" altLang="en-US" dirty="0">
                <a:latin typeface="Times New Roman" panose="02020603050405020304" pitchFamily="18" charset="0"/>
                <a:ea typeface="楷体" panose="02010609060101010101" pitchFamily="49" charset="-122"/>
              </a:rPr>
              <a:t>：可能会做多余的归约，但不会做多余的移入。因出现在合并后的项集中的移进项目 ，在原来的</a:t>
            </a:r>
            <a:r>
              <a:rPr lang="en-US" altLang="zh-CN" dirty="0">
                <a:latin typeface="Times New Roman" panose="02020603050405020304" pitchFamily="18" charset="0"/>
                <a:ea typeface="楷体" panose="02010609060101010101" pitchFamily="49" charset="-122"/>
              </a:rPr>
              <a:t>LR</a:t>
            </a:r>
            <a:r>
              <a:rPr lang="zh-CN" altLang="en-US" dirty="0">
                <a:latin typeface="Times New Roman" panose="02020603050405020304" pitchFamily="18" charset="0"/>
                <a:ea typeface="楷体" panose="02010609060101010101" pitchFamily="49" charset="-122"/>
              </a:rPr>
              <a:t>项目中一定也存在，如果移进</a:t>
            </a:r>
            <a:r>
              <a:rPr lang="en-US" altLang="zh-CN" dirty="0">
                <a:latin typeface="Times New Roman" panose="02020603050405020304" pitchFamily="18" charset="0"/>
                <a:ea typeface="楷体" panose="02010609060101010101" pitchFamily="49" charset="-122"/>
              </a:rPr>
              <a:t>LALR</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ea typeface="楷体" panose="02010609060101010101" pitchFamily="49" charset="-122"/>
              </a:rPr>
              <a:t>LR</a:t>
            </a:r>
            <a:r>
              <a:rPr lang="zh-CN" altLang="en-US" dirty="0">
                <a:latin typeface="Times New Roman" panose="02020603050405020304" pitchFamily="18" charset="0"/>
                <a:ea typeface="楷体" panose="02010609060101010101" pitchFamily="49" charset="-122"/>
              </a:rPr>
              <a:t>分析器都会移进，不受展望符影响。</a:t>
            </a:r>
            <a:endParaRPr lang="en-US" altLang="zh-CN" dirty="0">
              <a:latin typeface="Times New Roman" panose="02020603050405020304" pitchFamily="18" charset="0"/>
              <a:ea typeface="楷体" panose="02010609060101010101" pitchFamily="49" charset="-122"/>
            </a:endParaRPr>
          </a:p>
          <a:p>
            <a:r>
              <a:rPr lang="zh-CN" altLang="en-US" dirty="0">
                <a:latin typeface="Times New Roman" panose="02020603050405020304" pitchFamily="18" charset="0"/>
                <a:ea typeface="楷体" panose="02010609060101010101" pitchFamily="49" charset="-122"/>
              </a:rPr>
              <a:t>但归约不同，</a:t>
            </a:r>
            <a:r>
              <a:rPr lang="en-US" altLang="zh-CN" dirty="0">
                <a:latin typeface="Times New Roman" panose="02020603050405020304" pitchFamily="18" charset="0"/>
                <a:ea typeface="楷体" panose="02010609060101010101" pitchFamily="49" charset="-122"/>
              </a:rPr>
              <a:t>LALR</a:t>
            </a:r>
            <a:r>
              <a:rPr lang="zh-CN" altLang="en-US" dirty="0">
                <a:latin typeface="Times New Roman" panose="02020603050405020304" pitchFamily="18" charset="0"/>
                <a:ea typeface="楷体" panose="02010609060101010101" pitchFamily="49" charset="-122"/>
              </a:rPr>
              <a:t>分析器可能会在不该归约的时候归约，这种错误会推迟被发现，但一定会在下一个移入动作之前被发现，因为</a:t>
            </a:r>
            <a:r>
              <a:rPr lang="en-US" altLang="zh-CN" dirty="0">
                <a:latin typeface="Times New Roman" panose="02020603050405020304" pitchFamily="18" charset="0"/>
                <a:ea typeface="楷体" panose="02010609060101010101" pitchFamily="49" charset="-122"/>
              </a:rPr>
              <a:t>LALR</a:t>
            </a:r>
            <a:r>
              <a:rPr lang="zh-CN" altLang="en-US" dirty="0">
                <a:latin typeface="Times New Roman" panose="02020603050405020304" pitchFamily="18" charset="0"/>
                <a:ea typeface="楷体" panose="02010609060101010101" pitchFamily="49" charset="-122"/>
              </a:rPr>
              <a:t>不会做错误的移入动作。</a:t>
            </a:r>
            <a:endParaRPr lang="en-US" altLang="zh-CN" dirty="0">
              <a:latin typeface="Times New Roman" panose="02020603050405020304" pitchFamily="18" charset="0"/>
              <a:ea typeface="楷体" panose="02010609060101010101" pitchFamily="49" charset="-122"/>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rPr>
              <a:t>来看一个例子，假如有这样一个文法，</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rPr>
              <a:t>通过分析可以发现，</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rPr>
              <a:t>生成的是若干个</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rPr>
              <a:t>连接一个</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rPr>
              <a:t>因此，该文法生成的正则语言是</a:t>
            </a:r>
            <a:r>
              <a:rPr lang="en-US"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rPr>
              <a:t>下面构造该文法</a:t>
            </a:r>
            <a:r>
              <a:rPr lang="en-US" altLang="zh-CN" dirty="0">
                <a:latin typeface="Times New Roman" panose="02020603050405020304" pitchFamily="18" charset="0"/>
                <a:cs typeface="Times New Roman" panose="02020603050405020304" pitchFamily="18" charset="0"/>
              </a:rPr>
              <a:t>LR(1)</a:t>
            </a:r>
            <a:r>
              <a:rPr lang="zh-CN" altLang="en-US" dirty="0">
                <a:latin typeface="Times New Roman" panose="02020603050405020304" pitchFamily="18" charset="0"/>
                <a:ea typeface="楷体" panose="02010609060101010101" pitchFamily="49" charset="-122"/>
              </a:rPr>
              <a:t>自动机</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rPr>
              <a:t>从输入串的第一个符号开始，分析器在读入若干个</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rPr>
              <a:t>后，一直处于状态</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rPr>
              <a:t>直到读入一个</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ea typeface="楷体" panose="02010609060101010101" pitchFamily="49" charset="-122"/>
              </a:rPr>
              <a:t>后进入状态</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rPr>
              <a:t>，此时当下一输入符号是</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rPr>
              <a:t>时，才可以将栈顶的</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ea typeface="楷体" panose="02010609060101010101" pitchFamily="49" charset="-122"/>
              </a:rPr>
              <a:t>归约为</a:t>
            </a:r>
            <a:r>
              <a:rPr lang="en-US" altLang="zh-CN" dirty="0">
                <a:latin typeface="Times New Roman" panose="02020603050405020304" pitchFamily="18" charset="0"/>
                <a:cs typeface="Times New Roman" panose="02020603050405020304" pitchFamily="18" charset="0"/>
              </a:rPr>
              <a:t>A</a:t>
            </a:r>
          </a:p>
          <a:p>
            <a:r>
              <a:rPr lang="zh-CN" altLang="en-US" dirty="0">
                <a:latin typeface="Times New Roman" panose="02020603050405020304" pitchFamily="18" charset="0"/>
                <a:ea typeface="楷体" panose="02010609060101010101" pitchFamily="49" charset="-122"/>
              </a:rPr>
              <a:t>虽然</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rPr>
              <a:t>也在</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rPr>
              <a:t>的</a:t>
            </a:r>
            <a:r>
              <a:rPr lang="en-US" altLang="zh-CN" dirty="0">
                <a:latin typeface="Times New Roman" panose="02020603050405020304" pitchFamily="18" charset="0"/>
                <a:cs typeface="Times New Roman" panose="02020603050405020304" pitchFamily="18" charset="0"/>
              </a:rPr>
              <a:t>follow</a:t>
            </a:r>
            <a:r>
              <a:rPr lang="zh-CN" altLang="en-US" dirty="0">
                <a:latin typeface="Times New Roman" panose="02020603050405020304" pitchFamily="18" charset="0"/>
                <a:ea typeface="楷体" panose="02010609060101010101" pitchFamily="49" charset="-122"/>
              </a:rPr>
              <a:t>集中，但此时如果下一输入符号是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rPr>
              <a:t>却不能归约，</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rPr>
              <a:t>因为根据正则表达式，第一个</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ea typeface="楷体" panose="02010609060101010101" pitchFamily="49" charset="-122"/>
              </a:rPr>
              <a:t>后面只能连接</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rPr>
              <a:t>，而第二个</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ea typeface="楷体" panose="02010609060101010101" pitchFamily="49" charset="-122"/>
              </a:rPr>
              <a:t>后面连只能接</a:t>
            </a:r>
            <a:r>
              <a:rPr lang="en-US"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rPr>
              <a:t>读入</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ea typeface="楷体" panose="02010609060101010101" pitchFamily="49" charset="-122"/>
              </a:rPr>
              <a:t>之后，经过若干次归约，最终将归约出</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rPr>
              <a:t>而进入状态</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rPr>
              <a:t>，状态</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rPr>
              <a:t>表示构成</a:t>
            </a:r>
            <a:r>
              <a:rPr lang="en-US" altLang="zh-CN"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ea typeface="楷体" panose="02010609060101010101" pitchFamily="49" charset="-122"/>
              </a:rPr>
              <a:t>右部的第一个符号</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rPr>
              <a:t>已经识别出来了</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rPr>
              <a:t>接下来，读入</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rPr>
              <a:t>进入状态</a:t>
            </a:r>
            <a:r>
              <a:rPr lang="en-US" altLang="zh-CN" dirty="0">
                <a:latin typeface="Times New Roman" panose="02020603050405020304" pitchFamily="18" charset="0"/>
                <a:cs typeface="Times New Roman" panose="02020603050405020304" pitchFamily="18" charset="0"/>
              </a:rPr>
              <a:t>5</a:t>
            </a:r>
          </a:p>
          <a:p>
            <a:r>
              <a:rPr lang="zh-CN" altLang="en-US" dirty="0">
                <a:latin typeface="Times New Roman" panose="02020603050405020304" pitchFamily="18" charset="0"/>
                <a:ea typeface="楷体" panose="02010609060101010101" pitchFamily="49" charset="-122"/>
              </a:rPr>
              <a:t>在读入若干个</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rPr>
              <a:t>后，一直处于状态</a:t>
            </a:r>
            <a:r>
              <a:rPr lang="en-US" altLang="zh-CN" dirty="0">
                <a:latin typeface="Times New Roman" panose="02020603050405020304" pitchFamily="18" charset="0"/>
                <a:cs typeface="Times New Roman" panose="02020603050405020304" pitchFamily="18" charset="0"/>
              </a:rPr>
              <a:t>8</a:t>
            </a:r>
            <a:r>
              <a:rPr lang="zh-CN" altLang="en-US" dirty="0">
                <a:latin typeface="Times New Roman" panose="02020603050405020304" pitchFamily="18" charset="0"/>
                <a:ea typeface="楷体" panose="02010609060101010101" pitchFamily="49" charset="-122"/>
              </a:rPr>
              <a:t>，直到读入第二个</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ea typeface="楷体" panose="02010609060101010101" pitchFamily="49" charset="-122"/>
              </a:rPr>
              <a:t>后进入状态</a:t>
            </a: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rPr>
              <a:t>此时当下一输入符号是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rPr>
              <a:t>时，才可以将栈顶的</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ea typeface="楷体" panose="02010609060101010101" pitchFamily="49" charset="-122"/>
              </a:rPr>
              <a:t>归约为</a:t>
            </a:r>
            <a:r>
              <a:rPr lang="en-US" altLang="zh-CN" dirty="0">
                <a:latin typeface="Times New Roman" panose="02020603050405020304" pitchFamily="18" charset="0"/>
                <a:cs typeface="Times New Roman" panose="02020603050405020304" pitchFamily="18" charset="0"/>
              </a:rPr>
              <a:t>A</a:t>
            </a:r>
          </a:p>
          <a:p>
            <a:r>
              <a:rPr lang="zh-CN" altLang="en-US" dirty="0">
                <a:latin typeface="Times New Roman" panose="02020603050405020304" pitchFamily="18" charset="0"/>
                <a:ea typeface="楷体" panose="02010609060101010101" pitchFamily="49" charset="-122"/>
              </a:rPr>
              <a:t>虽然</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rPr>
              <a:t>也在</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ea typeface="楷体" panose="02010609060101010101" pitchFamily="49" charset="-122"/>
              </a:rPr>
              <a:t>的</a:t>
            </a:r>
            <a:r>
              <a:rPr lang="en-US" altLang="zh-CN" dirty="0">
                <a:latin typeface="Times New Roman" panose="02020603050405020304" pitchFamily="18" charset="0"/>
                <a:cs typeface="Times New Roman" panose="02020603050405020304" pitchFamily="18" charset="0"/>
              </a:rPr>
              <a:t>follow</a:t>
            </a:r>
            <a:r>
              <a:rPr lang="zh-CN" altLang="en-US" dirty="0">
                <a:latin typeface="Times New Roman" panose="02020603050405020304" pitchFamily="18" charset="0"/>
                <a:ea typeface="楷体" panose="02010609060101010101" pitchFamily="49" charset="-122"/>
              </a:rPr>
              <a:t>集中，但此时如果下一输入符号是</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rPr>
              <a:t>就会报错，</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rPr>
              <a:t>因为根据正则表达式，句子中只能有一个</a:t>
            </a:r>
            <a:r>
              <a:rPr lang="en-US" altLang="zh-CN" dirty="0">
                <a:latin typeface="Times New Roman" panose="02020603050405020304" pitchFamily="18" charset="0"/>
                <a:cs typeface="Times New Roman" panose="02020603050405020304" pitchFamily="18" charset="0"/>
              </a:rPr>
              <a:t>c</a:t>
            </a:r>
          </a:p>
          <a:p>
            <a:r>
              <a:rPr lang="zh-CN" altLang="en-US" dirty="0">
                <a:latin typeface="Times New Roman" panose="02020603050405020304" pitchFamily="18" charset="0"/>
                <a:ea typeface="楷体" panose="02010609060101010101" pitchFamily="49" charset="-122"/>
              </a:rPr>
              <a:t>而从初始状态到状态</a:t>
            </a: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ea typeface="楷体" panose="02010609060101010101" pitchFamily="49" charset="-122"/>
              </a:rPr>
              <a:t>的路径上已经经过标记为</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rPr>
              <a:t>的边了</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rPr>
              <a:t>因此，状态</a:t>
            </a: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ea typeface="楷体" panose="02010609060101010101" pitchFamily="49" charset="-122"/>
              </a:rPr>
              <a:t>再遇到输入符号</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ea typeface="楷体" panose="02010609060101010101" pitchFamily="49" charset="-122"/>
              </a:rPr>
              <a:t>就说明输入串不是合法的句子</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rPr>
              <a:t>从这个自动机可以看出，</a:t>
            </a:r>
            <a:r>
              <a:rPr lang="en-US" altLang="zh-CN" dirty="0">
                <a:latin typeface="Times New Roman" panose="02020603050405020304" pitchFamily="18" charset="0"/>
                <a:cs typeface="Times New Roman" panose="02020603050405020304" pitchFamily="18" charset="0"/>
              </a:rPr>
              <a:t>I4</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cs typeface="Times New Roman" panose="02020603050405020304" pitchFamily="18" charset="0"/>
              </a:rPr>
              <a:t>I9</a:t>
            </a:r>
            <a:r>
              <a:rPr lang="zh-CN" altLang="en-US" dirty="0">
                <a:latin typeface="Times New Roman" panose="02020603050405020304" pitchFamily="18" charset="0"/>
                <a:ea typeface="楷体" panose="02010609060101010101" pitchFamily="49" charset="-122"/>
              </a:rPr>
              <a:t>是同心项目集，</a:t>
            </a:r>
            <a:r>
              <a:rPr lang="en-US" altLang="zh-CN" dirty="0">
                <a:latin typeface="Times New Roman" panose="02020603050405020304" pitchFamily="18" charset="0"/>
                <a:cs typeface="Times New Roman" panose="02020603050405020304" pitchFamily="18" charset="0"/>
              </a:rPr>
              <a:t>I6</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cs typeface="Times New Roman" panose="02020603050405020304" pitchFamily="18" charset="0"/>
              </a:rPr>
              <a:t>I10</a:t>
            </a:r>
            <a:r>
              <a:rPr lang="zh-CN" altLang="en-US" dirty="0">
                <a:latin typeface="Times New Roman" panose="02020603050405020304" pitchFamily="18" charset="0"/>
                <a:ea typeface="楷体" panose="02010609060101010101" pitchFamily="49" charset="-122"/>
              </a:rPr>
              <a:t>是同心项目集，</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rPr>
              <a:t>并且语法分析动作也不冲突</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p>
          <a:p>
            <a:r>
              <a:rPr lang="zh-CN" altLang="en-US" dirty="0">
                <a:latin typeface="Times New Roman" panose="02020603050405020304" pitchFamily="18" charset="0"/>
                <a:ea typeface="楷体" panose="02010609060101010101" pitchFamily="49" charset="-122"/>
              </a:rPr>
              <a:t>如果把</a:t>
            </a:r>
            <a:r>
              <a:rPr lang="en-US" altLang="zh-CN" dirty="0">
                <a:latin typeface="Times New Roman" panose="02020603050405020304" pitchFamily="18" charset="0"/>
                <a:cs typeface="Times New Roman" panose="02020603050405020304" pitchFamily="18" charset="0"/>
              </a:rPr>
              <a:t>I4</a:t>
            </a:r>
            <a:r>
              <a:rPr lang="zh-CN" altLang="en-US" dirty="0">
                <a:latin typeface="Times New Roman" panose="02020603050405020304" pitchFamily="18" charset="0"/>
                <a:ea typeface="楷体" panose="02010609060101010101" pitchFamily="49" charset="-122"/>
              </a:rPr>
              <a:t>和</a:t>
            </a:r>
            <a:r>
              <a:rPr lang="en-US" altLang="zh-CN" dirty="0">
                <a:latin typeface="Times New Roman" panose="02020603050405020304" pitchFamily="18" charset="0"/>
                <a:cs typeface="Times New Roman" panose="02020603050405020304" pitchFamily="18" charset="0"/>
              </a:rPr>
              <a:t>I9</a:t>
            </a:r>
            <a:r>
              <a:rPr lang="zh-CN" altLang="en-US" dirty="0">
                <a:latin typeface="Times New Roman" panose="02020603050405020304" pitchFamily="18" charset="0"/>
                <a:ea typeface="楷体" panose="02010609060101010101" pitchFamily="49" charset="-122"/>
              </a:rPr>
              <a:t>合并后，会遇到什么问题？也就是说，进入状态</a:t>
            </a:r>
            <a:r>
              <a:rPr lang="en-US" altLang="zh-CN" dirty="0">
                <a:latin typeface="Times New Roman" panose="02020603050405020304" pitchFamily="18" charset="0"/>
                <a:cs typeface="Times New Roman" panose="02020603050405020304" pitchFamily="18" charset="0"/>
              </a:rPr>
              <a:t>I4</a:t>
            </a:r>
            <a:r>
              <a:rPr lang="zh-CN" altLang="en-US" dirty="0">
                <a:latin typeface="Times New Roman" panose="02020603050405020304" pitchFamily="18" charset="0"/>
                <a:ea typeface="楷体" panose="02010609060101010101" pitchFamily="49" charset="-122"/>
              </a:rPr>
              <a:t>后，如果下一个输入符号为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rPr>
              <a:t>时也执行归约</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rPr>
              <a:t>假设现在输入一个错误的句子</a:t>
            </a:r>
            <a:r>
              <a:rPr lang="en-US" altLang="zh-CN" sz="1400" b="1" i="1" dirty="0">
                <a:latin typeface="Times New Roman" panose="02020603050405020304" pitchFamily="18" charset="0"/>
                <a:cs typeface="Times New Roman" panose="02020603050405020304" pitchFamily="18" charset="0"/>
              </a:rPr>
              <a:t>d</a:t>
            </a:r>
            <a:r>
              <a:rPr lang="en-US" altLang="zh-CN" b="1" dirty="0">
                <a:latin typeface="宋体" panose="02010600030101010101" pitchFamily="2" charset="-122"/>
              </a:rPr>
              <a:t>$</a:t>
            </a:r>
            <a:endParaRPr lang="en-US" altLang="zh-CN" dirty="0">
              <a:latin typeface="Times New Roman" panose="02020603050405020304" pitchFamily="18" charset="0"/>
              <a:ea typeface="楷体" panose="02010609060101010101" pitchFamily="49" charset="-122"/>
            </a:endParaRPr>
          </a:p>
          <a:p>
            <a:r>
              <a:rPr lang="zh-CN" altLang="en-US" dirty="0">
                <a:latin typeface="Times New Roman" panose="02020603050405020304" pitchFamily="18" charset="0"/>
                <a:ea typeface="楷体" panose="02010609060101010101" pitchFamily="49" charset="-122"/>
              </a:rPr>
              <a:t>之所以说它是错误的，是因为根据正则表达式，句子中必须包含两个</a:t>
            </a:r>
            <a:r>
              <a:rPr lang="en-US" altLang="zh-CN" dirty="0">
                <a:latin typeface="Times New Roman" panose="02020603050405020304" pitchFamily="18" charset="0"/>
                <a:ea typeface="楷体" panose="02010609060101010101" pitchFamily="49" charset="-122"/>
              </a:rPr>
              <a:t>d</a:t>
            </a:r>
            <a:r>
              <a:rPr lang="zh-CN" altLang="en-US" dirty="0">
                <a:latin typeface="Times New Roman" panose="02020603050405020304" pitchFamily="18" charset="0"/>
                <a:ea typeface="楷体" panose="02010609060101010101" pitchFamily="49" charset="-122"/>
              </a:rPr>
              <a:t>，而只有一个</a:t>
            </a:r>
            <a:r>
              <a:rPr lang="en-US" altLang="zh-CN" dirty="0">
                <a:latin typeface="Times New Roman" panose="02020603050405020304" pitchFamily="18" charset="0"/>
                <a:ea typeface="楷体" panose="02010609060101010101" pitchFamily="49" charset="-122"/>
              </a:rPr>
              <a:t>d</a:t>
            </a:r>
            <a:r>
              <a:rPr lang="zh-CN" altLang="en-US" dirty="0">
                <a:latin typeface="Times New Roman" panose="02020603050405020304" pitchFamily="18" charset="0"/>
                <a:ea typeface="楷体" panose="02010609060101010101" pitchFamily="49" charset="-122"/>
              </a:rPr>
              <a:t>就结束是不合法的</a:t>
            </a:r>
            <a:endParaRPr lang="en-US" altLang="zh-CN" dirty="0">
              <a:latin typeface="Times New Roman" panose="02020603050405020304" pitchFamily="18" charset="0"/>
              <a:ea typeface="楷体" panose="02010609060101010101" pitchFamily="49" charset="-122"/>
            </a:endParaRPr>
          </a:p>
          <a:p>
            <a:endParaRPr lang="en-US" altLang="zh-CN" dirty="0">
              <a:latin typeface="Times New Roman" panose="02020603050405020304" pitchFamily="18" charset="0"/>
              <a:ea typeface="楷体" panose="02010609060101010101" pitchFamily="49" charset="-122"/>
            </a:endParaRPr>
          </a:p>
          <a:p>
            <a:r>
              <a:rPr lang="zh-CN" altLang="en-US" dirty="0">
                <a:latin typeface="Times New Roman" panose="02020603050405020304" pitchFamily="18" charset="0"/>
                <a:ea typeface="楷体" panose="02010609060101010101" pitchFamily="49" charset="-122"/>
              </a:rPr>
              <a:t>我们开始分析。初始状态</a:t>
            </a:r>
            <a:r>
              <a:rPr lang="en-US" altLang="zh-CN" dirty="0">
                <a:latin typeface="Times New Roman" panose="02020603050405020304" pitchFamily="18" charset="0"/>
                <a:ea typeface="楷体" panose="02010609060101010101" pitchFamily="49" charset="-122"/>
              </a:rPr>
              <a:t>I0</a:t>
            </a:r>
            <a:r>
              <a:rPr lang="zh-CN" altLang="en-US" dirty="0">
                <a:latin typeface="Times New Roman" panose="02020603050405020304" pitchFamily="18" charset="0"/>
                <a:ea typeface="楷体" panose="02010609060101010101" pitchFamily="49" charset="-122"/>
              </a:rPr>
              <a:t>遇到输入符号</a:t>
            </a:r>
            <a:r>
              <a:rPr lang="en-US" altLang="zh-CN" dirty="0">
                <a:latin typeface="Times New Roman" panose="02020603050405020304" pitchFamily="18" charset="0"/>
                <a:ea typeface="楷体" panose="02010609060101010101" pitchFamily="49" charset="-122"/>
              </a:rPr>
              <a:t>d</a:t>
            </a:r>
            <a:r>
              <a:rPr lang="zh-CN" altLang="en-US" dirty="0">
                <a:latin typeface="Times New Roman" panose="02020603050405020304" pitchFamily="18" charset="0"/>
                <a:ea typeface="楷体" panose="02010609060101010101" pitchFamily="49" charset="-122"/>
              </a:rPr>
              <a:t>，将</a:t>
            </a:r>
            <a:r>
              <a:rPr lang="en-US" altLang="zh-CN" dirty="0">
                <a:latin typeface="Times New Roman" panose="02020603050405020304" pitchFamily="18" charset="0"/>
                <a:ea typeface="楷体" panose="02010609060101010101" pitchFamily="49" charset="-122"/>
              </a:rPr>
              <a:t>d</a:t>
            </a:r>
            <a:r>
              <a:rPr lang="zh-CN" altLang="en-US" dirty="0">
                <a:latin typeface="Times New Roman" panose="02020603050405020304" pitchFamily="18" charset="0"/>
                <a:ea typeface="楷体" panose="02010609060101010101" pitchFamily="49" charset="-122"/>
              </a:rPr>
              <a:t>移入符号栈，进入</a:t>
            </a: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号状态</a:t>
            </a:r>
            <a:endParaRPr lang="en-US" altLang="zh-CN" dirty="0">
              <a:latin typeface="Times New Roman" panose="02020603050405020304" pitchFamily="18" charset="0"/>
              <a:ea typeface="楷体" panose="02010609060101010101" pitchFamily="49" charset="-122"/>
            </a:endParaRPr>
          </a:p>
          <a:p>
            <a:r>
              <a:rPr lang="zh-CN" altLang="en-US" dirty="0">
                <a:latin typeface="Times New Roman" panose="02020603050405020304" pitchFamily="18" charset="0"/>
                <a:ea typeface="楷体" panose="02010609060101010101" pitchFamily="49" charset="-122"/>
              </a:rPr>
              <a:t>此时，下一个输入符号变成</a:t>
            </a:r>
            <a:r>
              <a:rPr lang="en-US" altLang="zh-CN" dirty="0">
                <a:latin typeface="Times New Roman" panose="02020603050405020304" pitchFamily="18" charset="0"/>
                <a:ea typeface="楷体" panose="02010609060101010101" pitchFamily="49" charset="-122"/>
              </a:rPr>
              <a:t>$</a:t>
            </a:r>
          </a:p>
          <a:p>
            <a:r>
              <a:rPr lang="zh-CN" altLang="en-US" dirty="0">
                <a:latin typeface="Times New Roman" panose="02020603050405020304" pitchFamily="18" charset="0"/>
                <a:ea typeface="楷体" panose="02010609060101010101" pitchFamily="49" charset="-122"/>
              </a:rPr>
              <a:t>合并同心项集之前，正常此时会报错，因为下一输入符号</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对于状态</a:t>
            </a: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来说是没有意义的</a:t>
            </a:r>
            <a:endParaRPr lang="en-US" altLang="zh-CN" dirty="0">
              <a:latin typeface="Times New Roman" panose="02020603050405020304" pitchFamily="18" charset="0"/>
              <a:ea typeface="楷体" panose="02010609060101010101" pitchFamily="49" charset="-122"/>
            </a:endParaRPr>
          </a:p>
          <a:p>
            <a:r>
              <a:rPr lang="zh-CN" altLang="en-US" dirty="0">
                <a:latin typeface="Times New Roman" panose="02020603050405020304" pitchFamily="18" charset="0"/>
                <a:ea typeface="楷体" panose="02010609060101010101" pitchFamily="49" charset="-122"/>
              </a:rPr>
              <a:t>但合并同心项集之后，</a:t>
            </a: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号状态遇到下一输入符号</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也执行归约动作</a:t>
            </a:r>
            <a:endParaRPr lang="en-US" altLang="zh-CN" dirty="0">
              <a:latin typeface="Times New Roman" panose="02020603050405020304" pitchFamily="18" charset="0"/>
              <a:ea typeface="楷体" panose="02010609060101010101" pitchFamily="49" charset="-122"/>
            </a:endParaRPr>
          </a:p>
          <a:p>
            <a:r>
              <a:rPr lang="zh-CN" altLang="en-US" dirty="0">
                <a:latin typeface="Times New Roman" panose="02020603050405020304" pitchFamily="18" charset="0"/>
                <a:ea typeface="楷体" panose="02010609060101010101" pitchFamily="49" charset="-122"/>
              </a:rPr>
              <a:t>将栈顶的</a:t>
            </a:r>
            <a:r>
              <a:rPr lang="en-US" altLang="zh-CN" dirty="0">
                <a:latin typeface="Times New Roman" panose="02020603050405020304" pitchFamily="18" charset="0"/>
                <a:ea typeface="楷体" panose="02010609060101010101" pitchFamily="49" charset="-122"/>
              </a:rPr>
              <a:t>d</a:t>
            </a:r>
            <a:r>
              <a:rPr lang="zh-CN" altLang="en-US" dirty="0">
                <a:latin typeface="Times New Roman" panose="02020603050405020304" pitchFamily="18" charset="0"/>
                <a:ea typeface="楷体" panose="02010609060101010101" pitchFamily="49" charset="-122"/>
              </a:rPr>
              <a:t>连同状态</a:t>
            </a: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一起出栈，露出压在</a:t>
            </a: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号状态下面的</a:t>
            </a:r>
            <a:r>
              <a:rPr lang="en-US" altLang="zh-CN" dirty="0">
                <a:latin typeface="Times New Roman" panose="02020603050405020304" pitchFamily="18" charset="0"/>
                <a:ea typeface="楷体" panose="02010609060101010101" pitchFamily="49" charset="-122"/>
              </a:rPr>
              <a:t>0</a:t>
            </a:r>
            <a:r>
              <a:rPr lang="zh-CN" altLang="en-US" dirty="0">
                <a:latin typeface="Times New Roman" panose="02020603050405020304" pitchFamily="18" charset="0"/>
                <a:ea typeface="楷体" panose="02010609060101010101" pitchFamily="49" charset="-122"/>
              </a:rPr>
              <a:t>号状态</a:t>
            </a:r>
            <a:endParaRPr lang="en-US" altLang="zh-CN" dirty="0">
              <a:latin typeface="Times New Roman" panose="02020603050405020304" pitchFamily="18" charset="0"/>
              <a:ea typeface="楷体" panose="02010609060101010101" pitchFamily="49" charset="-122"/>
            </a:endParaRPr>
          </a:p>
          <a:p>
            <a:r>
              <a:rPr lang="en-US" altLang="zh-CN" dirty="0">
                <a:latin typeface="Times New Roman" panose="02020603050405020304" pitchFamily="18" charset="0"/>
                <a:ea typeface="楷体" panose="02010609060101010101" pitchFamily="49" charset="-122"/>
              </a:rPr>
              <a:t>A</a:t>
            </a:r>
            <a:r>
              <a:rPr lang="zh-CN" altLang="en-US" dirty="0">
                <a:latin typeface="Times New Roman" panose="02020603050405020304" pitchFamily="18" charset="0"/>
                <a:ea typeface="楷体" panose="02010609060101010101" pitchFamily="49" charset="-122"/>
              </a:rPr>
              <a:t>进栈。</a:t>
            </a:r>
            <a:endParaRPr lang="en-US" altLang="zh-CN" dirty="0">
              <a:latin typeface="Times New Roman" panose="02020603050405020304" pitchFamily="18" charset="0"/>
              <a:ea typeface="楷体" panose="02010609060101010101" pitchFamily="49" charset="-122"/>
            </a:endParaRPr>
          </a:p>
          <a:p>
            <a:r>
              <a:rPr lang="en-US" altLang="zh-CN" dirty="0">
                <a:latin typeface="Times New Roman" panose="02020603050405020304" pitchFamily="18" charset="0"/>
                <a:ea typeface="楷体" panose="02010609060101010101" pitchFamily="49" charset="-122"/>
              </a:rPr>
              <a:t>0</a:t>
            </a:r>
            <a:r>
              <a:rPr lang="zh-CN" altLang="en-US" dirty="0">
                <a:latin typeface="Times New Roman" panose="02020603050405020304" pitchFamily="18" charset="0"/>
                <a:ea typeface="楷体" panose="02010609060101010101" pitchFamily="49" charset="-122"/>
              </a:rPr>
              <a:t>号状态遇到刚归约出的</a:t>
            </a:r>
            <a:r>
              <a:rPr lang="en-US" altLang="zh-CN" dirty="0">
                <a:latin typeface="Times New Roman" panose="02020603050405020304" pitchFamily="18" charset="0"/>
                <a:ea typeface="楷体" panose="02010609060101010101" pitchFamily="49" charset="-122"/>
              </a:rPr>
              <a:t>A</a:t>
            </a:r>
            <a:r>
              <a:rPr lang="zh-CN" altLang="en-US" dirty="0">
                <a:latin typeface="Times New Roman" panose="02020603050405020304" pitchFamily="18" charset="0"/>
                <a:ea typeface="楷体" panose="02010609060101010101" pitchFamily="49" charset="-122"/>
              </a:rPr>
              <a:t>进入状态</a:t>
            </a:r>
            <a:r>
              <a:rPr lang="en-US" altLang="zh-CN" dirty="0">
                <a:latin typeface="Times New Roman" panose="02020603050405020304" pitchFamily="18" charset="0"/>
                <a:ea typeface="楷体" panose="02010609060101010101" pitchFamily="49" charset="-122"/>
              </a:rPr>
              <a:t>2</a:t>
            </a:r>
          </a:p>
          <a:p>
            <a:r>
              <a:rPr lang="zh-CN" altLang="en-US" dirty="0">
                <a:latin typeface="Times New Roman" panose="02020603050405020304" pitchFamily="18" charset="0"/>
                <a:ea typeface="楷体" panose="02010609060101010101" pitchFamily="49" charset="-122"/>
              </a:rPr>
              <a:t>此时发现下一输入符号</a:t>
            </a:r>
            <a:r>
              <a:rPr lang="en-US" altLang="zh-CN" dirty="0">
                <a:latin typeface="Times New Roman" panose="02020603050405020304" pitchFamily="18" charset="0"/>
                <a:ea typeface="楷体" panose="02010609060101010101" pitchFamily="49" charset="-122"/>
              </a:rPr>
              <a:t>$</a:t>
            </a:r>
            <a:r>
              <a:rPr lang="zh-CN" altLang="en-US" dirty="0">
                <a:latin typeface="Times New Roman" panose="02020603050405020304" pitchFamily="18" charset="0"/>
                <a:ea typeface="楷体" panose="02010609060101010101" pitchFamily="49" charset="-122"/>
              </a:rPr>
              <a:t>不合法</a:t>
            </a:r>
            <a:endParaRPr lang="en-US" altLang="zh-CN" dirty="0">
              <a:latin typeface="Times New Roman" panose="02020603050405020304" pitchFamily="18" charset="0"/>
              <a:ea typeface="楷体" panose="02010609060101010101" pitchFamily="49" charset="-122"/>
            </a:endParaRPr>
          </a:p>
          <a:p>
            <a:endParaRPr lang="en-US" altLang="zh-CN" dirty="0">
              <a:latin typeface="Times New Roman" panose="02020603050405020304" pitchFamily="18" charset="0"/>
              <a:ea typeface="楷体" panose="02010609060101010101" pitchFamily="49" charset="-122"/>
            </a:endParaRPr>
          </a:p>
          <a:p>
            <a:r>
              <a:rPr lang="zh-CN" altLang="en-US" dirty="0">
                <a:latin typeface="Times New Roman" panose="02020603050405020304" pitchFamily="18" charset="0"/>
                <a:ea typeface="楷体" panose="02010609060101010101" pitchFamily="49" charset="-122"/>
              </a:rPr>
              <a:t>由此可见，合并同心项集后，虽然在状态</a:t>
            </a:r>
            <a:r>
              <a:rPr lang="en-US" altLang="zh-CN" dirty="0">
                <a:latin typeface="Times New Roman" panose="02020603050405020304" pitchFamily="18" charset="0"/>
                <a:ea typeface="楷体" panose="02010609060101010101" pitchFamily="49" charset="-122"/>
              </a:rPr>
              <a:t>4</a:t>
            </a:r>
            <a:r>
              <a:rPr lang="zh-CN" altLang="en-US" dirty="0">
                <a:latin typeface="Times New Roman" panose="02020603050405020304" pitchFamily="18" charset="0"/>
                <a:ea typeface="楷体" panose="02010609060101010101" pitchFamily="49" charset="-122"/>
              </a:rPr>
              <a:t>没有立即发现错误，但是这个错误最终还是会被发现，</a:t>
            </a:r>
            <a:endParaRPr lang="en-US" altLang="zh-CN" dirty="0">
              <a:latin typeface="Times New Roman" panose="02020603050405020304" pitchFamily="18" charset="0"/>
              <a:ea typeface="楷体" panose="02010609060101010101" pitchFamily="49" charset="-122"/>
            </a:endParaRPr>
          </a:p>
          <a:p>
            <a:r>
              <a:rPr lang="zh-CN" altLang="en-US" dirty="0">
                <a:latin typeface="Times New Roman" panose="02020603050405020304" pitchFamily="18" charset="0"/>
                <a:ea typeface="楷体" panose="02010609060101010101" pitchFamily="49" charset="-122"/>
              </a:rPr>
              <a:t>只不过是被推迟了两步进入状态</a:t>
            </a:r>
            <a:r>
              <a:rPr lang="en-US" altLang="zh-CN" dirty="0">
                <a:latin typeface="Times New Roman" panose="02020603050405020304" pitchFamily="18" charset="0"/>
                <a:ea typeface="楷体" panose="02010609060101010101" pitchFamily="49" charset="-122"/>
              </a:rPr>
              <a:t>2</a:t>
            </a:r>
            <a:r>
              <a:rPr lang="zh-CN" altLang="en-US" dirty="0">
                <a:latin typeface="Times New Roman" panose="02020603050405020304" pitchFamily="18" charset="0"/>
                <a:ea typeface="楷体" panose="02010609060101010101" pitchFamily="49" charset="-122"/>
              </a:rPr>
              <a:t>后才发现。</a:t>
            </a:r>
            <a:endParaRPr lang="en-US" altLang="zh-CN" dirty="0">
              <a:latin typeface="Times New Roman" panose="02020603050405020304" pitchFamily="18" charset="0"/>
              <a:ea typeface="楷体" panose="02010609060101010101" pitchFamily="49" charset="-122"/>
            </a:endParaRPr>
          </a:p>
          <a:p>
            <a:r>
              <a:rPr lang="zh-CN" altLang="en-US" dirty="0">
                <a:latin typeface="Times New Roman" panose="02020603050405020304" pitchFamily="18" charset="0"/>
                <a:ea typeface="楷体" panose="02010609060101010101" pitchFamily="49" charset="-122"/>
              </a:rPr>
              <a:t>实际上，这个错误会在移入任何新的输入符号之前就被发现，</a:t>
            </a:r>
            <a:endParaRPr lang="en-US" altLang="zh-CN" dirty="0">
              <a:latin typeface="Times New Roman" panose="02020603050405020304" pitchFamily="18" charset="0"/>
              <a:ea typeface="楷体" panose="02010609060101010101" pitchFamily="49" charset="-122"/>
            </a:endParaRPr>
          </a:p>
          <a:p>
            <a:pPr eaLnBrk="1" hangingPunct="1"/>
            <a:r>
              <a:rPr lang="zh-CN" altLang="en-US" dirty="0">
                <a:latin typeface="Times New Roman" panose="02020603050405020304" pitchFamily="18" charset="0"/>
                <a:ea typeface="楷体" panose="02010609060101010101" pitchFamily="49" charset="-122"/>
              </a:rPr>
              <a:t>因为</a:t>
            </a:r>
            <a:r>
              <a:rPr lang="en-US" altLang="zh-CN" b="1" i="1" dirty="0">
                <a:latin typeface="Times New Roman" panose="02020603050405020304" pitchFamily="18" charset="0"/>
                <a:ea typeface="楷体" panose="02010609060101010101" pitchFamily="49" charset="-122"/>
              </a:rPr>
              <a:t>LALR</a:t>
            </a:r>
            <a:r>
              <a:rPr lang="zh-CN" altLang="en-US" b="1" dirty="0">
                <a:latin typeface="Times New Roman" panose="02020603050405020304" pitchFamily="18" charset="0"/>
                <a:ea typeface="楷体" panose="02010609060101010101" pitchFamily="49" charset="-122"/>
              </a:rPr>
              <a:t>分析法可能会作多余的归约动作，但绝不会作错误的移进操作（</a:t>
            </a:r>
            <a:r>
              <a:rPr lang="zh-CN" altLang="en-US" dirty="0">
                <a:latin typeface="Times New Roman" panose="02020603050405020304" pitchFamily="18" charset="0"/>
                <a:ea typeface="楷体" panose="02010609060101010101" pitchFamily="49" charset="-122"/>
              </a:rPr>
              <a:t>肖新</a:t>
            </a:r>
            <a:r>
              <a:rPr lang="en-US" altLang="zh-CN" dirty="0">
                <a:latin typeface="Times New Roman" panose="02020603050405020304" pitchFamily="18" charset="0"/>
                <a:ea typeface="楷体" panose="02010609060101010101" pitchFamily="49" charset="-122"/>
              </a:rPr>
              <a:t>p114</a:t>
            </a:r>
            <a:r>
              <a:rPr lang="zh-CN" altLang="en-US" b="1" dirty="0">
                <a:latin typeface="Times New Roman" panose="02020603050405020304" pitchFamily="18" charset="0"/>
                <a:ea typeface="楷体" panose="02010609060101010101" pitchFamily="49" charset="-122"/>
              </a:rPr>
              <a:t>）</a:t>
            </a:r>
            <a:endParaRPr lang="en-US" altLang="zh-CN" b="1" dirty="0">
              <a:latin typeface="Times New Roman" panose="02020603050405020304" pitchFamily="18" charset="0"/>
              <a:ea typeface="楷体" panose="02010609060101010101" pitchFamily="49" charset="-122"/>
            </a:endParaRPr>
          </a:p>
          <a:p>
            <a:pPr eaLnBrk="1" hangingPunct="1"/>
            <a:endParaRPr lang="en-US" altLang="zh-CN" b="1" dirty="0">
              <a:latin typeface="Times New Roman" panose="02020603050405020304" pitchFamily="18" charset="0"/>
              <a:ea typeface="楷体" panose="02010609060101010101" pitchFamily="49" charset="-122"/>
            </a:endParaRPr>
          </a:p>
          <a:p>
            <a:pPr eaLnBrk="1" hangingPunct="1"/>
            <a:r>
              <a:rPr lang="zh-CN" altLang="en-US" b="1" dirty="0">
                <a:latin typeface="Times New Roman" panose="02020603050405020304" pitchFamily="18" charset="0"/>
                <a:ea typeface="楷体" panose="02010609060101010101" pitchFamily="49" charset="-122"/>
              </a:rPr>
              <a:t>合并同心项集实际上是合并对应项的展望符集合</a:t>
            </a:r>
            <a:endParaRPr lang="en-US" altLang="zh-CN" b="1" dirty="0">
              <a:latin typeface="Times New Roman" panose="02020603050405020304" pitchFamily="18" charset="0"/>
              <a:ea typeface="楷体" panose="02010609060101010101" pitchFamily="49" charset="-122"/>
            </a:endParaRPr>
          </a:p>
          <a:p>
            <a:pPr eaLnBrk="1" hangingPunct="1"/>
            <a:r>
              <a:rPr lang="zh-CN" altLang="en-US" dirty="0">
                <a:latin typeface="Times New Roman" panose="02020603050405020304" pitchFamily="18" charset="0"/>
                <a:ea typeface="楷体" panose="02010609060101010101" pitchFamily="49" charset="-122"/>
              </a:rPr>
              <a:t>而移入动作跟</a:t>
            </a:r>
            <a:r>
              <a:rPr lang="zh-CN" altLang="en-US" b="1" dirty="0">
                <a:latin typeface="Times New Roman" panose="02020603050405020304" pitchFamily="18" charset="0"/>
                <a:ea typeface="楷体" panose="02010609060101010101" pitchFamily="49" charset="-122"/>
              </a:rPr>
              <a:t>展望符没有任何关系，因此，合并展望符集合不会影响移入动作的正确性</a:t>
            </a:r>
            <a:endParaRPr lang="en-US" altLang="zh-CN" dirty="0">
              <a:latin typeface="Times New Roman" panose="02020603050405020304" pitchFamily="18" charset="0"/>
              <a:ea typeface="楷体" panose="02010609060101010101" pitchFamily="49" charset="-122"/>
            </a:endParaRPr>
          </a:p>
          <a:p>
            <a:pPr eaLnBrk="1" hangingPunct="1"/>
            <a:endParaRPr lang="en-US" altLang="zh-CN" dirty="0">
              <a:latin typeface="Times New Roman" panose="02020603050405020304" pitchFamily="18" charset="0"/>
              <a:ea typeface="楷体" panose="02010609060101010101" pitchFamily="49" charset="-122"/>
            </a:endParaRPr>
          </a:p>
          <a:p>
            <a:pPr eaLnBrk="1" hangingPunct="1"/>
            <a:r>
              <a:rPr lang="en-US" altLang="zh-CN" dirty="0">
                <a:latin typeface="Times New Roman" panose="02020603050405020304" pitchFamily="18" charset="0"/>
                <a:ea typeface="楷体" panose="02010609060101010101" pitchFamily="49" charset="-122"/>
              </a:rPr>
              <a:t>------------------------</a:t>
            </a:r>
          </a:p>
          <a:p>
            <a:pPr eaLnBrk="1" hangingPunct="1"/>
            <a:r>
              <a:rPr lang="zh-CN" altLang="en-US" dirty="0">
                <a:latin typeface="Times New Roman" panose="02020603050405020304" pitchFamily="18" charset="0"/>
                <a:ea typeface="楷体" panose="02010609060101010101" pitchFamily="49" charset="-122"/>
              </a:rPr>
              <a:t>绝不会作错误的移进操作：展望符只在归约时起作用，移入时不起作用。因此合并同心项集时，不会影响移入动作的正确性。只要原始状态进行移入是正确的，合并后进行移入也是正确的（</a:t>
            </a:r>
            <a:r>
              <a:rPr lang="en-US" altLang="zh-CN" dirty="0">
                <a:latin typeface="Times New Roman" panose="02020603050405020304" pitchFamily="18" charset="0"/>
                <a:ea typeface="楷体" panose="02010609060101010101" pitchFamily="49" charset="-122"/>
              </a:rPr>
              <a:t>cy</a:t>
            </a:r>
            <a:r>
              <a:rPr lang="zh-CN" altLang="en-US" dirty="0">
                <a:latin typeface="Times New Roman" panose="02020603050405020304" pitchFamily="18" charset="0"/>
                <a:ea typeface="楷体" panose="02010609060101010101" pitchFamily="49" charset="-122"/>
              </a:rPr>
              <a:t>）</a:t>
            </a:r>
            <a:endParaRPr lang="en-US" altLang="zh-CN"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2440130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ChangeArrowheads="1" noTextEdit="1"/>
          </p:cNvSpPr>
          <p:nvPr>
            <p:ph type="sldImg" idx="4294967295"/>
          </p:nvPr>
        </p:nvSpPr>
        <p:spPr>
          <a:ln/>
        </p:spPr>
      </p:sp>
      <p:sp>
        <p:nvSpPr>
          <p:cNvPr id="74755" name="备注占位符 2"/>
          <p:cNvSpPr>
            <a:spLocks noGrp="1" noChangeArrowheads="1"/>
          </p:cNvSpPr>
          <p:nvPr>
            <p:ph type="body" idx="4294967295"/>
          </p:nvPr>
        </p:nvSpPr>
        <p:spPr/>
        <p:txBody>
          <a:bodyPr/>
          <a:lstStyle/>
          <a:p>
            <a:r>
              <a:rPr lang="zh-CN" altLang="en-US" dirty="0"/>
              <a:t>都带有展望符</a:t>
            </a:r>
            <a:endParaRPr lang="en-US" altLang="zh-CN" dirty="0"/>
          </a:p>
          <a:p>
            <a:r>
              <a:rPr lang="zh-CN" altLang="en-US" dirty="0"/>
              <a:t>采用的是</a:t>
            </a:r>
            <a:r>
              <a:rPr lang="en-US" altLang="zh-CN" dirty="0"/>
              <a:t>LR(1)</a:t>
            </a:r>
            <a:r>
              <a:rPr lang="zh-CN" altLang="en-US" dirty="0"/>
              <a:t>项目的形式</a:t>
            </a:r>
          </a:p>
        </p:txBody>
      </p:sp>
      <p:sp>
        <p:nvSpPr>
          <p:cNvPr id="7475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41FCCE9E-6B4F-486E-9702-3A912756C19E}" type="slidenum">
              <a:rPr lang="zh-CN" altLang="en-US" sz="1300">
                <a:latin typeface="Tahoma" panose="020B0604030504040204" pitchFamily="34" charset="0"/>
              </a:rPr>
              <a:pPr>
                <a:spcBef>
                  <a:spcPct val="0"/>
                </a:spcBef>
                <a:buFontTx/>
                <a:buNone/>
              </a:pPr>
              <a:t>32</a:t>
            </a:fld>
            <a:endParaRPr lang="zh-CN" altLang="en-US" sz="1300">
              <a:latin typeface="Tahoma" panose="020B0604030504040204" pitchFamily="34" charset="0"/>
            </a:endParaRPr>
          </a:p>
        </p:txBody>
      </p:sp>
    </p:spTree>
    <p:extLst>
      <p:ext uri="{BB962C8B-B14F-4D97-AF65-F5344CB8AC3E}">
        <p14:creationId xmlns:p14="http://schemas.microsoft.com/office/powerpoint/2010/main" val="786929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idx="4294967295"/>
          </p:nvPr>
        </p:nvSpPr>
        <p:spPr>
          <a:ln/>
        </p:spPr>
      </p:sp>
      <p:sp>
        <p:nvSpPr>
          <p:cNvPr id="76803" name="Rectangle 3"/>
          <p:cNvSpPr>
            <a:spLocks noGrp="1" noChangeArrowheads="1"/>
          </p:cNvSpPr>
          <p:nvPr>
            <p:ph type="body" idx="4294967295"/>
          </p:nvPr>
        </p:nvSpPr>
        <p:spPr/>
        <p:txBody>
          <a:bodyPr/>
          <a:lstStyle/>
          <a:p>
            <a:r>
              <a:rPr lang="zh-CN" altLang="en-US" sz="800" b="1">
                <a:solidFill>
                  <a:srgbClr val="000000"/>
                </a:solidFill>
                <a:latin typeface="Times New Roman" panose="02020603050405020304" pitchFamily="18" charset="0"/>
                <a:ea typeface="楷体" panose="02010609060101010101" pitchFamily="49" charset="-122"/>
              </a:rPr>
              <a:t>我们前面讲过，合并同心项集，</a:t>
            </a:r>
            <a:endParaRPr lang="en-US" altLang="zh-CN" sz="800" b="1">
              <a:solidFill>
                <a:srgbClr val="000000"/>
              </a:solidFill>
              <a:latin typeface="Times New Roman" panose="02020603050405020304" pitchFamily="18" charset="0"/>
              <a:cs typeface="Times New Roman" panose="02020603050405020304" pitchFamily="18" charset="0"/>
            </a:endParaRPr>
          </a:p>
          <a:p>
            <a:r>
              <a:rPr lang="zh-CN" altLang="en-US" sz="800" b="1">
                <a:solidFill>
                  <a:srgbClr val="000000"/>
                </a:solidFill>
                <a:latin typeface="Times New Roman" panose="02020603050405020304" pitchFamily="18" charset="0"/>
                <a:ea typeface="楷体" panose="02010609060101010101" pitchFamily="49" charset="-122"/>
              </a:rPr>
              <a:t>这里的“心”，实际就是</a:t>
            </a:r>
            <a:r>
              <a:rPr lang="en-US" altLang="zh-CN" sz="800" b="1" i="1">
                <a:solidFill>
                  <a:srgbClr val="000000"/>
                </a:solidFill>
                <a:latin typeface="Times New Roman" panose="02020603050405020304" pitchFamily="18" charset="0"/>
                <a:cs typeface="Times New Roman" panose="02020603050405020304" pitchFamily="18" charset="0"/>
              </a:rPr>
              <a:t>LR</a:t>
            </a:r>
            <a:r>
              <a:rPr lang="en-US" altLang="zh-CN" sz="800" b="1">
                <a:solidFill>
                  <a:srgbClr val="000000"/>
                </a:solidFill>
                <a:latin typeface="Times New Roman" panose="02020603050405020304" pitchFamily="18" charset="0"/>
                <a:cs typeface="Times New Roman" panose="02020603050405020304" pitchFamily="18" charset="0"/>
              </a:rPr>
              <a:t>(0)</a:t>
            </a:r>
            <a:r>
              <a:rPr lang="zh-CN" altLang="en-US" sz="800" b="1">
                <a:solidFill>
                  <a:srgbClr val="000000"/>
                </a:solidFill>
                <a:latin typeface="Times New Roman" panose="02020603050405020304" pitchFamily="18" charset="0"/>
                <a:ea typeface="楷体" panose="02010609060101010101" pitchFamily="49" charset="-122"/>
              </a:rPr>
              <a:t>项集</a:t>
            </a:r>
            <a:endParaRPr lang="en-US" altLang="zh-CN" sz="800" b="1">
              <a:solidFill>
                <a:srgbClr val="000000"/>
              </a:solidFill>
              <a:latin typeface="Times New Roman" panose="02020603050405020304" pitchFamily="18" charset="0"/>
              <a:cs typeface="Times New Roman" panose="02020603050405020304" pitchFamily="18" charset="0"/>
            </a:endParaRPr>
          </a:p>
          <a:p>
            <a:r>
              <a:rPr lang="zh-CN" altLang="en-US" sz="500" b="1">
                <a:solidFill>
                  <a:schemeClr val="folHlink"/>
                </a:solidFill>
                <a:latin typeface="楷体_GB2312" panose="02010609030101010101" pitchFamily="49" charset="-122"/>
                <a:ea typeface="楷体_GB2312" panose="02010609030101010101" pitchFamily="49" charset="-122"/>
              </a:rPr>
              <a:t>因此，</a:t>
            </a:r>
          </a:p>
        </p:txBody>
      </p:sp>
    </p:spTree>
    <p:extLst>
      <p:ext uri="{BB962C8B-B14F-4D97-AF65-F5344CB8AC3E}">
        <p14:creationId xmlns:p14="http://schemas.microsoft.com/office/powerpoint/2010/main" val="38670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idx="4294967295"/>
          </p:nvPr>
        </p:nvSpPr>
        <p:spPr>
          <a:ln/>
        </p:spPr>
      </p:sp>
      <p:sp>
        <p:nvSpPr>
          <p:cNvPr id="21507" name="备注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S</a:t>
            </a:r>
            <a:r>
              <a:rPr lang="zh-CN" altLang="en-US" dirty="0"/>
              <a:t>：</a:t>
            </a:r>
            <a:r>
              <a:rPr lang="en-US" altLang="zh-CN" dirty="0"/>
              <a:t>I2</a:t>
            </a:r>
            <a:r>
              <a:rPr lang="zh-CN" altLang="en-US" dirty="0"/>
              <a:t>状态，移入符号</a:t>
            </a:r>
            <a:r>
              <a:rPr lang="en-US" altLang="zh-CN" dirty="0"/>
              <a:t>* </a:t>
            </a:r>
            <a:r>
              <a:rPr lang="zh-CN" altLang="en-US" dirty="0"/>
              <a:t>与</a:t>
            </a:r>
            <a:r>
              <a:rPr lang="en-US" altLang="zh-CN" dirty="0"/>
              <a:t>follow(E) </a:t>
            </a:r>
            <a:r>
              <a:rPr lang="zh-CN" altLang="en-US" dirty="0"/>
              <a:t>的交集为空。</a:t>
            </a:r>
            <a:endParaRPr lang="en-US" altLang="zh-CN" dirty="0"/>
          </a:p>
          <a:p>
            <a:r>
              <a:rPr lang="zh-CN" altLang="en-US" dirty="0"/>
              <a:t>因此，输入符号是</a:t>
            </a:r>
            <a:r>
              <a:rPr lang="en-US" altLang="zh-CN" dirty="0"/>
              <a:t>* </a:t>
            </a:r>
            <a:r>
              <a:rPr lang="zh-CN" altLang="en-US" dirty="0"/>
              <a:t>时移进</a:t>
            </a:r>
            <a:endParaRPr lang="en-US" altLang="zh-CN" dirty="0"/>
          </a:p>
          <a:p>
            <a:r>
              <a:rPr lang="zh-CN" altLang="en-US" dirty="0"/>
              <a:t>输入符号属于 </a:t>
            </a:r>
            <a:r>
              <a:rPr lang="en-US" altLang="zh-CN" dirty="0"/>
              <a:t>Follow(E)</a:t>
            </a:r>
            <a:r>
              <a:rPr lang="zh-CN" altLang="en-US" dirty="0"/>
              <a:t>时就归约，其它情况，错误。</a:t>
            </a:r>
            <a:endParaRPr lang="en-US" altLang="zh-CN" dirty="0"/>
          </a:p>
          <a:p>
            <a:r>
              <a:rPr lang="en-US" altLang="zh-CN" dirty="0"/>
              <a:t>I9</a:t>
            </a:r>
            <a:r>
              <a:rPr lang="zh-CN" altLang="en-US" dirty="0"/>
              <a:t>状态是类似的。</a:t>
            </a:r>
            <a:endParaRPr lang="en-US" altLang="zh-CN" dirty="0"/>
          </a:p>
        </p:txBody>
      </p:sp>
      <p:sp>
        <p:nvSpPr>
          <p:cNvPr id="2150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2DBA6E4D-3681-4925-977C-FC55145DD4AC}" type="slidenum">
              <a:rPr lang="zh-CN" altLang="en-US" sz="1300">
                <a:solidFill>
                  <a:srgbClr val="000000"/>
                </a:solidFill>
                <a:latin typeface="Tahoma" panose="020B0604030504040204" pitchFamily="34" charset="0"/>
              </a:rPr>
              <a:pPr>
                <a:spcBef>
                  <a:spcPct val="0"/>
                </a:spcBef>
                <a:buFontTx/>
                <a:buNone/>
              </a:pPr>
              <a:t>3</a:t>
            </a:fld>
            <a:endParaRPr lang="zh-CN" altLang="en-US" sz="1300">
              <a:solidFill>
                <a:srgbClr val="000000"/>
              </a:solidFill>
              <a:latin typeface="Tahoma" panose="020B0604030504040204" pitchFamily="34" charset="0"/>
            </a:endParaRPr>
          </a:p>
        </p:txBody>
      </p:sp>
    </p:spTree>
    <p:extLst>
      <p:ext uri="{BB962C8B-B14F-4D97-AF65-F5344CB8AC3E}">
        <p14:creationId xmlns:p14="http://schemas.microsoft.com/office/powerpoint/2010/main" val="2507297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idx="4294967295"/>
          </p:nvPr>
        </p:nvSpPr>
        <p:spPr>
          <a:ln/>
        </p:spPr>
      </p:sp>
      <p:sp>
        <p:nvSpPr>
          <p:cNvPr id="78851" name="Rectangle 3"/>
          <p:cNvSpPr>
            <a:spLocks noGrp="1" noChangeArrowheads="1"/>
          </p:cNvSpPr>
          <p:nvPr>
            <p:ph type="body" idx="4294967295"/>
          </p:nvPr>
        </p:nvSpPr>
        <p:spPr/>
        <p:txBody>
          <a:bodyPr/>
          <a:lstStyle/>
          <a:p>
            <a:r>
              <a:rPr lang="en-US" altLang="zh-CN" sz="800" b="1" i="1">
                <a:solidFill>
                  <a:srgbClr val="000000"/>
                </a:solidFill>
              </a:rPr>
              <a:t>LALR</a:t>
            </a:r>
            <a:r>
              <a:rPr lang="en-US" altLang="zh-CN" sz="800" b="1">
                <a:solidFill>
                  <a:srgbClr val="000000"/>
                </a:solidFill>
              </a:rPr>
              <a:t>(1)</a:t>
            </a:r>
            <a:r>
              <a:rPr lang="zh-CN" altLang="en-US" sz="800" b="1">
                <a:solidFill>
                  <a:srgbClr val="000000"/>
                </a:solidFill>
              </a:rPr>
              <a:t>由于合并同心项集，可能会延迟发现一些错误，</a:t>
            </a:r>
            <a:endParaRPr lang="en-US" altLang="zh-CN" sz="800" b="1">
              <a:solidFill>
                <a:srgbClr val="000000"/>
              </a:solidFill>
            </a:endParaRPr>
          </a:p>
          <a:p>
            <a:r>
              <a:rPr lang="zh-CN" altLang="en-US" sz="800" b="1">
                <a:solidFill>
                  <a:srgbClr val="000000"/>
                </a:solidFill>
              </a:rPr>
              <a:t>因此，分析能力不如</a:t>
            </a:r>
            <a:r>
              <a:rPr lang="en-US" altLang="zh-CN" sz="800" b="1">
                <a:solidFill>
                  <a:srgbClr val="000000"/>
                </a:solidFill>
              </a:rPr>
              <a:t>LR(1),</a:t>
            </a:r>
          </a:p>
          <a:p>
            <a:r>
              <a:rPr lang="zh-CN" altLang="en-US" sz="800" b="1">
                <a:solidFill>
                  <a:srgbClr val="000000"/>
                </a:solidFill>
              </a:rPr>
              <a:t>但</a:t>
            </a:r>
            <a:r>
              <a:rPr lang="en-US" altLang="zh-CN" sz="800" b="1" i="1">
                <a:solidFill>
                  <a:srgbClr val="000000"/>
                </a:solidFill>
              </a:rPr>
              <a:t>LALR</a:t>
            </a:r>
            <a:r>
              <a:rPr lang="en-US" altLang="zh-CN" sz="800" b="1">
                <a:solidFill>
                  <a:srgbClr val="000000"/>
                </a:solidFill>
              </a:rPr>
              <a:t>(1)</a:t>
            </a:r>
            <a:r>
              <a:rPr lang="zh-CN" altLang="en-US" sz="800" b="1">
                <a:solidFill>
                  <a:srgbClr val="000000"/>
                </a:solidFill>
              </a:rPr>
              <a:t>对于信息的划分比</a:t>
            </a:r>
            <a:r>
              <a:rPr lang="en-US" altLang="zh-CN" sz="800" b="1">
                <a:solidFill>
                  <a:srgbClr val="000000"/>
                </a:solidFill>
              </a:rPr>
              <a:t>SLR</a:t>
            </a:r>
            <a:r>
              <a:rPr lang="zh-CN" altLang="en-US" sz="800" b="1">
                <a:solidFill>
                  <a:srgbClr val="000000"/>
                </a:solidFill>
              </a:rPr>
              <a:t>更加精细，因此延迟发现的错误要比</a:t>
            </a:r>
            <a:r>
              <a:rPr lang="en-US" altLang="zh-CN" sz="800" b="1">
                <a:solidFill>
                  <a:srgbClr val="000000"/>
                </a:solidFill>
              </a:rPr>
              <a:t>SLR</a:t>
            </a:r>
            <a:r>
              <a:rPr lang="zh-CN" altLang="en-US" sz="800" b="1">
                <a:solidFill>
                  <a:srgbClr val="000000"/>
                </a:solidFill>
              </a:rPr>
              <a:t>少</a:t>
            </a:r>
            <a:endParaRPr lang="en-US" altLang="zh-CN" sz="800" b="1">
              <a:solidFill>
                <a:srgbClr val="000000"/>
              </a:solidFill>
            </a:endParaRPr>
          </a:p>
          <a:p>
            <a:r>
              <a:rPr lang="zh-CN" altLang="en-US" sz="700" b="1">
                <a:solidFill>
                  <a:srgbClr val="000000"/>
                </a:solidFill>
              </a:rPr>
              <a:t>因此，分析能力强于</a:t>
            </a:r>
            <a:r>
              <a:rPr lang="en-US" altLang="zh-CN" sz="700" b="1">
                <a:solidFill>
                  <a:srgbClr val="000000"/>
                </a:solidFill>
              </a:rPr>
              <a:t>SLR</a:t>
            </a:r>
            <a:endParaRPr lang="zh-CN" altLang="en-US" sz="500" b="1">
              <a:solidFill>
                <a:schemeClr val="folHlink"/>
              </a:solidFill>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3143854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915DA83C-FC37-48DF-85CA-B46BF779938A}" type="slidenum">
              <a:rPr lang="zh-CN" altLang="en-US" sz="1300">
                <a:latin typeface="Tahoma" panose="020B0604030504040204" pitchFamily="34" charset="0"/>
              </a:rPr>
              <a:pPr>
                <a:spcBef>
                  <a:spcPct val="0"/>
                </a:spcBef>
                <a:buFontTx/>
                <a:buNone/>
              </a:pPr>
              <a:t>36</a:t>
            </a:fld>
            <a:endParaRPr lang="zh-CN" altLang="en-US" sz="1300">
              <a:latin typeface="Tahoma" panose="020B0604030504040204" pitchFamily="34" charset="0"/>
            </a:endParaRPr>
          </a:p>
        </p:txBody>
      </p:sp>
      <p:sp>
        <p:nvSpPr>
          <p:cNvPr id="80899" name="Rectangle 2"/>
          <p:cNvSpPr>
            <a:spLocks noGrp="1" noRot="1" noChangeAspect="1" noChangeArrowheads="1" noTextEdit="1"/>
          </p:cNvSpPr>
          <p:nvPr>
            <p:ph type="sldImg" idx="4294967295"/>
          </p:nvPr>
        </p:nvSpPr>
        <p:spPr>
          <a:ln/>
        </p:spPr>
      </p:sp>
      <p:sp>
        <p:nvSpPr>
          <p:cNvPr id="80900" name="Rectangle 3"/>
          <p:cNvSpPr>
            <a:spLocks noGrp="1" noChangeArrowheads="1"/>
          </p:cNvSpPr>
          <p:nvPr>
            <p:ph type="body" idx="4294967295"/>
          </p:nvPr>
        </p:nvSpPr>
        <p:spPr/>
        <p:txBody>
          <a:bodyPr/>
          <a:lstStyle/>
          <a:p>
            <a:pPr eaLnBrk="1" hangingPunct="1"/>
            <a:r>
              <a:rPr lang="zh-CN" altLang="en-US" sz="2700" b="1" dirty="0">
                <a:latin typeface="楷体_GB2312" panose="02010609030101010101" pitchFamily="49" charset="-122"/>
                <a:ea typeface="楷体_GB2312" panose="02010609030101010101" pitchFamily="49" charset="-122"/>
              </a:rPr>
              <a:t>任何二义性文法都不是</a:t>
            </a:r>
            <a:r>
              <a:rPr lang="en-US" altLang="zh-CN" sz="2700" b="1" dirty="0">
                <a:latin typeface="楷体_GB2312" panose="02010609030101010101" pitchFamily="49" charset="-122"/>
                <a:cs typeface="Times New Roman" panose="02020603050405020304" pitchFamily="18" charset="0"/>
              </a:rPr>
              <a:t>LR</a:t>
            </a:r>
            <a:r>
              <a:rPr lang="zh-CN" altLang="en-US" sz="2700" b="1" dirty="0">
                <a:latin typeface="楷体_GB2312" panose="02010609030101010101" pitchFamily="49" charset="-122"/>
                <a:ea typeface="楷体_GB2312" panose="02010609030101010101" pitchFamily="49" charset="-122"/>
              </a:rPr>
              <a:t>文法，</a:t>
            </a:r>
            <a:r>
              <a:rPr lang="zh-CN" altLang="en-US" sz="2300" b="1" dirty="0">
                <a:latin typeface="楷体_GB2312" panose="02010609030101010101" pitchFamily="49" charset="-122"/>
                <a:ea typeface="楷体_GB2312" panose="02010609030101010101" pitchFamily="49" charset="-122"/>
              </a:rPr>
              <a:t>其</a:t>
            </a:r>
            <a:r>
              <a:rPr lang="en-US" altLang="zh-CN" sz="2300" b="1" dirty="0">
                <a:latin typeface="楷体_GB2312" panose="02010609030101010101" pitchFamily="49" charset="-122"/>
                <a:cs typeface="Times New Roman" panose="02020603050405020304" pitchFamily="18" charset="0"/>
              </a:rPr>
              <a:t>LR</a:t>
            </a:r>
            <a:r>
              <a:rPr lang="zh-CN" altLang="en-US" sz="2300" b="1" dirty="0">
                <a:latin typeface="楷体_GB2312" panose="02010609030101010101" pitchFamily="49" charset="-122"/>
                <a:ea typeface="楷体_GB2312" panose="02010609030101010101" pitchFamily="49" charset="-122"/>
              </a:rPr>
              <a:t>项目集族（不管是</a:t>
            </a:r>
            <a:r>
              <a:rPr lang="en-US" altLang="zh-CN" sz="2300" b="1" dirty="0">
                <a:latin typeface="楷体_GB2312" panose="02010609030101010101" pitchFamily="49" charset="-122"/>
                <a:cs typeface="Times New Roman" panose="02020603050405020304" pitchFamily="18" charset="0"/>
              </a:rPr>
              <a:t>LR(0)</a:t>
            </a:r>
            <a:r>
              <a:rPr lang="zh-CN" altLang="en-US" sz="2300" b="1" dirty="0">
                <a:latin typeface="楷体_GB2312" panose="02010609030101010101" pitchFamily="49" charset="-122"/>
                <a:ea typeface="楷体_GB2312" panose="02010609030101010101" pitchFamily="49" charset="-122"/>
              </a:rPr>
              <a:t>、 </a:t>
            </a:r>
            <a:r>
              <a:rPr lang="en-US" altLang="zh-CN" sz="2300" b="1" dirty="0">
                <a:latin typeface="楷体_GB2312" panose="02010609030101010101" pitchFamily="49" charset="-122"/>
                <a:cs typeface="Times New Roman" panose="02020603050405020304" pitchFamily="18" charset="0"/>
              </a:rPr>
              <a:t>SLR(1)</a:t>
            </a:r>
            <a:r>
              <a:rPr lang="zh-CN" altLang="en-US" sz="2300" b="1" dirty="0">
                <a:latin typeface="楷体_GB2312" panose="02010609030101010101" pitchFamily="49" charset="-122"/>
                <a:ea typeface="楷体_GB2312" panose="02010609030101010101" pitchFamily="49" charset="-122"/>
              </a:rPr>
              <a:t>、 </a:t>
            </a:r>
            <a:r>
              <a:rPr lang="en-US" altLang="zh-CN" sz="2300" b="1" dirty="0">
                <a:latin typeface="楷体_GB2312" panose="02010609030101010101" pitchFamily="49" charset="-122"/>
                <a:cs typeface="Times New Roman" panose="02020603050405020304" pitchFamily="18" charset="0"/>
              </a:rPr>
              <a:t>LALR(1)</a:t>
            </a:r>
            <a:r>
              <a:rPr lang="zh-CN" altLang="en-US" sz="2300" b="1" dirty="0">
                <a:latin typeface="楷体_GB2312" panose="02010609030101010101" pitchFamily="49" charset="-122"/>
                <a:ea typeface="楷体_GB2312" panose="02010609030101010101" pitchFamily="49" charset="-122"/>
              </a:rPr>
              <a:t>还是</a:t>
            </a:r>
            <a:r>
              <a:rPr lang="en-US" altLang="zh-CN" sz="2300" b="1" dirty="0">
                <a:latin typeface="楷体_GB2312" panose="02010609030101010101" pitchFamily="49" charset="-122"/>
                <a:cs typeface="Times New Roman" panose="02020603050405020304" pitchFamily="18" charset="0"/>
              </a:rPr>
              <a:t>LR(1)</a:t>
            </a:r>
            <a:r>
              <a:rPr lang="zh-CN" altLang="en-US" sz="2300" b="1" dirty="0">
                <a:latin typeface="楷体_GB2312" panose="02010609030101010101" pitchFamily="49" charset="-122"/>
                <a:ea typeface="楷体_GB2312" panose="02010609030101010101" pitchFamily="49" charset="-122"/>
              </a:rPr>
              <a:t>的项目集族）中都会存在动作冲突</a:t>
            </a:r>
          </a:p>
          <a:p>
            <a:pPr eaLnBrk="1" hangingPunct="1"/>
            <a:r>
              <a:rPr lang="zh-CN" altLang="en-US" b="1" dirty="0">
                <a:latin typeface="楷体_GB2312" panose="02010609030101010101" pitchFamily="49" charset="-122"/>
                <a:ea typeface="楷体_GB2312" panose="02010609030101010101" pitchFamily="49" charset="-122"/>
              </a:rPr>
              <a:t>但这并不意味着对二义性文法就都不能使用</a:t>
            </a:r>
            <a:r>
              <a:rPr lang="en-US" altLang="zh-CN" b="1" dirty="0">
                <a:latin typeface="楷体_GB2312" panose="02010609030101010101" pitchFamily="49" charset="-122"/>
                <a:cs typeface="Times New Roman" panose="02020603050405020304" pitchFamily="18" charset="0"/>
              </a:rPr>
              <a:t>LR</a:t>
            </a:r>
            <a:r>
              <a:rPr lang="zh-CN" altLang="en-US" b="1" dirty="0">
                <a:latin typeface="楷体_GB2312" panose="02010609030101010101" pitchFamily="49" charset="-122"/>
                <a:ea typeface="楷体_GB2312" panose="02010609030101010101" pitchFamily="49" charset="-122"/>
              </a:rPr>
              <a:t>分析技术</a:t>
            </a:r>
            <a:endParaRPr lang="en-US" altLang="zh-CN" b="1" dirty="0">
              <a:latin typeface="楷体_GB2312" panose="02010609030101010101" pitchFamily="49" charset="-122"/>
              <a:cs typeface="Times New Roman" panose="02020603050405020304" pitchFamily="18" charset="0"/>
            </a:endParaRPr>
          </a:p>
          <a:p>
            <a:pPr eaLnBrk="1" hangingPunct="1"/>
            <a:r>
              <a:rPr lang="zh-CN" altLang="en-US" b="1" dirty="0">
                <a:latin typeface="楷体_GB2312" panose="02010609030101010101" pitchFamily="49" charset="-122"/>
                <a:ea typeface="楷体_GB2312" panose="02010609030101010101" pitchFamily="49" charset="-122"/>
              </a:rPr>
              <a:t>事实上，二义性文法具有一些很好的特点，使得</a:t>
            </a:r>
            <a:r>
              <a:rPr lang="zh-CN" altLang="en-US" b="1" dirty="0">
                <a:ea typeface="楷体_GB2312" panose="02010609030101010101" pitchFamily="49" charset="-122"/>
              </a:rPr>
              <a:t>二义性文法在语言的描述和实现中很有用</a:t>
            </a:r>
            <a:endParaRPr lang="en-US" altLang="zh-CN" b="1" dirty="0">
              <a:latin typeface="楷体_GB2312" panose="02010609030101010101" pitchFamily="49" charset="-122"/>
              <a:cs typeface="Times New Roman" panose="02020603050405020304" pitchFamily="18" charset="0"/>
            </a:endParaRPr>
          </a:p>
          <a:p>
            <a:pPr eaLnBrk="1" hangingPunct="1"/>
            <a:endParaRPr lang="en-US" altLang="zh-CN" b="1" dirty="0">
              <a:latin typeface="楷体_GB2312" panose="02010609030101010101" pitchFamily="49" charset="-122"/>
              <a:cs typeface="Times New Roman" panose="02020603050405020304" pitchFamily="18" charset="0"/>
            </a:endParaRPr>
          </a:p>
          <a:p>
            <a:pPr eaLnBrk="1" hangingPunct="1"/>
            <a:r>
              <a:rPr lang="zh-CN" altLang="en-US" b="1" dirty="0">
                <a:ea typeface="楷体_GB2312" panose="02010609030101010101" pitchFamily="49" charset="-122"/>
              </a:rPr>
              <a:t>二义性文法能够提供比任何等价的无二义性文法</a:t>
            </a:r>
            <a:r>
              <a:rPr lang="zh-CN" altLang="en-US" b="1" dirty="0">
                <a:solidFill>
                  <a:srgbClr val="2D83F4"/>
                </a:solidFill>
                <a:ea typeface="楷体_GB2312" panose="02010609030101010101" pitchFamily="49" charset="-122"/>
              </a:rPr>
              <a:t>更简短、更自然</a:t>
            </a:r>
            <a:r>
              <a:rPr lang="zh-CN" altLang="en-US" b="1" dirty="0">
                <a:ea typeface="楷体_GB2312" panose="02010609030101010101" pitchFamily="49" charset="-122"/>
              </a:rPr>
              <a:t>的描述</a:t>
            </a:r>
            <a:endParaRPr lang="en-US" altLang="zh-CN" b="1" dirty="0">
              <a:cs typeface="Times New Roman" panose="02020603050405020304" pitchFamily="18" charset="0"/>
            </a:endParaRPr>
          </a:p>
          <a:p>
            <a:pPr eaLnBrk="1" hangingPunct="1"/>
            <a:r>
              <a:rPr lang="zh-CN" altLang="en-US" b="1" dirty="0">
                <a:ea typeface="楷体_GB2312" panose="02010609030101010101" pitchFamily="49" charset="-122"/>
              </a:rPr>
              <a:t>例如，这是一个用二义性文法描述的算术表达式</a:t>
            </a:r>
            <a:endParaRPr lang="en-US" altLang="zh-CN" b="1" dirty="0">
              <a:cs typeface="Times New Roman" panose="02020603050405020304" pitchFamily="18" charset="0"/>
            </a:endParaRPr>
          </a:p>
          <a:p>
            <a:pPr eaLnBrk="1" hangingPunct="1"/>
            <a:r>
              <a:rPr lang="zh-CN" altLang="en-US" b="1" dirty="0">
                <a:ea typeface="楷体_GB2312" panose="02010609030101010101" pitchFamily="49" charset="-122"/>
              </a:rPr>
              <a:t>这是一个用非二义性文法描述的算术表达式</a:t>
            </a:r>
            <a:endParaRPr lang="en-US" altLang="zh-CN" b="1" dirty="0">
              <a:cs typeface="Times New Roman" panose="02020603050405020304" pitchFamily="18" charset="0"/>
            </a:endParaRPr>
          </a:p>
          <a:p>
            <a:pPr eaLnBrk="1" hangingPunct="1"/>
            <a:r>
              <a:rPr lang="zh-CN" altLang="en-US" b="1" dirty="0">
                <a:ea typeface="楷体_GB2312" panose="02010609030101010101" pitchFamily="49" charset="-122"/>
              </a:rPr>
              <a:t>二者相比，二义性文法更简短，</a:t>
            </a:r>
            <a:endParaRPr lang="en-US" altLang="zh-CN" b="1" dirty="0">
              <a:cs typeface="Times New Roman" panose="02020603050405020304" pitchFamily="18" charset="0"/>
            </a:endParaRPr>
          </a:p>
          <a:p>
            <a:pPr eaLnBrk="1" hangingPunct="1"/>
            <a:r>
              <a:rPr lang="zh-CN" altLang="en-US" b="1" dirty="0">
                <a:ea typeface="楷体_GB2312" panose="02010609030101010101" pitchFamily="49" charset="-122"/>
              </a:rPr>
              <a:t>简短的原因是</a:t>
            </a:r>
            <a:r>
              <a:rPr lang="zh-CN" altLang="en-US" dirty="0">
                <a:ea typeface="楷体_GB2312" panose="02010609030101010101" pitchFamily="49" charset="-122"/>
              </a:rPr>
              <a:t>为消除二义性，需要引入更多的非终结符（如</a:t>
            </a:r>
            <a:r>
              <a:rPr lang="en-US" altLang="zh-CN" dirty="0">
                <a:cs typeface="Times New Roman" panose="02020603050405020304" pitchFamily="18" charset="0"/>
              </a:rPr>
              <a:t>T</a:t>
            </a:r>
            <a:r>
              <a:rPr lang="zh-CN" altLang="en-US" dirty="0">
                <a:ea typeface="楷体_GB2312" panose="02010609030101010101" pitchFamily="49" charset="-122"/>
              </a:rPr>
              <a:t>、</a:t>
            </a:r>
            <a:r>
              <a:rPr lang="en-US" altLang="zh-CN" dirty="0">
                <a:cs typeface="Times New Roman" panose="02020603050405020304" pitchFamily="18" charset="0"/>
              </a:rPr>
              <a:t>F</a:t>
            </a:r>
            <a:r>
              <a:rPr lang="zh-CN" altLang="en-US" dirty="0">
                <a:ea typeface="楷体_GB2312" panose="02010609030101010101" pitchFamily="49" charset="-122"/>
              </a:rPr>
              <a:t>），因而需要更多的产生式，</a:t>
            </a:r>
            <a:r>
              <a:rPr lang="en-US" altLang="zh-CN" dirty="0">
                <a:cs typeface="Times New Roman" panose="02020603050405020304" pitchFamily="18" charset="0"/>
              </a:rPr>
              <a:t>LR</a:t>
            </a:r>
            <a:r>
              <a:rPr lang="zh-CN" altLang="en-US" dirty="0">
                <a:ea typeface="楷体_GB2312" panose="02010609030101010101" pitchFamily="49" charset="-122"/>
              </a:rPr>
              <a:t>的状态数也会较多（肖新</a:t>
            </a:r>
            <a:r>
              <a:rPr lang="en-US" altLang="zh-CN" dirty="0">
                <a:cs typeface="Times New Roman" panose="02020603050405020304" pitchFamily="18" charset="0"/>
              </a:rPr>
              <a:t>p120</a:t>
            </a:r>
            <a:r>
              <a:rPr lang="zh-CN" altLang="en-US" dirty="0">
                <a:ea typeface="楷体_GB2312" panose="02010609030101010101" pitchFamily="49" charset="-122"/>
              </a:rPr>
              <a:t>）</a:t>
            </a:r>
            <a:endParaRPr lang="en-US" altLang="zh-CN" b="1" dirty="0">
              <a:cs typeface="Times New Roman" panose="02020603050405020304" pitchFamily="18" charset="0"/>
            </a:endParaRPr>
          </a:p>
          <a:p>
            <a:pPr eaLnBrk="1" hangingPunct="1"/>
            <a:endParaRPr lang="en-US" altLang="zh-CN" b="1" dirty="0">
              <a:cs typeface="Times New Roman" panose="02020603050405020304" pitchFamily="18" charset="0"/>
            </a:endParaRPr>
          </a:p>
          <a:p>
            <a:pPr eaLnBrk="1" hangingPunct="1"/>
            <a:endParaRPr lang="en-US" altLang="zh-CN" b="1" dirty="0">
              <a:cs typeface="Times New Roman" panose="02020603050405020304" pitchFamily="18" charset="0"/>
            </a:endParaRPr>
          </a:p>
          <a:p>
            <a:pPr eaLnBrk="1" hangingPunct="1"/>
            <a:r>
              <a:rPr lang="zh-CN" altLang="en-US" b="1" dirty="0">
                <a:ea typeface="楷体_GB2312" panose="02010609030101010101" pitchFamily="49" charset="-122"/>
              </a:rPr>
              <a:t>二义性文法的优点</a:t>
            </a:r>
            <a:r>
              <a:rPr lang="en-US" altLang="zh-CN" b="1" dirty="0">
                <a:cs typeface="Times New Roman" panose="02020603050405020304" pitchFamily="18" charset="0"/>
              </a:rPr>
              <a:t>——</a:t>
            </a:r>
            <a:r>
              <a:rPr lang="zh-CN" altLang="en-US" b="1" dirty="0">
                <a:ea typeface="楷体_GB2312" panose="02010609030101010101" pitchFamily="49" charset="-122"/>
              </a:rPr>
              <a:t>简单</a:t>
            </a:r>
          </a:p>
          <a:p>
            <a:pPr eaLnBrk="1" hangingPunct="1"/>
            <a:r>
              <a:rPr lang="zh-CN" altLang="en-US" dirty="0">
                <a:ea typeface="楷体_GB2312" panose="02010609030101010101" pitchFamily="49" charset="-122"/>
              </a:rPr>
              <a:t>更简短的原因很简单：为消除二义性，需要引入更多的非终结符（如</a:t>
            </a:r>
            <a:r>
              <a:rPr lang="en-US" altLang="zh-CN" dirty="0">
                <a:cs typeface="Times New Roman" panose="02020603050405020304" pitchFamily="18" charset="0"/>
              </a:rPr>
              <a:t>T</a:t>
            </a:r>
            <a:r>
              <a:rPr lang="zh-CN" altLang="en-US" dirty="0">
                <a:ea typeface="楷体_GB2312" panose="02010609030101010101" pitchFamily="49" charset="-122"/>
              </a:rPr>
              <a:t>、</a:t>
            </a:r>
            <a:r>
              <a:rPr lang="en-US" altLang="zh-CN" dirty="0">
                <a:cs typeface="Times New Roman" panose="02020603050405020304" pitchFamily="18" charset="0"/>
              </a:rPr>
              <a:t>F</a:t>
            </a:r>
            <a:r>
              <a:rPr lang="zh-CN" altLang="en-US" dirty="0">
                <a:ea typeface="楷体_GB2312" panose="02010609030101010101" pitchFamily="49" charset="-122"/>
              </a:rPr>
              <a:t>），因而需要更多的产生式，</a:t>
            </a:r>
            <a:r>
              <a:rPr lang="en-US" altLang="zh-CN" dirty="0">
                <a:cs typeface="Times New Roman" panose="02020603050405020304" pitchFamily="18" charset="0"/>
              </a:rPr>
              <a:t>LR</a:t>
            </a:r>
            <a:r>
              <a:rPr lang="zh-CN" altLang="en-US" dirty="0">
                <a:ea typeface="楷体_GB2312" panose="02010609030101010101" pitchFamily="49" charset="-122"/>
              </a:rPr>
              <a:t>的状态数也会较多（肖新</a:t>
            </a:r>
            <a:r>
              <a:rPr lang="en-US" altLang="zh-CN" dirty="0">
                <a:cs typeface="Times New Roman" panose="02020603050405020304" pitchFamily="18" charset="0"/>
              </a:rPr>
              <a:t>p120</a:t>
            </a:r>
            <a:r>
              <a:rPr lang="zh-CN" altLang="en-US" dirty="0">
                <a:ea typeface="楷体_GB2312" panose="02010609030101010101" pitchFamily="49" charset="-122"/>
              </a:rPr>
              <a:t>）</a:t>
            </a:r>
          </a:p>
          <a:p>
            <a:pPr eaLnBrk="1" hangingPunct="1"/>
            <a:endParaRPr lang="en-US" altLang="zh-CN" b="1" dirty="0">
              <a:latin typeface="楷体_GB2312" panose="02010609030101010101" pitchFamily="49" charset="-122"/>
              <a:cs typeface="Times New Roman" panose="02020603050405020304" pitchFamily="18" charset="0"/>
            </a:endParaRPr>
          </a:p>
          <a:p>
            <a:pPr eaLnBrk="1" hangingPunct="1"/>
            <a:endParaRPr lang="en-US" altLang="zh-CN" b="1" dirty="0">
              <a:latin typeface="楷体_GB2312" panose="02010609030101010101" pitchFamily="49" charset="-122"/>
              <a:cs typeface="Times New Roman" panose="02020603050405020304" pitchFamily="18" charset="0"/>
            </a:endParaRPr>
          </a:p>
          <a:p>
            <a:pPr eaLnBrk="1" hangingPunct="1"/>
            <a:r>
              <a:rPr lang="zh-CN" altLang="en-US" b="1" dirty="0">
                <a:latin typeface="楷体_GB2312" panose="02010609030101010101" pitchFamily="49" charset="-122"/>
                <a:ea typeface="楷体_GB2312" panose="02010609030101010101" pitchFamily="49" charset="-122"/>
              </a:rPr>
              <a:t>二义性文法并非都是缺点，它也有优点</a:t>
            </a:r>
          </a:p>
          <a:p>
            <a:pPr eaLnBrk="1" hangingPunct="1"/>
            <a:r>
              <a:rPr lang="zh-CN" altLang="en-US" dirty="0">
                <a:ea typeface="楷体_GB2312" panose="02010609030101010101" pitchFamily="49" charset="-122"/>
              </a:rPr>
              <a:t>肖新</a:t>
            </a:r>
            <a:r>
              <a:rPr lang="en-US" altLang="zh-CN" dirty="0">
                <a:cs typeface="Times New Roman" panose="02020603050405020304" pitchFamily="18" charset="0"/>
              </a:rPr>
              <a:t>p120</a:t>
            </a:r>
          </a:p>
        </p:txBody>
      </p:sp>
    </p:spTree>
    <p:extLst>
      <p:ext uri="{BB962C8B-B14F-4D97-AF65-F5344CB8AC3E}">
        <p14:creationId xmlns:p14="http://schemas.microsoft.com/office/powerpoint/2010/main" val="39437559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8B84858A-EAB9-4CF0-B533-E2C544170BC3}" type="slidenum">
              <a:rPr lang="zh-CN" altLang="en-US" sz="1300">
                <a:latin typeface="Tahoma" panose="020B0604030504040204" pitchFamily="34" charset="0"/>
              </a:rPr>
              <a:pPr>
                <a:spcBef>
                  <a:spcPct val="0"/>
                </a:spcBef>
                <a:buFontTx/>
                <a:buNone/>
              </a:pPr>
              <a:t>37</a:t>
            </a:fld>
            <a:endParaRPr lang="zh-CN" altLang="en-US" sz="1300">
              <a:latin typeface="Tahoma" panose="020B0604030504040204" pitchFamily="34" charset="0"/>
            </a:endParaRPr>
          </a:p>
        </p:txBody>
      </p:sp>
      <p:sp>
        <p:nvSpPr>
          <p:cNvPr id="82947" name="Rectangle 2"/>
          <p:cNvSpPr>
            <a:spLocks noGrp="1" noRot="1" noChangeAspect="1" noChangeArrowheads="1" noTextEdit="1"/>
          </p:cNvSpPr>
          <p:nvPr>
            <p:ph type="sldImg" idx="4294967295"/>
          </p:nvPr>
        </p:nvSpPr>
        <p:spPr>
          <a:ln/>
        </p:spPr>
      </p:sp>
      <p:sp>
        <p:nvSpPr>
          <p:cNvPr id="82948" name="Rectangle 3"/>
          <p:cNvSpPr>
            <a:spLocks noGrp="1" noChangeArrowheads="1"/>
          </p:cNvSpPr>
          <p:nvPr>
            <p:ph type="body" idx="4294967295"/>
          </p:nvPr>
        </p:nvSpPr>
        <p:spPr/>
        <p:txBody>
          <a:bodyPr/>
          <a:lstStyle/>
          <a:p>
            <a:pPr eaLnBrk="1" hangingPunct="1"/>
            <a:r>
              <a:rPr lang="zh-CN" altLang="en-US" dirty="0"/>
              <a:t>我们来看一下，对于这个二义性算术表达式文法，如何使用</a:t>
            </a:r>
            <a:r>
              <a:rPr lang="en-US" altLang="zh-CN" dirty="0"/>
              <a:t>LR</a:t>
            </a:r>
            <a:r>
              <a:rPr lang="zh-CN" altLang="en-US" dirty="0"/>
              <a:t>分析技术</a:t>
            </a:r>
            <a:endParaRPr lang="en-US" altLang="zh-CN" dirty="0"/>
          </a:p>
          <a:p>
            <a:pPr eaLnBrk="1" hangingPunct="1"/>
            <a:endParaRPr lang="en-US" altLang="zh-CN" dirty="0"/>
          </a:p>
          <a:p>
            <a:pPr eaLnBrk="1" hangingPunct="1"/>
            <a:r>
              <a:rPr lang="zh-CN" altLang="en-US" dirty="0"/>
              <a:t>对于状态</a:t>
            </a:r>
            <a:r>
              <a:rPr lang="en-US" altLang="zh-CN" dirty="0"/>
              <a:t>7</a:t>
            </a:r>
            <a:r>
              <a:rPr lang="zh-CN" altLang="en-US" dirty="0"/>
              <a:t>，栈顶是一个符号串</a:t>
            </a:r>
            <a:r>
              <a:rPr lang="en-US" altLang="zh-CN" dirty="0"/>
              <a:t>E+E</a:t>
            </a:r>
            <a:r>
              <a:rPr lang="zh-CN" altLang="en-US" dirty="0"/>
              <a:t>，如果栈外下一个</a:t>
            </a:r>
            <a:r>
              <a:rPr lang="zh-CN" altLang="en-US" u="sng" dirty="0"/>
              <a:t>输入符号是*</a:t>
            </a:r>
            <a:endParaRPr lang="en-US" altLang="zh-CN" u="sng" dirty="0"/>
          </a:p>
          <a:p>
            <a:pPr eaLnBrk="1" hangingPunct="1"/>
            <a:r>
              <a:rPr lang="zh-CN" altLang="en-US" dirty="0"/>
              <a:t>由于</a:t>
            </a:r>
            <a:r>
              <a:rPr lang="zh-CN" altLang="en-US" u="sng" dirty="0"/>
              <a:t>乘法的优先级高于加法</a:t>
            </a:r>
            <a:r>
              <a:rPr lang="zh-CN" altLang="en-US" dirty="0"/>
              <a:t>，因此，应该先算乘法，</a:t>
            </a:r>
            <a:endParaRPr lang="en-US" altLang="zh-CN" dirty="0"/>
          </a:p>
          <a:p>
            <a:pPr eaLnBrk="1" hangingPunct="1"/>
            <a:r>
              <a:rPr lang="zh-CN" altLang="en-US" dirty="0"/>
              <a:t>于是，我们采取</a:t>
            </a:r>
            <a:r>
              <a:rPr lang="zh-CN" altLang="en-US" u="sng" dirty="0"/>
              <a:t>移入动作</a:t>
            </a:r>
            <a:endParaRPr lang="en-US" altLang="zh-CN" u="sng" dirty="0"/>
          </a:p>
          <a:p>
            <a:pPr eaLnBrk="1" hangingPunct="1"/>
            <a:r>
              <a:rPr lang="zh-CN" altLang="en-US" dirty="0"/>
              <a:t>如果栈外下一个输入</a:t>
            </a:r>
            <a:r>
              <a:rPr lang="zh-CN" altLang="en-US" u="sng" dirty="0"/>
              <a:t>符号是</a:t>
            </a:r>
            <a:r>
              <a:rPr lang="en-US" altLang="zh-CN" u="sng" dirty="0"/>
              <a:t>+</a:t>
            </a:r>
            <a:r>
              <a:rPr lang="zh-CN" altLang="en-US" dirty="0"/>
              <a:t>，由于</a:t>
            </a:r>
            <a:r>
              <a:rPr lang="zh-CN" altLang="en-US" u="sng" dirty="0">
                <a:solidFill>
                  <a:srgbClr val="FF0000"/>
                </a:solidFill>
              </a:rPr>
              <a:t>加法是左结合的</a:t>
            </a:r>
            <a:r>
              <a:rPr lang="zh-CN" altLang="en-US" u="sng" dirty="0"/>
              <a:t>，</a:t>
            </a:r>
            <a:endParaRPr lang="en-US" altLang="zh-CN" u="sng" dirty="0"/>
          </a:p>
          <a:p>
            <a:pPr eaLnBrk="1" hangingPunct="1"/>
            <a:r>
              <a:rPr lang="zh-CN" altLang="en-US" dirty="0"/>
              <a:t>因此，应该先算栈内的加法，于是，我们采用归约动作</a:t>
            </a:r>
            <a:endParaRPr lang="en-US" altLang="zh-CN" dirty="0"/>
          </a:p>
          <a:p>
            <a:pPr eaLnBrk="1" hangingPunct="1"/>
            <a:endParaRPr lang="en-US" altLang="zh-CN" dirty="0"/>
          </a:p>
          <a:p>
            <a:pPr eaLnBrk="1" hangingPunct="1"/>
            <a:r>
              <a:rPr lang="zh-CN" altLang="en-US" dirty="0"/>
              <a:t>对于状态</a:t>
            </a:r>
            <a:r>
              <a:rPr lang="en-US" altLang="zh-CN" dirty="0"/>
              <a:t>8</a:t>
            </a:r>
            <a:r>
              <a:rPr lang="zh-CN" altLang="en-US" dirty="0"/>
              <a:t>，栈顶是一个符号串</a:t>
            </a:r>
            <a:r>
              <a:rPr lang="en-US" altLang="zh-CN" dirty="0"/>
              <a:t>E</a:t>
            </a:r>
            <a:r>
              <a:rPr lang="zh-CN" altLang="en-US" dirty="0"/>
              <a:t>*</a:t>
            </a:r>
            <a:r>
              <a:rPr lang="en-US" altLang="zh-CN" dirty="0"/>
              <a:t>E</a:t>
            </a:r>
            <a:r>
              <a:rPr lang="zh-CN" altLang="en-US" dirty="0"/>
              <a:t>，不管栈外下一个输入符号是*还是</a:t>
            </a:r>
            <a:r>
              <a:rPr lang="en-US" altLang="zh-CN" dirty="0"/>
              <a:t>+</a:t>
            </a:r>
          </a:p>
          <a:p>
            <a:pPr eaLnBrk="1" hangingPunct="1"/>
            <a:r>
              <a:rPr lang="zh-CN" altLang="en-US" dirty="0"/>
              <a:t>无论是根据优先级还是结合性，都应该先算栈内的乘法，于是，我们采用归约动作</a:t>
            </a:r>
            <a:endParaRPr lang="en-US" altLang="zh-CN" dirty="0"/>
          </a:p>
          <a:p>
            <a:pPr eaLnBrk="1" hangingPunct="1"/>
            <a:endParaRPr lang="en-US" altLang="zh-CN" dirty="0"/>
          </a:p>
        </p:txBody>
      </p:sp>
    </p:spTree>
    <p:extLst>
      <p:ext uri="{BB962C8B-B14F-4D97-AF65-F5344CB8AC3E}">
        <p14:creationId xmlns:p14="http://schemas.microsoft.com/office/powerpoint/2010/main" val="33937246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ChangeArrowheads="1" noTextEdit="1"/>
          </p:cNvSpPr>
          <p:nvPr>
            <p:ph type="sldImg" idx="4294967295"/>
          </p:nvPr>
        </p:nvSpPr>
        <p:spPr>
          <a:ln/>
        </p:spPr>
      </p:sp>
      <p:sp>
        <p:nvSpPr>
          <p:cNvPr id="84995" name="备注占位符 2"/>
          <p:cNvSpPr>
            <a:spLocks noGrp="1" noChangeArrowheads="1"/>
          </p:cNvSpPr>
          <p:nvPr>
            <p:ph type="body" idx="4294967295"/>
          </p:nvPr>
        </p:nvSpPr>
        <p:spPr/>
        <p:txBody>
          <a:bodyPr/>
          <a:lstStyle/>
          <a:p>
            <a:endParaRPr lang="zh-CN" altLang="en-US"/>
          </a:p>
        </p:txBody>
      </p:sp>
      <p:sp>
        <p:nvSpPr>
          <p:cNvPr id="8499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6BBED9-7CA7-438E-96B9-4D0EE756CA38}" type="slidenum">
              <a:rPr lang="zh-CN" altLang="en-US" sz="1300">
                <a:latin typeface="Tahoma" panose="020B0604030504040204" pitchFamily="34" charset="0"/>
              </a:rPr>
              <a:pPr>
                <a:spcBef>
                  <a:spcPct val="0"/>
                </a:spcBef>
                <a:buFontTx/>
                <a:buNone/>
              </a:pPr>
              <a:t>38</a:t>
            </a:fld>
            <a:endParaRPr lang="zh-CN" altLang="en-US" sz="1300">
              <a:latin typeface="Tahoma" panose="020B0604030504040204" pitchFamily="34" charset="0"/>
            </a:endParaRPr>
          </a:p>
        </p:txBody>
      </p:sp>
    </p:spTree>
    <p:extLst>
      <p:ext uri="{BB962C8B-B14F-4D97-AF65-F5344CB8AC3E}">
        <p14:creationId xmlns:p14="http://schemas.microsoft.com/office/powerpoint/2010/main" val="34601620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ChangeArrowheads="1" noTextEdit="1"/>
          </p:cNvSpPr>
          <p:nvPr>
            <p:ph type="sldImg" idx="4294967295"/>
          </p:nvPr>
        </p:nvSpPr>
        <p:spPr>
          <a:ln/>
        </p:spPr>
      </p:sp>
      <p:sp>
        <p:nvSpPr>
          <p:cNvPr id="87043" name="备注占位符 2"/>
          <p:cNvSpPr>
            <a:spLocks noGrp="1" noChangeArrowheads="1"/>
          </p:cNvSpPr>
          <p:nvPr>
            <p:ph type="body" idx="4294967295"/>
          </p:nvPr>
        </p:nvSpPr>
        <p:spPr/>
        <p:txBody>
          <a:bodyPr/>
          <a:lstStyle/>
          <a:p>
            <a:r>
              <a:rPr lang="zh-CN" altLang="en-US"/>
              <a:t>这个用来描述</a:t>
            </a:r>
            <a:r>
              <a:rPr lang="en-US" altLang="zh-CN"/>
              <a:t>if</a:t>
            </a:r>
            <a:r>
              <a:rPr lang="zh-CN" altLang="en-US"/>
              <a:t>语句的文法也是有二义性的</a:t>
            </a:r>
            <a:endParaRPr lang="en-US" altLang="zh-CN"/>
          </a:p>
          <a:p>
            <a:r>
              <a:rPr lang="zh-CN" altLang="en-US"/>
              <a:t>为简化讨论，我们考虑这个文法的一个抽象表示</a:t>
            </a:r>
            <a:endParaRPr lang="en-US" altLang="zh-CN"/>
          </a:p>
          <a:p>
            <a:r>
              <a:rPr lang="zh-CN" altLang="en-US"/>
              <a:t>用</a:t>
            </a:r>
            <a:r>
              <a:rPr lang="en-US" altLang="zh-CN"/>
              <a:t>i</a:t>
            </a:r>
            <a:r>
              <a:rPr lang="zh-CN" altLang="en-US"/>
              <a:t>表示</a:t>
            </a:r>
            <a:r>
              <a:rPr lang="en-US" altLang="zh-CN"/>
              <a:t>……</a:t>
            </a:r>
            <a:r>
              <a:rPr lang="zh-CN" altLang="en-US"/>
              <a:t>，</a:t>
            </a:r>
            <a:r>
              <a:rPr lang="en-US" altLang="zh-CN"/>
              <a:t>e</a:t>
            </a:r>
            <a:r>
              <a:rPr lang="zh-CN" altLang="en-US"/>
              <a:t>表示，</a:t>
            </a:r>
            <a:r>
              <a:rPr lang="en-US" altLang="zh-CN"/>
              <a:t>a</a:t>
            </a:r>
            <a:r>
              <a:rPr lang="zh-CN" altLang="en-US"/>
              <a:t>表示所有其它的产生式</a:t>
            </a:r>
            <a:endParaRPr lang="en-US" altLang="zh-CN"/>
          </a:p>
        </p:txBody>
      </p:sp>
      <p:sp>
        <p:nvSpPr>
          <p:cNvPr id="8704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262AFCF8-4D51-46B7-A822-FF93E4BABB65}" type="slidenum">
              <a:rPr lang="zh-CN" altLang="en-US" sz="1300">
                <a:latin typeface="Tahoma" panose="020B0604030504040204" pitchFamily="34" charset="0"/>
              </a:rPr>
              <a:pPr>
                <a:spcBef>
                  <a:spcPct val="0"/>
                </a:spcBef>
                <a:buFontTx/>
                <a:buNone/>
              </a:pPr>
              <a:t>39</a:t>
            </a:fld>
            <a:endParaRPr lang="zh-CN" altLang="en-US" sz="1300">
              <a:latin typeface="Tahoma" panose="020B0604030504040204" pitchFamily="34" charset="0"/>
            </a:endParaRPr>
          </a:p>
        </p:txBody>
      </p:sp>
    </p:spTree>
    <p:extLst>
      <p:ext uri="{BB962C8B-B14F-4D97-AF65-F5344CB8AC3E}">
        <p14:creationId xmlns:p14="http://schemas.microsoft.com/office/powerpoint/2010/main" val="2941185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BE51A85A-61FF-4414-829F-5AEF60151A69}" type="slidenum">
              <a:rPr lang="zh-CN" altLang="en-US" sz="1300">
                <a:latin typeface="Tahoma" panose="020B0604030504040204" pitchFamily="34" charset="0"/>
              </a:rPr>
              <a:pPr>
                <a:spcBef>
                  <a:spcPct val="0"/>
                </a:spcBef>
                <a:buFontTx/>
                <a:buNone/>
              </a:pPr>
              <a:t>40</a:t>
            </a:fld>
            <a:endParaRPr lang="zh-CN" altLang="en-US" sz="1300">
              <a:latin typeface="Tahoma" panose="020B0604030504040204" pitchFamily="34" charset="0"/>
            </a:endParaRPr>
          </a:p>
        </p:txBody>
      </p:sp>
      <p:sp>
        <p:nvSpPr>
          <p:cNvPr id="89091" name="Rectangle 2"/>
          <p:cNvSpPr>
            <a:spLocks noGrp="1" noRot="1" noChangeAspect="1" noChangeArrowheads="1" noTextEdit="1"/>
          </p:cNvSpPr>
          <p:nvPr>
            <p:ph type="sldImg" idx="4294967295"/>
          </p:nvPr>
        </p:nvSpPr>
        <p:spPr>
          <a:ln/>
        </p:spPr>
      </p:sp>
      <p:sp>
        <p:nvSpPr>
          <p:cNvPr id="89092" name="Rectangle 3"/>
          <p:cNvSpPr>
            <a:spLocks noGrp="1" noChangeArrowheads="1"/>
          </p:cNvSpPr>
          <p:nvPr>
            <p:ph type="body" idx="4294967295"/>
          </p:nvPr>
        </p:nvSpPr>
        <p:spPr/>
        <p:txBody>
          <a:bodyPr/>
          <a:lstStyle/>
          <a:p>
            <a:pPr eaLnBrk="1" hangingPunct="1"/>
            <a:r>
              <a:rPr lang="zh-CN" altLang="en-US" b="1">
                <a:solidFill>
                  <a:schemeClr val="folHlink"/>
                </a:solidFill>
                <a:latin typeface="楷体_GB2312" panose="02010609030101010101" pitchFamily="49" charset="-122"/>
                <a:ea typeface="楷体_GB2312" panose="02010609030101010101" pitchFamily="49" charset="-122"/>
              </a:rPr>
              <a:t>我们在第二章介绍二义性文法时讲过，可以通过引入最近匹配原则来消解该文法的歧义</a:t>
            </a:r>
            <a:endParaRPr lang="en-US" altLang="zh-CN" b="1">
              <a:solidFill>
                <a:schemeClr val="folHlink"/>
              </a:solidFill>
              <a:latin typeface="楷体_GB2312" panose="02010609030101010101" pitchFamily="49" charset="-122"/>
              <a:ea typeface="楷体_GB2312" panose="02010609030101010101" pitchFamily="49" charset="-122"/>
            </a:endParaRPr>
          </a:p>
          <a:p>
            <a:pPr eaLnBrk="1" hangingPunct="1"/>
            <a:r>
              <a:rPr lang="zh-CN" altLang="en-US" b="1">
                <a:solidFill>
                  <a:schemeClr val="folHlink"/>
                </a:solidFill>
                <a:latin typeface="楷体_GB2312" panose="02010609030101010101" pitchFamily="49" charset="-122"/>
                <a:ea typeface="楷体_GB2312" panose="02010609030101010101" pitchFamily="49" charset="-122"/>
              </a:rPr>
              <a:t>那么根据最近匹配原则，进入状态</a:t>
            </a:r>
            <a:r>
              <a:rPr lang="en-US" altLang="zh-CN" b="1">
                <a:solidFill>
                  <a:schemeClr val="folHlink"/>
                </a:solidFill>
                <a:latin typeface="楷体_GB2312" panose="02010609030101010101" pitchFamily="49" charset="-122"/>
                <a:ea typeface="楷体_GB2312" panose="02010609030101010101" pitchFamily="49" charset="-122"/>
              </a:rPr>
              <a:t>4</a:t>
            </a:r>
            <a:r>
              <a:rPr lang="zh-CN" altLang="en-US" b="1">
                <a:solidFill>
                  <a:schemeClr val="folHlink"/>
                </a:solidFill>
                <a:latin typeface="楷体_GB2312" panose="02010609030101010101" pitchFamily="49" charset="-122"/>
                <a:ea typeface="楷体_GB2312" panose="02010609030101010101" pitchFamily="49" charset="-122"/>
              </a:rPr>
              <a:t>后，如果下一输入符号是</a:t>
            </a:r>
            <a:r>
              <a:rPr lang="en-US" altLang="zh-CN" b="1">
                <a:solidFill>
                  <a:schemeClr val="folHlink"/>
                </a:solidFill>
                <a:latin typeface="楷体_GB2312" panose="02010609030101010101" pitchFamily="49" charset="-122"/>
                <a:ea typeface="楷体_GB2312" panose="02010609030101010101" pitchFamily="49" charset="-122"/>
              </a:rPr>
              <a:t>e</a:t>
            </a:r>
            <a:r>
              <a:rPr lang="zh-CN" altLang="en-US" b="1">
                <a:solidFill>
                  <a:schemeClr val="folHlink"/>
                </a:solidFill>
                <a:latin typeface="楷体_GB2312" panose="02010609030101010101" pitchFamily="49" charset="-122"/>
                <a:ea typeface="楷体_GB2312" panose="02010609030101010101" pitchFamily="49" charset="-122"/>
              </a:rPr>
              <a:t>，</a:t>
            </a:r>
            <a:endParaRPr lang="en-US" altLang="zh-CN" b="1">
              <a:solidFill>
                <a:schemeClr val="folHlink"/>
              </a:solidFill>
              <a:latin typeface="楷体_GB2312" panose="02010609030101010101" pitchFamily="49" charset="-122"/>
              <a:ea typeface="楷体_GB2312" panose="02010609030101010101" pitchFamily="49" charset="-122"/>
            </a:endParaRPr>
          </a:p>
          <a:p>
            <a:pPr eaLnBrk="1" hangingPunct="1"/>
            <a:r>
              <a:rPr lang="zh-CN" altLang="en-US" b="1">
                <a:solidFill>
                  <a:schemeClr val="folHlink"/>
                </a:solidFill>
                <a:latin typeface="楷体_GB2312" panose="02010609030101010101" pitchFamily="49" charset="-122"/>
                <a:ea typeface="楷体_GB2312" panose="02010609030101010101" pitchFamily="49" charset="-122"/>
              </a:rPr>
              <a:t>应该选择移进</a:t>
            </a:r>
            <a:r>
              <a:rPr lang="en-US" altLang="zh-CN" b="1">
                <a:solidFill>
                  <a:schemeClr val="folHlink"/>
                </a:solidFill>
                <a:latin typeface="楷体_GB2312" panose="02010609030101010101" pitchFamily="49" charset="-122"/>
                <a:ea typeface="楷体_GB2312" panose="02010609030101010101" pitchFamily="49" charset="-122"/>
              </a:rPr>
              <a:t>else，</a:t>
            </a:r>
            <a:r>
              <a:rPr lang="zh-CN" altLang="en-US" b="1">
                <a:solidFill>
                  <a:schemeClr val="folHlink"/>
                </a:solidFill>
                <a:latin typeface="楷体_GB2312" panose="02010609030101010101" pitchFamily="49" charset="-122"/>
                <a:ea typeface="楷体_GB2312" panose="02010609030101010101" pitchFamily="49" charset="-122"/>
              </a:rPr>
              <a:t>以便让</a:t>
            </a:r>
            <a:r>
              <a:rPr lang="en-US" altLang="zh-CN" b="1">
                <a:solidFill>
                  <a:schemeClr val="folHlink"/>
                </a:solidFill>
                <a:latin typeface="楷体_GB2312" panose="02010609030101010101" pitchFamily="49" charset="-122"/>
                <a:ea typeface="楷体_GB2312" panose="02010609030101010101" pitchFamily="49" charset="-122"/>
              </a:rPr>
              <a:t>else</a:t>
            </a:r>
            <a:r>
              <a:rPr lang="zh-CN" altLang="en-US" b="1">
                <a:solidFill>
                  <a:schemeClr val="folHlink"/>
                </a:solidFill>
                <a:latin typeface="楷体_GB2312" panose="02010609030101010101" pitchFamily="49" charset="-122"/>
                <a:ea typeface="楷体_GB2312" panose="02010609030101010101" pitchFamily="49" charset="-122"/>
              </a:rPr>
              <a:t>与它前面最近的</a:t>
            </a:r>
            <a:r>
              <a:rPr lang="en-US" altLang="zh-CN" b="1">
                <a:solidFill>
                  <a:schemeClr val="folHlink"/>
                </a:solidFill>
                <a:latin typeface="楷体_GB2312" panose="02010609030101010101" pitchFamily="49" charset="-122"/>
                <a:ea typeface="楷体_GB2312" panose="02010609030101010101" pitchFamily="49" charset="-122"/>
              </a:rPr>
              <a:t>then</a:t>
            </a:r>
            <a:r>
              <a:rPr lang="zh-CN" altLang="en-US" b="1">
                <a:solidFill>
                  <a:schemeClr val="folHlink"/>
                </a:solidFill>
                <a:latin typeface="楷体_GB2312" panose="02010609030101010101" pitchFamily="49" charset="-122"/>
                <a:ea typeface="楷体_GB2312" panose="02010609030101010101" pitchFamily="49" charset="-122"/>
              </a:rPr>
              <a:t>配对</a:t>
            </a:r>
          </a:p>
          <a:p>
            <a:pPr eaLnBrk="1" hangingPunct="1"/>
            <a:endParaRPr lang="zh-CN" altLang="en-US"/>
          </a:p>
        </p:txBody>
      </p:sp>
    </p:spTree>
    <p:extLst>
      <p:ext uri="{BB962C8B-B14F-4D97-AF65-F5344CB8AC3E}">
        <p14:creationId xmlns:p14="http://schemas.microsoft.com/office/powerpoint/2010/main" val="10151747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ChangeArrowheads="1" noTextEdit="1"/>
          </p:cNvSpPr>
          <p:nvPr>
            <p:ph type="sldImg" idx="4294967295"/>
          </p:nvPr>
        </p:nvSpPr>
        <p:spPr>
          <a:ln/>
        </p:spPr>
      </p:sp>
      <p:sp>
        <p:nvSpPr>
          <p:cNvPr id="94211" name="备注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b="1">
                <a:cs typeface="Times New Roman" panose="02020603050405020304" pitchFamily="18" charset="0"/>
              </a:rPr>
              <a:t>④</a:t>
            </a:r>
            <a:r>
              <a:rPr kumimoji="1" lang="zh-CN" altLang="en-US" b="1">
                <a:latin typeface="楷体" panose="02010609060101010101" pitchFamily="49" charset="-122"/>
                <a:cs typeface="Times New Roman" panose="02020603050405020304" pitchFamily="18" charset="0"/>
              </a:rPr>
              <a:t>如果</a:t>
            </a:r>
            <a:r>
              <a:rPr kumimoji="1" lang="en-US" altLang="zh-CN" sz="1100" b="1">
                <a:solidFill>
                  <a:srgbClr val="000000"/>
                </a:solidFill>
                <a:ea typeface="楷体" panose="02010609060101010101" pitchFamily="49" charset="-122"/>
                <a:cs typeface="Times New Roman" panose="02020603050405020304" pitchFamily="18" charset="0"/>
              </a:rPr>
              <a:t>ACTION</a:t>
            </a:r>
            <a:r>
              <a:rPr lang="en-US" altLang="zh-CN" b="1">
                <a:cs typeface="Times New Roman" panose="02020603050405020304" pitchFamily="18" charset="0"/>
              </a:rPr>
              <a:t>[</a:t>
            </a:r>
            <a:r>
              <a:rPr lang="en-US" altLang="zh-CN" b="1" i="1">
                <a:cs typeface="Times New Roman" panose="02020603050405020304" pitchFamily="18" charset="0"/>
              </a:rPr>
              <a:t>s</a:t>
            </a:r>
            <a:r>
              <a:rPr kumimoji="1" lang="en-US" altLang="zh-CN" b="1" i="1" baseline="-25000">
                <a:cs typeface="Times New Roman" panose="02020603050405020304" pitchFamily="18" charset="0"/>
              </a:rPr>
              <a:t>m </a:t>
            </a:r>
            <a:r>
              <a:rPr lang="en-US" altLang="zh-CN" b="1">
                <a:cs typeface="Times New Roman" panose="02020603050405020304" pitchFamily="18" charset="0"/>
              </a:rPr>
              <a:t>, </a:t>
            </a:r>
            <a:r>
              <a:rPr lang="en-US" altLang="zh-CN" b="1" i="1">
                <a:cs typeface="Times New Roman" panose="02020603050405020304" pitchFamily="18" charset="0"/>
              </a:rPr>
              <a:t>a</a:t>
            </a:r>
            <a:r>
              <a:rPr kumimoji="1" lang="en-US" altLang="zh-CN" b="1" i="1" baseline="-25000">
                <a:cs typeface="Times New Roman" panose="02020603050405020304" pitchFamily="18" charset="0"/>
              </a:rPr>
              <a:t>i</a:t>
            </a:r>
            <a:r>
              <a:rPr lang="en-US" altLang="zh-CN" b="1">
                <a:cs typeface="Times New Roman" panose="02020603050405020304" pitchFamily="18" charset="0"/>
              </a:rPr>
              <a:t>]=</a:t>
            </a:r>
            <a:r>
              <a:rPr lang="en-US" altLang="zh-CN" b="1" i="1">
                <a:cs typeface="Times New Roman" panose="02020603050405020304" pitchFamily="18" charset="0"/>
              </a:rPr>
              <a:t>err</a:t>
            </a:r>
            <a:r>
              <a:rPr lang="zh-CN" altLang="en-US" b="1">
                <a:latin typeface="华文楷体" panose="02010600040101010101" pitchFamily="2" charset="-122"/>
                <a:cs typeface="Times New Roman" panose="02020603050405020304" pitchFamily="18" charset="0"/>
              </a:rPr>
              <a:t> ，</a:t>
            </a:r>
            <a:r>
              <a:rPr kumimoji="1" lang="zh-CN" altLang="en-US" b="1">
                <a:latin typeface="楷体" panose="02010609060101010101" pitchFamily="49" charset="-122"/>
                <a:cs typeface="Times New Roman" panose="02020603050405020304" pitchFamily="18" charset="0"/>
              </a:rPr>
              <a:t>那么出现语法错误</a:t>
            </a:r>
            <a:endParaRPr kumimoji="1" lang="en-US" altLang="zh-CN" b="1">
              <a:latin typeface="楷体" panose="02010609060101010101" pitchFamily="49" charset="-122"/>
              <a:cs typeface="Times New Roman" panose="02020603050405020304" pitchFamily="18" charset="0"/>
            </a:endParaRPr>
          </a:p>
          <a:p>
            <a:r>
              <a:rPr lang="zh-CN" altLang="en-US"/>
              <a:t>当检测到错误时，说明已经进栈的输入符号串与剩余的符号串无法正常衔接起来，也就是说在这个“衔接处”存在错误的成分。</a:t>
            </a:r>
            <a:endParaRPr lang="en-US" altLang="zh-CN"/>
          </a:p>
          <a:p>
            <a:r>
              <a:rPr lang="zh-CN" altLang="en-US"/>
              <a:t>不妨假设这个错误的成分是</a:t>
            </a:r>
            <a:r>
              <a:rPr lang="en-US" altLang="zh-CN"/>
              <a:t>A</a:t>
            </a:r>
            <a:r>
              <a:rPr lang="zh-CN" altLang="en-US"/>
              <a:t>，那么可以认为</a:t>
            </a:r>
            <a:r>
              <a:rPr lang="en-US" altLang="zh-CN"/>
              <a:t>A</a:t>
            </a:r>
            <a:r>
              <a:rPr lang="zh-CN" altLang="en-US"/>
              <a:t>的一部分已经在</a:t>
            </a:r>
            <a:r>
              <a:rPr lang="zh-CN" altLang="en-US" b="1" i="1"/>
              <a:t>栈顶</a:t>
            </a:r>
            <a:r>
              <a:rPr lang="en-US" altLang="zh-CN" b="1"/>
              <a:t>(</a:t>
            </a:r>
            <a:r>
              <a:rPr kumimoji="1" lang="en-US" altLang="zh-CN" b="1" i="1">
                <a:solidFill>
                  <a:srgbClr val="000000"/>
                </a:solidFill>
                <a:latin typeface="Times New Roman" panose="02020603050405020304" pitchFamily="18" charset="0"/>
              </a:rPr>
              <a:t>X</a:t>
            </a:r>
            <a:r>
              <a:rPr kumimoji="1" lang="en-US" altLang="zh-CN" b="1" i="1" baseline="-25000">
                <a:solidFill>
                  <a:srgbClr val="000000"/>
                </a:solidFill>
                <a:latin typeface="Times New Roman" panose="02020603050405020304" pitchFamily="18" charset="0"/>
              </a:rPr>
              <a:t>i+1</a:t>
            </a:r>
            <a:r>
              <a:rPr kumimoji="1" lang="en-US" altLang="zh-CN" b="1" i="1">
                <a:solidFill>
                  <a:schemeClr val="bg1"/>
                </a:solidFill>
                <a:latin typeface="Times New Roman" panose="02020603050405020304" pitchFamily="18" charset="0"/>
              </a:rPr>
              <a:t> </a:t>
            </a:r>
            <a:r>
              <a:rPr kumimoji="1" lang="en-US" altLang="zh-CN" b="1" i="1">
                <a:latin typeface="Times New Roman" panose="02020603050405020304" pitchFamily="18" charset="0"/>
              </a:rPr>
              <a:t>…X</a:t>
            </a:r>
            <a:r>
              <a:rPr kumimoji="1" lang="en-US" altLang="zh-CN" b="1" i="1" baseline="-25000">
                <a:latin typeface="Times New Roman" panose="02020603050405020304" pitchFamily="18" charset="0"/>
              </a:rPr>
              <a:t>m</a:t>
            </a:r>
            <a:r>
              <a:rPr lang="en-US" altLang="zh-CN" b="1"/>
              <a:t>)</a:t>
            </a:r>
            <a:r>
              <a:rPr lang="zh-CN" altLang="en-US"/>
              <a:t>，一部分仍在</a:t>
            </a:r>
            <a:r>
              <a:rPr lang="zh-CN" altLang="en-US" b="1" i="1"/>
              <a:t>输入缓冲区中</a:t>
            </a:r>
            <a:r>
              <a:rPr lang="en-US" altLang="zh-CN" b="1"/>
              <a:t>(</a:t>
            </a:r>
            <a:r>
              <a:rPr kumimoji="1" lang="en-US" altLang="zh-CN" b="1" i="1">
                <a:solidFill>
                  <a:srgbClr val="000000"/>
                </a:solidFill>
                <a:latin typeface="Times New Roman" panose="02020603050405020304" pitchFamily="18" charset="0"/>
              </a:rPr>
              <a:t>a</a:t>
            </a:r>
            <a:r>
              <a:rPr kumimoji="1" lang="en-US" altLang="zh-CN" b="1" i="1" baseline="-25000">
                <a:solidFill>
                  <a:srgbClr val="000000"/>
                </a:solidFill>
                <a:latin typeface="Times New Roman" panose="02020603050405020304" pitchFamily="18" charset="0"/>
              </a:rPr>
              <a:t>i</a:t>
            </a:r>
            <a:r>
              <a:rPr kumimoji="1" lang="en-US" altLang="zh-CN" b="1" i="1">
                <a:solidFill>
                  <a:srgbClr val="000000"/>
                </a:solidFill>
                <a:latin typeface="Times New Roman" panose="02020603050405020304" pitchFamily="18" charset="0"/>
              </a:rPr>
              <a:t>a</a:t>
            </a:r>
            <a:r>
              <a:rPr kumimoji="1" lang="en-US" altLang="zh-CN" b="1" i="1" baseline="-25000">
                <a:solidFill>
                  <a:srgbClr val="000000"/>
                </a:solidFill>
                <a:latin typeface="Times New Roman" panose="02020603050405020304" pitchFamily="18" charset="0"/>
              </a:rPr>
              <a:t>i+</a:t>
            </a:r>
            <a:r>
              <a:rPr kumimoji="1" lang="en-US" altLang="zh-CN" b="1" baseline="-25000">
                <a:solidFill>
                  <a:srgbClr val="000000"/>
                </a:solidFill>
                <a:latin typeface="Times New Roman" panose="02020603050405020304" pitchFamily="18" charset="0"/>
              </a:rPr>
              <a:t>1</a:t>
            </a:r>
            <a:r>
              <a:rPr kumimoji="1" lang="en-US" altLang="zh-CN" b="1" i="1">
                <a:solidFill>
                  <a:srgbClr val="000000"/>
                </a:solidFill>
                <a:latin typeface="Times New Roman" panose="02020603050405020304" pitchFamily="18" charset="0"/>
              </a:rPr>
              <a:t>…a</a:t>
            </a:r>
            <a:r>
              <a:rPr kumimoji="1" lang="en-US" altLang="zh-CN" b="1" i="1" baseline="-25000">
                <a:solidFill>
                  <a:srgbClr val="000000"/>
                </a:solidFill>
                <a:latin typeface="Times New Roman" panose="02020603050405020304" pitchFamily="18" charset="0"/>
              </a:rPr>
              <a:t>i+k</a:t>
            </a:r>
            <a:r>
              <a:rPr lang="en-US" altLang="zh-CN" b="1"/>
              <a:t>)</a:t>
            </a:r>
            <a:r>
              <a:rPr lang="zh-CN" altLang="en-US"/>
              <a:t>。</a:t>
            </a:r>
            <a:endParaRPr lang="en-US" altLang="zh-CN"/>
          </a:p>
          <a:p>
            <a:endParaRPr lang="en-US" altLang="zh-CN"/>
          </a:p>
          <a:p>
            <a:r>
              <a:rPr lang="zh-CN" altLang="en-US"/>
              <a:t>如果成分</a:t>
            </a:r>
            <a:r>
              <a:rPr lang="en-US" altLang="zh-CN"/>
              <a:t>A</a:t>
            </a:r>
            <a:r>
              <a:rPr lang="zh-CN" altLang="en-US"/>
              <a:t>内部不存在错误的话，就能归约出</a:t>
            </a:r>
            <a:r>
              <a:rPr lang="en-US" altLang="zh-CN"/>
              <a:t>A</a:t>
            </a:r>
            <a:r>
              <a:rPr lang="zh-CN" altLang="en-US"/>
              <a:t>，那么</a:t>
            </a:r>
            <a:r>
              <a:rPr kumimoji="1" lang="en-US" altLang="zh-CN" b="1" i="1">
                <a:solidFill>
                  <a:srgbClr val="FF0000"/>
                </a:solidFill>
                <a:latin typeface="Times New Roman" panose="02020603050405020304" pitchFamily="18" charset="0"/>
              </a:rPr>
              <a:t>s</a:t>
            </a:r>
            <a:r>
              <a:rPr kumimoji="1" lang="en-US" altLang="zh-CN" b="1" i="1" baseline="-25000">
                <a:solidFill>
                  <a:srgbClr val="FF0000"/>
                </a:solidFill>
                <a:latin typeface="Times New Roman" panose="02020603050405020304" pitchFamily="18" charset="0"/>
              </a:rPr>
              <a:t>i</a:t>
            </a:r>
            <a:r>
              <a:rPr lang="zh-CN" altLang="en-US"/>
              <a:t>遇到归约出的</a:t>
            </a:r>
            <a:r>
              <a:rPr lang="en-US" altLang="zh-CN"/>
              <a:t>A</a:t>
            </a:r>
            <a:r>
              <a:rPr lang="zh-CN" altLang="en-US"/>
              <a:t>就会转入一个新的状态。</a:t>
            </a:r>
            <a:endParaRPr lang="en-US" altLang="zh-CN"/>
          </a:p>
          <a:p>
            <a:r>
              <a:rPr lang="zh-CN" altLang="en-US"/>
              <a:t>现在，成分</a:t>
            </a:r>
            <a:r>
              <a:rPr lang="en-US" altLang="zh-CN"/>
              <a:t>A</a:t>
            </a:r>
            <a:r>
              <a:rPr lang="zh-CN" altLang="en-US"/>
              <a:t>存在错误，为了使分析器能够继续运行下去，可以采取恐慌模式进行处理，使得分析器能够尽快从错误状态中恢复过来。</a:t>
            </a:r>
            <a:endParaRPr lang="en-US" altLang="zh-CN"/>
          </a:p>
          <a:p>
            <a:r>
              <a:rPr lang="zh-CN" altLang="en-US"/>
              <a:t>基本思想就是：放弃对</a:t>
            </a:r>
            <a:r>
              <a:rPr lang="en-US" altLang="zh-CN"/>
              <a:t>A</a:t>
            </a:r>
            <a:r>
              <a:rPr lang="zh-CN" altLang="en-US"/>
              <a:t>的识别，因此从</a:t>
            </a:r>
            <a:r>
              <a:rPr lang="zh-CN" altLang="en-US" b="1" i="1"/>
              <a:t>栈顶</a:t>
            </a:r>
            <a:r>
              <a:rPr lang="zh-CN" altLang="en-US"/>
              <a:t>和</a:t>
            </a:r>
            <a:r>
              <a:rPr lang="zh-CN" altLang="en-US" b="1" i="1"/>
              <a:t>输入缓冲区</a:t>
            </a:r>
            <a:r>
              <a:rPr lang="zh-CN" altLang="en-US"/>
              <a:t>两个方面分别忽略掉一些符号，直到可以将两部分衔接起来。</a:t>
            </a:r>
            <a:endParaRPr lang="en-US" altLang="zh-CN"/>
          </a:p>
          <a:p>
            <a:r>
              <a:rPr lang="zh-CN" altLang="en-US"/>
              <a:t>并假装已经成功归约出</a:t>
            </a:r>
            <a:r>
              <a:rPr lang="en-US" altLang="zh-CN"/>
              <a:t>A</a:t>
            </a:r>
            <a:r>
              <a:rPr lang="zh-CN" altLang="en-US"/>
              <a:t>，因此可以将符号</a:t>
            </a:r>
            <a:r>
              <a:rPr lang="en-US" altLang="zh-CN"/>
              <a:t>A</a:t>
            </a:r>
            <a:r>
              <a:rPr lang="zh-CN" altLang="en-US"/>
              <a:t>和状态</a:t>
            </a:r>
            <a:r>
              <a:rPr lang="en-US" altLang="zh-CN" b="1" i="1">
                <a:solidFill>
                  <a:srgbClr val="000000"/>
                </a:solidFill>
                <a:latin typeface="Times New Roman" panose="02020603050405020304" pitchFamily="18" charset="0"/>
              </a:rPr>
              <a:t>GOTO</a:t>
            </a:r>
            <a:r>
              <a:rPr lang="en-US" altLang="zh-CN" b="1">
                <a:solidFill>
                  <a:srgbClr val="000000"/>
                </a:solidFill>
                <a:latin typeface="Times New Roman" panose="02020603050405020304" pitchFamily="18" charset="0"/>
              </a:rPr>
              <a:t>(</a:t>
            </a:r>
            <a:r>
              <a:rPr lang="en-US" altLang="zh-CN" b="1" i="1">
                <a:solidFill>
                  <a:srgbClr val="000000"/>
                </a:solidFill>
                <a:latin typeface="Times New Roman" panose="02020603050405020304" pitchFamily="18" charset="0"/>
              </a:rPr>
              <a:t>s</a:t>
            </a:r>
            <a:r>
              <a:rPr lang="en-US" altLang="zh-CN" b="1" i="1" baseline="-25000">
                <a:solidFill>
                  <a:srgbClr val="000000"/>
                </a:solidFill>
                <a:latin typeface="Times New Roman" panose="02020603050405020304" pitchFamily="18" charset="0"/>
              </a:rPr>
              <a:t>i </a:t>
            </a:r>
            <a:r>
              <a:rPr lang="en-US" altLang="zh-CN" b="1">
                <a:solidFill>
                  <a:srgbClr val="000000"/>
                </a:solidFill>
                <a:latin typeface="Times New Roman" panose="02020603050405020304" pitchFamily="18" charset="0"/>
              </a:rPr>
              <a:t>, </a:t>
            </a:r>
            <a:r>
              <a:rPr lang="en-US" altLang="zh-CN" b="1" i="1">
                <a:solidFill>
                  <a:srgbClr val="000000"/>
                </a:solidFill>
                <a:latin typeface="Times New Roman" panose="02020603050405020304" pitchFamily="18" charset="0"/>
              </a:rPr>
              <a:t>A</a:t>
            </a:r>
            <a:r>
              <a:rPr lang="en-US" altLang="zh-CN" b="1">
                <a:solidFill>
                  <a:srgbClr val="000000"/>
                </a:solidFill>
                <a:latin typeface="Times New Roman" panose="02020603050405020304" pitchFamily="18" charset="0"/>
              </a:rPr>
              <a:t>)</a:t>
            </a:r>
            <a:r>
              <a:rPr lang="zh-CN" altLang="en-US">
                <a:solidFill>
                  <a:srgbClr val="000000"/>
                </a:solidFill>
                <a:latin typeface="Times New Roman" panose="02020603050405020304" pitchFamily="18" charset="0"/>
                <a:ea typeface="华文楷体" panose="02010600040101010101" pitchFamily="2" charset="-122"/>
              </a:rPr>
              <a:t>压入栈中，继续进行正常的语法分析。</a:t>
            </a:r>
            <a:endParaRPr lang="en-US" altLang="zh-CN">
              <a:solidFill>
                <a:srgbClr val="000000"/>
              </a:solidFill>
              <a:latin typeface="Times New Roman" panose="02020603050405020304" pitchFamily="18" charset="0"/>
              <a:ea typeface="华文楷体" panose="02010600040101010101" pitchFamily="2" charset="-122"/>
            </a:endParaRPr>
          </a:p>
          <a:p>
            <a:endParaRPr lang="en-US" altLang="zh-CN">
              <a:solidFill>
                <a:srgbClr val="000000"/>
              </a:solidFill>
              <a:latin typeface="Times New Roman" panose="02020603050405020304" pitchFamily="18" charset="0"/>
              <a:ea typeface="华文楷体" panose="02010600040101010101" pitchFamily="2" charset="-122"/>
            </a:endParaRPr>
          </a:p>
          <a:p>
            <a:r>
              <a:rPr lang="zh-CN" altLang="en-US">
                <a:solidFill>
                  <a:srgbClr val="000000"/>
                </a:solidFill>
                <a:latin typeface="Times New Roman" panose="02020603050405020304" pitchFamily="18" charset="0"/>
                <a:ea typeface="华文楷体" panose="02010600040101010101" pitchFamily="2" charset="-122"/>
              </a:rPr>
              <a:t>实践中可能会选择多个这样的非终结符</a:t>
            </a:r>
            <a:r>
              <a:rPr lang="en-US" altLang="zh-CN">
                <a:solidFill>
                  <a:srgbClr val="000000"/>
                </a:solidFill>
                <a:latin typeface="Times New Roman" panose="02020603050405020304" pitchFamily="18" charset="0"/>
                <a:ea typeface="华文楷体" panose="02010600040101010101" pitchFamily="2" charset="-122"/>
              </a:rPr>
              <a:t>A</a:t>
            </a:r>
            <a:r>
              <a:rPr lang="zh-CN" altLang="en-US">
                <a:solidFill>
                  <a:srgbClr val="000000"/>
                </a:solidFill>
                <a:latin typeface="Times New Roman" panose="02020603050405020304" pitchFamily="18" charset="0"/>
                <a:ea typeface="华文楷体" panose="02010600040101010101" pitchFamily="2" charset="-122"/>
              </a:rPr>
              <a:t>。通常这些非终结符代表了主要的程序段，比如表达式、语句或块。</a:t>
            </a:r>
            <a:endParaRPr lang="en-US" altLang="zh-CN">
              <a:solidFill>
                <a:srgbClr val="000000"/>
              </a:solidFill>
              <a:latin typeface="Times New Roman" panose="02020603050405020304" pitchFamily="18" charset="0"/>
              <a:ea typeface="华文楷体" panose="02010600040101010101" pitchFamily="2" charset="-122"/>
            </a:endParaRPr>
          </a:p>
          <a:p>
            <a:r>
              <a:rPr lang="zh-CN" altLang="en-US">
                <a:solidFill>
                  <a:srgbClr val="000000"/>
                </a:solidFill>
                <a:latin typeface="Times New Roman" panose="02020603050405020304" pitchFamily="18" charset="0"/>
                <a:ea typeface="华文楷体" panose="02010600040101010101" pitchFamily="2" charset="-122"/>
              </a:rPr>
              <a:t>比如，如果</a:t>
            </a:r>
            <a:r>
              <a:rPr lang="en-US" altLang="zh-CN">
                <a:solidFill>
                  <a:srgbClr val="000000"/>
                </a:solidFill>
                <a:latin typeface="Times New Roman" panose="02020603050405020304" pitchFamily="18" charset="0"/>
                <a:ea typeface="华文楷体" panose="02010600040101010101" pitchFamily="2" charset="-122"/>
              </a:rPr>
              <a:t>A</a:t>
            </a:r>
            <a:r>
              <a:rPr lang="zh-CN" altLang="en-US">
                <a:solidFill>
                  <a:srgbClr val="000000"/>
                </a:solidFill>
                <a:latin typeface="Times New Roman" panose="02020603050405020304" pitchFamily="18" charset="0"/>
                <a:ea typeface="华文楷体" panose="02010600040101010101" pitchFamily="2" charset="-122"/>
              </a:rPr>
              <a:t>是非终结符</a:t>
            </a:r>
            <a:r>
              <a:rPr lang="en-US" altLang="zh-CN">
                <a:solidFill>
                  <a:srgbClr val="000000"/>
                </a:solidFill>
                <a:latin typeface="Times New Roman" panose="02020603050405020304" pitchFamily="18" charset="0"/>
                <a:ea typeface="华文楷体" panose="02010600040101010101" pitchFamily="2" charset="-122"/>
              </a:rPr>
              <a:t>stmt</a:t>
            </a:r>
            <a:r>
              <a:rPr lang="zh-CN" altLang="en-US">
                <a:solidFill>
                  <a:srgbClr val="000000"/>
                </a:solidFill>
                <a:latin typeface="Times New Roman" panose="02020603050405020304" pitchFamily="18" charset="0"/>
                <a:ea typeface="华文楷体" panose="02010600040101010101" pitchFamily="2" charset="-122"/>
              </a:rPr>
              <a:t>，</a:t>
            </a:r>
            <a:r>
              <a:rPr lang="en-US" altLang="zh-CN">
                <a:solidFill>
                  <a:srgbClr val="000000"/>
                </a:solidFill>
                <a:latin typeface="Times New Roman" panose="02020603050405020304" pitchFamily="18" charset="0"/>
                <a:ea typeface="华文楷体" panose="02010600040101010101" pitchFamily="2" charset="-122"/>
              </a:rPr>
              <a:t>a</a:t>
            </a:r>
            <a:r>
              <a:rPr lang="zh-CN" altLang="en-US">
                <a:solidFill>
                  <a:srgbClr val="000000"/>
                </a:solidFill>
                <a:latin typeface="Times New Roman" panose="02020603050405020304" pitchFamily="18" charset="0"/>
                <a:ea typeface="华文楷体" panose="02010600040101010101" pitchFamily="2" charset="-122"/>
              </a:rPr>
              <a:t>就可能是分号或者</a:t>
            </a:r>
            <a:r>
              <a:rPr lang="en-US" altLang="zh-CN">
                <a:solidFill>
                  <a:srgbClr val="000000"/>
                </a:solidFill>
                <a:latin typeface="Times New Roman" panose="02020603050405020304" pitchFamily="18" charset="0"/>
                <a:ea typeface="华文楷体" panose="02010600040101010101" pitchFamily="2" charset="-122"/>
              </a:rPr>
              <a:t>}</a:t>
            </a:r>
            <a:r>
              <a:rPr lang="zh-CN" altLang="en-US">
                <a:solidFill>
                  <a:srgbClr val="000000"/>
                </a:solidFill>
                <a:latin typeface="Times New Roman" panose="02020603050405020304" pitchFamily="18" charset="0"/>
                <a:ea typeface="华文楷体" panose="02010600040101010101" pitchFamily="2" charset="-122"/>
              </a:rPr>
              <a:t>。其中，</a:t>
            </a:r>
            <a:r>
              <a:rPr lang="en-US" altLang="zh-CN">
                <a:solidFill>
                  <a:srgbClr val="000000"/>
                </a:solidFill>
                <a:latin typeface="Times New Roman" panose="02020603050405020304" pitchFamily="18" charset="0"/>
                <a:ea typeface="华文楷体" panose="02010600040101010101" pitchFamily="2" charset="-122"/>
              </a:rPr>
              <a:t>}</a:t>
            </a:r>
            <a:r>
              <a:rPr lang="zh-CN" altLang="en-US">
                <a:solidFill>
                  <a:srgbClr val="000000"/>
                </a:solidFill>
                <a:latin typeface="Times New Roman" panose="02020603050405020304" pitchFamily="18" charset="0"/>
                <a:ea typeface="华文楷体" panose="02010600040101010101" pitchFamily="2" charset="-122"/>
              </a:rPr>
              <a:t>表示一个语句序列的结束。</a:t>
            </a:r>
            <a:endParaRPr lang="en-US" altLang="zh-CN"/>
          </a:p>
          <a:p>
            <a:endParaRPr lang="en-US" altLang="zh-CN"/>
          </a:p>
        </p:txBody>
      </p:sp>
      <p:sp>
        <p:nvSpPr>
          <p:cNvPr id="9421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7829">
              <a:defRPr>
                <a:solidFill>
                  <a:schemeClr val="tx1"/>
                </a:solidFill>
                <a:latin typeface="Tahoma" panose="020B0604030504040204" pitchFamily="34" charset="0"/>
                <a:ea typeface="宋体" panose="02010600030101010101" pitchFamily="2" charset="-122"/>
              </a:defRPr>
            </a:lvl1pPr>
            <a:lvl2pPr marL="715907" indent="-275349" defTabSz="917829">
              <a:defRPr>
                <a:solidFill>
                  <a:schemeClr val="tx1"/>
                </a:solidFill>
                <a:latin typeface="Tahoma" panose="020B0604030504040204" pitchFamily="34" charset="0"/>
                <a:ea typeface="宋体" panose="02010600030101010101" pitchFamily="2" charset="-122"/>
              </a:defRPr>
            </a:lvl2pPr>
            <a:lvl3pPr marL="1101395" indent="-220279" defTabSz="917829">
              <a:defRPr>
                <a:solidFill>
                  <a:schemeClr val="tx1"/>
                </a:solidFill>
                <a:latin typeface="Tahoma" panose="020B0604030504040204" pitchFamily="34" charset="0"/>
                <a:ea typeface="宋体" panose="02010600030101010101" pitchFamily="2" charset="-122"/>
              </a:defRPr>
            </a:lvl3pPr>
            <a:lvl4pPr marL="1541953" indent="-220279" defTabSz="917829">
              <a:defRPr>
                <a:solidFill>
                  <a:schemeClr val="tx1"/>
                </a:solidFill>
                <a:latin typeface="Tahoma" panose="020B0604030504040204" pitchFamily="34" charset="0"/>
                <a:ea typeface="宋体" panose="02010600030101010101" pitchFamily="2" charset="-122"/>
              </a:defRPr>
            </a:lvl4pPr>
            <a:lvl5pPr marL="1982511" indent="-220279" defTabSz="917829">
              <a:defRPr>
                <a:solidFill>
                  <a:schemeClr val="tx1"/>
                </a:solidFill>
                <a:latin typeface="Tahoma" panose="020B0604030504040204" pitchFamily="34" charset="0"/>
                <a:ea typeface="宋体" panose="02010600030101010101" pitchFamily="2" charset="-122"/>
              </a:defRPr>
            </a:lvl5pPr>
            <a:lvl6pPr marL="2423069" indent="-220279" defTabSz="917829"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863626" indent="-220279" defTabSz="917829"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304184" indent="-220279" defTabSz="917829"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744742" indent="-220279" defTabSz="917829"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FDAC0A00-0DE5-443C-AEC2-187C5D383817}" type="slidenum">
              <a:rPr lang="zh-CN" altLang="en-US" smtClean="0">
                <a:solidFill>
                  <a:srgbClr val="000000"/>
                </a:solidFill>
              </a:rPr>
              <a:pPr/>
              <a:t>44</a:t>
            </a:fld>
            <a:endParaRPr lang="zh-CN" altLang="en-US">
              <a:solidFill>
                <a:srgbClr val="000000"/>
              </a:solidFill>
            </a:endParaRPr>
          </a:p>
        </p:txBody>
      </p:sp>
    </p:spTree>
    <p:extLst>
      <p:ext uri="{BB962C8B-B14F-4D97-AF65-F5344CB8AC3E}">
        <p14:creationId xmlns:p14="http://schemas.microsoft.com/office/powerpoint/2010/main" val="2342393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DD863CF6-68DD-4F44-A0F1-F4DD315281CD}" type="slidenum">
              <a:rPr lang="zh-CN" altLang="en-US" sz="1300">
                <a:solidFill>
                  <a:srgbClr val="000000"/>
                </a:solidFill>
                <a:latin typeface="Tahoma" panose="020B0604030504040204" pitchFamily="34" charset="0"/>
              </a:rPr>
              <a:pPr>
                <a:spcBef>
                  <a:spcPct val="0"/>
                </a:spcBef>
                <a:buFontTx/>
                <a:buNone/>
              </a:pPr>
              <a:t>46</a:t>
            </a:fld>
            <a:endParaRPr lang="zh-CN" altLang="en-US" sz="1300">
              <a:solidFill>
                <a:srgbClr val="000000"/>
              </a:solidFill>
              <a:latin typeface="Tahoma" panose="020B0604030504040204" pitchFamily="34" charset="0"/>
            </a:endParaRPr>
          </a:p>
        </p:txBody>
      </p:sp>
      <p:sp>
        <p:nvSpPr>
          <p:cNvPr id="97283" name="Rectangle 2"/>
          <p:cNvSpPr>
            <a:spLocks noGrp="1" noRot="1" noChangeAspect="1" noChangeArrowheads="1" noTextEdit="1"/>
          </p:cNvSpPr>
          <p:nvPr>
            <p:ph type="sldImg" idx="4294967295"/>
          </p:nvPr>
        </p:nvSpPr>
        <p:spPr>
          <a:ln/>
        </p:spPr>
      </p:sp>
      <p:sp>
        <p:nvSpPr>
          <p:cNvPr id="97284" name="Rectangle 3"/>
          <p:cNvSpPr>
            <a:spLocks noGrp="1" noChangeArrowheads="1"/>
          </p:cNvSpPr>
          <p:nvPr>
            <p:ph type="body" idx="4294967295"/>
          </p:nvPr>
        </p:nvSpPr>
        <p:spPr/>
        <p:txBody>
          <a:bodyPr/>
          <a:lstStyle/>
          <a:p>
            <a:pPr eaLnBrk="1" hangingPunct="1"/>
            <a:r>
              <a:rPr lang="en-US" altLang="zh-CN" dirty="0"/>
              <a:t>I0</a:t>
            </a:r>
            <a:r>
              <a:rPr lang="zh-CN" altLang="en-US" dirty="0"/>
              <a:t>在期待读入一个运算分量的第一个符号，这个符号可能是</a:t>
            </a:r>
            <a:r>
              <a:rPr lang="en-US" altLang="zh-CN" dirty="0"/>
              <a:t>id</a:t>
            </a:r>
            <a:r>
              <a:rPr lang="zh-CN" altLang="en-US" dirty="0"/>
              <a:t>或左括号，</a:t>
            </a:r>
            <a:endParaRPr lang="en-US" altLang="zh-CN" dirty="0"/>
          </a:p>
          <a:p>
            <a:pPr eaLnBrk="1" hangingPunct="1"/>
            <a:r>
              <a:rPr lang="zh-CN" altLang="en-US" dirty="0"/>
              <a:t>但是如果读入的是</a:t>
            </a:r>
            <a:r>
              <a:rPr lang="en-US" altLang="zh-CN" dirty="0"/>
              <a:t>+</a:t>
            </a:r>
            <a:r>
              <a:rPr lang="zh-CN" altLang="en-US" dirty="0"/>
              <a:t>、*、</a:t>
            </a:r>
            <a:r>
              <a:rPr lang="en-US" altLang="zh-CN" dirty="0"/>
              <a:t>$</a:t>
            </a:r>
            <a:r>
              <a:rPr lang="zh-CN" altLang="en-US" dirty="0"/>
              <a:t>，就表明出现了</a:t>
            </a:r>
            <a:r>
              <a:rPr lang="zh-CN" altLang="en-US" b="1" dirty="0">
                <a:solidFill>
                  <a:srgbClr val="000000"/>
                </a:solidFill>
                <a:latin typeface="Times New Roman" panose="02020603050405020304" pitchFamily="18" charset="0"/>
                <a:ea typeface="华文楷体" panose="02010600040101010101" pitchFamily="2" charset="-122"/>
              </a:rPr>
              <a:t>“缺少运算分量”的错误</a:t>
            </a:r>
            <a:endParaRPr lang="en-US" altLang="zh-CN" dirty="0"/>
          </a:p>
          <a:p>
            <a:pPr eaLnBrk="1" hangingPunct="1"/>
            <a:r>
              <a:rPr lang="zh-CN" altLang="en-US" dirty="0"/>
              <a:t>于是我们调用错误处理例程</a:t>
            </a:r>
            <a:r>
              <a:rPr lang="en-US" altLang="zh-CN" dirty="0"/>
              <a:t>e1</a:t>
            </a:r>
          </a:p>
          <a:p>
            <a:pPr eaLnBrk="1" hangingPunct="1"/>
            <a:r>
              <a:rPr lang="en-US" altLang="zh-CN" dirty="0"/>
              <a:t>e1</a:t>
            </a:r>
            <a:r>
              <a:rPr lang="zh-CN" altLang="en-US" b="1" dirty="0">
                <a:solidFill>
                  <a:srgbClr val="000000"/>
                </a:solidFill>
                <a:latin typeface="Times New Roman" panose="02020603050405020304" pitchFamily="18" charset="0"/>
                <a:ea typeface="华文楷体" panose="02010600040101010101" pitchFamily="2" charset="-122"/>
              </a:rPr>
              <a:t>将状态</a:t>
            </a:r>
            <a:r>
              <a:rPr lang="en-US" altLang="zh-CN" b="1" dirty="0">
                <a:solidFill>
                  <a:srgbClr val="000000"/>
                </a:solidFill>
                <a:latin typeface="Times New Roman" panose="02020603050405020304" pitchFamily="18" charset="0"/>
                <a:ea typeface="华文楷体" panose="02010600040101010101" pitchFamily="2" charset="-122"/>
              </a:rPr>
              <a:t>3</a:t>
            </a:r>
            <a:r>
              <a:rPr lang="zh-CN" altLang="en-US" b="1" dirty="0">
                <a:solidFill>
                  <a:srgbClr val="000000"/>
                </a:solidFill>
                <a:latin typeface="Times New Roman" panose="02020603050405020304" pitchFamily="18" charset="0"/>
                <a:ea typeface="华文楷体" panose="02010600040101010101" pitchFamily="2" charset="-122"/>
              </a:rPr>
              <a:t>（状态</a:t>
            </a:r>
            <a:r>
              <a:rPr lang="en-US" altLang="zh-CN" b="1" dirty="0">
                <a:solidFill>
                  <a:srgbClr val="000000"/>
                </a:solidFill>
                <a:latin typeface="Times New Roman" panose="02020603050405020304" pitchFamily="18" charset="0"/>
                <a:ea typeface="华文楷体" panose="02010600040101010101" pitchFamily="2" charset="-122"/>
              </a:rPr>
              <a:t>0</a:t>
            </a:r>
            <a:r>
              <a:rPr lang="zh-CN" altLang="en-US" b="1" dirty="0">
                <a:solidFill>
                  <a:srgbClr val="000000"/>
                </a:solidFill>
                <a:latin typeface="Times New Roman" panose="02020603050405020304" pitchFamily="18" charset="0"/>
                <a:ea typeface="华文楷体" panose="02010600040101010101" pitchFamily="2" charset="-122"/>
              </a:rPr>
              <a:t>关于输入符号</a:t>
            </a:r>
            <a:r>
              <a:rPr lang="en-US" altLang="zh-CN" b="1" dirty="0">
                <a:solidFill>
                  <a:srgbClr val="000000"/>
                </a:solidFill>
                <a:latin typeface="Times New Roman" panose="02020603050405020304" pitchFamily="18" charset="0"/>
                <a:ea typeface="华文楷体" panose="02010600040101010101" pitchFamily="2" charset="-122"/>
              </a:rPr>
              <a:t>id</a:t>
            </a:r>
            <a:r>
              <a:rPr lang="zh-CN" altLang="en-US" b="1" dirty="0">
                <a:solidFill>
                  <a:srgbClr val="000000"/>
                </a:solidFill>
                <a:latin typeface="Times New Roman" panose="02020603050405020304" pitchFamily="18" charset="0"/>
                <a:ea typeface="华文楷体" panose="02010600040101010101" pitchFamily="2" charset="-122"/>
              </a:rPr>
              <a:t>的后继状态）压入栈中，</a:t>
            </a:r>
            <a:endParaRPr lang="en-US" altLang="zh-CN" b="1" dirty="0">
              <a:solidFill>
                <a:srgbClr val="000000"/>
              </a:solidFill>
              <a:latin typeface="Times New Roman" panose="02020603050405020304" pitchFamily="18" charset="0"/>
              <a:ea typeface="华文楷体" panose="02010600040101010101" pitchFamily="2" charset="-122"/>
            </a:endParaRPr>
          </a:p>
          <a:p>
            <a:pPr eaLnBrk="1" hangingPunct="1"/>
            <a:r>
              <a:rPr lang="zh-CN" altLang="en-US" b="1" dirty="0">
                <a:solidFill>
                  <a:srgbClr val="000000"/>
                </a:solidFill>
                <a:latin typeface="Times New Roman" panose="02020603050405020304" pitchFamily="18" charset="0"/>
                <a:ea typeface="华文楷体" panose="02010600040101010101" pitchFamily="2" charset="-122"/>
              </a:rPr>
              <a:t>也就是假设缺少的运算分量已经被我们补充上了，然后可以继续进行正常的语法分析</a:t>
            </a:r>
            <a:endParaRPr lang="en-US" altLang="zh-CN" b="1" dirty="0">
              <a:solidFill>
                <a:srgbClr val="000000"/>
              </a:solidFill>
              <a:latin typeface="Times New Roman" panose="02020603050405020304" pitchFamily="18" charset="0"/>
              <a:ea typeface="华文楷体" panose="02010600040101010101" pitchFamily="2" charset="-122"/>
            </a:endParaRPr>
          </a:p>
          <a:p>
            <a:pPr eaLnBrk="1" hangingPunct="1"/>
            <a:endParaRPr lang="en-US" altLang="zh-CN" dirty="0"/>
          </a:p>
          <a:p>
            <a:pPr eaLnBrk="1" hangingPunct="1"/>
            <a:r>
              <a:rPr lang="zh-CN" altLang="en-US" dirty="0"/>
              <a:t>如果读入的是右括号，就表明出现了</a:t>
            </a:r>
            <a:r>
              <a:rPr lang="zh-CN" altLang="en-US" b="1" dirty="0">
                <a:solidFill>
                  <a:srgbClr val="000000"/>
                </a:solidFill>
                <a:latin typeface="Times New Roman" panose="02020603050405020304" pitchFamily="18" charset="0"/>
                <a:ea typeface="华文楷体" panose="02010600040101010101" pitchFamily="2" charset="-122"/>
              </a:rPr>
              <a:t>“不匹配的右括号”的错误</a:t>
            </a:r>
            <a:endParaRPr lang="en-US" altLang="zh-CN" dirty="0"/>
          </a:p>
          <a:p>
            <a:pPr eaLnBrk="1" hangingPunct="1"/>
            <a:r>
              <a:rPr lang="zh-CN" altLang="en-US" dirty="0"/>
              <a:t>于是我们调用错误处理例程</a:t>
            </a:r>
            <a:r>
              <a:rPr lang="en-US" altLang="zh-CN" dirty="0"/>
              <a:t>e2</a:t>
            </a:r>
            <a:r>
              <a:rPr lang="zh-CN" altLang="en-US" dirty="0"/>
              <a:t>，</a:t>
            </a:r>
            <a:r>
              <a:rPr lang="en-US" altLang="zh-CN" dirty="0"/>
              <a:t>e2</a:t>
            </a:r>
            <a:r>
              <a:rPr lang="zh-CN" altLang="en-US" b="1" dirty="0">
                <a:solidFill>
                  <a:srgbClr val="000000"/>
                </a:solidFill>
                <a:latin typeface="Times New Roman" panose="02020603050405020304" pitchFamily="18" charset="0"/>
                <a:ea typeface="华文楷体" panose="02010600040101010101" pitchFamily="2" charset="-122"/>
              </a:rPr>
              <a:t>从输入中删除“</a:t>
            </a:r>
            <a:r>
              <a:rPr lang="en-US" altLang="zh-CN" b="1" dirty="0">
                <a:solidFill>
                  <a:srgbClr val="000000"/>
                </a:solidFill>
                <a:latin typeface="Times New Roman" panose="02020603050405020304" pitchFamily="18" charset="0"/>
                <a:ea typeface="华文楷体" panose="02010600040101010101" pitchFamily="2" charset="-122"/>
              </a:rPr>
              <a:t>)</a:t>
            </a:r>
            <a:r>
              <a:rPr lang="zh-CN" altLang="en-US" b="1" dirty="0">
                <a:solidFill>
                  <a:srgbClr val="000000"/>
                </a:solidFill>
                <a:latin typeface="Times New Roman" panose="02020603050405020304" pitchFamily="18" charset="0"/>
                <a:ea typeface="华文楷体" panose="02010600040101010101" pitchFamily="2" charset="-122"/>
              </a:rPr>
              <a:t>”，发出诊断信息“不匹配的右括号”</a:t>
            </a:r>
            <a:endParaRPr lang="en-US" altLang="zh-CN" dirty="0"/>
          </a:p>
          <a:p>
            <a:pPr eaLnBrk="1" hangingPunct="1"/>
            <a:endParaRPr lang="en-US" altLang="zh-CN" dirty="0"/>
          </a:p>
          <a:p>
            <a:pPr eaLnBrk="1" hangingPunct="1"/>
            <a:r>
              <a:rPr lang="en-US" altLang="zh-CN" dirty="0"/>
              <a:t>I2</a:t>
            </a:r>
            <a:r>
              <a:rPr lang="zh-CN" altLang="en-US" dirty="0"/>
              <a:t>、</a:t>
            </a:r>
            <a:r>
              <a:rPr lang="en-US" altLang="zh-CN" dirty="0"/>
              <a:t>I4</a:t>
            </a:r>
            <a:r>
              <a:rPr lang="zh-CN" altLang="en-US" dirty="0"/>
              <a:t>、</a:t>
            </a:r>
            <a:r>
              <a:rPr lang="en-US" altLang="zh-CN" dirty="0"/>
              <a:t>I5</a:t>
            </a:r>
            <a:r>
              <a:rPr lang="zh-CN" altLang="en-US" dirty="0"/>
              <a:t>也是同样的处理</a:t>
            </a:r>
            <a:endParaRPr lang="en-US" altLang="zh-CN" dirty="0"/>
          </a:p>
          <a:p>
            <a:pPr eaLnBrk="1" hangingPunct="1"/>
            <a:endParaRPr lang="en-US" altLang="zh-CN" dirty="0"/>
          </a:p>
          <a:p>
            <a:pPr eaLnBrk="1" hangingPunct="1"/>
            <a:r>
              <a:rPr lang="en-US" altLang="zh-CN" dirty="0"/>
              <a:t>I1</a:t>
            </a:r>
            <a:r>
              <a:rPr lang="zh-CN" altLang="en-US" dirty="0"/>
              <a:t>在期待读入一个运算符，</a:t>
            </a:r>
            <a:endParaRPr lang="en-US" altLang="zh-CN" dirty="0"/>
          </a:p>
          <a:p>
            <a:pPr eaLnBrk="1" hangingPunct="1"/>
            <a:r>
              <a:rPr lang="zh-CN" altLang="en-US" dirty="0"/>
              <a:t>但是如果读入的是左括号或</a:t>
            </a:r>
            <a:r>
              <a:rPr lang="en-US" altLang="zh-CN" dirty="0"/>
              <a:t>id</a:t>
            </a:r>
            <a:r>
              <a:rPr lang="zh-CN" altLang="en-US" dirty="0"/>
              <a:t>，就表明出现了</a:t>
            </a:r>
            <a:r>
              <a:rPr lang="zh-CN" altLang="en-US" b="1" dirty="0">
                <a:solidFill>
                  <a:srgbClr val="000000"/>
                </a:solidFill>
                <a:latin typeface="Times New Roman" panose="02020603050405020304" pitchFamily="18" charset="0"/>
                <a:ea typeface="华文楷体" panose="02010600040101010101" pitchFamily="2" charset="-122"/>
              </a:rPr>
              <a:t>“缺少运算符”的错误</a:t>
            </a:r>
            <a:endParaRPr lang="en-US" altLang="zh-CN" dirty="0"/>
          </a:p>
          <a:p>
            <a:pPr eaLnBrk="1" hangingPunct="1"/>
            <a:r>
              <a:rPr lang="zh-CN" altLang="en-US" dirty="0"/>
              <a:t>于是我们调用错误处理例程</a:t>
            </a:r>
            <a:r>
              <a:rPr lang="en-US" altLang="zh-CN" dirty="0"/>
              <a:t>e3</a:t>
            </a:r>
          </a:p>
          <a:p>
            <a:pPr eaLnBrk="1" hangingPunct="1"/>
            <a:r>
              <a:rPr lang="en-US" altLang="zh-CN" dirty="0"/>
              <a:t>e3</a:t>
            </a:r>
            <a:r>
              <a:rPr lang="zh-CN" altLang="en-US" b="1" dirty="0">
                <a:solidFill>
                  <a:srgbClr val="000000"/>
                </a:solidFill>
                <a:latin typeface="Times New Roman" panose="02020603050405020304" pitchFamily="18" charset="0"/>
                <a:ea typeface="华文楷体" panose="02010600040101010101" pitchFamily="2" charset="-122"/>
              </a:rPr>
              <a:t>将状态</a:t>
            </a:r>
            <a:r>
              <a:rPr lang="en-US" altLang="zh-CN" b="1" dirty="0">
                <a:solidFill>
                  <a:srgbClr val="000000"/>
                </a:solidFill>
                <a:latin typeface="Times New Roman" panose="02020603050405020304" pitchFamily="18" charset="0"/>
                <a:ea typeface="华文楷体" panose="02010600040101010101" pitchFamily="2" charset="-122"/>
              </a:rPr>
              <a:t>4</a:t>
            </a:r>
            <a:r>
              <a:rPr lang="zh-CN" altLang="en-US" b="1" dirty="0">
                <a:solidFill>
                  <a:srgbClr val="000000"/>
                </a:solidFill>
                <a:latin typeface="Times New Roman" panose="02020603050405020304" pitchFamily="18" charset="0"/>
                <a:ea typeface="华文楷体" panose="02010600040101010101" pitchFamily="2" charset="-122"/>
              </a:rPr>
              <a:t>（状态</a:t>
            </a:r>
            <a:r>
              <a:rPr lang="en-US" altLang="zh-CN" b="1" dirty="0">
                <a:solidFill>
                  <a:srgbClr val="000000"/>
                </a:solidFill>
                <a:latin typeface="Times New Roman" panose="02020603050405020304" pitchFamily="18" charset="0"/>
                <a:ea typeface="华文楷体" panose="02010600040101010101" pitchFamily="2" charset="-122"/>
              </a:rPr>
              <a:t>1</a:t>
            </a:r>
            <a:r>
              <a:rPr lang="zh-CN" altLang="en-US" b="1" dirty="0">
                <a:solidFill>
                  <a:srgbClr val="000000"/>
                </a:solidFill>
                <a:latin typeface="Times New Roman" panose="02020603050405020304" pitchFamily="18" charset="0"/>
                <a:ea typeface="华文楷体" panose="02010600040101010101" pitchFamily="2" charset="-122"/>
              </a:rPr>
              <a:t>关于加号“</a:t>
            </a:r>
            <a:r>
              <a:rPr lang="en-US" altLang="zh-CN" b="1" dirty="0">
                <a:solidFill>
                  <a:srgbClr val="000000"/>
                </a:solidFill>
                <a:latin typeface="Times New Roman" panose="02020603050405020304" pitchFamily="18" charset="0"/>
                <a:ea typeface="华文楷体" panose="02010600040101010101" pitchFamily="2" charset="-122"/>
              </a:rPr>
              <a:t>+</a:t>
            </a:r>
            <a:r>
              <a:rPr lang="zh-CN" altLang="en-US" b="1" dirty="0">
                <a:solidFill>
                  <a:srgbClr val="000000"/>
                </a:solidFill>
                <a:latin typeface="Times New Roman" panose="02020603050405020304" pitchFamily="18" charset="0"/>
                <a:ea typeface="华文楷体" panose="02010600040101010101" pitchFamily="2" charset="-122"/>
              </a:rPr>
              <a:t>”的后继状态）压入栈中，</a:t>
            </a:r>
            <a:endParaRPr lang="en-US" altLang="zh-CN" b="1" dirty="0">
              <a:solidFill>
                <a:srgbClr val="000000"/>
              </a:solidFill>
              <a:latin typeface="Times New Roman" panose="02020603050405020304" pitchFamily="18" charset="0"/>
              <a:ea typeface="华文楷体" panose="02010600040101010101" pitchFamily="2" charset="-122"/>
            </a:endParaRPr>
          </a:p>
          <a:p>
            <a:pPr eaLnBrk="1" hangingPunct="1"/>
            <a:r>
              <a:rPr lang="zh-CN" altLang="en-US" b="1" dirty="0">
                <a:solidFill>
                  <a:srgbClr val="000000"/>
                </a:solidFill>
                <a:latin typeface="Times New Roman" panose="02020603050405020304" pitchFamily="18" charset="0"/>
                <a:ea typeface="华文楷体" panose="02010600040101010101" pitchFamily="2" charset="-122"/>
              </a:rPr>
              <a:t>也就是假设缺少的运算符已经被我们补充上了，然后可以继续进行正常的语法分析</a:t>
            </a:r>
            <a:endParaRPr lang="en-US" altLang="zh-CN" b="1" dirty="0">
              <a:solidFill>
                <a:srgbClr val="000000"/>
              </a:solidFill>
              <a:latin typeface="Times New Roman" panose="02020603050405020304" pitchFamily="18" charset="0"/>
              <a:ea typeface="华文楷体" panose="02010600040101010101" pitchFamily="2" charset="-122"/>
            </a:endParaRPr>
          </a:p>
          <a:p>
            <a:pPr eaLnBrk="1" hangingPunct="1"/>
            <a:endParaRPr lang="en-US" altLang="zh-CN" dirty="0"/>
          </a:p>
          <a:p>
            <a:pPr eaLnBrk="1" hangingPunct="1"/>
            <a:r>
              <a:rPr lang="zh-CN" altLang="en-US" dirty="0"/>
              <a:t>如果读入的是右括号，也表明出现了</a:t>
            </a:r>
            <a:r>
              <a:rPr lang="zh-CN" altLang="en-US" b="1" dirty="0">
                <a:solidFill>
                  <a:srgbClr val="000000"/>
                </a:solidFill>
                <a:latin typeface="Times New Roman" panose="02020603050405020304" pitchFamily="18" charset="0"/>
                <a:ea typeface="华文楷体" panose="02010600040101010101" pitchFamily="2" charset="-122"/>
              </a:rPr>
              <a:t>“不匹配的右括号”的错误（前面未识别出有等待匹配的左括号）</a:t>
            </a:r>
            <a:endParaRPr lang="en-US" altLang="zh-CN" dirty="0"/>
          </a:p>
          <a:p>
            <a:pPr eaLnBrk="1" hangingPunct="1"/>
            <a:r>
              <a:rPr lang="zh-CN" altLang="en-US" dirty="0"/>
              <a:t>于是我们调用错误处理例程</a:t>
            </a:r>
            <a:r>
              <a:rPr lang="en-US" altLang="zh-CN" dirty="0"/>
              <a:t>e2</a:t>
            </a:r>
            <a:r>
              <a:rPr lang="zh-CN" altLang="en-US" dirty="0"/>
              <a:t>，</a:t>
            </a:r>
            <a:r>
              <a:rPr lang="en-US" altLang="zh-CN" dirty="0"/>
              <a:t>e2</a:t>
            </a:r>
            <a:r>
              <a:rPr lang="zh-CN" altLang="en-US" b="1" dirty="0">
                <a:solidFill>
                  <a:srgbClr val="000000"/>
                </a:solidFill>
                <a:latin typeface="Times New Roman" panose="02020603050405020304" pitchFamily="18" charset="0"/>
                <a:ea typeface="华文楷体" panose="02010600040101010101" pitchFamily="2" charset="-122"/>
              </a:rPr>
              <a:t>从输入中删除“</a:t>
            </a:r>
            <a:r>
              <a:rPr lang="en-US" altLang="zh-CN" b="1" dirty="0">
                <a:solidFill>
                  <a:srgbClr val="000000"/>
                </a:solidFill>
                <a:latin typeface="Times New Roman" panose="02020603050405020304" pitchFamily="18" charset="0"/>
                <a:ea typeface="华文楷体" panose="02010600040101010101" pitchFamily="2" charset="-122"/>
              </a:rPr>
              <a:t>)</a:t>
            </a:r>
            <a:r>
              <a:rPr lang="zh-CN" altLang="en-US" b="1" dirty="0">
                <a:solidFill>
                  <a:srgbClr val="000000"/>
                </a:solidFill>
                <a:latin typeface="Times New Roman" panose="02020603050405020304" pitchFamily="18" charset="0"/>
                <a:ea typeface="华文楷体" panose="02010600040101010101" pitchFamily="2" charset="-122"/>
              </a:rPr>
              <a:t>”，发出诊断信息“不匹配的右括号”</a:t>
            </a:r>
            <a:endParaRPr lang="en-US" altLang="zh-CN" dirty="0"/>
          </a:p>
          <a:p>
            <a:pPr eaLnBrk="1" hangingPunct="1"/>
            <a:endParaRPr lang="en-US" altLang="zh-CN" dirty="0"/>
          </a:p>
          <a:p>
            <a:pPr eaLnBrk="1" hangingPunct="1"/>
            <a:r>
              <a:rPr lang="en-US" altLang="zh-CN" dirty="0"/>
              <a:t>I6</a:t>
            </a:r>
            <a:r>
              <a:rPr lang="zh-CN" altLang="en-US" dirty="0"/>
              <a:t>在期待读入一个运算符或一个右括号</a:t>
            </a:r>
            <a:endParaRPr lang="en-US" altLang="zh-CN" dirty="0"/>
          </a:p>
          <a:p>
            <a:pPr eaLnBrk="1" hangingPunct="1"/>
            <a:r>
              <a:rPr lang="zh-CN" altLang="en-US" dirty="0"/>
              <a:t>但是如果读入的是左括号或</a:t>
            </a:r>
            <a:r>
              <a:rPr lang="en-US" altLang="zh-CN" dirty="0"/>
              <a:t>id</a:t>
            </a:r>
            <a:r>
              <a:rPr lang="zh-CN" altLang="en-US" dirty="0"/>
              <a:t>，调用错误处理例程</a:t>
            </a:r>
            <a:r>
              <a:rPr lang="en-US" altLang="zh-CN" dirty="0"/>
              <a:t>e3</a:t>
            </a:r>
          </a:p>
          <a:p>
            <a:pPr eaLnBrk="1" hangingPunct="1"/>
            <a:r>
              <a:rPr lang="en-US" altLang="zh-CN" dirty="0"/>
              <a:t>e3</a:t>
            </a:r>
            <a:r>
              <a:rPr lang="zh-CN" altLang="en-US" b="1" dirty="0">
                <a:solidFill>
                  <a:srgbClr val="000000"/>
                </a:solidFill>
                <a:latin typeface="Times New Roman" panose="02020603050405020304" pitchFamily="18" charset="0"/>
                <a:ea typeface="华文楷体" panose="02010600040101010101" pitchFamily="2" charset="-122"/>
              </a:rPr>
              <a:t>将状态</a:t>
            </a:r>
            <a:r>
              <a:rPr lang="en-US" altLang="zh-CN" b="1" dirty="0">
                <a:solidFill>
                  <a:srgbClr val="000000"/>
                </a:solidFill>
                <a:latin typeface="Times New Roman" panose="02020603050405020304" pitchFamily="18" charset="0"/>
                <a:ea typeface="华文楷体" panose="02010600040101010101" pitchFamily="2" charset="-122"/>
              </a:rPr>
              <a:t>4</a:t>
            </a:r>
            <a:r>
              <a:rPr lang="zh-CN" altLang="en-US" b="1" dirty="0">
                <a:solidFill>
                  <a:srgbClr val="000000"/>
                </a:solidFill>
                <a:latin typeface="Times New Roman" panose="02020603050405020304" pitchFamily="18" charset="0"/>
                <a:ea typeface="华文楷体" panose="02010600040101010101" pitchFamily="2" charset="-122"/>
              </a:rPr>
              <a:t>（状态</a:t>
            </a:r>
            <a:r>
              <a:rPr lang="en-US" altLang="zh-CN" b="1" dirty="0">
                <a:solidFill>
                  <a:srgbClr val="000000"/>
                </a:solidFill>
                <a:latin typeface="Times New Roman" panose="02020603050405020304" pitchFamily="18" charset="0"/>
                <a:ea typeface="华文楷体" panose="02010600040101010101" pitchFamily="2" charset="-122"/>
              </a:rPr>
              <a:t>6</a:t>
            </a:r>
            <a:r>
              <a:rPr lang="zh-CN" altLang="en-US" b="1" dirty="0">
                <a:solidFill>
                  <a:srgbClr val="000000"/>
                </a:solidFill>
                <a:latin typeface="Times New Roman" panose="02020603050405020304" pitchFamily="18" charset="0"/>
                <a:ea typeface="华文楷体" panose="02010600040101010101" pitchFamily="2" charset="-122"/>
              </a:rPr>
              <a:t>关于加号“</a:t>
            </a:r>
            <a:r>
              <a:rPr lang="en-US" altLang="zh-CN" b="1" dirty="0">
                <a:solidFill>
                  <a:srgbClr val="000000"/>
                </a:solidFill>
                <a:latin typeface="Times New Roman" panose="02020603050405020304" pitchFamily="18" charset="0"/>
                <a:ea typeface="华文楷体" panose="02010600040101010101" pitchFamily="2" charset="-122"/>
              </a:rPr>
              <a:t>+</a:t>
            </a:r>
            <a:r>
              <a:rPr lang="zh-CN" altLang="en-US" b="1" dirty="0">
                <a:solidFill>
                  <a:srgbClr val="000000"/>
                </a:solidFill>
                <a:latin typeface="Times New Roman" panose="02020603050405020304" pitchFamily="18" charset="0"/>
                <a:ea typeface="华文楷体" panose="02010600040101010101" pitchFamily="2" charset="-122"/>
              </a:rPr>
              <a:t>”的后继状态）压入栈中，</a:t>
            </a:r>
            <a:endParaRPr lang="en-US" altLang="zh-CN" b="1" dirty="0">
              <a:solidFill>
                <a:srgbClr val="000000"/>
              </a:solidFill>
              <a:latin typeface="Times New Roman" panose="02020603050405020304" pitchFamily="18" charset="0"/>
              <a:ea typeface="华文楷体" panose="02010600040101010101" pitchFamily="2" charset="-122"/>
            </a:endParaRPr>
          </a:p>
          <a:p>
            <a:pPr eaLnBrk="1" hangingPunct="1"/>
            <a:r>
              <a:rPr lang="zh-CN" altLang="en-US" b="1" dirty="0">
                <a:solidFill>
                  <a:srgbClr val="000000"/>
                </a:solidFill>
                <a:latin typeface="Times New Roman" panose="02020603050405020304" pitchFamily="18" charset="0"/>
                <a:ea typeface="华文楷体" panose="02010600040101010101" pitchFamily="2" charset="-122"/>
              </a:rPr>
              <a:t>也就是假设缺少的运算符已经被我们补充上了，然后可以继续进行正常的语法分析</a:t>
            </a:r>
            <a:endParaRPr lang="en-US" altLang="zh-CN" b="1" dirty="0">
              <a:solidFill>
                <a:srgbClr val="000000"/>
              </a:solidFill>
              <a:latin typeface="Times New Roman" panose="02020603050405020304" pitchFamily="18" charset="0"/>
              <a:ea typeface="华文楷体" panose="02010600040101010101" pitchFamily="2" charset="-122"/>
            </a:endParaRPr>
          </a:p>
          <a:p>
            <a:pPr eaLnBrk="1" hangingPunct="1"/>
            <a:endParaRPr lang="en-US" altLang="zh-CN" dirty="0"/>
          </a:p>
          <a:p>
            <a:pPr eaLnBrk="1" hangingPunct="1"/>
            <a:r>
              <a:rPr lang="zh-CN" altLang="en-US" dirty="0"/>
              <a:t>如果读入的是</a:t>
            </a:r>
            <a:r>
              <a:rPr lang="en-US" altLang="zh-CN" dirty="0"/>
              <a:t>$</a:t>
            </a:r>
            <a:r>
              <a:rPr lang="zh-CN" altLang="en-US" dirty="0"/>
              <a:t>，表明出现了</a:t>
            </a:r>
            <a:r>
              <a:rPr lang="zh-CN" altLang="en-US" b="1" dirty="0">
                <a:solidFill>
                  <a:srgbClr val="000000"/>
                </a:solidFill>
                <a:latin typeface="Times New Roman" panose="02020603050405020304" pitchFamily="18" charset="0"/>
                <a:ea typeface="华文楷体" panose="02010600040101010101" pitchFamily="2" charset="-122"/>
              </a:rPr>
              <a:t>“缺少右括号”的错误</a:t>
            </a:r>
            <a:endParaRPr lang="en-US" altLang="zh-CN" dirty="0"/>
          </a:p>
          <a:p>
            <a:pPr eaLnBrk="1" hangingPunct="1"/>
            <a:r>
              <a:rPr lang="zh-CN" altLang="en-US" dirty="0"/>
              <a:t>于是我们调用错误处理例程</a:t>
            </a:r>
            <a:r>
              <a:rPr lang="en-US" altLang="zh-CN" dirty="0"/>
              <a:t>e4</a:t>
            </a:r>
            <a:r>
              <a:rPr lang="zh-CN" altLang="en-US" dirty="0"/>
              <a:t>，</a:t>
            </a:r>
            <a:r>
              <a:rPr lang="en-US" altLang="zh-CN" dirty="0"/>
              <a:t>e4</a:t>
            </a:r>
            <a:r>
              <a:rPr lang="zh-CN" altLang="en-US" b="1" dirty="0">
                <a:solidFill>
                  <a:srgbClr val="000000"/>
                </a:solidFill>
                <a:latin typeface="Times New Roman" panose="02020603050405020304" pitchFamily="18" charset="0"/>
                <a:ea typeface="华文楷体" panose="02010600040101010101" pitchFamily="2" charset="-122"/>
              </a:rPr>
              <a:t>将状态</a:t>
            </a:r>
            <a:r>
              <a:rPr lang="en-US" altLang="zh-CN" b="1" dirty="0">
                <a:solidFill>
                  <a:srgbClr val="000000"/>
                </a:solidFill>
                <a:latin typeface="Times New Roman" panose="02020603050405020304" pitchFamily="18" charset="0"/>
                <a:ea typeface="华文楷体" panose="02010600040101010101" pitchFamily="2" charset="-122"/>
              </a:rPr>
              <a:t>9</a:t>
            </a:r>
            <a:r>
              <a:rPr lang="zh-CN" altLang="en-US" b="1" dirty="0">
                <a:solidFill>
                  <a:srgbClr val="000000"/>
                </a:solidFill>
                <a:latin typeface="Times New Roman" panose="02020603050405020304" pitchFamily="18" charset="0"/>
                <a:ea typeface="华文楷体" panose="02010600040101010101" pitchFamily="2" charset="-122"/>
              </a:rPr>
              <a:t>（状态</a:t>
            </a:r>
            <a:r>
              <a:rPr lang="en-US" altLang="zh-CN" b="1" dirty="0">
                <a:solidFill>
                  <a:srgbClr val="000000"/>
                </a:solidFill>
                <a:latin typeface="Times New Roman" panose="02020603050405020304" pitchFamily="18" charset="0"/>
                <a:ea typeface="华文楷体" panose="02010600040101010101" pitchFamily="2" charset="-122"/>
              </a:rPr>
              <a:t>4</a:t>
            </a:r>
            <a:r>
              <a:rPr lang="zh-CN" altLang="en-US" b="1" dirty="0">
                <a:solidFill>
                  <a:srgbClr val="000000"/>
                </a:solidFill>
                <a:latin typeface="Times New Roman" panose="02020603050405020304" pitchFamily="18" charset="0"/>
                <a:ea typeface="华文楷体" panose="02010600040101010101" pitchFamily="2" charset="-122"/>
              </a:rPr>
              <a:t>关于右括号的后继状态）压入栈中，</a:t>
            </a:r>
            <a:endParaRPr lang="en-US" altLang="zh-CN" b="1" dirty="0">
              <a:solidFill>
                <a:srgbClr val="000000"/>
              </a:solidFill>
              <a:latin typeface="Times New Roman" panose="02020603050405020304" pitchFamily="18" charset="0"/>
              <a:ea typeface="华文楷体" panose="02010600040101010101" pitchFamily="2" charset="-122"/>
            </a:endParaRPr>
          </a:p>
          <a:p>
            <a:pPr eaLnBrk="1" hangingPunct="1"/>
            <a:r>
              <a:rPr lang="zh-CN" altLang="en-US" b="1" dirty="0">
                <a:solidFill>
                  <a:srgbClr val="000000"/>
                </a:solidFill>
                <a:latin typeface="Times New Roman" panose="02020603050405020304" pitchFamily="18" charset="0"/>
                <a:ea typeface="华文楷体" panose="02010600040101010101" pitchFamily="2" charset="-122"/>
              </a:rPr>
              <a:t>也就是假设缺少的右括号已经被我们补充上了，然后可以继续进行正常的语法分析</a:t>
            </a:r>
            <a:endParaRPr lang="en-US" altLang="zh-CN" b="1" dirty="0">
              <a:solidFill>
                <a:srgbClr val="000000"/>
              </a:solidFill>
              <a:latin typeface="Times New Roman" panose="02020603050405020304" pitchFamily="18" charset="0"/>
              <a:ea typeface="华文楷体" panose="02010600040101010101" pitchFamily="2" charset="-122"/>
            </a:endParaRPr>
          </a:p>
          <a:p>
            <a:pPr eaLnBrk="1" hangingPunct="1"/>
            <a:endParaRPr lang="en-US" altLang="zh-CN" b="1" dirty="0">
              <a:latin typeface="楷体_GB2312" panose="02010609030101010101" pitchFamily="49" charset="-122"/>
              <a:ea typeface="楷体_GB2312" panose="02010609030101010101" pitchFamily="49" charset="-122"/>
            </a:endParaRPr>
          </a:p>
          <a:p>
            <a:pPr eaLnBrk="1" hangingPunct="1"/>
            <a:r>
              <a:rPr lang="en-US" altLang="zh-CN" b="1" dirty="0">
                <a:latin typeface="楷体_GB2312" panose="02010609030101010101" pitchFamily="49" charset="-122"/>
                <a:ea typeface="楷体_GB2312" panose="02010609030101010101" pitchFamily="49" charset="-122"/>
              </a:rPr>
              <a:t>I3</a:t>
            </a:r>
            <a:r>
              <a:rPr lang="zh-CN" altLang="en-US" b="1" dirty="0">
                <a:latin typeface="楷体_GB2312" panose="02010609030101010101" pitchFamily="49" charset="-122"/>
                <a:ea typeface="楷体_GB2312" panose="02010609030101010101" pitchFamily="49" charset="-122"/>
              </a:rPr>
              <a:t>、</a:t>
            </a:r>
            <a:r>
              <a:rPr lang="en-US" altLang="zh-CN" b="1" dirty="0">
                <a:latin typeface="楷体_GB2312" panose="02010609030101010101" pitchFamily="49" charset="-122"/>
                <a:ea typeface="楷体_GB2312" panose="02010609030101010101" pitchFamily="49" charset="-122"/>
              </a:rPr>
              <a:t>I7</a:t>
            </a:r>
            <a:r>
              <a:rPr lang="zh-CN" altLang="en-US" b="1" dirty="0">
                <a:latin typeface="楷体_GB2312" panose="02010609030101010101" pitchFamily="49" charset="-122"/>
                <a:ea typeface="楷体_GB2312" panose="02010609030101010101" pitchFamily="49" charset="-122"/>
              </a:rPr>
              <a:t>、</a:t>
            </a:r>
            <a:r>
              <a:rPr lang="en-US" altLang="zh-CN" b="1" dirty="0">
                <a:latin typeface="楷体_GB2312" panose="02010609030101010101" pitchFamily="49" charset="-122"/>
                <a:ea typeface="楷体_GB2312" panose="02010609030101010101" pitchFamily="49" charset="-122"/>
              </a:rPr>
              <a:t>I8</a:t>
            </a:r>
            <a:r>
              <a:rPr lang="zh-CN" altLang="en-US" b="1" dirty="0">
                <a:latin typeface="楷体_GB2312" panose="02010609030101010101" pitchFamily="49" charset="-122"/>
                <a:ea typeface="楷体_GB2312" panose="02010609030101010101" pitchFamily="49" charset="-122"/>
              </a:rPr>
              <a:t>、</a:t>
            </a:r>
            <a:r>
              <a:rPr lang="en-US" altLang="zh-CN" b="1" dirty="0">
                <a:latin typeface="楷体_GB2312" panose="02010609030101010101" pitchFamily="49" charset="-122"/>
                <a:ea typeface="楷体_GB2312" panose="02010609030101010101" pitchFamily="49" charset="-122"/>
              </a:rPr>
              <a:t>I9</a:t>
            </a:r>
            <a:r>
              <a:rPr lang="zh-CN" altLang="en-US" b="1" dirty="0">
                <a:latin typeface="楷体_GB2312" panose="02010609030101010101" pitchFamily="49" charset="-122"/>
                <a:ea typeface="楷体_GB2312" panose="02010609030101010101" pitchFamily="49" charset="-122"/>
              </a:rPr>
              <a:t>中含有归约项目，在遇到非法符号时，我们将采用这个归约动作</a:t>
            </a:r>
            <a:endParaRPr lang="en-US" altLang="zh-CN" b="1" dirty="0">
              <a:latin typeface="楷体_GB2312" panose="02010609030101010101" pitchFamily="49" charset="-122"/>
              <a:ea typeface="楷体_GB2312" panose="02010609030101010101" pitchFamily="49" charset="-122"/>
            </a:endParaRPr>
          </a:p>
          <a:p>
            <a:pPr eaLnBrk="1" hangingPunct="1"/>
            <a:r>
              <a:rPr lang="zh-CN" altLang="en-US" b="1" dirty="0">
                <a:latin typeface="楷体_GB2312" panose="02010609030101010101" pitchFamily="49" charset="-122"/>
                <a:ea typeface="楷体_GB2312" panose="02010609030101010101" pitchFamily="49" charset="-122"/>
              </a:rPr>
              <a:t>这种修复可能会使得报错推迟，但错误仍然会在任何移入动作发生之前被发现。</a:t>
            </a:r>
          </a:p>
          <a:p>
            <a:r>
              <a:rPr lang="zh-CN" altLang="en-US" dirty="0"/>
              <a:t>以</a:t>
            </a:r>
            <a:r>
              <a:rPr lang="en-US" altLang="zh-CN" dirty="0"/>
              <a:t>I7</a:t>
            </a:r>
            <a:r>
              <a:rPr lang="zh-CN" altLang="en-US" dirty="0"/>
              <a:t>为例，</a:t>
            </a:r>
          </a:p>
          <a:p>
            <a:r>
              <a:rPr lang="zh-CN" altLang="en-US" dirty="0"/>
              <a:t>遇合法符号*时采取移入动作；</a:t>
            </a:r>
          </a:p>
          <a:p>
            <a:r>
              <a:rPr lang="zh-CN" altLang="en-US" dirty="0"/>
              <a:t>遇合法符号</a:t>
            </a:r>
            <a:r>
              <a:rPr lang="en-US" altLang="zh-CN" dirty="0"/>
              <a:t>+</a:t>
            </a:r>
            <a:r>
              <a:rPr lang="zh-CN" altLang="en-US" dirty="0"/>
              <a:t>）</a:t>
            </a:r>
            <a:r>
              <a:rPr lang="en-US" altLang="zh-CN" dirty="0"/>
              <a:t>$</a:t>
            </a:r>
            <a:r>
              <a:rPr lang="zh-CN" altLang="en-US" dirty="0"/>
              <a:t>时采取归约动作；</a:t>
            </a:r>
          </a:p>
          <a:p>
            <a:r>
              <a:rPr lang="en-US" altLang="zh-CN" dirty="0"/>
              <a:t>id</a:t>
            </a:r>
            <a:r>
              <a:rPr lang="zh-CN" altLang="en-US" dirty="0"/>
              <a:t>和（是非法符号，因为它们既不是</a:t>
            </a:r>
            <a:r>
              <a:rPr lang="en-US" altLang="zh-CN" dirty="0"/>
              <a:t>I7</a:t>
            </a:r>
            <a:r>
              <a:rPr lang="zh-CN" altLang="en-US" dirty="0"/>
              <a:t>中某个移入项目“点”后的终结符（因此不能采取移入动作），也不在</a:t>
            </a:r>
            <a:r>
              <a:rPr lang="en-US" altLang="zh-CN" dirty="0"/>
              <a:t>FOLLOW(E)</a:t>
            </a:r>
            <a:r>
              <a:rPr lang="zh-CN" altLang="en-US" dirty="0"/>
              <a:t>中（因此不能采取归约动作）。</a:t>
            </a:r>
          </a:p>
          <a:p>
            <a:r>
              <a:rPr lang="zh-CN" altLang="en-US" dirty="0"/>
              <a:t>对于这两个非法符号，即使我们采取了归约动作归约出</a:t>
            </a:r>
            <a:r>
              <a:rPr lang="en-US" altLang="zh-CN" dirty="0"/>
              <a:t>E</a:t>
            </a:r>
            <a:r>
              <a:rPr lang="zh-CN" altLang="en-US" dirty="0"/>
              <a:t>以后，也会发现它们不可以跟在</a:t>
            </a:r>
            <a:r>
              <a:rPr lang="en-US" altLang="zh-CN" dirty="0"/>
              <a:t>E</a:t>
            </a:r>
            <a:r>
              <a:rPr lang="zh-CN" altLang="en-US" dirty="0"/>
              <a:t>的后面，因此在进行错误处理之前不会把它们移入栈中。</a:t>
            </a:r>
          </a:p>
          <a:p>
            <a:r>
              <a:rPr lang="zh-CN" altLang="en-US" dirty="0"/>
              <a:t>事实上，归约后分析器会进入状态</a:t>
            </a:r>
            <a:r>
              <a:rPr lang="en-US" altLang="zh-CN" dirty="0"/>
              <a:t>I1</a:t>
            </a:r>
            <a:r>
              <a:rPr lang="zh-CN" altLang="en-US" dirty="0"/>
              <a:t>，</a:t>
            </a:r>
            <a:r>
              <a:rPr lang="en-US" altLang="zh-CN" dirty="0"/>
              <a:t>id</a:t>
            </a:r>
            <a:r>
              <a:rPr lang="zh-CN" altLang="en-US" dirty="0"/>
              <a:t>和（对于</a:t>
            </a:r>
            <a:r>
              <a:rPr lang="en-US" altLang="zh-CN" dirty="0"/>
              <a:t>I1</a:t>
            </a:r>
            <a:r>
              <a:rPr lang="zh-CN" altLang="en-US" dirty="0"/>
              <a:t>来说依然是非法符号，这个错误在这里依然还是被发现了。此时会调用错误处理例程</a:t>
            </a:r>
            <a:r>
              <a:rPr lang="en-US" altLang="zh-CN" dirty="0"/>
              <a:t>e3</a:t>
            </a:r>
            <a:r>
              <a:rPr lang="zh-CN" altLang="en-US" dirty="0"/>
              <a:t>进行处理。</a:t>
            </a:r>
          </a:p>
          <a:p>
            <a:pPr eaLnBrk="1" hangingPunct="1"/>
            <a:endParaRPr lang="zh-CN" altLang="en-US" dirty="0"/>
          </a:p>
        </p:txBody>
      </p:sp>
    </p:spTree>
    <p:extLst>
      <p:ext uri="{BB962C8B-B14F-4D97-AF65-F5344CB8AC3E}">
        <p14:creationId xmlns:p14="http://schemas.microsoft.com/office/powerpoint/2010/main" val="37979241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ChangeArrowheads="1" noTextEdit="1"/>
          </p:cNvSpPr>
          <p:nvPr>
            <p:ph type="sldImg" idx="4294967295"/>
          </p:nvPr>
        </p:nvSpPr>
        <p:spPr>
          <a:ln/>
        </p:spPr>
      </p:sp>
      <p:sp>
        <p:nvSpPr>
          <p:cNvPr id="99331" name="备注占位符 2"/>
          <p:cNvSpPr>
            <a:spLocks noGrp="1" noChangeArrowheads="1"/>
          </p:cNvSpPr>
          <p:nvPr>
            <p:ph type="body" idx="4294967295"/>
          </p:nvPr>
        </p:nvSpPr>
        <p:spPr/>
        <p:txBody>
          <a:bodyPr/>
          <a:lstStyle/>
          <a:p>
            <a:r>
              <a:rPr lang="zh-CN" altLang="en-US" dirty="0"/>
              <a:t>在原始</a:t>
            </a:r>
            <a:r>
              <a:rPr lang="en-US" altLang="zh-CN" dirty="0"/>
              <a:t>LR</a:t>
            </a:r>
            <a:r>
              <a:rPr lang="zh-CN" altLang="en-US" dirty="0"/>
              <a:t>分析表的空白项中都填写了指向错误处理例程的指针。</a:t>
            </a:r>
            <a:endParaRPr lang="en-US" altLang="zh-CN" dirty="0"/>
          </a:p>
          <a:p>
            <a:r>
              <a:rPr lang="zh-CN" altLang="en-US" dirty="0"/>
              <a:t>对照</a:t>
            </a:r>
            <a:r>
              <a:rPr lang="en-US" altLang="zh-CN" dirty="0"/>
              <a:t>P166</a:t>
            </a:r>
            <a:r>
              <a:rPr lang="zh-CN" altLang="en-US" dirty="0"/>
              <a:t>页图</a:t>
            </a:r>
            <a:r>
              <a:rPr lang="en-US" altLang="zh-CN" dirty="0"/>
              <a:t>4-49</a:t>
            </a:r>
            <a:r>
              <a:rPr lang="zh-CN" altLang="en-US" dirty="0"/>
              <a:t>可见：</a:t>
            </a:r>
            <a:endParaRPr lang="en-US" altLang="zh-CN" dirty="0"/>
          </a:p>
          <a:p>
            <a:r>
              <a:rPr lang="en-US" altLang="zh-CN" dirty="0"/>
              <a:t>7</a:t>
            </a:r>
            <a:r>
              <a:rPr lang="zh-CN" altLang="en-US" dirty="0"/>
              <a:t>、</a:t>
            </a:r>
            <a:r>
              <a:rPr lang="en-US" altLang="zh-CN" dirty="0"/>
              <a:t>8</a:t>
            </a:r>
            <a:r>
              <a:rPr lang="zh-CN" altLang="en-US" dirty="0"/>
              <a:t>、</a:t>
            </a:r>
            <a:r>
              <a:rPr lang="en-US" altLang="zh-CN" dirty="0"/>
              <a:t>9</a:t>
            </a:r>
            <a:r>
              <a:rPr lang="zh-CN" altLang="en-US" dirty="0"/>
              <a:t>行，</a:t>
            </a:r>
            <a:r>
              <a:rPr lang="en-US" altLang="zh-CN" dirty="0"/>
              <a:t>id </a:t>
            </a:r>
            <a:r>
              <a:rPr lang="zh-CN" altLang="en-US" dirty="0"/>
              <a:t>和 </a:t>
            </a:r>
            <a:r>
              <a:rPr lang="en-US" altLang="zh-CN" dirty="0"/>
              <a:t>( </a:t>
            </a:r>
            <a:r>
              <a:rPr lang="zh-CN" altLang="en-US" dirty="0"/>
              <a:t>列，被替换为相应状态中的归约动作。</a:t>
            </a:r>
            <a:r>
              <a:rPr lang="en-US" altLang="zh-CN" dirty="0"/>
              <a:t>P169</a:t>
            </a:r>
            <a:r>
              <a:rPr lang="zh-CN" altLang="en-US" dirty="0"/>
              <a:t>，顶段。</a:t>
            </a:r>
          </a:p>
        </p:txBody>
      </p:sp>
      <p:sp>
        <p:nvSpPr>
          <p:cNvPr id="9933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5EAC157B-AD26-4008-A865-CF0E527C56A5}" type="slidenum">
              <a:rPr lang="zh-CN" altLang="en-US" sz="1300">
                <a:solidFill>
                  <a:srgbClr val="000000"/>
                </a:solidFill>
                <a:latin typeface="Tahoma" panose="020B0604030504040204" pitchFamily="34" charset="0"/>
              </a:rPr>
              <a:pPr>
                <a:spcBef>
                  <a:spcPct val="0"/>
                </a:spcBef>
                <a:buFontTx/>
                <a:buNone/>
              </a:pPr>
              <a:t>47</a:t>
            </a:fld>
            <a:endParaRPr lang="zh-CN" altLang="en-US" sz="1300">
              <a:solidFill>
                <a:srgbClr val="000000"/>
              </a:solidFill>
              <a:latin typeface="Tahoma" panose="020B0604030504040204" pitchFamily="34" charset="0"/>
            </a:endParaRPr>
          </a:p>
        </p:txBody>
      </p:sp>
    </p:spTree>
    <p:extLst>
      <p:ext uri="{BB962C8B-B14F-4D97-AF65-F5344CB8AC3E}">
        <p14:creationId xmlns:p14="http://schemas.microsoft.com/office/powerpoint/2010/main" val="39326657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ChangeArrowheads="1" noTextEdit="1"/>
          </p:cNvSpPr>
          <p:nvPr>
            <p:ph type="sldImg" idx="4294967295"/>
          </p:nvPr>
        </p:nvSpPr>
        <p:spPr>
          <a:ln/>
        </p:spPr>
      </p:sp>
      <p:sp>
        <p:nvSpPr>
          <p:cNvPr id="99331" name="备注占位符 2"/>
          <p:cNvSpPr>
            <a:spLocks noGrp="1" noChangeArrowheads="1"/>
          </p:cNvSpPr>
          <p:nvPr>
            <p:ph type="body" idx="4294967295"/>
          </p:nvPr>
        </p:nvSpPr>
        <p:spPr/>
        <p:txBody>
          <a:bodyPr/>
          <a:lstStyle/>
          <a:p>
            <a:r>
              <a:rPr lang="zh-CN" altLang="en-US" dirty="0"/>
              <a:t>在原始</a:t>
            </a:r>
            <a:r>
              <a:rPr lang="en-US" altLang="zh-CN" dirty="0"/>
              <a:t>LR</a:t>
            </a:r>
            <a:r>
              <a:rPr lang="zh-CN" altLang="en-US" dirty="0"/>
              <a:t>分析表的空白项中都填写了指向错误处理例程的指针。</a:t>
            </a:r>
            <a:endParaRPr lang="en-US" altLang="zh-CN" dirty="0"/>
          </a:p>
          <a:p>
            <a:r>
              <a:rPr lang="zh-CN" altLang="en-US" dirty="0"/>
              <a:t>对照</a:t>
            </a:r>
            <a:r>
              <a:rPr lang="en-US" altLang="zh-CN" dirty="0"/>
              <a:t>P166</a:t>
            </a:r>
            <a:r>
              <a:rPr lang="zh-CN" altLang="en-US" dirty="0"/>
              <a:t>页图</a:t>
            </a:r>
            <a:r>
              <a:rPr lang="en-US" altLang="zh-CN" dirty="0"/>
              <a:t>4-49</a:t>
            </a:r>
            <a:r>
              <a:rPr lang="zh-CN" altLang="en-US" dirty="0"/>
              <a:t>可见：</a:t>
            </a:r>
            <a:endParaRPr lang="en-US" altLang="zh-CN" dirty="0"/>
          </a:p>
          <a:p>
            <a:r>
              <a:rPr lang="en-US" altLang="zh-CN" dirty="0"/>
              <a:t>7</a:t>
            </a:r>
            <a:r>
              <a:rPr lang="zh-CN" altLang="en-US" dirty="0"/>
              <a:t>、</a:t>
            </a:r>
            <a:r>
              <a:rPr lang="en-US" altLang="zh-CN" dirty="0"/>
              <a:t>8</a:t>
            </a:r>
            <a:r>
              <a:rPr lang="zh-CN" altLang="en-US" dirty="0"/>
              <a:t>、</a:t>
            </a:r>
            <a:r>
              <a:rPr lang="en-US" altLang="zh-CN" dirty="0"/>
              <a:t>9</a:t>
            </a:r>
            <a:r>
              <a:rPr lang="zh-CN" altLang="en-US" dirty="0"/>
              <a:t>行，</a:t>
            </a:r>
            <a:r>
              <a:rPr lang="en-US" altLang="zh-CN" dirty="0"/>
              <a:t>id </a:t>
            </a:r>
            <a:r>
              <a:rPr lang="zh-CN" altLang="en-US" dirty="0"/>
              <a:t>和 </a:t>
            </a:r>
            <a:r>
              <a:rPr lang="en-US" altLang="zh-CN" dirty="0"/>
              <a:t>( </a:t>
            </a:r>
            <a:r>
              <a:rPr lang="zh-CN" altLang="en-US" dirty="0"/>
              <a:t>列，被替换为相应状态中的归约动作。</a:t>
            </a:r>
            <a:r>
              <a:rPr lang="en-US" altLang="zh-CN" dirty="0"/>
              <a:t>P169</a:t>
            </a:r>
            <a:r>
              <a:rPr lang="zh-CN" altLang="en-US" dirty="0"/>
              <a:t>，顶段。</a:t>
            </a:r>
          </a:p>
        </p:txBody>
      </p:sp>
      <p:sp>
        <p:nvSpPr>
          <p:cNvPr id="9933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5EAC157B-AD26-4008-A865-CF0E527C56A5}" type="slidenum">
              <a:rPr lang="zh-CN" altLang="en-US" sz="1300">
                <a:solidFill>
                  <a:srgbClr val="000000"/>
                </a:solidFill>
                <a:latin typeface="Tahoma" panose="020B0604030504040204" pitchFamily="34" charset="0"/>
              </a:rPr>
              <a:pPr>
                <a:spcBef>
                  <a:spcPct val="0"/>
                </a:spcBef>
                <a:buFontTx/>
                <a:buNone/>
              </a:pPr>
              <a:t>48</a:t>
            </a:fld>
            <a:endParaRPr lang="zh-CN" altLang="en-US" sz="1300">
              <a:solidFill>
                <a:srgbClr val="000000"/>
              </a:solidFill>
              <a:latin typeface="Tahoma" panose="020B0604030504040204" pitchFamily="34" charset="0"/>
            </a:endParaRPr>
          </a:p>
        </p:txBody>
      </p:sp>
    </p:spTree>
    <p:extLst>
      <p:ext uri="{BB962C8B-B14F-4D97-AF65-F5344CB8AC3E}">
        <p14:creationId xmlns:p14="http://schemas.microsoft.com/office/powerpoint/2010/main" val="3920311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ln/>
        </p:spPr>
      </p:sp>
      <p:sp>
        <p:nvSpPr>
          <p:cNvPr id="23555" name="备注占位符 2"/>
          <p:cNvSpPr>
            <a:spLocks noGrp="1" noChangeArrowheads="1"/>
          </p:cNvSpPr>
          <p:nvPr>
            <p:ph type="body" idx="4294967295"/>
          </p:nvPr>
        </p:nvSpPr>
        <p:spPr/>
        <p:txBody>
          <a:bodyPr/>
          <a:lstStyle/>
          <a:p>
            <a:r>
              <a:rPr lang="zh-CN" altLang="en-US" dirty="0"/>
              <a:t>根据以上原则，我们可以构造</a:t>
            </a:r>
            <a:r>
              <a:rPr lang="zh-CN" altLang="en-US" dirty="0">
                <a:latin typeface="微软雅黑" panose="020B0503020204020204" pitchFamily="34" charset="-122"/>
                <a:ea typeface="微软雅黑" panose="020B0503020204020204" pitchFamily="34" charset="-122"/>
              </a:rPr>
              <a:t>表达式文法的</a:t>
            </a:r>
            <a:r>
              <a:rPr lang="en-US" altLang="zh-CN" i="1" dirty="0"/>
              <a:t>SLR</a:t>
            </a:r>
            <a:r>
              <a:rPr lang="zh-CN" altLang="en-US" dirty="0">
                <a:latin typeface="微软雅黑" panose="020B0503020204020204" pitchFamily="34" charset="-122"/>
                <a:ea typeface="微软雅黑" panose="020B0503020204020204" pitchFamily="34" charset="-122"/>
              </a:rPr>
              <a:t>分析表，可见，移入</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归约冲突已被消解</a:t>
            </a:r>
            <a:endParaRPr lang="zh-CN" altLang="en-US" dirty="0"/>
          </a:p>
          <a:p>
            <a:endParaRPr lang="zh-CN" altLang="en-US" dirty="0"/>
          </a:p>
        </p:txBody>
      </p:sp>
      <p:sp>
        <p:nvSpPr>
          <p:cNvPr id="2355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5148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5148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5148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5148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5148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BD371E88-3044-4DEF-8061-81E0B850BC2C}" type="slidenum">
              <a:rPr lang="zh-CN" altLang="en-US" sz="1300">
                <a:latin typeface="Tahoma" panose="020B0604030504040204" pitchFamily="34" charset="0"/>
              </a:rPr>
              <a:pPr>
                <a:spcBef>
                  <a:spcPct val="0"/>
                </a:spcBef>
                <a:buFontTx/>
                <a:buNone/>
              </a:pPr>
              <a:t>4</a:t>
            </a:fld>
            <a:endParaRPr lang="zh-CN" altLang="en-US" sz="1300">
              <a:latin typeface="Tahoma" panose="020B0604030504040204" pitchFamily="34" charset="0"/>
            </a:endParaRPr>
          </a:p>
        </p:txBody>
      </p:sp>
    </p:spTree>
    <p:extLst>
      <p:ext uri="{BB962C8B-B14F-4D97-AF65-F5344CB8AC3E}">
        <p14:creationId xmlns:p14="http://schemas.microsoft.com/office/powerpoint/2010/main" val="7802715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57E7C84-7A15-4B1F-B763-F68EF38EB7E3}" type="slidenum">
              <a:rPr lang="zh-CN" altLang="en-US" smtClean="0"/>
              <a:pPr>
                <a:defRPr/>
              </a:pPr>
              <a:t>52</a:t>
            </a:fld>
            <a:endParaRPr lang="en-US" altLang="zh-CN"/>
          </a:p>
        </p:txBody>
      </p:sp>
    </p:spTree>
    <p:extLst>
      <p:ext uri="{BB962C8B-B14F-4D97-AF65-F5344CB8AC3E}">
        <p14:creationId xmlns:p14="http://schemas.microsoft.com/office/powerpoint/2010/main" val="6564032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用户函数建议不放在这里，单独存放在</a:t>
            </a:r>
            <a:r>
              <a:rPr lang="en-US" altLang="zh-CN" dirty="0"/>
              <a:t>.c</a:t>
            </a:r>
            <a:r>
              <a:rPr lang="zh-CN" altLang="en-US" dirty="0"/>
              <a:t>文件中。</a:t>
            </a:r>
          </a:p>
        </p:txBody>
      </p:sp>
      <p:sp>
        <p:nvSpPr>
          <p:cNvPr id="4" name="灯片编号占位符 3"/>
          <p:cNvSpPr>
            <a:spLocks noGrp="1"/>
          </p:cNvSpPr>
          <p:nvPr>
            <p:ph type="sldNum" sz="quarter" idx="5"/>
          </p:nvPr>
        </p:nvSpPr>
        <p:spPr/>
        <p:txBody>
          <a:bodyPr/>
          <a:lstStyle/>
          <a:p>
            <a:pPr>
              <a:defRPr/>
            </a:pPr>
            <a:fld id="{357E7C84-7A15-4B1F-B763-F68EF38EB7E3}" type="slidenum">
              <a:rPr lang="zh-CN" altLang="en-US" smtClean="0"/>
              <a:pPr>
                <a:defRPr/>
              </a:pPr>
              <a:t>53</a:t>
            </a:fld>
            <a:endParaRPr lang="en-US" altLang="zh-CN"/>
          </a:p>
        </p:txBody>
      </p:sp>
    </p:spTree>
    <p:extLst>
      <p:ext uri="{BB962C8B-B14F-4D97-AF65-F5344CB8AC3E}">
        <p14:creationId xmlns:p14="http://schemas.microsoft.com/office/powerpoint/2010/main" val="25221395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分析</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结点的顺序：从左至右的先根深度优先遍历（出栈顺序）</a:t>
            </a:r>
          </a:p>
          <a:p>
            <a:endParaRPr lang="zh-CN" altLang="en-US" dirty="0"/>
          </a:p>
        </p:txBody>
      </p:sp>
      <p:sp>
        <p:nvSpPr>
          <p:cNvPr id="4" name="灯片编号占位符 3"/>
          <p:cNvSpPr>
            <a:spLocks noGrp="1"/>
          </p:cNvSpPr>
          <p:nvPr>
            <p:ph type="sldNum" sz="quarter" idx="10"/>
          </p:nvPr>
        </p:nvSpPr>
        <p:spPr/>
        <p:txBody>
          <a:bodyPr/>
          <a:lstStyle/>
          <a:p>
            <a:pPr>
              <a:defRPr/>
            </a:pPr>
            <a:fld id="{F1296ACE-C661-4DAF-8E45-F011EE9E6FCE}" type="slidenum">
              <a:rPr lang="en-US" altLang="zh-CN" smtClean="0"/>
              <a:pPr>
                <a:defRPr/>
              </a:pPr>
              <a:t>57</a:t>
            </a:fld>
            <a:endParaRPr lang="en-US" altLang="zh-CN"/>
          </a:p>
        </p:txBody>
      </p:sp>
    </p:spTree>
    <p:extLst>
      <p:ext uri="{BB962C8B-B14F-4D97-AF65-F5344CB8AC3E}">
        <p14:creationId xmlns:p14="http://schemas.microsoft.com/office/powerpoint/2010/main" val="33933193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分析</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结点的顺序：从左至右的先根深度优先遍历（出栈顺序）</a:t>
            </a:r>
          </a:p>
          <a:p>
            <a:endParaRPr lang="zh-CN" altLang="en-US" dirty="0"/>
          </a:p>
        </p:txBody>
      </p:sp>
      <p:sp>
        <p:nvSpPr>
          <p:cNvPr id="4" name="灯片编号占位符 3"/>
          <p:cNvSpPr>
            <a:spLocks noGrp="1"/>
          </p:cNvSpPr>
          <p:nvPr>
            <p:ph type="sldNum" sz="quarter" idx="10"/>
          </p:nvPr>
        </p:nvSpPr>
        <p:spPr/>
        <p:txBody>
          <a:bodyPr/>
          <a:lstStyle/>
          <a:p>
            <a:pPr>
              <a:defRPr/>
            </a:pPr>
            <a:fld id="{F1296ACE-C661-4DAF-8E45-F011EE9E6FCE}" type="slidenum">
              <a:rPr lang="en-US" altLang="zh-CN" smtClean="0"/>
              <a:pPr>
                <a:defRPr/>
              </a:pPr>
              <a:t>58</a:t>
            </a:fld>
            <a:endParaRPr lang="en-US" altLang="zh-CN"/>
          </a:p>
        </p:txBody>
      </p:sp>
    </p:spTree>
    <p:extLst>
      <p:ext uri="{BB962C8B-B14F-4D97-AF65-F5344CB8AC3E}">
        <p14:creationId xmlns:p14="http://schemas.microsoft.com/office/powerpoint/2010/main" val="36470160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0000FF"/>
                </a:solidFill>
                <a:latin typeface="Times New Roman" panose="02020603050405020304" pitchFamily="18" charset="0"/>
                <a:cs typeface="Times New Roman" panose="02020603050405020304" pitchFamily="18" charset="0"/>
              </a:rPr>
              <a:t>分析结点的顺序：后根深度优先遍历</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从左至右）</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进栈顺序</a:t>
            </a:r>
          </a:p>
          <a:p>
            <a:endParaRPr lang="zh-CN" altLang="en-US" dirty="0"/>
          </a:p>
        </p:txBody>
      </p:sp>
      <p:sp>
        <p:nvSpPr>
          <p:cNvPr id="4" name="灯片编号占位符 3"/>
          <p:cNvSpPr>
            <a:spLocks noGrp="1"/>
          </p:cNvSpPr>
          <p:nvPr>
            <p:ph type="sldNum" sz="quarter" idx="10"/>
          </p:nvPr>
        </p:nvSpPr>
        <p:spPr/>
        <p:txBody>
          <a:bodyPr/>
          <a:lstStyle/>
          <a:p>
            <a:pPr>
              <a:defRPr/>
            </a:pPr>
            <a:fld id="{F1296ACE-C661-4DAF-8E45-F011EE9E6FCE}" type="slidenum">
              <a:rPr lang="en-US" altLang="zh-CN" smtClean="0"/>
              <a:pPr>
                <a:defRPr/>
              </a:pPr>
              <a:t>59</a:t>
            </a:fld>
            <a:endParaRPr lang="en-US" altLang="zh-CN"/>
          </a:p>
        </p:txBody>
      </p:sp>
    </p:spTree>
    <p:extLst>
      <p:ext uri="{BB962C8B-B14F-4D97-AF65-F5344CB8AC3E}">
        <p14:creationId xmlns:p14="http://schemas.microsoft.com/office/powerpoint/2010/main" val="34309377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0000FF"/>
                </a:solidFill>
                <a:latin typeface="Times New Roman" panose="02020603050405020304" pitchFamily="18" charset="0"/>
                <a:cs typeface="Times New Roman" panose="02020603050405020304" pitchFamily="18" charset="0"/>
              </a:rPr>
              <a:t>分析结点的顺序：后根深度优先遍历</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从左至右）</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进栈顺序</a:t>
            </a:r>
          </a:p>
          <a:p>
            <a:endParaRPr lang="zh-CN" altLang="en-US" dirty="0"/>
          </a:p>
        </p:txBody>
      </p:sp>
      <p:sp>
        <p:nvSpPr>
          <p:cNvPr id="4" name="灯片编号占位符 3"/>
          <p:cNvSpPr>
            <a:spLocks noGrp="1"/>
          </p:cNvSpPr>
          <p:nvPr>
            <p:ph type="sldNum" sz="quarter" idx="10"/>
          </p:nvPr>
        </p:nvSpPr>
        <p:spPr/>
        <p:txBody>
          <a:bodyPr/>
          <a:lstStyle/>
          <a:p>
            <a:pPr>
              <a:defRPr/>
            </a:pPr>
            <a:fld id="{F1296ACE-C661-4DAF-8E45-F011EE9E6FCE}" type="slidenum">
              <a:rPr lang="en-US" altLang="zh-CN" smtClean="0"/>
              <a:pPr>
                <a:defRPr/>
              </a:pPr>
              <a:t>60</a:t>
            </a:fld>
            <a:endParaRPr lang="en-US" altLang="zh-CN"/>
          </a:p>
        </p:txBody>
      </p:sp>
    </p:spTree>
    <p:extLst>
      <p:ext uri="{BB962C8B-B14F-4D97-AF65-F5344CB8AC3E}">
        <p14:creationId xmlns:p14="http://schemas.microsoft.com/office/powerpoint/2010/main" val="39848872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1234567123456789</a:t>
            </a:r>
            <a:endParaRPr lang="zh-CN" altLang="en-US" dirty="0"/>
          </a:p>
        </p:txBody>
      </p:sp>
      <p:sp>
        <p:nvSpPr>
          <p:cNvPr id="4" name="灯片编号占位符 3"/>
          <p:cNvSpPr>
            <a:spLocks noGrp="1"/>
          </p:cNvSpPr>
          <p:nvPr>
            <p:ph type="sldNum" sz="quarter" idx="5"/>
          </p:nvPr>
        </p:nvSpPr>
        <p:spPr/>
        <p:txBody>
          <a:bodyPr/>
          <a:lstStyle/>
          <a:p>
            <a:pPr>
              <a:defRPr/>
            </a:pPr>
            <a:fld id="{357E7C84-7A15-4B1F-B763-F68EF38EB7E3}" type="slidenum">
              <a:rPr lang="zh-CN" altLang="en-US" smtClean="0"/>
              <a:pPr>
                <a:defRPr/>
              </a:pPr>
              <a:t>61</a:t>
            </a:fld>
            <a:endParaRPr lang="en-US" altLang="zh-CN"/>
          </a:p>
        </p:txBody>
      </p:sp>
    </p:spTree>
    <p:extLst>
      <p:ext uri="{BB962C8B-B14F-4D97-AF65-F5344CB8AC3E}">
        <p14:creationId xmlns:p14="http://schemas.microsoft.com/office/powerpoint/2010/main" val="33827445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878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defRPr>
                <a:solidFill>
                  <a:schemeClr val="tx1"/>
                </a:solidFill>
                <a:latin typeface="Tahoma" panose="020B0604030504040204" pitchFamily="34" charset="0"/>
                <a:ea typeface="宋体" panose="02010600030101010101" pitchFamily="2" charset="-122"/>
              </a:defRPr>
            </a:lvl1pPr>
            <a:lvl2pPr marL="741912" indent="-284527" defTabSz="949953">
              <a:defRPr>
                <a:solidFill>
                  <a:schemeClr val="tx1"/>
                </a:solidFill>
                <a:latin typeface="Tahoma" panose="020B0604030504040204" pitchFamily="34" charset="0"/>
                <a:ea typeface="宋体" panose="02010600030101010101" pitchFamily="2" charset="-122"/>
              </a:defRPr>
            </a:lvl2pPr>
            <a:lvl3pPr marL="1142698" indent="-227928" defTabSz="949953">
              <a:defRPr>
                <a:solidFill>
                  <a:schemeClr val="tx1"/>
                </a:solidFill>
                <a:latin typeface="Tahoma" panose="020B0604030504040204" pitchFamily="34" charset="0"/>
                <a:ea typeface="宋体" panose="02010600030101010101" pitchFamily="2" charset="-122"/>
              </a:defRPr>
            </a:lvl3pPr>
            <a:lvl4pPr marL="1600082" indent="-227928" defTabSz="949953">
              <a:defRPr>
                <a:solidFill>
                  <a:schemeClr val="tx1"/>
                </a:solidFill>
                <a:latin typeface="Tahoma" panose="020B0604030504040204" pitchFamily="34" charset="0"/>
                <a:ea typeface="宋体" panose="02010600030101010101" pitchFamily="2" charset="-122"/>
              </a:defRPr>
            </a:lvl4pPr>
            <a:lvl5pPr marL="2055937" indent="-227928" defTabSz="949953">
              <a:defRPr>
                <a:solidFill>
                  <a:schemeClr val="tx1"/>
                </a:solidFill>
                <a:latin typeface="Tahoma" panose="020B0604030504040204" pitchFamily="34" charset="0"/>
                <a:ea typeface="宋体" panose="02010600030101010101" pitchFamily="2" charset="-122"/>
              </a:defRPr>
            </a:lvl5pPr>
            <a:lvl6pPr marL="2496495" indent="-227928" defTabSz="94995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37053" indent="-227928" defTabSz="94995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377611" indent="-227928" defTabSz="94995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18169" indent="-227928" defTabSz="94995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4C429C6C-B9E6-4902-BD80-2CEA5D31FBF9}" type="slidenum">
              <a:rPr lang="zh-CN" altLang="en-US" smtClean="0">
                <a:latin typeface="Arial" panose="020B0604020202020204" pitchFamily="34" charset="0"/>
              </a:rPr>
              <a:pPr/>
              <a:t>63</a:t>
            </a:fld>
            <a:endParaRPr lang="zh-CN" altLang="en-US">
              <a:latin typeface="Arial" panose="020B0604020202020204" pitchFamily="34" charset="0"/>
            </a:endParaRPr>
          </a:p>
        </p:txBody>
      </p:sp>
    </p:spTree>
    <p:extLst>
      <p:ext uri="{BB962C8B-B14F-4D97-AF65-F5344CB8AC3E}">
        <p14:creationId xmlns:p14="http://schemas.microsoft.com/office/powerpoint/2010/main" val="2523985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ChangeArrowheads="1" noTextEdit="1"/>
          </p:cNvSpPr>
          <p:nvPr>
            <p:ph type="sldImg" idx="4294967295"/>
          </p:nvPr>
        </p:nvSpPr>
        <p:spPr>
          <a:ln/>
        </p:spPr>
      </p:sp>
      <p:sp>
        <p:nvSpPr>
          <p:cNvPr id="25603" name="备注占位符 2"/>
          <p:cNvSpPr>
            <a:spLocks noGrp="1" noChangeArrowheads="1"/>
          </p:cNvSpPr>
          <p:nvPr>
            <p:ph type="body" idx="4294967295"/>
          </p:nvPr>
        </p:nvSpPr>
        <p:spPr/>
        <p:txBody>
          <a:bodyPr/>
          <a:lstStyle/>
          <a:p>
            <a:r>
              <a:rPr lang="zh-CN" altLang="en-US" b="1" dirty="0"/>
              <a:t>此文法的</a:t>
            </a:r>
            <a:r>
              <a:rPr lang="en-US" altLang="zh-CN" b="1" dirty="0"/>
              <a:t>LR(0)</a:t>
            </a:r>
            <a:r>
              <a:rPr lang="zh-CN" altLang="en-US" b="1" dirty="0"/>
              <a:t>分析表，即包含移入</a:t>
            </a:r>
            <a:r>
              <a:rPr lang="en-US" altLang="zh-CN" b="1" dirty="0"/>
              <a:t>-</a:t>
            </a:r>
            <a:r>
              <a:rPr lang="zh-CN" altLang="en-US" b="1" dirty="0"/>
              <a:t>归约冲突，还包含归约</a:t>
            </a:r>
            <a:r>
              <a:rPr lang="en-US" altLang="zh-CN" b="1" dirty="0"/>
              <a:t>-</a:t>
            </a:r>
            <a:r>
              <a:rPr lang="zh-CN" altLang="en-US" b="1" dirty="0"/>
              <a:t>归约冲突。</a:t>
            </a:r>
            <a:endParaRPr lang="en-US" altLang="zh-CN" b="1" dirty="0"/>
          </a:p>
          <a:p>
            <a:r>
              <a:rPr lang="en-US" altLang="zh-CN" b="1" dirty="0"/>
              <a:t>SLR(1)</a:t>
            </a:r>
            <a:r>
              <a:rPr lang="zh-CN" altLang="en-US" b="1" dirty="0"/>
              <a:t>分析表，没有冲突了。</a:t>
            </a:r>
            <a:endParaRPr lang="en-US" altLang="zh-CN" b="1" dirty="0"/>
          </a:p>
          <a:p>
            <a:r>
              <a:rPr lang="zh-CN" altLang="en-US" b="1" dirty="0"/>
              <a:t>题库 </a:t>
            </a:r>
            <a:r>
              <a:rPr lang="en-US" altLang="zh-CN" b="1" dirty="0"/>
              <a:t>06 LR</a:t>
            </a:r>
            <a:r>
              <a:rPr lang="zh-CN" altLang="zh-CN" b="1" dirty="0"/>
              <a:t>文法</a:t>
            </a:r>
            <a:endParaRPr lang="zh-CN" altLang="zh-CN" dirty="0"/>
          </a:p>
          <a:p>
            <a:endParaRPr lang="zh-CN" altLang="en-US" dirty="0"/>
          </a:p>
        </p:txBody>
      </p:sp>
      <p:sp>
        <p:nvSpPr>
          <p:cNvPr id="2560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E5503505-4878-4030-B56F-2065574FB6BD}" type="slidenum">
              <a:rPr lang="zh-CN" altLang="en-US" sz="1300">
                <a:latin typeface="Tahoma" panose="020B0604030504040204" pitchFamily="34" charset="0"/>
              </a:rPr>
              <a:pPr>
                <a:spcBef>
                  <a:spcPct val="0"/>
                </a:spcBef>
                <a:buFontTx/>
                <a:buNone/>
              </a:pPr>
              <a:t>5</a:t>
            </a:fld>
            <a:endParaRPr lang="zh-CN" altLang="en-US" sz="1300">
              <a:latin typeface="Tahoma" panose="020B0604030504040204" pitchFamily="34" charset="0"/>
            </a:endParaRPr>
          </a:p>
        </p:txBody>
      </p:sp>
    </p:spTree>
    <p:extLst>
      <p:ext uri="{BB962C8B-B14F-4D97-AF65-F5344CB8AC3E}">
        <p14:creationId xmlns:p14="http://schemas.microsoft.com/office/powerpoint/2010/main" val="3439261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ln/>
        </p:spPr>
      </p:sp>
      <p:sp>
        <p:nvSpPr>
          <p:cNvPr id="27651" name="备注占位符 2"/>
          <p:cNvSpPr>
            <a:spLocks noGrp="1" noChangeArrowheads="1"/>
          </p:cNvSpPr>
          <p:nvPr>
            <p:ph type="body" idx="4294967295"/>
          </p:nvPr>
        </p:nvSpPr>
        <p:spPr/>
        <p:txBody>
          <a:bodyPr/>
          <a:lstStyle/>
          <a:p>
            <a:pPr eaLnBrk="1" hangingPunct="1">
              <a:lnSpc>
                <a:spcPct val="120000"/>
              </a:lnSpc>
            </a:pPr>
            <a:r>
              <a:rPr lang="en-US" altLang="zh-CN" i="0" dirty="0"/>
              <a:t>SLL: SLR</a:t>
            </a:r>
            <a:r>
              <a:rPr lang="zh-CN" altLang="en-US" i="0" dirty="0"/>
              <a:t>分析法的能力强于</a:t>
            </a:r>
            <a:r>
              <a:rPr lang="en-US" altLang="zh-CN" i="0" dirty="0"/>
              <a:t>LL</a:t>
            </a:r>
            <a:r>
              <a:rPr lang="zh-CN" altLang="en-US" i="0" dirty="0"/>
              <a:t>（</a:t>
            </a:r>
            <a:r>
              <a:rPr lang="en-US" altLang="zh-CN" i="0" dirty="0"/>
              <a:t>1</a:t>
            </a:r>
            <a:r>
              <a:rPr lang="zh-CN" altLang="en-US" i="0" dirty="0"/>
              <a:t>）但不能分析赋值语句。不仅通过移入栈中很多符号来识别句柄，还在识别句柄后查看一个符号，因此获得了更多的信息，分析能力更强。</a:t>
            </a:r>
            <a:endParaRPr lang="en-US" altLang="zh-CN" i="0" dirty="0"/>
          </a:p>
          <a:p>
            <a:pPr eaLnBrk="1" hangingPunct="1">
              <a:lnSpc>
                <a:spcPct val="120000"/>
              </a:lnSpc>
            </a:pPr>
            <a:r>
              <a:rPr lang="en-US" altLang="zh-CN" i="1" dirty="0"/>
              <a:t>SLR</a:t>
            </a:r>
            <a:r>
              <a:rPr lang="zh-CN" altLang="en-US" i="1" dirty="0"/>
              <a:t> </a:t>
            </a:r>
            <a:r>
              <a:rPr lang="zh-CN" altLang="en-US" dirty="0">
                <a:latin typeface="微软雅黑" panose="020B0503020204020204" pitchFamily="34" charset="-122"/>
                <a:ea typeface="微软雅黑" panose="020B0503020204020204" pitchFamily="34" charset="-122"/>
              </a:rPr>
              <a:t>分析表构造方法与</a:t>
            </a:r>
            <a:r>
              <a:rPr lang="en-US" altLang="zh-CN" i="1" dirty="0"/>
              <a:t>LR</a:t>
            </a:r>
            <a:r>
              <a:rPr lang="zh-CN" altLang="en-US" i="1" dirty="0"/>
              <a:t> </a:t>
            </a:r>
            <a:r>
              <a:rPr lang="zh-CN" altLang="en-US" dirty="0">
                <a:latin typeface="微软雅黑" panose="020B0503020204020204" pitchFamily="34" charset="-122"/>
                <a:ea typeface="微软雅黑" panose="020B0503020204020204" pitchFamily="34" charset="-122"/>
              </a:rPr>
              <a:t>分析表</a:t>
            </a:r>
            <a:endParaRPr lang="en-US" altLang="zh-CN" dirty="0">
              <a:solidFill>
                <a:srgbClr val="000000"/>
              </a:solidFill>
              <a:latin typeface="楷体_GB2312" panose="02010609030101010101" pitchFamily="49" charset="-122"/>
              <a:ea typeface="楷体_GB2312" panose="02010609030101010101" pitchFamily="49" charset="-122"/>
            </a:endParaRPr>
          </a:p>
          <a:p>
            <a:pPr eaLnBrk="1" hangingPunct="1">
              <a:lnSpc>
                <a:spcPct val="120000"/>
              </a:lnSpc>
            </a:pPr>
            <a:r>
              <a:rPr lang="zh-CN" altLang="en-US" dirty="0">
                <a:solidFill>
                  <a:srgbClr val="000000"/>
                </a:solidFill>
                <a:latin typeface="楷体_GB2312" panose="02010609030101010101" pitchFamily="49" charset="-122"/>
                <a:ea typeface="楷体_GB2312" panose="02010609030101010101" pitchFamily="49" charset="-122"/>
              </a:rPr>
              <a:t>不同之处在于归约项目的处理上</a:t>
            </a:r>
            <a:endParaRPr lang="en-US" altLang="zh-CN" dirty="0">
              <a:solidFill>
                <a:srgbClr val="000000"/>
              </a:solidFill>
              <a:latin typeface="楷体_GB2312" panose="02010609030101010101" pitchFamily="49" charset="-122"/>
              <a:ea typeface="楷体_GB2312" panose="02010609030101010101" pitchFamily="49" charset="-122"/>
            </a:endParaRPr>
          </a:p>
          <a:p>
            <a:pPr eaLnBrk="1" hangingPunct="1">
              <a:lnSpc>
                <a:spcPct val="120000"/>
              </a:lnSpc>
            </a:pPr>
            <a:r>
              <a:rPr lang="zh-CN" altLang="en-US" i="1" dirty="0"/>
              <a:t>构造</a:t>
            </a:r>
            <a:r>
              <a:rPr lang="en-US" altLang="zh-CN" i="1" dirty="0"/>
              <a:t>SLR</a:t>
            </a:r>
            <a:r>
              <a:rPr lang="zh-CN" altLang="en-US" i="1" dirty="0"/>
              <a:t> </a:t>
            </a:r>
            <a:r>
              <a:rPr lang="zh-CN" altLang="en-US" dirty="0">
                <a:latin typeface="微软雅黑" panose="020B0503020204020204" pitchFamily="34" charset="-122"/>
                <a:ea typeface="微软雅黑" panose="020B0503020204020204" pitchFamily="34" charset="-122"/>
              </a:rPr>
              <a:t>分析表</a:t>
            </a:r>
            <a:r>
              <a:rPr lang="zh-CN" altLang="en-US" dirty="0">
                <a:solidFill>
                  <a:srgbClr val="000000"/>
                </a:solidFill>
                <a:latin typeface="楷体_GB2312" panose="02010609030101010101" pitchFamily="49" charset="-122"/>
                <a:ea typeface="楷体_GB2312" panose="02010609030101010101" pitchFamily="49" charset="-122"/>
              </a:rPr>
              <a:t>时，如果某个状态含有形如</a:t>
            </a:r>
            <a:r>
              <a:rPr lang="en-US" altLang="zh-CN" b="1" i="1" dirty="0">
                <a:ea typeface="楷体_GB2312" panose="02010609030101010101" pitchFamily="49" charset="-122"/>
              </a:rPr>
              <a:t>A</a:t>
            </a:r>
            <a:r>
              <a:rPr lang="en-US" altLang="zh-CN" b="1" dirty="0">
                <a:ea typeface="楷体_GB2312" panose="02010609030101010101" pitchFamily="49" charset="-122"/>
              </a:rPr>
              <a:t>→</a:t>
            </a:r>
            <a:r>
              <a:rPr lang="en-US" altLang="zh-CN" b="1" i="1" dirty="0">
                <a:ea typeface="楷体_GB2312" panose="02010609030101010101" pitchFamily="49" charset="-122"/>
              </a:rPr>
              <a:t>α</a:t>
            </a:r>
            <a:r>
              <a:rPr lang="en-US" altLang="zh-CN" b="1" dirty="0">
                <a:ea typeface="楷体_GB2312" panose="02010609030101010101" pitchFamily="49" charset="-122"/>
              </a:rPr>
              <a:t>.</a:t>
            </a:r>
            <a:r>
              <a:rPr lang="zh-CN" altLang="en-US" dirty="0">
                <a:solidFill>
                  <a:srgbClr val="000000"/>
                </a:solidFill>
                <a:latin typeface="楷体_GB2312" panose="02010609030101010101" pitchFamily="49" charset="-122"/>
                <a:ea typeface="楷体_GB2312" panose="02010609030101010101" pitchFamily="49" charset="-122"/>
              </a:rPr>
              <a:t>的归约项目，则对于</a:t>
            </a:r>
            <a:r>
              <a:rPr lang="en-US" altLang="zh-CN" b="1" i="1" dirty="0">
                <a:solidFill>
                  <a:srgbClr val="FF0000"/>
                </a:solidFill>
                <a:ea typeface="楷体_GB2312" panose="02010609030101010101" pitchFamily="49" charset="-122"/>
              </a:rPr>
              <a:t>FOLLOW</a:t>
            </a:r>
            <a:r>
              <a:rPr lang="en-US" altLang="zh-CN" b="1" dirty="0">
                <a:solidFill>
                  <a:srgbClr val="FF0000"/>
                </a:solidFill>
                <a:ea typeface="楷体_GB2312" panose="02010609030101010101" pitchFamily="49" charset="-122"/>
              </a:rPr>
              <a:t>(</a:t>
            </a:r>
            <a:r>
              <a:rPr lang="en-US" altLang="zh-CN" b="1" i="1" dirty="0">
                <a:solidFill>
                  <a:srgbClr val="FF0000"/>
                </a:solidFill>
                <a:ea typeface="楷体_GB2312" panose="02010609030101010101" pitchFamily="49" charset="-122"/>
              </a:rPr>
              <a:t>A</a:t>
            </a:r>
            <a:r>
              <a:rPr lang="en-US" altLang="zh-CN" b="1" dirty="0">
                <a:solidFill>
                  <a:srgbClr val="FF0000"/>
                </a:solidFill>
                <a:ea typeface="楷体_GB2312" panose="02010609030101010101" pitchFamily="49" charset="-122"/>
              </a:rPr>
              <a:t>)</a:t>
            </a:r>
            <a:r>
              <a:rPr lang="zh-CN" altLang="en-US" dirty="0">
                <a:solidFill>
                  <a:srgbClr val="000000"/>
                </a:solidFill>
                <a:latin typeface="楷体_GB2312" panose="02010609030101010101" pitchFamily="49" charset="-122"/>
                <a:ea typeface="楷体_GB2312" panose="02010609030101010101" pitchFamily="49" charset="-122"/>
              </a:rPr>
              <a:t>中的那些符号，可以采取归约动作</a:t>
            </a:r>
            <a:endParaRPr lang="en-US" altLang="zh-CN" dirty="0">
              <a:solidFill>
                <a:srgbClr val="000000"/>
              </a:solidFill>
              <a:latin typeface="楷体_GB2312" panose="02010609030101010101" pitchFamily="49" charset="-122"/>
              <a:ea typeface="楷体_GB2312" panose="02010609030101010101" pitchFamily="49" charset="-122"/>
            </a:endParaRPr>
          </a:p>
          <a:p>
            <a:pPr eaLnBrk="1" hangingPunct="1">
              <a:lnSpc>
                <a:spcPct val="120000"/>
              </a:lnSpc>
            </a:pPr>
            <a:r>
              <a:rPr lang="zh-CN" altLang="en-US" i="1" dirty="0"/>
              <a:t>而</a:t>
            </a:r>
            <a:r>
              <a:rPr lang="en-US" altLang="zh-CN" i="1" dirty="0"/>
              <a:t>LR</a:t>
            </a:r>
            <a:r>
              <a:rPr lang="zh-CN" altLang="en-US" i="1" dirty="0"/>
              <a:t> </a:t>
            </a:r>
            <a:r>
              <a:rPr lang="zh-CN" altLang="en-US" dirty="0">
                <a:latin typeface="微软雅黑" panose="020B0503020204020204" pitchFamily="34" charset="-122"/>
                <a:ea typeface="微软雅黑" panose="020B0503020204020204" pitchFamily="34" charset="-122"/>
              </a:rPr>
              <a:t>分析表</a:t>
            </a:r>
            <a:r>
              <a:rPr lang="zh-CN" altLang="en-US" dirty="0">
                <a:solidFill>
                  <a:srgbClr val="000000"/>
                </a:solidFill>
                <a:latin typeface="楷体_GB2312" panose="02010609030101010101" pitchFamily="49" charset="-122"/>
                <a:ea typeface="楷体_GB2312" panose="02010609030101010101" pitchFamily="49" charset="-122"/>
              </a:rPr>
              <a:t>时，是对于</a:t>
            </a:r>
            <a:r>
              <a:rPr lang="zh-CN" altLang="en-US" b="1" i="1" dirty="0">
                <a:solidFill>
                  <a:srgbClr val="FF0000"/>
                </a:solidFill>
                <a:ea typeface="楷体_GB2312" panose="02010609030101010101" pitchFamily="49" charset="-122"/>
              </a:rPr>
              <a:t>所有</a:t>
            </a:r>
            <a:r>
              <a:rPr lang="zh-CN" altLang="en-US" dirty="0">
                <a:solidFill>
                  <a:srgbClr val="000000"/>
                </a:solidFill>
                <a:latin typeface="楷体_GB2312" panose="02010609030101010101" pitchFamily="49" charset="-122"/>
                <a:ea typeface="楷体_GB2312" panose="02010609030101010101" pitchFamily="49" charset="-122"/>
              </a:rPr>
              <a:t>符号都采取归约动作</a:t>
            </a:r>
            <a:endParaRPr lang="en-US" altLang="zh-CN" dirty="0">
              <a:solidFill>
                <a:srgbClr val="000000"/>
              </a:solidFill>
              <a:latin typeface="楷体_GB2312" panose="02010609030101010101" pitchFamily="49" charset="-122"/>
              <a:ea typeface="楷体_GB2312" panose="02010609030101010101" pitchFamily="49" charset="-122"/>
            </a:endParaRPr>
          </a:p>
          <a:p>
            <a:pPr eaLnBrk="1" hangingPunct="1">
              <a:lnSpc>
                <a:spcPct val="120000"/>
              </a:lnSpc>
            </a:pPr>
            <a:endParaRPr lang="en-US" altLang="zh-CN" dirty="0">
              <a:solidFill>
                <a:srgbClr val="000000"/>
              </a:solidFill>
              <a:latin typeface="楷体_GB2312" panose="02010609030101010101" pitchFamily="49" charset="-122"/>
              <a:ea typeface="楷体_GB2312" panose="02010609030101010101" pitchFamily="49" charset="-122"/>
            </a:endParaRPr>
          </a:p>
          <a:p>
            <a:pPr eaLnBrk="1" hangingPunct="1">
              <a:lnSpc>
                <a:spcPct val="120000"/>
              </a:lnSpc>
            </a:pPr>
            <a:r>
              <a:rPr lang="zh-CN" altLang="en-US" dirty="0">
                <a:solidFill>
                  <a:srgbClr val="000000"/>
                </a:solidFill>
                <a:latin typeface="楷体_GB2312" panose="02010609030101010101" pitchFamily="49" charset="-122"/>
                <a:ea typeface="楷体_GB2312" panose="02010609030101010101" pitchFamily="49" charset="-122"/>
              </a:rPr>
              <a:t>描述能力强于 </a:t>
            </a:r>
            <a:r>
              <a:rPr lang="en-US" altLang="zh-CN" dirty="0">
                <a:solidFill>
                  <a:srgbClr val="000000"/>
                </a:solidFill>
                <a:latin typeface="楷体_GB2312" panose="02010609030101010101" pitchFamily="49" charset="-122"/>
                <a:ea typeface="楷体_GB2312" panose="02010609030101010101" pitchFamily="49" charset="-122"/>
              </a:rPr>
              <a:t>LL(1)</a:t>
            </a:r>
            <a:r>
              <a:rPr lang="en-US" altLang="zh-CN" sz="1000" dirty="0">
                <a:solidFill>
                  <a:srgbClr val="000000"/>
                </a:solidFill>
                <a:latin typeface="楷体_GB2312" panose="02010609030101010101" pitchFamily="49" charset="-122"/>
                <a:ea typeface="楷体_GB2312" panose="02010609030101010101" pitchFamily="49" charset="-122"/>
              </a:rPr>
              <a:t> </a:t>
            </a:r>
            <a:r>
              <a:rPr lang="zh-CN" altLang="en-US" sz="1000" dirty="0">
                <a:solidFill>
                  <a:srgbClr val="000000"/>
                </a:solidFill>
                <a:latin typeface="楷体_GB2312" panose="02010609030101010101" pitchFamily="49" charset="-122"/>
                <a:ea typeface="楷体_GB2312" panose="02010609030101010101" pitchFamily="49" charset="-122"/>
              </a:rPr>
              <a:t>（姜）</a:t>
            </a:r>
          </a:p>
          <a:p>
            <a:pPr lvl="1" eaLnBrk="1" hangingPunct="1">
              <a:lnSpc>
                <a:spcPct val="120000"/>
              </a:lnSpc>
            </a:pPr>
            <a:r>
              <a:rPr lang="en-US" altLang="zh-CN" dirty="0">
                <a:solidFill>
                  <a:srgbClr val="000000"/>
                </a:solidFill>
                <a:latin typeface="楷体_GB2312" panose="02010609030101010101" pitchFamily="49" charset="-122"/>
                <a:ea typeface="楷体_GB2312" panose="02010609030101010101" pitchFamily="49" charset="-122"/>
              </a:rPr>
              <a:t>SLR(1)</a:t>
            </a:r>
            <a:r>
              <a:rPr lang="zh-CN" altLang="en-US" dirty="0">
                <a:solidFill>
                  <a:srgbClr val="000000"/>
                </a:solidFill>
                <a:latin typeface="楷体_GB2312" panose="02010609030101010101" pitchFamily="49" charset="-122"/>
                <a:ea typeface="楷体_GB2312" panose="02010609030101010101" pitchFamily="49" charset="-122"/>
              </a:rPr>
              <a:t>还考虑</a:t>
            </a:r>
            <a:r>
              <a:rPr lang="en-US" altLang="zh-CN" dirty="0">
                <a:solidFill>
                  <a:srgbClr val="000000"/>
                </a:solidFill>
                <a:latin typeface="楷体_GB2312" panose="02010609030101010101" pitchFamily="49" charset="-122"/>
                <a:ea typeface="楷体_GB2312" panose="02010609030101010101" pitchFamily="49" charset="-122"/>
              </a:rPr>
              <a:t>Follow</a:t>
            </a:r>
            <a:r>
              <a:rPr lang="zh-CN" altLang="en-US" dirty="0">
                <a:solidFill>
                  <a:srgbClr val="000000"/>
                </a:solidFill>
                <a:latin typeface="楷体_GB2312" panose="02010609030101010101" pitchFamily="49" charset="-122"/>
                <a:ea typeface="楷体_GB2312" panose="02010609030101010101" pitchFamily="49" charset="-122"/>
              </a:rPr>
              <a:t>集中的符号</a:t>
            </a:r>
          </a:p>
          <a:p>
            <a:pPr lvl="1" eaLnBrk="1" hangingPunct="1">
              <a:lnSpc>
                <a:spcPct val="120000"/>
              </a:lnSpc>
            </a:pPr>
            <a:r>
              <a:rPr lang="en-US" altLang="zh-CN" dirty="0">
                <a:solidFill>
                  <a:srgbClr val="000000"/>
                </a:solidFill>
                <a:latin typeface="楷体_GB2312" panose="02010609030101010101" pitchFamily="49" charset="-122"/>
                <a:ea typeface="楷体_GB2312" panose="02010609030101010101" pitchFamily="49" charset="-122"/>
              </a:rPr>
              <a:t>LL(1) </a:t>
            </a:r>
            <a:r>
              <a:rPr lang="zh-CN" altLang="en-US" dirty="0">
                <a:solidFill>
                  <a:srgbClr val="000000"/>
                </a:solidFill>
                <a:latin typeface="楷体_GB2312" panose="02010609030101010101" pitchFamily="49" charset="-122"/>
                <a:ea typeface="楷体_GB2312" panose="02010609030101010101" pitchFamily="49" charset="-122"/>
              </a:rPr>
              <a:t>仅考虑产生式的首符号</a:t>
            </a:r>
          </a:p>
          <a:p>
            <a:pPr eaLnBrk="1" hangingPunct="1"/>
            <a:endParaRPr lang="zh-CN" altLang="en-US" dirty="0">
              <a:solidFill>
                <a:srgbClr val="000000"/>
              </a:solidFill>
            </a:endParaRPr>
          </a:p>
          <a:p>
            <a:endParaRPr lang="zh-CN" altLang="en-US" dirty="0"/>
          </a:p>
        </p:txBody>
      </p:sp>
      <p:sp>
        <p:nvSpPr>
          <p:cNvPr id="2765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30ECEFC0-B19A-406D-9E24-4BDB78886BFE}" type="slidenum">
              <a:rPr lang="zh-CN" altLang="en-US" sz="1300">
                <a:latin typeface="Tahoma" panose="020B0604030504040204" pitchFamily="34" charset="0"/>
              </a:rPr>
              <a:pPr>
                <a:spcBef>
                  <a:spcPct val="0"/>
                </a:spcBef>
                <a:buFontTx/>
                <a:buNone/>
              </a:pPr>
              <a:t>6</a:t>
            </a:fld>
            <a:endParaRPr lang="zh-CN" altLang="en-US" sz="1300">
              <a:latin typeface="Tahoma" panose="020B0604030504040204" pitchFamily="34" charset="0"/>
            </a:endParaRPr>
          </a:p>
        </p:txBody>
      </p:sp>
    </p:spTree>
    <p:extLst>
      <p:ext uri="{BB962C8B-B14F-4D97-AF65-F5344CB8AC3E}">
        <p14:creationId xmlns:p14="http://schemas.microsoft.com/office/powerpoint/2010/main" val="4210446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F80149-371B-4E4D-B384-3212CE87311A}" type="slidenum">
              <a:rPr lang="zh-CN" altLang="en-US" sz="1300">
                <a:solidFill>
                  <a:srgbClr val="000000"/>
                </a:solidFill>
                <a:latin typeface="Tahoma" panose="020B0604030504040204" pitchFamily="34" charset="0"/>
              </a:rPr>
              <a:pPr>
                <a:spcBef>
                  <a:spcPct val="0"/>
                </a:spcBef>
                <a:buFontTx/>
                <a:buNone/>
              </a:pPr>
              <a:t>8</a:t>
            </a:fld>
            <a:endParaRPr lang="zh-CN" altLang="en-US" sz="1300">
              <a:solidFill>
                <a:srgbClr val="000000"/>
              </a:solidFill>
              <a:latin typeface="Tahoma" panose="020B0604030504040204" pitchFamily="34" charset="0"/>
            </a:endParaRPr>
          </a:p>
        </p:txBody>
      </p:sp>
      <p:sp>
        <p:nvSpPr>
          <p:cNvPr id="29699" name="Rectangle 2"/>
          <p:cNvSpPr>
            <a:spLocks noGrp="1" noRot="1" noChangeAspect="1" noChangeArrowheads="1" noTextEdit="1"/>
          </p:cNvSpPr>
          <p:nvPr>
            <p:ph type="sldImg" idx="4294967295"/>
          </p:nvPr>
        </p:nvSpPr>
        <p:spPr>
          <a:ln/>
        </p:spPr>
      </p:sp>
      <p:sp>
        <p:nvSpPr>
          <p:cNvPr id="29700" name="Rectangle 3"/>
          <p:cNvSpPr>
            <a:spLocks noGrp="1" noChangeArrowheads="1"/>
          </p:cNvSpPr>
          <p:nvPr>
            <p:ph type="body" idx="4294967295"/>
          </p:nvPr>
        </p:nvSpPr>
        <p:spPr/>
        <p:txBody>
          <a:bodyPr/>
          <a:lstStyle/>
          <a:p>
            <a:pPr eaLnBrk="1" hangingPunct="1">
              <a:lnSpc>
                <a:spcPct val="120000"/>
              </a:lnSpc>
            </a:pPr>
            <a:r>
              <a:rPr lang="en-US" altLang="zh-CN" dirty="0"/>
              <a:t>S: L</a:t>
            </a:r>
            <a:r>
              <a:rPr lang="zh-CN" altLang="en-US" dirty="0"/>
              <a:t>归约为</a:t>
            </a:r>
            <a:r>
              <a:rPr lang="en-US" altLang="zh-CN" dirty="0"/>
              <a:t>R</a:t>
            </a:r>
            <a:r>
              <a:rPr lang="zh-CN" altLang="en-US" dirty="0"/>
              <a:t>，如后面紧随</a:t>
            </a:r>
            <a:r>
              <a:rPr lang="en-US" altLang="zh-CN" dirty="0"/>
              <a:t>=</a:t>
            </a:r>
            <a:r>
              <a:rPr lang="zh-CN" altLang="en-US" dirty="0"/>
              <a:t>不能组成规范句型。故不能归约。</a:t>
            </a:r>
            <a:endParaRPr lang="en-US" altLang="zh-CN" dirty="0"/>
          </a:p>
          <a:p>
            <a:pPr marL="0" marR="0" lvl="0" indent="0" algn="l" defTabSz="914400" rtl="0" eaLnBrk="1" fontAlgn="base" latinLnBrk="0" hangingPunct="1">
              <a:lnSpc>
                <a:spcPct val="120000"/>
              </a:lnSpc>
              <a:spcBef>
                <a:spcPct val="30000"/>
              </a:spcBef>
              <a:spcAft>
                <a:spcPct val="0"/>
              </a:spcAft>
              <a:buClrTx/>
              <a:buSzTx/>
              <a:buFontTx/>
              <a:buNone/>
              <a:tabLst/>
              <a:defRPr/>
            </a:pPr>
            <a:r>
              <a:rPr lang="zh-CN" altLang="en-US" dirty="0"/>
              <a:t>板书 ： </a:t>
            </a:r>
            <a:r>
              <a:rPr lang="en-US" altLang="zh-CN" dirty="0"/>
              <a:t>id=id</a:t>
            </a:r>
            <a:r>
              <a:rPr lang="zh-CN" altLang="en-US" dirty="0"/>
              <a:t>的语法树，和分析器分析过程，说明</a:t>
            </a:r>
            <a:r>
              <a:rPr lang="en-US" altLang="zh-CN" dirty="0"/>
              <a:t>L</a:t>
            </a:r>
            <a:r>
              <a:rPr lang="zh-CN" altLang="en-US" dirty="0"/>
              <a:t>不能归约为</a:t>
            </a:r>
            <a:r>
              <a:rPr lang="en-US" altLang="zh-CN" dirty="0"/>
              <a:t>R</a:t>
            </a:r>
            <a:r>
              <a:rPr lang="zh-CN" altLang="en-US" dirty="0"/>
              <a:t>。</a:t>
            </a:r>
            <a:endParaRPr lang="en-US" altLang="zh-CN" dirty="0"/>
          </a:p>
          <a:p>
            <a:pPr eaLnBrk="1" hangingPunct="1">
              <a:lnSpc>
                <a:spcPct val="120000"/>
              </a:lnSpc>
            </a:pPr>
            <a:endParaRPr lang="en-US" altLang="zh-CN" dirty="0"/>
          </a:p>
          <a:p>
            <a:pPr eaLnBrk="1" hangingPunct="1">
              <a:lnSpc>
                <a:spcPct val="120000"/>
              </a:lnSpc>
            </a:pPr>
            <a:r>
              <a:rPr lang="zh-CN" altLang="en-US" dirty="0"/>
              <a:t>对于</a:t>
            </a:r>
            <a:r>
              <a:rPr lang="en-US" altLang="zh-CN" dirty="0"/>
              <a:t>SLR</a:t>
            </a:r>
            <a:r>
              <a:rPr lang="zh-CN" altLang="en-US" dirty="0"/>
              <a:t>文法，使用查看一个符号就能解决冲突，但有些非</a:t>
            </a:r>
            <a:r>
              <a:rPr lang="en-US" altLang="zh-CN" dirty="0"/>
              <a:t>SLR</a:t>
            </a:r>
            <a:r>
              <a:rPr lang="zh-CN" altLang="en-US" dirty="0"/>
              <a:t>文法，即使查看一个符号也无法确定当前栈顶的句柄是不是当前句型的句柄。</a:t>
            </a:r>
            <a:endParaRPr lang="en-US" altLang="zh-CN" dirty="0"/>
          </a:p>
          <a:p>
            <a:pPr eaLnBrk="1" hangingPunct="1">
              <a:lnSpc>
                <a:spcPct val="120000"/>
              </a:lnSpc>
            </a:pPr>
            <a:r>
              <a:rPr lang="zh-CN" altLang="en-US" dirty="0"/>
              <a:t>例如：当前栈中识别一个</a:t>
            </a:r>
            <a:r>
              <a:rPr lang="en-US" altLang="zh-CN" dirty="0"/>
              <a:t>L</a:t>
            </a:r>
            <a:r>
              <a:rPr lang="zh-CN" altLang="en-US" dirty="0"/>
              <a:t>，接下来，</a:t>
            </a:r>
            <a:r>
              <a:rPr lang="en-US" altLang="zh-CN" dirty="0"/>
              <a:t>I2</a:t>
            </a:r>
            <a:r>
              <a:rPr lang="zh-CN" altLang="en-US" dirty="0"/>
              <a:t>状态有冲突，可以归约也可以移入。</a:t>
            </a:r>
            <a:r>
              <a:rPr lang="en-US" altLang="zh-CN" dirty="0"/>
              <a:t>R</a:t>
            </a:r>
            <a:r>
              <a:rPr lang="zh-CN" altLang="en-US" dirty="0"/>
              <a:t>的</a:t>
            </a:r>
            <a:r>
              <a:rPr lang="en-US" altLang="zh-CN" dirty="0"/>
              <a:t>FOLLOW</a:t>
            </a:r>
            <a:r>
              <a:rPr lang="zh-CN" altLang="en-US" dirty="0"/>
              <a:t>集中包含</a:t>
            </a:r>
            <a:r>
              <a:rPr lang="en-US" altLang="zh-CN" dirty="0"/>
              <a:t>=</a:t>
            </a:r>
            <a:r>
              <a:rPr lang="zh-CN" altLang="en-US" dirty="0"/>
              <a:t>，根据</a:t>
            </a:r>
            <a:r>
              <a:rPr lang="en-US" altLang="zh-CN" dirty="0"/>
              <a:t>SLR</a:t>
            </a:r>
            <a:r>
              <a:rPr lang="zh-CN" altLang="en-US" dirty="0"/>
              <a:t>分析可以归约，但此时如果归约会生成以</a:t>
            </a:r>
            <a:r>
              <a:rPr lang="en-US" altLang="zh-CN" dirty="0"/>
              <a:t>R=</a:t>
            </a:r>
            <a:r>
              <a:rPr lang="zh-CN" altLang="en-US" dirty="0"/>
              <a:t>开头的前缀，但找不到以</a:t>
            </a:r>
            <a:r>
              <a:rPr lang="en-US" altLang="zh-CN" dirty="0"/>
              <a:t>R=</a:t>
            </a:r>
            <a:r>
              <a:rPr lang="zh-CN" altLang="en-US" dirty="0"/>
              <a:t>开头的规范句型，因此不能归约，只能移入。</a:t>
            </a:r>
            <a:endParaRPr lang="en-US" altLang="zh-CN" dirty="0"/>
          </a:p>
          <a:p>
            <a:pPr eaLnBrk="1" hangingPunct="1">
              <a:lnSpc>
                <a:spcPct val="120000"/>
              </a:lnSpc>
            </a:pPr>
            <a:r>
              <a:rPr lang="zh-CN" altLang="en-US" dirty="0"/>
              <a:t>因为</a:t>
            </a:r>
            <a:r>
              <a:rPr lang="en-US" altLang="zh-CN" dirty="0"/>
              <a:t>FOLLOW</a:t>
            </a:r>
            <a:r>
              <a:rPr lang="zh-CN" altLang="en-US" dirty="0"/>
              <a:t>集是指可能紧随在此非终结符</a:t>
            </a:r>
            <a:r>
              <a:rPr lang="en-US" altLang="zh-CN" dirty="0"/>
              <a:t>A</a:t>
            </a:r>
            <a:r>
              <a:rPr lang="zh-CN" altLang="en-US" dirty="0"/>
              <a:t>后面的终结符</a:t>
            </a:r>
            <a:r>
              <a:rPr lang="en-US" altLang="zh-CN" dirty="0"/>
              <a:t>a</a:t>
            </a:r>
            <a:r>
              <a:rPr lang="zh-CN" altLang="en-US" dirty="0"/>
              <a:t>的集合，并不是总是紧随出现的。所以，在某些句型中，某些</a:t>
            </a:r>
            <a:r>
              <a:rPr lang="en-US" altLang="zh-CN" dirty="0"/>
              <a:t>FOLLOW</a:t>
            </a:r>
            <a:r>
              <a:rPr lang="zh-CN" altLang="en-US" dirty="0"/>
              <a:t>集中的符号</a:t>
            </a:r>
            <a:r>
              <a:rPr lang="en-US" altLang="zh-CN" dirty="0"/>
              <a:t>a</a:t>
            </a:r>
            <a:r>
              <a:rPr lang="zh-CN" altLang="en-US" dirty="0"/>
              <a:t>并不可能紧随在</a:t>
            </a:r>
            <a:r>
              <a:rPr lang="en-US" altLang="zh-CN" dirty="0"/>
              <a:t>A</a:t>
            </a:r>
            <a:r>
              <a:rPr lang="zh-CN" altLang="en-US" dirty="0"/>
              <a:t>后面出现。</a:t>
            </a:r>
            <a:endParaRPr lang="en-US" altLang="zh-CN" dirty="0"/>
          </a:p>
          <a:p>
            <a:pPr eaLnBrk="1" hangingPunct="1">
              <a:lnSpc>
                <a:spcPct val="120000"/>
              </a:lnSpc>
            </a:pPr>
            <a:r>
              <a:rPr lang="zh-CN" altLang="en-US" dirty="0"/>
              <a:t>在构造</a:t>
            </a:r>
            <a:r>
              <a:rPr lang="en-US" altLang="zh-CN" dirty="0"/>
              <a:t>SLR</a:t>
            </a:r>
            <a:r>
              <a:rPr lang="zh-CN" altLang="en-US" dirty="0"/>
              <a:t>分析表的过程中可能依然会遇到冲突的现象</a:t>
            </a:r>
            <a:endParaRPr lang="en-US" altLang="zh-CN" dirty="0"/>
          </a:p>
          <a:p>
            <a:pPr eaLnBrk="1" hangingPunct="1">
              <a:lnSpc>
                <a:spcPct val="120000"/>
              </a:lnSpc>
            </a:pPr>
            <a:r>
              <a:rPr lang="zh-CN" altLang="en-US" dirty="0"/>
              <a:t>例如，这是一个描述赋值语句的文法</a:t>
            </a:r>
            <a:endParaRPr lang="en-US" altLang="zh-CN" dirty="0"/>
          </a:p>
          <a:p>
            <a:pPr eaLnBrk="1" hangingPunct="1">
              <a:lnSpc>
                <a:spcPct val="120000"/>
              </a:lnSpc>
            </a:pPr>
            <a:r>
              <a:rPr lang="zh-CN" altLang="en-US" dirty="0"/>
              <a:t>对于状态</a:t>
            </a:r>
            <a:r>
              <a:rPr lang="en-US" altLang="zh-CN" dirty="0"/>
              <a:t>I2</a:t>
            </a:r>
            <a:r>
              <a:rPr lang="zh-CN" altLang="en-US" dirty="0"/>
              <a:t>，</a:t>
            </a:r>
            <a:r>
              <a:rPr lang="en-US" altLang="zh-CN" dirty="0"/>
              <a:t>R</a:t>
            </a:r>
            <a:r>
              <a:rPr lang="zh-CN" altLang="en-US" dirty="0"/>
              <a:t>的</a:t>
            </a:r>
            <a:r>
              <a:rPr lang="en-US" altLang="zh-CN" dirty="0"/>
              <a:t>follow</a:t>
            </a:r>
            <a:r>
              <a:rPr lang="zh-CN" altLang="en-US" dirty="0"/>
              <a:t>集中包含</a:t>
            </a:r>
            <a:r>
              <a:rPr lang="en-US" altLang="zh-CN" dirty="0"/>
              <a:t>=</a:t>
            </a:r>
            <a:r>
              <a:rPr lang="zh-CN" altLang="en-US" dirty="0"/>
              <a:t>，因此遇到</a:t>
            </a:r>
            <a:r>
              <a:rPr lang="en-US" altLang="zh-CN" dirty="0"/>
              <a:t>=</a:t>
            </a:r>
            <a:r>
              <a:rPr lang="zh-CN" altLang="en-US" dirty="0"/>
              <a:t>时出现移入归约冲突</a:t>
            </a:r>
            <a:endParaRPr lang="en-US" altLang="zh-CN" dirty="0"/>
          </a:p>
          <a:p>
            <a:pPr eaLnBrk="1" hangingPunct="1">
              <a:lnSpc>
                <a:spcPct val="120000"/>
              </a:lnSpc>
            </a:pPr>
            <a:r>
              <a:rPr lang="zh-CN" altLang="en-US" dirty="0"/>
              <a:t>这里例子说明仅利用</a:t>
            </a:r>
            <a:r>
              <a:rPr lang="en-US" altLang="zh-CN" dirty="0"/>
              <a:t>follow</a:t>
            </a:r>
            <a:r>
              <a:rPr lang="zh-CN" altLang="en-US" dirty="0"/>
              <a:t>集的信息来解决冲突在某些情况下是不够的，这就需要引入处理功能更强大的文法，</a:t>
            </a:r>
            <a:endParaRPr lang="en-US" altLang="zh-CN" dirty="0"/>
          </a:p>
          <a:p>
            <a:pPr eaLnBrk="1" hangingPunct="1">
              <a:lnSpc>
                <a:spcPct val="120000"/>
              </a:lnSpc>
            </a:pPr>
            <a:r>
              <a:rPr lang="zh-CN" altLang="en-US" dirty="0"/>
              <a:t>这就是我们后面将要介绍的</a:t>
            </a:r>
            <a:r>
              <a:rPr lang="en-US" altLang="zh-CN" dirty="0"/>
              <a:t>LR(1)</a:t>
            </a:r>
            <a:r>
              <a:rPr lang="zh-CN" altLang="en-US" dirty="0"/>
              <a:t>文法</a:t>
            </a:r>
            <a:endParaRPr lang="en-US" altLang="zh-CN" dirty="0"/>
          </a:p>
          <a:p>
            <a:pPr eaLnBrk="1" hangingPunct="1">
              <a:lnSpc>
                <a:spcPct val="120000"/>
              </a:lnSpc>
            </a:pPr>
            <a:endParaRPr lang="en-US" altLang="zh-CN" dirty="0"/>
          </a:p>
          <a:p>
            <a:pPr eaLnBrk="1" hangingPunct="1">
              <a:lnSpc>
                <a:spcPct val="120000"/>
              </a:lnSpc>
            </a:pPr>
            <a:endParaRPr lang="en-US" altLang="zh-CN" dirty="0"/>
          </a:p>
          <a:p>
            <a:pPr eaLnBrk="1" hangingPunct="1">
              <a:lnSpc>
                <a:spcPct val="120000"/>
              </a:lnSpc>
            </a:pPr>
            <a:r>
              <a:rPr lang="zh-CN" altLang="en-US" dirty="0"/>
              <a:t>遇到这种情况该怎么办呢？</a:t>
            </a:r>
            <a:endParaRPr lang="en-US" altLang="zh-CN" dirty="0"/>
          </a:p>
          <a:p>
            <a:pPr eaLnBrk="1" hangingPunct="1">
              <a:lnSpc>
                <a:spcPct val="120000"/>
              </a:lnSpc>
            </a:pPr>
            <a:r>
              <a:rPr lang="zh-CN" altLang="en-US" dirty="0"/>
              <a:t>后面我们将介绍</a:t>
            </a:r>
            <a:r>
              <a:rPr lang="en-US" altLang="zh-CN" dirty="0"/>
              <a:t>LR()</a:t>
            </a:r>
          </a:p>
          <a:p>
            <a:pPr eaLnBrk="1" hangingPunct="1">
              <a:lnSpc>
                <a:spcPct val="120000"/>
              </a:lnSpc>
            </a:pPr>
            <a:endParaRPr lang="en-US" altLang="zh-CN" sz="2700" b="1" dirty="0">
              <a:latin typeface="楷体_GB2312" panose="02010609030101010101" pitchFamily="49" charset="-122"/>
              <a:ea typeface="楷体_GB2312" panose="02010609030101010101" pitchFamily="49" charset="-122"/>
            </a:endParaRPr>
          </a:p>
          <a:p>
            <a:pPr eaLnBrk="1" hangingPunct="1">
              <a:lnSpc>
                <a:spcPct val="120000"/>
              </a:lnSpc>
            </a:pPr>
            <a:r>
              <a:rPr lang="en-US" altLang="zh-CN" sz="2700" b="1" dirty="0">
                <a:latin typeface="楷体_GB2312" panose="02010609030101010101" pitchFamily="49" charset="-122"/>
                <a:ea typeface="楷体_GB2312" panose="02010609030101010101" pitchFamily="49" charset="-122"/>
              </a:rPr>
              <a:t>SLR(1)</a:t>
            </a:r>
            <a:r>
              <a:rPr lang="zh-CN" altLang="en-US" sz="2700" b="1" dirty="0">
                <a:latin typeface="楷体_GB2312" panose="02010609030101010101" pitchFamily="49" charset="-122"/>
                <a:ea typeface="楷体_GB2312" panose="02010609030101010101" pitchFamily="49" charset="-122"/>
              </a:rPr>
              <a:t>分析的局限性</a:t>
            </a:r>
          </a:p>
          <a:p>
            <a:pPr lvl="1" eaLnBrk="1" hangingPunct="1">
              <a:lnSpc>
                <a:spcPct val="120000"/>
              </a:lnSpc>
            </a:pPr>
            <a:r>
              <a:rPr lang="zh-CN" altLang="en-US" sz="2300" b="1" dirty="0">
                <a:latin typeface="楷体_GB2312" panose="02010609030101010101" pitchFamily="49" charset="-122"/>
                <a:ea typeface="楷体_GB2312" panose="02010609030101010101" pitchFamily="49" charset="-122"/>
              </a:rPr>
              <a:t>如果 </a:t>
            </a:r>
            <a:r>
              <a:rPr lang="en-US" altLang="zh-CN" sz="2300" b="1" dirty="0">
                <a:latin typeface="楷体_GB2312" panose="02010609030101010101" pitchFamily="49" charset="-122"/>
                <a:ea typeface="楷体_GB2312" panose="02010609030101010101" pitchFamily="49" charset="-122"/>
              </a:rPr>
              <a:t>SLR(1) </a:t>
            </a:r>
            <a:r>
              <a:rPr lang="zh-CN" altLang="en-US" sz="2300" b="1" dirty="0">
                <a:latin typeface="楷体_GB2312" panose="02010609030101010101" pitchFamily="49" charset="-122"/>
                <a:ea typeface="楷体_GB2312" panose="02010609030101010101" pitchFamily="49" charset="-122"/>
              </a:rPr>
              <a:t>分析表仍有多重入口（移进归约冲突或归约归约冲突），则说明该文法不是 </a:t>
            </a:r>
            <a:r>
              <a:rPr lang="en-US" altLang="zh-CN" sz="2300" b="1" dirty="0">
                <a:latin typeface="楷体_GB2312" panose="02010609030101010101" pitchFamily="49" charset="-122"/>
                <a:ea typeface="楷体_GB2312" panose="02010609030101010101" pitchFamily="49" charset="-122"/>
              </a:rPr>
              <a:t>SLR(1) </a:t>
            </a:r>
            <a:r>
              <a:rPr lang="zh-CN" altLang="en-US" sz="2300" b="1" dirty="0">
                <a:latin typeface="楷体_GB2312" panose="02010609030101010101" pitchFamily="49" charset="-122"/>
                <a:ea typeface="楷体_GB2312" panose="02010609030101010101" pitchFamily="49" charset="-122"/>
              </a:rPr>
              <a:t>文法；</a:t>
            </a:r>
          </a:p>
          <a:p>
            <a:pPr lvl="1" eaLnBrk="1" hangingPunct="1">
              <a:lnSpc>
                <a:spcPct val="120000"/>
              </a:lnSpc>
            </a:pPr>
            <a:r>
              <a:rPr lang="zh-CN" altLang="en-US" sz="2300" b="1" dirty="0">
                <a:latin typeface="楷体_GB2312" panose="02010609030101010101" pitchFamily="49" charset="-122"/>
                <a:ea typeface="楷体_GB2312" panose="02010609030101010101" pitchFamily="49" charset="-122"/>
              </a:rPr>
              <a:t>说明仅使用 </a:t>
            </a:r>
            <a:r>
              <a:rPr lang="en-US" altLang="zh-CN" sz="2300" b="1" dirty="0">
                <a:latin typeface="楷体_GB2312" panose="02010609030101010101" pitchFamily="49" charset="-122"/>
                <a:ea typeface="楷体_GB2312" panose="02010609030101010101" pitchFamily="49" charset="-122"/>
              </a:rPr>
              <a:t>LR(0) </a:t>
            </a:r>
            <a:r>
              <a:rPr lang="zh-CN" altLang="en-US" sz="2300" b="1" dirty="0">
                <a:latin typeface="楷体_GB2312" panose="02010609030101010101" pitchFamily="49" charset="-122"/>
                <a:ea typeface="楷体_GB2312" panose="02010609030101010101" pitchFamily="49" charset="-122"/>
              </a:rPr>
              <a:t>项目集和 </a:t>
            </a:r>
            <a:r>
              <a:rPr lang="en-US" altLang="zh-CN" sz="2300" b="1" dirty="0">
                <a:latin typeface="楷体_GB2312" panose="02010609030101010101" pitchFamily="49" charset="-122"/>
                <a:ea typeface="楷体_GB2312" panose="02010609030101010101" pitchFamily="49" charset="-122"/>
              </a:rPr>
              <a:t>FOLLOW </a:t>
            </a:r>
            <a:r>
              <a:rPr lang="zh-CN" altLang="zh-CN" sz="2300" b="1" dirty="0">
                <a:latin typeface="楷体_GB2312" panose="02010609030101010101" pitchFamily="49" charset="-122"/>
                <a:ea typeface="楷体_GB2312" panose="02010609030101010101" pitchFamily="49" charset="-122"/>
              </a:rPr>
              <a:t>集</a:t>
            </a:r>
            <a:r>
              <a:rPr lang="zh-CN" altLang="en-US" sz="2300" b="1" dirty="0">
                <a:latin typeface="楷体_GB2312" panose="02010609030101010101" pitchFamily="49" charset="-122"/>
                <a:ea typeface="楷体_GB2312" panose="02010609030101010101" pitchFamily="49" charset="-122"/>
              </a:rPr>
              <a:t>还不足以分析这种文法</a:t>
            </a:r>
            <a:endParaRPr lang="zh-CN" altLang="en-US" sz="2300" b="1" dirty="0">
              <a:solidFill>
                <a:schemeClr val="folHlink"/>
              </a:solidFill>
              <a:latin typeface="楷体_GB2312" panose="02010609030101010101" pitchFamily="49" charset="-122"/>
              <a:ea typeface="楷体_GB2312" panose="02010609030101010101" pitchFamily="49" charset="-122"/>
            </a:endParaRPr>
          </a:p>
          <a:p>
            <a:pPr eaLnBrk="1" hangingPunct="1"/>
            <a:r>
              <a:rPr lang="zh-CN" altLang="en-US" dirty="0"/>
              <a:t>龙</a:t>
            </a:r>
            <a:r>
              <a:rPr lang="en-US" altLang="zh-CN" dirty="0"/>
              <a:t>2p151</a:t>
            </a:r>
          </a:p>
          <a:p>
            <a:pPr eaLnBrk="1" hangingPunct="1"/>
            <a:r>
              <a:rPr lang="zh-CN" altLang="en-US" dirty="0"/>
              <a:t>例</a:t>
            </a:r>
            <a:r>
              <a:rPr lang="en-US" altLang="zh-CN" dirty="0"/>
              <a:t>4</a:t>
            </a:r>
          </a:p>
          <a:p>
            <a:pPr eaLnBrk="1" hangingPunct="1"/>
            <a:r>
              <a:rPr lang="zh-CN" altLang="en-US" dirty="0"/>
              <a:t>抛出问题</a:t>
            </a:r>
          </a:p>
          <a:p>
            <a:pPr eaLnBrk="1" hangingPunct="1">
              <a:lnSpc>
                <a:spcPct val="120000"/>
              </a:lnSpc>
            </a:pPr>
            <a:endParaRPr lang="en-US" altLang="zh-CN" dirty="0"/>
          </a:p>
        </p:txBody>
      </p:sp>
    </p:spTree>
    <p:extLst>
      <p:ext uri="{BB962C8B-B14F-4D97-AF65-F5344CB8AC3E}">
        <p14:creationId xmlns:p14="http://schemas.microsoft.com/office/powerpoint/2010/main" val="712787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953">
              <a:spcBef>
                <a:spcPct val="30000"/>
              </a:spcBef>
              <a:defRPr sz="1200">
                <a:solidFill>
                  <a:schemeClr val="tx1"/>
                </a:solidFill>
                <a:latin typeface="Arial" panose="020B0604020202020204" pitchFamily="34" charset="0"/>
                <a:ea typeface="宋体" panose="02010600030101010101" pitchFamily="2" charset="-122"/>
              </a:defRPr>
            </a:lvl1pPr>
            <a:lvl2pPr marL="741912" indent="-284527" defTabSz="949953">
              <a:spcBef>
                <a:spcPct val="30000"/>
              </a:spcBef>
              <a:defRPr sz="1200">
                <a:solidFill>
                  <a:schemeClr val="tx1"/>
                </a:solidFill>
                <a:latin typeface="Arial" panose="020B0604020202020204" pitchFamily="34" charset="0"/>
                <a:ea typeface="宋体" panose="02010600030101010101" pitchFamily="2" charset="-122"/>
              </a:defRPr>
            </a:lvl2pPr>
            <a:lvl3pPr marL="1142698" indent="-227928" defTabSz="949953">
              <a:spcBef>
                <a:spcPct val="30000"/>
              </a:spcBef>
              <a:defRPr sz="1200">
                <a:solidFill>
                  <a:schemeClr val="tx1"/>
                </a:solidFill>
                <a:latin typeface="Arial" panose="020B0604020202020204" pitchFamily="34" charset="0"/>
                <a:ea typeface="宋体" panose="02010600030101010101" pitchFamily="2" charset="-122"/>
              </a:defRPr>
            </a:lvl3pPr>
            <a:lvl4pPr marL="1600082" indent="-227928" defTabSz="949953">
              <a:spcBef>
                <a:spcPct val="30000"/>
              </a:spcBef>
              <a:defRPr sz="1200">
                <a:solidFill>
                  <a:schemeClr val="tx1"/>
                </a:solidFill>
                <a:latin typeface="Arial" panose="020B0604020202020204" pitchFamily="34" charset="0"/>
                <a:ea typeface="宋体" panose="02010600030101010101" pitchFamily="2" charset="-122"/>
              </a:defRPr>
            </a:lvl4pPr>
            <a:lvl5pPr marL="2055937" indent="-227928" defTabSz="949953">
              <a:spcBef>
                <a:spcPct val="30000"/>
              </a:spcBef>
              <a:defRPr sz="1200">
                <a:solidFill>
                  <a:schemeClr val="tx1"/>
                </a:solidFill>
                <a:latin typeface="Arial" panose="020B0604020202020204" pitchFamily="34" charset="0"/>
                <a:ea typeface="宋体" panose="02010600030101010101" pitchFamily="2" charset="-122"/>
              </a:defRPr>
            </a:lvl5pPr>
            <a:lvl6pPr marL="2496495"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37053"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377611"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18169" indent="-227928" defTabSz="94995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EA57059C-8E4B-452B-9AC4-10BA137EB1C2}" type="slidenum">
              <a:rPr lang="zh-CN" altLang="en-US" sz="1300">
                <a:latin typeface="Tahoma" panose="020B0604030504040204" pitchFamily="34" charset="0"/>
              </a:rPr>
              <a:pPr>
                <a:spcBef>
                  <a:spcPct val="0"/>
                </a:spcBef>
                <a:buFontTx/>
                <a:buNone/>
              </a:pPr>
              <a:t>9</a:t>
            </a:fld>
            <a:endParaRPr lang="zh-CN" altLang="en-US" sz="1300">
              <a:latin typeface="Tahoma" panose="020B0604030504040204" pitchFamily="34" charset="0"/>
            </a:endParaRPr>
          </a:p>
        </p:txBody>
      </p:sp>
      <p:sp>
        <p:nvSpPr>
          <p:cNvPr id="31747" name="Rectangle 2"/>
          <p:cNvSpPr>
            <a:spLocks noGrp="1" noRot="1" noChangeAspect="1" noChangeArrowheads="1" noTextEdit="1"/>
          </p:cNvSpPr>
          <p:nvPr>
            <p:ph type="sldImg" idx="4294967295"/>
          </p:nvPr>
        </p:nvSpPr>
        <p:spPr>
          <a:ln/>
        </p:spPr>
      </p:sp>
      <p:sp>
        <p:nvSpPr>
          <p:cNvPr id="31748" name="Rectangle 3"/>
          <p:cNvSpPr>
            <a:spLocks noGrp="1" noChangeArrowheads="1"/>
          </p:cNvSpPr>
          <p:nvPr>
            <p:ph type="body" idx="4294967295"/>
          </p:nvPr>
        </p:nvSpPr>
        <p:spPr/>
        <p:txBody>
          <a:bodyPr/>
          <a:lstStyle/>
          <a:p>
            <a:r>
              <a:rPr lang="zh-CN" altLang="en-US" dirty="0"/>
              <a:t>在介绍</a:t>
            </a:r>
            <a:r>
              <a:rPr lang="en-US" altLang="zh-CN" dirty="0"/>
              <a:t>SLR</a:t>
            </a:r>
            <a:r>
              <a:rPr lang="zh-CN" altLang="en-US" dirty="0"/>
              <a:t>分析这部分内容的时候，我们最后举了一个赋值语句文法的例子</a:t>
            </a:r>
            <a:endParaRPr lang="en-US" altLang="zh-CN" dirty="0"/>
          </a:p>
          <a:p>
            <a:pPr eaLnBrk="1" hangingPunct="1"/>
            <a:r>
              <a:rPr lang="zh-CN" altLang="en-US" dirty="0"/>
              <a:t>这里例子说明仅利用</a:t>
            </a:r>
            <a:r>
              <a:rPr lang="en-US" altLang="zh-CN" dirty="0"/>
              <a:t>follow</a:t>
            </a:r>
            <a:r>
              <a:rPr lang="zh-CN" altLang="en-US" dirty="0"/>
              <a:t>集的信息来解决冲突在某些情况下是不够的，</a:t>
            </a:r>
            <a:endParaRPr lang="en-US" altLang="zh-CN" dirty="0"/>
          </a:p>
          <a:p>
            <a:pPr eaLnBrk="1" hangingPunct="1"/>
            <a:r>
              <a:rPr lang="zh-CN" altLang="en-US" dirty="0"/>
              <a:t>事实上，</a:t>
            </a:r>
            <a:r>
              <a:rPr lang="en-US" altLang="zh-CN" dirty="0"/>
              <a:t>……</a:t>
            </a:r>
          </a:p>
          <a:p>
            <a:pPr eaLnBrk="1" hangingPunct="1"/>
            <a:r>
              <a:rPr lang="en-US" altLang="zh-CN" dirty="0">
                <a:latin typeface="楷体_GB2312" panose="02010609030101010101" pitchFamily="49" charset="-122"/>
                <a:ea typeface="楷体_GB2312" panose="02010609030101010101" pitchFamily="49" charset="-122"/>
              </a:rPr>
              <a:t>FOLLOW</a:t>
            </a:r>
            <a:r>
              <a:rPr lang="zh-CN" altLang="en-US" dirty="0">
                <a:latin typeface="楷体_GB2312" panose="02010609030101010101" pitchFamily="49" charset="-122"/>
                <a:ea typeface="楷体_GB2312" panose="02010609030101010101" pitchFamily="49" charset="-122"/>
              </a:rPr>
              <a:t>集只是一个</a:t>
            </a:r>
            <a:r>
              <a:rPr lang="zh-CN" altLang="en-US" b="1" dirty="0">
                <a:latin typeface="楷体_GB2312" panose="02010609030101010101" pitchFamily="49" charset="-122"/>
                <a:ea typeface="楷体_GB2312" panose="02010609030101010101" pitchFamily="49" charset="-122"/>
              </a:rPr>
              <a:t>必要条件</a:t>
            </a:r>
            <a:r>
              <a:rPr lang="zh-CN" altLang="en-US" dirty="0">
                <a:latin typeface="楷体_GB2312" panose="02010609030101010101" pitchFamily="49" charset="-122"/>
                <a:ea typeface="楷体_GB2312" panose="02010609030101010101" pitchFamily="49" charset="-122"/>
              </a:rPr>
              <a:t>，而非</a:t>
            </a:r>
            <a:r>
              <a:rPr lang="zh-CN" altLang="en-US" b="1" dirty="0">
                <a:latin typeface="楷体_GB2312" panose="02010609030101010101" pitchFamily="49" charset="-122"/>
                <a:ea typeface="楷体_GB2312" panose="02010609030101010101" pitchFamily="49" charset="-122"/>
              </a:rPr>
              <a:t>充分条件</a:t>
            </a:r>
            <a:r>
              <a:rPr lang="zh-CN" altLang="en-US" dirty="0">
                <a:latin typeface="楷体_GB2312" panose="02010609030101010101" pitchFamily="49" charset="-122"/>
                <a:ea typeface="楷体_GB2312" panose="02010609030101010101" pitchFamily="49" charset="-122"/>
              </a:rPr>
              <a:t>（</a:t>
            </a:r>
            <a:r>
              <a:rPr lang="en-US" altLang="zh-CN" dirty="0">
                <a:latin typeface="楷体_GB2312" panose="02010609030101010101" pitchFamily="49" charset="-122"/>
                <a:ea typeface="楷体_GB2312" panose="02010609030101010101" pitchFamily="49" charset="-122"/>
              </a:rPr>
              <a:t>cy</a:t>
            </a:r>
            <a:r>
              <a:rPr lang="zh-CN" altLang="en-US" dirty="0">
                <a:latin typeface="楷体_GB2312" panose="02010609030101010101" pitchFamily="49" charset="-122"/>
                <a:ea typeface="楷体_GB2312" panose="02010609030101010101" pitchFamily="49" charset="-122"/>
              </a:rPr>
              <a:t>）</a:t>
            </a:r>
            <a:endParaRPr lang="en-US" altLang="zh-CN" dirty="0"/>
          </a:p>
          <a:p>
            <a:pPr eaLnBrk="1" hangingPunct="1"/>
            <a:r>
              <a:rPr lang="zh-CN" altLang="en-US" dirty="0"/>
              <a:t>也就是说，</a:t>
            </a:r>
            <a:r>
              <a:rPr lang="en-US" altLang="zh-CN" dirty="0">
                <a:latin typeface="楷体_GB2312" panose="02010609030101010101" pitchFamily="49" charset="-122"/>
                <a:ea typeface="楷体_GB2312" panose="02010609030101010101" pitchFamily="49" charset="-122"/>
              </a:rPr>
              <a:t>FOLLOW</a:t>
            </a:r>
            <a:r>
              <a:rPr lang="zh-CN" altLang="en-US" dirty="0">
                <a:latin typeface="楷体_GB2312" panose="02010609030101010101" pitchFamily="49" charset="-122"/>
                <a:ea typeface="楷体_GB2312" panose="02010609030101010101" pitchFamily="49" charset="-122"/>
              </a:rPr>
              <a:t>集可以帮助我们排除一些不合理的归约，但是并不能帮我们确定正确的归约</a:t>
            </a:r>
            <a:endParaRPr lang="en-US" altLang="zh-CN" dirty="0"/>
          </a:p>
          <a:p>
            <a:pPr eaLnBrk="1" hangingPunct="1"/>
            <a:r>
              <a:rPr lang="zh-CN" altLang="en-US" sz="1200" b="1" dirty="0">
                <a:latin typeface="Times New Roman" panose="02020603050405020304" pitchFamily="18" charset="0"/>
                <a:cs typeface="Times New Roman" panose="02020603050405020304" pitchFamily="18" charset="0"/>
              </a:rPr>
              <a:t>，还要考查归约后得到的</a:t>
            </a:r>
            <a:r>
              <a:rPr lang="en-US" altLang="zh-CN" sz="1200" b="1" dirty="0">
                <a:latin typeface="Times New Roman" panose="02020603050405020304" pitchFamily="18" charset="0"/>
                <a:cs typeface="Times New Roman" panose="02020603050405020304" pitchFamily="18" charset="0"/>
              </a:rPr>
              <a:t>”</a:t>
            </a:r>
            <a:r>
              <a:rPr lang="zh-CN" altLang="en-US" sz="1200" b="1" dirty="0">
                <a:latin typeface="Times New Roman" panose="02020603050405020304" pitchFamily="18" charset="0"/>
                <a:cs typeface="Times New Roman" panose="02020603050405020304" pitchFamily="18" charset="0"/>
              </a:rPr>
              <a:t>栈中符号</a:t>
            </a:r>
            <a:r>
              <a:rPr lang="en-US" altLang="zh-CN" sz="1200" b="1" dirty="0">
                <a:latin typeface="Times New Roman" panose="02020603050405020304" pitchFamily="18" charset="0"/>
                <a:cs typeface="Times New Roman" panose="02020603050405020304" pitchFamily="18" charset="0"/>
              </a:rPr>
              <a:t>+</a:t>
            </a:r>
            <a:r>
              <a:rPr lang="en-US" altLang="zh-CN" sz="1200" b="1" i="1" dirty="0">
                <a:latin typeface="Times New Roman" panose="02020603050405020304" pitchFamily="18" charset="0"/>
                <a:cs typeface="Times New Roman" panose="02020603050405020304" pitchFamily="18" charset="0"/>
              </a:rPr>
              <a:t>b</a:t>
            </a:r>
            <a:r>
              <a:rPr lang="en-US" altLang="zh-CN" sz="1200" b="1" dirty="0">
                <a:latin typeface="Times New Roman" panose="02020603050405020304" pitchFamily="18" charset="0"/>
                <a:cs typeface="Times New Roman" panose="02020603050405020304" pitchFamily="18" charset="0"/>
              </a:rPr>
              <a:t>” </a:t>
            </a:r>
            <a:r>
              <a:rPr lang="zh-CN" altLang="en-US" sz="1200" b="1" dirty="0">
                <a:latin typeface="Times New Roman" panose="02020603050405020304" pitchFamily="18" charset="0"/>
                <a:cs typeface="Times New Roman" panose="02020603050405020304" pitchFamily="18" charset="0"/>
              </a:rPr>
              <a:t>是不是某规范句型的前缀</a:t>
            </a:r>
            <a:endParaRPr lang="en-US" altLang="zh-CN" dirty="0"/>
          </a:p>
          <a:p>
            <a:pPr eaLnBrk="1" hangingPunct="1"/>
            <a:r>
              <a:rPr lang="zh-CN" altLang="en-US" dirty="0"/>
              <a:t>龙</a:t>
            </a:r>
            <a:r>
              <a:rPr lang="en-US" altLang="zh-CN" dirty="0"/>
              <a:t>2p155</a:t>
            </a:r>
          </a:p>
          <a:p>
            <a:pPr eaLnBrk="1" hangingPunct="1"/>
            <a:r>
              <a:rPr lang="zh-CN" altLang="en-US" dirty="0">
                <a:latin typeface="楷体_GB2312" panose="02010609030101010101" pitchFamily="49" charset="-122"/>
                <a:ea typeface="楷体_GB2312" panose="02010609030101010101" pitchFamily="49" charset="-122"/>
              </a:rPr>
              <a:t>（是一个产生式的右部，只是必要条件，而非充分条件）</a:t>
            </a:r>
            <a:endParaRPr lang="zh-CN" altLang="en-US" dirty="0"/>
          </a:p>
          <a:p>
            <a:pPr eaLnBrk="1" hangingPunct="1"/>
            <a:r>
              <a:rPr lang="zh-CN" altLang="en-US" dirty="0">
                <a:latin typeface="楷体_GB2312" panose="02010609030101010101" pitchFamily="49" charset="-122"/>
                <a:ea typeface="楷体_GB2312" panose="02010609030101010101" pitchFamily="49" charset="-122"/>
              </a:rPr>
              <a:t>只使用</a:t>
            </a:r>
            <a:r>
              <a:rPr lang="en-US" altLang="zh-CN" dirty="0">
                <a:latin typeface="楷体_GB2312" panose="02010609030101010101" pitchFamily="49" charset="-122"/>
                <a:ea typeface="楷体_GB2312" panose="02010609030101010101" pitchFamily="49" charset="-122"/>
              </a:rPr>
              <a:t>FOLLOW</a:t>
            </a:r>
            <a:r>
              <a:rPr lang="zh-CN" altLang="en-US" dirty="0">
                <a:latin typeface="楷体_GB2312" panose="02010609030101010101" pitchFamily="49" charset="-122"/>
                <a:ea typeface="楷体_GB2312" panose="02010609030101010101" pitchFamily="49" charset="-122"/>
              </a:rPr>
              <a:t>集作为考查的标准过于笼统，不够精细</a:t>
            </a:r>
          </a:p>
          <a:p>
            <a:pPr eaLnBrk="1" hangingPunct="1"/>
            <a:r>
              <a:rPr lang="en-US" altLang="zh-CN" dirty="0">
                <a:latin typeface="楷体_GB2312" panose="02010609030101010101" pitchFamily="49" charset="-122"/>
                <a:ea typeface="楷体_GB2312" panose="02010609030101010101" pitchFamily="49" charset="-122"/>
              </a:rPr>
              <a:t>FOLLOW</a:t>
            </a:r>
            <a:r>
              <a:rPr lang="zh-CN" altLang="en-US" dirty="0">
                <a:latin typeface="楷体_GB2312" panose="02010609030101010101" pitchFamily="49" charset="-122"/>
                <a:ea typeface="楷体_GB2312" panose="02010609030101010101" pitchFamily="49" charset="-122"/>
              </a:rPr>
              <a:t>集是</a:t>
            </a:r>
            <a:r>
              <a:rPr lang="en-US" altLang="zh-CN" dirty="0">
                <a:latin typeface="楷体_GB2312" panose="02010609030101010101" pitchFamily="49" charset="-122"/>
                <a:ea typeface="楷体_GB2312" panose="02010609030101010101" pitchFamily="49" charset="-122"/>
              </a:rPr>
              <a:t>A</a:t>
            </a:r>
            <a:r>
              <a:rPr lang="zh-CN" altLang="en-US" dirty="0">
                <a:latin typeface="楷体_GB2312" panose="02010609030101010101" pitchFamily="49" charset="-122"/>
                <a:ea typeface="楷体_GB2312" panose="02010609030101010101" pitchFamily="49" charset="-122"/>
              </a:rPr>
              <a:t>后面可能跟随的终结符号的集合，也就是说，后续符号属于</a:t>
            </a:r>
            <a:r>
              <a:rPr lang="en-US" altLang="zh-CN" dirty="0">
                <a:latin typeface="楷体_GB2312" panose="02010609030101010101" pitchFamily="49" charset="-122"/>
                <a:ea typeface="楷体_GB2312" panose="02010609030101010101" pitchFamily="49" charset="-122"/>
              </a:rPr>
              <a:t>FOLLOW</a:t>
            </a:r>
            <a:r>
              <a:rPr lang="zh-CN" altLang="en-US" dirty="0">
                <a:latin typeface="楷体_GB2312" panose="02010609030101010101" pitchFamily="49" charset="-122"/>
                <a:ea typeface="楷体_GB2312" panose="02010609030101010101" pitchFamily="49" charset="-122"/>
              </a:rPr>
              <a:t>集，才有可能合法，但不是肯定合法</a:t>
            </a:r>
          </a:p>
          <a:p>
            <a:pPr eaLnBrk="1" hangingPunct="1"/>
            <a:r>
              <a:rPr lang="zh-CN" altLang="en-US" dirty="0"/>
              <a:t>如果</a:t>
            </a:r>
            <a:r>
              <a:rPr lang="en-US" altLang="zh-CN" dirty="0"/>
              <a:t>b</a:t>
            </a:r>
            <a:r>
              <a:rPr lang="zh-CN" altLang="en-US" dirty="0"/>
              <a:t>∈</a:t>
            </a:r>
            <a:r>
              <a:rPr lang="en-US" altLang="zh-CN" dirty="0">
                <a:latin typeface="楷体_GB2312" panose="02010609030101010101" pitchFamily="49" charset="-122"/>
                <a:ea typeface="楷体_GB2312" panose="02010609030101010101" pitchFamily="49" charset="-122"/>
              </a:rPr>
              <a:t>FOLLOW(A)</a:t>
            </a:r>
            <a:r>
              <a:rPr lang="zh-CN" altLang="en-US" dirty="0">
                <a:latin typeface="楷体_GB2312" panose="02010609030101010101" pitchFamily="49" charset="-122"/>
                <a:ea typeface="楷体_GB2312" panose="02010609030101010101" pitchFamily="49" charset="-122"/>
              </a:rPr>
              <a:t>，只能说明</a:t>
            </a:r>
            <a:r>
              <a:rPr lang="en-US" altLang="zh-CN" dirty="0">
                <a:latin typeface="楷体_GB2312" panose="02010609030101010101" pitchFamily="49" charset="-122"/>
                <a:ea typeface="楷体_GB2312" panose="02010609030101010101" pitchFamily="49" charset="-122"/>
              </a:rPr>
              <a:t>α</a:t>
            </a:r>
            <a:r>
              <a:rPr lang="zh-CN" altLang="en-US" b="1" dirty="0">
                <a:latin typeface="楷体_GB2312" panose="02010609030101010101" pitchFamily="49" charset="-122"/>
                <a:ea typeface="楷体_GB2312" panose="02010609030101010101" pitchFamily="49" charset="-122"/>
              </a:rPr>
              <a:t>可能</a:t>
            </a:r>
            <a:r>
              <a:rPr lang="zh-CN" altLang="en-US" dirty="0">
                <a:latin typeface="楷体_GB2312" panose="02010609030101010101" pitchFamily="49" charset="-122"/>
                <a:ea typeface="楷体_GB2312" panose="02010609030101010101" pitchFamily="49" charset="-122"/>
              </a:rPr>
              <a:t>是句柄。</a:t>
            </a:r>
          </a:p>
          <a:p>
            <a:pPr eaLnBrk="1" hangingPunct="1"/>
            <a:r>
              <a:rPr lang="zh-CN" altLang="en-US" dirty="0">
                <a:latin typeface="楷体_GB2312" panose="02010609030101010101" pitchFamily="49" charset="-122"/>
                <a:ea typeface="楷体_GB2312" panose="02010609030101010101" pitchFamily="49" charset="-122"/>
              </a:rPr>
              <a:t>充分必要条件</a:t>
            </a:r>
          </a:p>
          <a:p>
            <a:pPr eaLnBrk="1" hangingPunct="1"/>
            <a:endParaRPr lang="zh-CN" altLang="en-US" dirty="0"/>
          </a:p>
        </p:txBody>
      </p:sp>
    </p:spTree>
    <p:extLst>
      <p:ext uri="{BB962C8B-B14F-4D97-AF65-F5344CB8AC3E}">
        <p14:creationId xmlns:p14="http://schemas.microsoft.com/office/powerpoint/2010/main" val="2465641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S</a:t>
            </a:r>
            <a:r>
              <a:rPr lang="zh-CN" altLang="en-US" dirty="0"/>
              <a:t>：并不是</a:t>
            </a:r>
            <a:r>
              <a:rPr lang="en-US" altLang="zh-CN" dirty="0"/>
              <a:t>FOLLOW(A)</a:t>
            </a:r>
            <a:r>
              <a:rPr lang="zh-CN" altLang="en-US" dirty="0"/>
              <a:t>中的每个元素在含有</a:t>
            </a:r>
            <a:r>
              <a:rPr lang="en-US" altLang="zh-CN" dirty="0"/>
              <a:t>A</a:t>
            </a:r>
            <a:r>
              <a:rPr lang="zh-CN" altLang="en-US" dirty="0"/>
              <a:t>的所有句型中都会出现在</a:t>
            </a:r>
            <a:r>
              <a:rPr lang="en-US" altLang="zh-CN" dirty="0"/>
              <a:t>A</a:t>
            </a:r>
            <a:r>
              <a:rPr lang="zh-CN" altLang="en-US" dirty="0"/>
              <a:t>的后面，在特定的规范句型中出现在</a:t>
            </a:r>
            <a:r>
              <a:rPr lang="en-US" altLang="zh-CN" dirty="0"/>
              <a:t>A</a:t>
            </a:r>
            <a:r>
              <a:rPr lang="zh-CN" altLang="en-US" dirty="0"/>
              <a:t>的后面的终结符集是</a:t>
            </a:r>
            <a:r>
              <a:rPr lang="en-US" altLang="zh-CN" dirty="0"/>
              <a:t>FOLLOW</a:t>
            </a:r>
            <a:r>
              <a:rPr lang="zh-CN" altLang="en-US" dirty="0"/>
              <a:t>（</a:t>
            </a:r>
            <a:r>
              <a:rPr lang="en-US" altLang="zh-CN" dirty="0"/>
              <a:t>A</a:t>
            </a:r>
            <a:r>
              <a:rPr lang="zh-CN" altLang="en-US" dirty="0"/>
              <a:t>）的子集。</a:t>
            </a:r>
            <a:endParaRPr lang="en-US" altLang="zh-CN" dirty="0"/>
          </a:p>
          <a:p>
            <a:r>
              <a:rPr lang="en-US" altLang="zh-CN" dirty="0"/>
              <a:t>S</a:t>
            </a:r>
            <a:r>
              <a:rPr lang="zh-CN" altLang="en-US" dirty="0"/>
              <a:t>：当栈中是</a:t>
            </a:r>
            <a:r>
              <a:rPr lang="en-US" altLang="zh-CN" dirty="0"/>
              <a:t>L=</a:t>
            </a:r>
            <a:r>
              <a:rPr lang="zh-CN" altLang="en-US" dirty="0"/>
              <a:t>栈顶是</a:t>
            </a:r>
            <a:r>
              <a:rPr lang="en-US" altLang="zh-CN" dirty="0"/>
              <a:t>L</a:t>
            </a:r>
            <a:r>
              <a:rPr lang="zh-CN" altLang="en-US" dirty="0"/>
              <a:t>，只有后继符号是</a:t>
            </a:r>
            <a:r>
              <a:rPr lang="en-US" altLang="zh-CN" dirty="0"/>
              <a:t>$</a:t>
            </a:r>
            <a:r>
              <a:rPr lang="zh-CN" altLang="en-US" dirty="0"/>
              <a:t>时，</a:t>
            </a:r>
            <a:r>
              <a:rPr lang="en-US" altLang="zh-CN" dirty="0"/>
              <a:t>L</a:t>
            </a:r>
            <a:r>
              <a:rPr lang="zh-CN" altLang="en-US" dirty="0"/>
              <a:t>可以归约为</a:t>
            </a:r>
            <a:r>
              <a:rPr lang="en-US" altLang="zh-CN" dirty="0"/>
              <a:t>R</a:t>
            </a:r>
            <a:r>
              <a:rPr lang="zh-CN" altLang="en-US" dirty="0"/>
              <a:t>。板书 ： </a:t>
            </a:r>
            <a:r>
              <a:rPr lang="en-US" altLang="zh-CN" dirty="0"/>
              <a:t>id=id</a:t>
            </a:r>
            <a:r>
              <a:rPr lang="zh-CN" altLang="en-US" dirty="0"/>
              <a:t>的语法树，做对比。</a:t>
            </a:r>
            <a:r>
              <a:rPr lang="en-US" altLang="zh-CN" dirty="0"/>
              <a:t>L</a:t>
            </a:r>
            <a:r>
              <a:rPr lang="zh-CN" altLang="en-US" dirty="0"/>
              <a:t>不能归约为</a:t>
            </a:r>
            <a:r>
              <a:rPr lang="en-US" altLang="zh-CN" dirty="0"/>
              <a:t>R</a:t>
            </a:r>
            <a:r>
              <a:rPr lang="zh-CN" altLang="en-US" dirty="0"/>
              <a:t>。</a:t>
            </a:r>
            <a:endParaRPr lang="en-US" altLang="zh-CN" dirty="0"/>
          </a:p>
          <a:p>
            <a:r>
              <a:rPr lang="zh-CN" altLang="en-US" dirty="0"/>
              <a:t>当栈中是</a:t>
            </a:r>
            <a:r>
              <a:rPr lang="en-US" altLang="zh-CN" dirty="0"/>
              <a:t>*L</a:t>
            </a:r>
            <a:r>
              <a:rPr lang="zh-CN" altLang="en-US" dirty="0"/>
              <a:t>，而后继符号是</a:t>
            </a:r>
            <a:r>
              <a:rPr lang="en-US" altLang="zh-CN" dirty="0"/>
              <a:t>=</a:t>
            </a:r>
            <a:r>
              <a:rPr lang="zh-CN" altLang="en-US" dirty="0"/>
              <a:t>时，</a:t>
            </a:r>
            <a:r>
              <a:rPr lang="en-US" altLang="zh-CN" dirty="0"/>
              <a:t>L</a:t>
            </a:r>
            <a:r>
              <a:rPr lang="zh-CN" altLang="en-US" dirty="0"/>
              <a:t>可以归约为</a:t>
            </a:r>
            <a:r>
              <a:rPr lang="en-US" altLang="zh-CN" dirty="0"/>
              <a:t>R</a:t>
            </a:r>
            <a:r>
              <a:rPr lang="zh-CN" altLang="en-US" dirty="0"/>
              <a:t>。因为 </a:t>
            </a:r>
            <a:r>
              <a:rPr lang="en-US" altLang="zh-CN" dirty="0"/>
              <a:t>S</a:t>
            </a:r>
            <a:r>
              <a:rPr lang="zh-CN" altLang="en-US" dirty="0"/>
              <a:t>可以推导出 </a:t>
            </a:r>
            <a:r>
              <a:rPr lang="en-US" altLang="zh-CN" dirty="0"/>
              <a:t>*R = … </a:t>
            </a:r>
            <a:r>
              <a:rPr lang="zh-CN" altLang="en-US" dirty="0"/>
              <a:t>当栈中只有</a:t>
            </a:r>
            <a:r>
              <a:rPr lang="en-US" altLang="zh-CN" dirty="0"/>
              <a:t>L</a:t>
            </a:r>
            <a:r>
              <a:rPr lang="zh-CN" altLang="en-US" dirty="0"/>
              <a:t>，后继符号是</a:t>
            </a:r>
            <a:r>
              <a:rPr lang="en-US" altLang="zh-CN" dirty="0"/>
              <a:t>=</a:t>
            </a:r>
            <a:r>
              <a:rPr lang="zh-CN" altLang="en-US" dirty="0"/>
              <a:t>时，不能将</a:t>
            </a:r>
            <a:r>
              <a:rPr lang="en-US" altLang="zh-CN" dirty="0"/>
              <a:t>L</a:t>
            </a:r>
            <a:r>
              <a:rPr lang="zh-CN" altLang="en-US" dirty="0"/>
              <a:t>归约为</a:t>
            </a:r>
            <a:r>
              <a:rPr lang="en-US" altLang="zh-CN" dirty="0"/>
              <a:t>R</a:t>
            </a:r>
            <a:r>
              <a:rPr lang="zh-CN" altLang="en-US" dirty="0"/>
              <a:t>，因为</a:t>
            </a:r>
            <a:r>
              <a:rPr lang="en-US" altLang="zh-CN" dirty="0"/>
              <a:t>S</a:t>
            </a:r>
            <a:r>
              <a:rPr lang="zh-CN" altLang="en-US" dirty="0"/>
              <a:t>不能推导出</a:t>
            </a:r>
            <a:r>
              <a:rPr lang="en-US" altLang="zh-CN" dirty="0"/>
              <a:t>R=….</a:t>
            </a:r>
          </a:p>
          <a:p>
            <a:r>
              <a:rPr lang="zh-CN" altLang="en-US" dirty="0"/>
              <a:t>即要考虑下文即后继符号，也要考虑上文，即栈中符号串，即当前的状态（累积了已识别符号串的信息）。</a:t>
            </a:r>
            <a:endParaRPr lang="en-US" altLang="zh-CN" dirty="0"/>
          </a:p>
          <a:p>
            <a:r>
              <a:rPr lang="zh-CN" altLang="en-US" dirty="0"/>
              <a:t>如何知道上下文呢？在状态中记录更多的信息，加入下文信息即紧随符号。</a:t>
            </a:r>
            <a:endParaRPr lang="en-US" altLang="zh-CN" dirty="0"/>
          </a:p>
          <a:p>
            <a:r>
              <a:rPr lang="zh-CN" altLang="en-US" dirty="0"/>
              <a:t>能通过非终结符号在产生式体中的位置，排除一些一定不正确的情况。</a:t>
            </a:r>
            <a:endParaRPr lang="en-US" altLang="zh-CN" dirty="0"/>
          </a:p>
          <a:p>
            <a:endParaRPr lang="en-US" altLang="zh-CN" dirty="0"/>
          </a:p>
          <a:p>
            <a:r>
              <a:rPr lang="zh-CN" altLang="en-US" dirty="0"/>
              <a:t>事实上，</a:t>
            </a:r>
            <a:r>
              <a:rPr kumimoji="1" lang="zh-CN" altLang="en-US" b="1" dirty="0">
                <a:cs typeface="Times New Roman" panose="02020603050405020304" pitchFamily="18" charset="0"/>
              </a:rPr>
              <a:t>对于产生式</a:t>
            </a:r>
            <a:r>
              <a:rPr kumimoji="1" lang="zh-CN" altLang="en-US" b="1" i="1" dirty="0">
                <a:cs typeface="Times New Roman" panose="02020603050405020304" pitchFamily="18" charset="0"/>
              </a:rPr>
              <a:t> </a:t>
            </a:r>
            <a:r>
              <a:rPr kumimoji="1" lang="en-US" altLang="zh-CN" b="1" i="1" dirty="0">
                <a:cs typeface="Times New Roman" panose="02020603050405020304" pitchFamily="18" charset="0"/>
              </a:rPr>
              <a:t>A</a:t>
            </a:r>
            <a:r>
              <a:rPr kumimoji="1" lang="en-US" altLang="zh-CN" b="1" dirty="0">
                <a:cs typeface="Times New Roman" panose="02020603050405020304" pitchFamily="18" charset="0"/>
              </a:rPr>
              <a:t>→</a:t>
            </a:r>
            <a:r>
              <a:rPr kumimoji="1" lang="en-US" altLang="zh-CN" b="1" i="1" dirty="0">
                <a:cs typeface="Times New Roman" panose="02020603050405020304" pitchFamily="18" charset="0"/>
              </a:rPr>
              <a:t>α</a:t>
            </a:r>
            <a:r>
              <a:rPr kumimoji="1" lang="zh-CN" altLang="en-US" b="1" dirty="0">
                <a:cs typeface="Times New Roman" panose="02020603050405020304" pitchFamily="18" charset="0"/>
              </a:rPr>
              <a:t>的归约，在不同使用位置，</a:t>
            </a:r>
            <a:r>
              <a:rPr kumimoji="1" lang="en-US" altLang="zh-CN" b="1" i="1" dirty="0">
                <a:cs typeface="Times New Roman" panose="02020603050405020304" pitchFamily="18" charset="0"/>
              </a:rPr>
              <a:t>A</a:t>
            </a:r>
            <a:r>
              <a:rPr kumimoji="1" lang="zh-CN" altLang="en-US" b="1" dirty="0">
                <a:cs typeface="Times New Roman" panose="02020603050405020304" pitchFamily="18" charset="0"/>
              </a:rPr>
              <a:t>会要求不同的后继符号</a:t>
            </a:r>
            <a:endParaRPr lang="en-US" altLang="zh-CN" dirty="0"/>
          </a:p>
          <a:p>
            <a:endParaRPr lang="en-US" altLang="zh-CN" dirty="0"/>
          </a:p>
          <a:p>
            <a:r>
              <a:rPr lang="zh-CN" altLang="en-US" dirty="0"/>
              <a:t>例如在这个文法中，</a:t>
            </a:r>
            <a:r>
              <a:rPr lang="en-US" altLang="zh-CN"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FOLLOW(</a:t>
            </a:r>
            <a:r>
              <a:rPr lang="en-US" altLang="zh-CN" b="1" i="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R</a:t>
            </a:r>
            <a:r>
              <a:rPr lang="en-US" altLang="zh-CN" b="1" dirty="0">
                <a:solidFill>
                  <a:srgbClr val="000000"/>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dirty="0"/>
              <a:t>中包含</a:t>
            </a:r>
            <a:r>
              <a:rPr lang="en-US" altLang="zh-CN" dirty="0"/>
              <a:t>2</a:t>
            </a:r>
            <a:r>
              <a:rPr lang="zh-CN" altLang="en-US" dirty="0"/>
              <a:t>个符号。这是文法中的一个句型对应的分析树</a:t>
            </a:r>
            <a:endParaRPr lang="en-US" altLang="zh-CN" dirty="0"/>
          </a:p>
          <a:p>
            <a:r>
              <a:rPr lang="zh-CN" altLang="en-US" dirty="0"/>
              <a:t>例如，在这个位置上，</a:t>
            </a:r>
            <a:r>
              <a:rPr lang="en-US" altLang="zh-CN" dirty="0"/>
              <a:t>R</a:t>
            </a:r>
            <a:r>
              <a:rPr lang="zh-CN" altLang="en-US" dirty="0"/>
              <a:t>是</a:t>
            </a:r>
            <a:r>
              <a:rPr lang="en-US" altLang="zh-CN" dirty="0"/>
              <a:t>S</a:t>
            </a:r>
            <a:r>
              <a:rPr lang="zh-CN" altLang="en-US" dirty="0"/>
              <a:t>产生式右部最后一个符号，</a:t>
            </a:r>
            <a:endParaRPr lang="en-US" altLang="zh-CN" dirty="0"/>
          </a:p>
          <a:p>
            <a:r>
              <a:rPr lang="zh-CN" altLang="en-US" dirty="0"/>
              <a:t>而</a:t>
            </a:r>
            <a:r>
              <a:rPr lang="en-US" altLang="zh-CN" dirty="0"/>
              <a:t>S</a:t>
            </a:r>
            <a:r>
              <a:rPr lang="zh-CN" altLang="en-US" dirty="0"/>
              <a:t>后面只能连接结束符号</a:t>
            </a:r>
            <a:r>
              <a:rPr lang="en-US" altLang="zh-CN" dirty="0"/>
              <a:t>$</a:t>
            </a:r>
            <a:r>
              <a:rPr lang="zh-CN" altLang="en-US" dirty="0"/>
              <a:t>，因此在这个位置上，</a:t>
            </a:r>
            <a:r>
              <a:rPr lang="en-US" altLang="zh-CN" dirty="0"/>
              <a:t>R</a:t>
            </a:r>
            <a:r>
              <a:rPr lang="zh-CN" altLang="en-US" dirty="0"/>
              <a:t>后面也只能连接</a:t>
            </a:r>
            <a:r>
              <a:rPr lang="en-US" altLang="zh-CN" dirty="0"/>
              <a:t>$</a:t>
            </a:r>
          </a:p>
          <a:p>
            <a:r>
              <a:rPr lang="zh-CN" altLang="en-US" dirty="0"/>
              <a:t>也就是说，在这个位置上，只有当下一个输入符号是</a:t>
            </a:r>
            <a:r>
              <a:rPr lang="en-US" altLang="zh-CN" dirty="0"/>
              <a:t>$</a:t>
            </a:r>
            <a:r>
              <a:rPr lang="zh-CN" altLang="en-US" dirty="0"/>
              <a:t>时，才可以把</a:t>
            </a:r>
            <a:r>
              <a:rPr lang="en-US" altLang="zh-CN" dirty="0"/>
              <a:t>L</a:t>
            </a:r>
            <a:r>
              <a:rPr lang="zh-CN" altLang="en-US" dirty="0"/>
              <a:t>归约为</a:t>
            </a:r>
            <a:r>
              <a:rPr lang="en-US" altLang="zh-CN" dirty="0"/>
              <a:t>R</a:t>
            </a:r>
          </a:p>
          <a:p>
            <a:endParaRPr lang="en-US" altLang="zh-CN" dirty="0"/>
          </a:p>
          <a:p>
            <a:r>
              <a:rPr lang="zh-CN" altLang="en-US" dirty="0"/>
              <a:t>而在这个位置上，</a:t>
            </a:r>
            <a:r>
              <a:rPr lang="en-US" altLang="zh-CN" dirty="0"/>
              <a:t>R</a:t>
            </a:r>
            <a:r>
              <a:rPr lang="zh-CN" altLang="en-US" dirty="0"/>
              <a:t>的后继符号是</a:t>
            </a:r>
            <a:r>
              <a:rPr lang="en-US" altLang="zh-CN" dirty="0"/>
              <a:t>=</a:t>
            </a:r>
          </a:p>
          <a:p>
            <a:endParaRPr lang="en-US" altLang="zh-CN" dirty="0"/>
          </a:p>
          <a:p>
            <a:r>
              <a:rPr lang="zh-CN" altLang="en-US" dirty="0"/>
              <a:t>可见，</a:t>
            </a:r>
            <a:r>
              <a:rPr kumimoji="1" lang="zh-CN" altLang="en-US" b="1" dirty="0">
                <a:solidFill>
                  <a:srgbClr val="000000"/>
                </a:solidFill>
                <a:latin typeface="Times New Roman" panose="02020603050405020304" pitchFamily="18" charset="0"/>
                <a:ea typeface="华文楷体" panose="02010600040101010101" pitchFamily="2" charset="-122"/>
              </a:rPr>
              <a:t>特定位置的后继符集合是</a:t>
            </a:r>
            <a:r>
              <a:rPr kumimoji="1" lang="en-US" altLang="zh-CN" b="1" i="1" dirty="0">
                <a:solidFill>
                  <a:srgbClr val="000000"/>
                </a:solidFill>
                <a:latin typeface="Times New Roman" panose="02020603050405020304" pitchFamily="18" charset="0"/>
                <a:ea typeface="华文楷体" panose="02010600040101010101" pitchFamily="2" charset="-122"/>
              </a:rPr>
              <a:t>FOLLOW</a:t>
            </a:r>
            <a:r>
              <a:rPr kumimoji="1" lang="en-US" altLang="zh-CN" b="1" dirty="0">
                <a:solidFill>
                  <a:srgbClr val="000000"/>
                </a:solidFill>
                <a:latin typeface="Times New Roman" panose="02020603050405020304" pitchFamily="18" charset="0"/>
                <a:ea typeface="华文楷体" panose="02010600040101010101" pitchFamily="2" charset="-122"/>
              </a:rPr>
              <a:t>(</a:t>
            </a:r>
            <a:r>
              <a:rPr kumimoji="1" lang="en-US" altLang="zh-CN" b="1" i="1" dirty="0">
                <a:solidFill>
                  <a:srgbClr val="000000"/>
                </a:solidFill>
                <a:latin typeface="Times New Roman" panose="02020603050405020304" pitchFamily="18" charset="0"/>
                <a:ea typeface="华文楷体" panose="02010600040101010101" pitchFamily="2" charset="-122"/>
              </a:rPr>
              <a:t>A</a:t>
            </a:r>
            <a:r>
              <a:rPr kumimoji="1" lang="en-US" altLang="zh-CN" b="1" dirty="0">
                <a:solidFill>
                  <a:srgbClr val="000000"/>
                </a:solidFill>
                <a:latin typeface="Times New Roman" panose="02020603050405020304" pitchFamily="18" charset="0"/>
                <a:ea typeface="华文楷体" panose="02010600040101010101" pitchFamily="2" charset="-122"/>
              </a:rPr>
              <a:t>)</a:t>
            </a:r>
            <a:r>
              <a:rPr kumimoji="1" lang="zh-CN" altLang="zh-CN" b="1" dirty="0">
                <a:solidFill>
                  <a:srgbClr val="000000"/>
                </a:solidFill>
                <a:latin typeface="Times New Roman" panose="02020603050405020304" pitchFamily="18" charset="0"/>
                <a:ea typeface="华文楷体" panose="02010600040101010101" pitchFamily="2" charset="-122"/>
              </a:rPr>
              <a:t>的</a:t>
            </a:r>
            <a:r>
              <a:rPr kumimoji="1" lang="zh-CN" altLang="zh-CN" b="1" dirty="0">
                <a:solidFill>
                  <a:srgbClr val="2D83F4"/>
                </a:solidFill>
                <a:latin typeface="Times New Roman" panose="02020603050405020304" pitchFamily="18" charset="0"/>
                <a:ea typeface="华文楷体" panose="02010600040101010101" pitchFamily="2" charset="-122"/>
              </a:rPr>
              <a:t>子集</a:t>
            </a:r>
            <a:endParaRPr lang="zh-CN" altLang="en-US" b="1" dirty="0">
              <a:solidFill>
                <a:srgbClr val="2D83F4"/>
              </a:solidFill>
              <a:latin typeface="Times New Roman" panose="02020603050405020304" pitchFamily="18" charset="0"/>
              <a:ea typeface="华文楷体" panose="02010600040101010101" pitchFamily="2" charset="-122"/>
            </a:endParaRPr>
          </a:p>
          <a:p>
            <a:r>
              <a:rPr lang="zh-CN" altLang="en-US" dirty="0"/>
              <a:t>所以，</a:t>
            </a:r>
            <a:r>
              <a:rPr lang="en-US" altLang="zh-CN" dirty="0"/>
              <a:t>SLR</a:t>
            </a:r>
            <a:r>
              <a:rPr lang="zh-CN" altLang="en-US" dirty="0"/>
              <a:t>根据</a:t>
            </a:r>
            <a:r>
              <a:rPr kumimoji="1" lang="en-US" altLang="zh-CN" b="1" i="1" dirty="0">
                <a:solidFill>
                  <a:srgbClr val="000000"/>
                </a:solidFill>
                <a:latin typeface="Times New Roman" panose="02020603050405020304" pitchFamily="18" charset="0"/>
                <a:ea typeface="华文楷体" panose="02010600040101010101" pitchFamily="2" charset="-122"/>
              </a:rPr>
              <a:t>FOLLOW</a:t>
            </a:r>
            <a:r>
              <a:rPr kumimoji="1" lang="zh-CN" altLang="zh-CN" b="1" dirty="0">
                <a:solidFill>
                  <a:srgbClr val="2D83F4"/>
                </a:solidFill>
                <a:latin typeface="Times New Roman" panose="02020603050405020304" pitchFamily="18" charset="0"/>
                <a:ea typeface="华文楷体" panose="02010600040101010101" pitchFamily="2" charset="-122"/>
              </a:rPr>
              <a:t>集</a:t>
            </a:r>
            <a:r>
              <a:rPr kumimoji="1" lang="zh-CN" altLang="en-US" b="1" dirty="0">
                <a:solidFill>
                  <a:srgbClr val="2D83F4"/>
                </a:solidFill>
                <a:latin typeface="Times New Roman" panose="02020603050405020304" pitchFamily="18" charset="0"/>
                <a:ea typeface="华文楷体" panose="02010600040101010101" pitchFamily="2" charset="-122"/>
              </a:rPr>
              <a:t>来判定是否可以归约就扩大了可以归约的范围</a:t>
            </a:r>
            <a:endParaRPr kumimoji="1" lang="en-US" altLang="zh-CN" b="1" dirty="0">
              <a:solidFill>
                <a:srgbClr val="2D83F4"/>
              </a:solidFill>
              <a:latin typeface="Times New Roman" panose="02020603050405020304" pitchFamily="18" charset="0"/>
              <a:ea typeface="华文楷体" panose="02010600040101010101" pitchFamily="2" charset="-122"/>
            </a:endParaRPr>
          </a:p>
          <a:p>
            <a:endParaRPr kumimoji="1" lang="en-US" altLang="zh-CN" b="1" dirty="0">
              <a:solidFill>
                <a:srgbClr val="2D83F4"/>
              </a:solidFill>
              <a:latin typeface="Times New Roman" panose="02020603050405020304" pitchFamily="18" charset="0"/>
              <a:ea typeface="华文楷体" panose="02010600040101010101" pitchFamily="2" charset="-122"/>
            </a:endParaRPr>
          </a:p>
          <a:p>
            <a:r>
              <a:rPr lang="zh-CN" altLang="en-US" dirty="0"/>
              <a:t>基于以上原因，</a:t>
            </a:r>
            <a:r>
              <a:rPr lang="en-US" altLang="zh-CN" i="1" dirty="0"/>
              <a:t>LR</a:t>
            </a:r>
            <a:r>
              <a:rPr lang="en-US" altLang="zh-CN" dirty="0"/>
              <a:t>(1)</a:t>
            </a:r>
            <a:r>
              <a:rPr lang="zh-CN" altLang="en-US" dirty="0"/>
              <a:t>分析法在构造项目时，就直接考虑了后继符号信息</a:t>
            </a:r>
            <a:endParaRPr lang="en-US" altLang="zh-CN" dirty="0"/>
          </a:p>
          <a:p>
            <a:r>
              <a:rPr lang="zh-CN" altLang="en-US" dirty="0"/>
              <a:t>例如，为表示在这个位置上，</a:t>
            </a:r>
            <a:r>
              <a:rPr lang="en-US" altLang="zh-CN" dirty="0"/>
              <a:t>R</a:t>
            </a:r>
            <a:r>
              <a:rPr lang="zh-CN" altLang="en-US" dirty="0"/>
              <a:t>的后继符号是</a:t>
            </a:r>
            <a:r>
              <a:rPr lang="en-US" altLang="zh-CN" dirty="0"/>
              <a:t>$</a:t>
            </a:r>
          </a:p>
          <a:p>
            <a:r>
              <a:rPr lang="en-US" altLang="zh-CN" i="1" dirty="0"/>
              <a:t>LR</a:t>
            </a:r>
            <a:r>
              <a:rPr lang="en-US" altLang="zh-CN" dirty="0"/>
              <a:t>(1)</a:t>
            </a:r>
            <a:r>
              <a:rPr lang="zh-CN" altLang="en-US" dirty="0"/>
              <a:t>分析法采用这种形式表示</a:t>
            </a:r>
            <a:r>
              <a:rPr lang="en-US" altLang="zh-CN" dirty="0"/>
              <a:t>R</a:t>
            </a:r>
            <a:r>
              <a:rPr lang="zh-CN" altLang="en-US" dirty="0"/>
              <a:t>产生式对应的归约项目</a:t>
            </a:r>
            <a:endParaRPr lang="en-US" altLang="zh-CN" dirty="0"/>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1483">
              <a:defRPr>
                <a:solidFill>
                  <a:schemeClr val="tx1"/>
                </a:solidFill>
                <a:latin typeface="Tahoma" panose="020B0604030504040204" pitchFamily="34" charset="0"/>
                <a:ea typeface="宋体" panose="02010600030101010101" pitchFamily="2" charset="-122"/>
              </a:defRPr>
            </a:lvl1pPr>
            <a:lvl2pPr marL="741912" indent="-284527" defTabSz="951483">
              <a:defRPr>
                <a:solidFill>
                  <a:schemeClr val="tx1"/>
                </a:solidFill>
                <a:latin typeface="Tahoma" panose="020B0604030504040204" pitchFamily="34" charset="0"/>
                <a:ea typeface="宋体" panose="02010600030101010101" pitchFamily="2" charset="-122"/>
              </a:defRPr>
            </a:lvl2pPr>
            <a:lvl3pPr marL="1142698" indent="-227928" defTabSz="951483">
              <a:defRPr>
                <a:solidFill>
                  <a:schemeClr val="tx1"/>
                </a:solidFill>
                <a:latin typeface="Tahoma" panose="020B0604030504040204" pitchFamily="34" charset="0"/>
                <a:ea typeface="宋体" panose="02010600030101010101" pitchFamily="2" charset="-122"/>
              </a:defRPr>
            </a:lvl3pPr>
            <a:lvl4pPr marL="1600082" indent="-227928" defTabSz="951483">
              <a:defRPr>
                <a:solidFill>
                  <a:schemeClr val="tx1"/>
                </a:solidFill>
                <a:latin typeface="Tahoma" panose="020B0604030504040204" pitchFamily="34" charset="0"/>
                <a:ea typeface="宋体" panose="02010600030101010101" pitchFamily="2" charset="-122"/>
              </a:defRPr>
            </a:lvl4pPr>
            <a:lvl5pPr marL="2055937" indent="-227928" defTabSz="951483">
              <a:defRPr>
                <a:solidFill>
                  <a:schemeClr val="tx1"/>
                </a:solidFill>
                <a:latin typeface="Tahoma" panose="020B0604030504040204" pitchFamily="34" charset="0"/>
                <a:ea typeface="宋体" panose="02010600030101010101" pitchFamily="2" charset="-122"/>
              </a:defRPr>
            </a:lvl5pPr>
            <a:lvl6pPr marL="2496495" indent="-227928" defTabSz="95148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37053" indent="-227928" defTabSz="95148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377611" indent="-227928" defTabSz="95148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18169" indent="-227928" defTabSz="951483"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28BE4631-5B25-4A0C-B0D1-F25BC2DE2C61}" type="slidenum">
              <a:rPr lang="zh-CN" altLang="en-US" smtClean="0">
                <a:solidFill>
                  <a:srgbClr val="000000"/>
                </a:solidFill>
              </a:rPr>
              <a:pPr/>
              <a:t>10</a:t>
            </a:fld>
            <a:endParaRPr lang="en-US" altLang="zh-CN">
              <a:solidFill>
                <a:srgbClr val="000000"/>
              </a:solidFill>
            </a:endParaRPr>
          </a:p>
        </p:txBody>
      </p:sp>
    </p:spTree>
    <p:extLst>
      <p:ext uri="{BB962C8B-B14F-4D97-AF65-F5344CB8AC3E}">
        <p14:creationId xmlns:p14="http://schemas.microsoft.com/office/powerpoint/2010/main" val="715064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EAC267F-95CA-4433-8E7C-04AB2A9A0145}" type="slidenum">
              <a:rPr lang="zh-CN" altLang="en-US"/>
              <a:pPr>
                <a:defRPr/>
              </a:pPr>
              <a:t>‹#›</a:t>
            </a:fld>
            <a:endParaRPr lang="en-US" altLang="zh-CN"/>
          </a:p>
        </p:txBody>
      </p:sp>
    </p:spTree>
    <p:extLst>
      <p:ext uri="{BB962C8B-B14F-4D97-AF65-F5344CB8AC3E}">
        <p14:creationId xmlns:p14="http://schemas.microsoft.com/office/powerpoint/2010/main" val="425820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5"/>
          <p:cNvGrpSpPr>
            <a:grpSpLocks/>
          </p:cNvGrpSpPr>
          <p:nvPr userDrawn="1"/>
        </p:nvGrpSpPr>
        <p:grpSpPr bwMode="auto">
          <a:xfrm>
            <a:off x="0" y="195263"/>
            <a:ext cx="755650" cy="431800"/>
            <a:chOff x="-786" y="195486"/>
            <a:chExt cx="756363" cy="432048"/>
          </a:xfrm>
        </p:grpSpPr>
        <p:sp>
          <p:nvSpPr>
            <p:cNvPr id="5" name="五边形 4"/>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panose="02010609030101010101" pitchFamily="49" charset="-122"/>
                <a:cs typeface="楷体_GB2312" panose="02010609030101010101" pitchFamily="49" charset="-122"/>
              </a:endParaRPr>
            </a:p>
          </p:txBody>
        </p:sp>
        <p:sp>
          <p:nvSpPr>
            <p:cNvPr id="6" name="五边形 5"/>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panose="02010609030101010101" pitchFamily="49" charset="-122"/>
                <a:cs typeface="楷体_GB2312" panose="02010609030101010101" pitchFamily="49" charset="-122"/>
              </a:endParaRPr>
            </a:p>
          </p:txBody>
        </p:sp>
      </p:grpSp>
      <p:sp>
        <p:nvSpPr>
          <p:cNvPr id="3" name="Content Placeholder 2"/>
          <p:cNvSpPr>
            <a:spLocks noGrp="1"/>
          </p:cNvSpPr>
          <p:nvPr>
            <p:ph idx="1"/>
          </p:nvPr>
        </p:nvSpPr>
        <p:spPr>
          <a:xfrm>
            <a:off x="755576" y="1041165"/>
            <a:ext cx="7632848" cy="3225800"/>
          </a:xfrm>
        </p:spPr>
        <p:txBody>
          <a:bodyPr/>
          <a:lstStyle>
            <a:lvl1pPr marL="273050" indent="-273050">
              <a:buClrTx/>
              <a:buFont typeface="Wingdings" panose="05000000000000000000" pitchFamily="2" charset="2"/>
              <a:buChar char="Ø"/>
              <a:defRPr baseline="0">
                <a:solidFill>
                  <a:schemeClr val="tx1"/>
                </a:solidFill>
                <a:latin typeface="+mn-ea"/>
                <a:ea typeface="+mn-ea"/>
              </a:defRPr>
            </a:lvl1pPr>
            <a:lvl2pPr marL="576263" indent="-273050">
              <a:buClrTx/>
              <a:buFont typeface="Wingdings" panose="05000000000000000000" pitchFamily="2" charset="2"/>
              <a:buChar char="Ø"/>
              <a:defRPr baseline="0">
                <a:solidFill>
                  <a:schemeClr val="tx1"/>
                </a:solidFill>
                <a:latin typeface="+mn-ea"/>
                <a:ea typeface="+mn-ea"/>
              </a:defRPr>
            </a:lvl2pPr>
            <a:lvl3pPr marL="855663" indent="-228600">
              <a:buClrTx/>
              <a:buFont typeface="Wingdings" panose="05000000000000000000" pitchFamily="2" charset="2"/>
              <a:buChar char="Ø"/>
              <a:defRPr baseline="0">
                <a:solidFill>
                  <a:schemeClr val="tx1"/>
                </a:solidFill>
                <a:latin typeface="+mn-ea"/>
                <a:ea typeface="+mn-ea"/>
              </a:defRPr>
            </a:lvl3pPr>
            <a:lvl4pPr marL="1143000" indent="-228600">
              <a:buClrTx/>
              <a:buFont typeface="Wingdings" panose="05000000000000000000" pitchFamily="2" charset="2"/>
              <a:buChar char="Ø"/>
              <a:defRPr baseline="0">
                <a:solidFill>
                  <a:schemeClr val="tx1"/>
                </a:solidFill>
                <a:latin typeface="+mn-ea"/>
                <a:ea typeface="+mn-ea"/>
              </a:defRPr>
            </a:lvl4pPr>
            <a:lvl5pPr marL="1462088" indent="-228600">
              <a:buClrTx/>
              <a:buFont typeface="Wingdings" panose="05000000000000000000" pitchFamily="2" charset="2"/>
              <a:buChar char="Ø"/>
              <a:defRPr baseline="0">
                <a:solidFill>
                  <a:schemeClr val="tx1"/>
                </a:solidFill>
                <a:latin typeface="+mn-ea"/>
                <a:ea typeface="+mn-ea"/>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Title 6"/>
          <p:cNvSpPr>
            <a:spLocks noGrp="1"/>
          </p:cNvSpPr>
          <p:nvPr>
            <p:ph type="title"/>
          </p:nvPr>
        </p:nvSpPr>
        <p:spPr>
          <a:xfrm>
            <a:off x="755576" y="267494"/>
            <a:ext cx="7931224" cy="360040"/>
          </a:xfrm>
        </p:spPr>
        <p:txBody>
          <a:bodyPr/>
          <a:lstStyle>
            <a:lvl1pPr algn="l">
              <a:defRPr sz="3000" b="1" baseline="0">
                <a:solidFill>
                  <a:schemeClr val="tx1"/>
                </a:solidFill>
                <a:latin typeface="Times New Roman" panose="02020603050405020304" pitchFamily="18" charset="0"/>
                <a:ea typeface="黑体" panose="02010600030101010101" pitchFamily="49" charset="-122"/>
              </a:defRPr>
            </a:lvl1pPr>
          </a:lstStyle>
          <a:p>
            <a:r>
              <a:rPr lang="zh-CN" altLang="en-US" noProof="1"/>
              <a:t>单击此处编辑母版标题样式</a:t>
            </a:r>
            <a:endParaRPr lang="en-US" noProof="1"/>
          </a:p>
        </p:txBody>
      </p:sp>
      <p:sp>
        <p:nvSpPr>
          <p:cNvPr id="10" name="Slide Number Placeholder 5"/>
          <p:cNvSpPr>
            <a:spLocks noGrp="1"/>
          </p:cNvSpPr>
          <p:nvPr>
            <p:ph type="sldNum" sz="quarter" idx="12"/>
          </p:nvPr>
        </p:nvSpPr>
        <p:spPr>
          <a:xfrm>
            <a:off x="8686799" y="4948014"/>
            <a:ext cx="403389" cy="169209"/>
          </a:xfrm>
        </p:spPr>
        <p:txBody>
          <a:bodyPr/>
          <a:lstStyle>
            <a:lvl1pPr algn="r">
              <a:defRPr>
                <a:solidFill>
                  <a:schemeClr val="tx1"/>
                </a:solidFill>
                <a:ea typeface="楷体_GB2312"/>
                <a:cs typeface="楷体_GB2312"/>
              </a:defRPr>
            </a:lvl1pPr>
          </a:lstStyle>
          <a:p>
            <a:pPr>
              <a:defRPr/>
            </a:pPr>
            <a:fld id="{76D20AB1-C80E-44EB-B890-88EEF3B3DC08}" type="slidenum">
              <a:rPr lang="zh-CN" altLang="en-US" smtClean="0"/>
              <a:pPr>
                <a:defRPr/>
              </a:pPr>
              <a:t>‹#›</a:t>
            </a:fld>
            <a:endParaRPr lang="en-US" altLang="zh-CN"/>
          </a:p>
        </p:txBody>
      </p:sp>
    </p:spTree>
    <p:extLst>
      <p:ext uri="{BB962C8B-B14F-4D97-AF65-F5344CB8AC3E}">
        <p14:creationId xmlns:p14="http://schemas.microsoft.com/office/powerpoint/2010/main" val="15831297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F499886B-2D72-4F6F-926C-CF3750C5A2C1}" type="datetime1">
              <a:rPr lang="zh-CN" altLang="en-US" smtClean="0"/>
              <a:t>2024/3/29</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DE03A640-DE24-46E6-800A-740A6D4CAF16}" type="slidenum">
              <a:rPr lang="zh-CN" altLang="en-US"/>
              <a:pPr>
                <a:defRPr/>
              </a:pPr>
              <a:t>‹#›</a:t>
            </a:fld>
            <a:endParaRPr lang="en-US" altLang="zh-CN"/>
          </a:p>
        </p:txBody>
      </p:sp>
    </p:spTree>
    <p:extLst>
      <p:ext uri="{BB962C8B-B14F-4D97-AF65-F5344CB8AC3E}">
        <p14:creationId xmlns:p14="http://schemas.microsoft.com/office/powerpoint/2010/main" val="1313647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0152"/>
            <a:ext cx="7772400" cy="1335081"/>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rtlCol="0"/>
          <a:lstStyle>
            <a:lvl1pPr>
              <a:defRPr>
                <a:ea typeface="楷体_GB2312"/>
              </a:defRPr>
            </a:lvl1pPr>
          </a:lstStyle>
          <a:p>
            <a:pPr>
              <a:defRPr/>
            </a:pPr>
            <a:endParaRPr lang="en-US" altLang="zh-CN"/>
          </a:p>
        </p:txBody>
      </p:sp>
      <p:sp>
        <p:nvSpPr>
          <p:cNvPr id="5" name="Footer Placeholder 4"/>
          <p:cNvSpPr>
            <a:spLocks noGrp="1"/>
          </p:cNvSpPr>
          <p:nvPr>
            <p:ph type="ftr" sz="quarter" idx="11"/>
          </p:nvPr>
        </p:nvSpPr>
        <p:spPr/>
        <p:txBody>
          <a:bodyPr rtlCol="0"/>
          <a:lstStyle>
            <a:lvl1pPr>
              <a:defRPr>
                <a:ea typeface="楷体_GB2312"/>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ea typeface="楷体_GB2312"/>
                <a:cs typeface="楷体_GB2312"/>
              </a:defRPr>
            </a:lvl1pPr>
          </a:lstStyle>
          <a:p>
            <a:pPr>
              <a:defRPr/>
            </a:pPr>
            <a:fld id="{5259C735-FDAA-4D5B-B578-8806C72A472E}" type="slidenum">
              <a:rPr lang="zh-CN" altLang="en-US"/>
              <a:pPr>
                <a:defRPr/>
              </a:pPr>
              <a:t>‹#›</a:t>
            </a:fld>
            <a:endParaRPr lang="en-US" altLang="zh-CN"/>
          </a:p>
        </p:txBody>
      </p:sp>
    </p:spTree>
    <p:extLst>
      <p:ext uri="{BB962C8B-B14F-4D97-AF65-F5344CB8AC3E}">
        <p14:creationId xmlns:p14="http://schemas.microsoft.com/office/powerpoint/2010/main" val="410118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5"/>
          <p:cNvGrpSpPr>
            <a:grpSpLocks/>
          </p:cNvGrpSpPr>
          <p:nvPr userDrawn="1"/>
        </p:nvGrpSpPr>
        <p:grpSpPr bwMode="auto">
          <a:xfrm>
            <a:off x="0" y="195263"/>
            <a:ext cx="755650" cy="431800"/>
            <a:chOff x="-786" y="195486"/>
            <a:chExt cx="756363" cy="432048"/>
          </a:xfrm>
        </p:grpSpPr>
        <p:sp>
          <p:nvSpPr>
            <p:cNvPr id="5" name="五边形 4"/>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6" name="五边形 5"/>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grpSp>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755576" y="267494"/>
            <a:ext cx="7931224" cy="360040"/>
          </a:xfrm>
        </p:spPr>
        <p:txBody>
          <a:bodyPr/>
          <a:lstStyle>
            <a:lvl1pPr algn="l">
              <a:defRPr b="1" baseline="0">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
        <p:nvSpPr>
          <p:cNvPr id="8" name="Date Placeholder 3"/>
          <p:cNvSpPr>
            <a:spLocks noGrp="1"/>
          </p:cNvSpPr>
          <p:nvPr>
            <p:ph type="dt" sz="half" idx="10"/>
          </p:nvPr>
        </p:nvSpPr>
        <p:spPr/>
        <p:txBody>
          <a:bodyPr rtlCol="0"/>
          <a:lstStyle>
            <a:lvl1pPr>
              <a:defRPr>
                <a:ea typeface="楷体_GB2312"/>
              </a:defRPr>
            </a:lvl1pPr>
          </a:lstStyle>
          <a:p>
            <a:pPr>
              <a:defRPr/>
            </a:pPr>
            <a:endParaRPr lang="en-US" altLang="zh-CN"/>
          </a:p>
        </p:txBody>
      </p:sp>
      <p:sp>
        <p:nvSpPr>
          <p:cNvPr id="9" name="Footer Placeholder 4"/>
          <p:cNvSpPr>
            <a:spLocks noGrp="1"/>
          </p:cNvSpPr>
          <p:nvPr>
            <p:ph type="ftr" sz="quarter" idx="11"/>
          </p:nvPr>
        </p:nvSpPr>
        <p:spPr/>
        <p:txBody>
          <a:bodyPr rtlCol="0"/>
          <a:lstStyle>
            <a:lvl1pPr>
              <a:defRPr>
                <a:ea typeface="楷体_GB2312"/>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a:ea typeface="楷体_GB2312"/>
                <a:cs typeface="楷体_GB2312"/>
              </a:defRPr>
            </a:lvl1pPr>
          </a:lstStyle>
          <a:p>
            <a:pPr>
              <a:defRPr/>
            </a:pPr>
            <a:fld id="{04EEF93E-4C11-48D9-AE96-246764784287}" type="slidenum">
              <a:rPr lang="zh-CN" altLang="en-US"/>
              <a:pPr>
                <a:defRPr/>
              </a:pPr>
              <a:t>‹#›</a:t>
            </a:fld>
            <a:endParaRPr lang="en-US" altLang="zh-CN"/>
          </a:p>
        </p:txBody>
      </p:sp>
    </p:spTree>
    <p:extLst>
      <p:ext uri="{BB962C8B-B14F-4D97-AF65-F5344CB8AC3E}">
        <p14:creationId xmlns:p14="http://schemas.microsoft.com/office/powerpoint/2010/main" val="2627330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F499886B-2D72-4F6F-926C-CF3750C5A2C1}" type="datetime1">
              <a:rPr lang="zh-CN" altLang="en-US" smtClean="0"/>
              <a:t>2024/3/29</a:t>
            </a:fld>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DE03A640-DE24-46E6-800A-740A6D4CAF16}" type="slidenum">
              <a:rPr lang="zh-CN" altLang="en-US"/>
              <a:pPr>
                <a:defRPr/>
              </a:pPr>
              <a:t>‹#›</a:t>
            </a:fld>
            <a:endParaRPr lang="en-US" altLang="zh-CN"/>
          </a:p>
        </p:txBody>
      </p:sp>
    </p:spTree>
    <p:extLst>
      <p:ext uri="{BB962C8B-B14F-4D97-AF65-F5344CB8AC3E}">
        <p14:creationId xmlns:p14="http://schemas.microsoft.com/office/powerpoint/2010/main" val="3144971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0152"/>
            <a:ext cx="7772400" cy="1335081"/>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rtlCol="0"/>
          <a:lstStyle>
            <a:lvl1pPr>
              <a:defRPr>
                <a:ea typeface="楷体_GB2312"/>
              </a:defRPr>
            </a:lvl1pPr>
          </a:lstStyle>
          <a:p>
            <a:pPr>
              <a:defRPr/>
            </a:pPr>
            <a:endParaRPr lang="en-US" altLang="zh-CN"/>
          </a:p>
        </p:txBody>
      </p:sp>
      <p:sp>
        <p:nvSpPr>
          <p:cNvPr id="5" name="Footer Placeholder 4"/>
          <p:cNvSpPr>
            <a:spLocks noGrp="1"/>
          </p:cNvSpPr>
          <p:nvPr>
            <p:ph type="ftr" sz="quarter" idx="11"/>
          </p:nvPr>
        </p:nvSpPr>
        <p:spPr/>
        <p:txBody>
          <a:bodyPr rtlCol="0"/>
          <a:lstStyle>
            <a:lvl1pPr>
              <a:defRPr>
                <a:ea typeface="楷体_GB2312"/>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ea typeface="楷体_GB2312" pitchFamily="49" charset="-122"/>
              </a:defRPr>
            </a:lvl1pPr>
          </a:lstStyle>
          <a:p>
            <a:pPr>
              <a:defRPr/>
            </a:pPr>
            <a:fld id="{B7FE6453-7C56-41E6-AA92-CF0B566BEE4D}" type="slidenum">
              <a:rPr lang="zh-CN" altLang="en-US"/>
              <a:pPr>
                <a:defRPr/>
              </a:pPr>
              <a:t>‹#›</a:t>
            </a:fld>
            <a:endParaRPr lang="en-US" altLang="zh-CN"/>
          </a:p>
        </p:txBody>
      </p:sp>
    </p:spTree>
    <p:extLst>
      <p:ext uri="{BB962C8B-B14F-4D97-AF65-F5344CB8AC3E}">
        <p14:creationId xmlns:p14="http://schemas.microsoft.com/office/powerpoint/2010/main" val="1358629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5"/>
          <p:cNvGrpSpPr>
            <a:grpSpLocks/>
          </p:cNvGrpSpPr>
          <p:nvPr userDrawn="1"/>
        </p:nvGrpSpPr>
        <p:grpSpPr bwMode="auto">
          <a:xfrm>
            <a:off x="0" y="195263"/>
            <a:ext cx="755650" cy="431800"/>
            <a:chOff x="-786" y="195486"/>
            <a:chExt cx="756363" cy="432048"/>
          </a:xfrm>
        </p:grpSpPr>
        <p:sp>
          <p:nvSpPr>
            <p:cNvPr id="5" name="五边形 4"/>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6" name="五边形 5"/>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grpSp>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755576" y="267494"/>
            <a:ext cx="7931224" cy="360040"/>
          </a:xfrm>
        </p:spPr>
        <p:txBody>
          <a:bodyPr/>
          <a:lstStyle>
            <a:lvl1pPr algn="l">
              <a:defRPr b="1" baseline="0">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
        <p:nvSpPr>
          <p:cNvPr id="8" name="Date Placeholder 3"/>
          <p:cNvSpPr>
            <a:spLocks noGrp="1"/>
          </p:cNvSpPr>
          <p:nvPr>
            <p:ph type="dt" sz="half" idx="10"/>
          </p:nvPr>
        </p:nvSpPr>
        <p:spPr/>
        <p:txBody>
          <a:bodyPr rtlCol="0"/>
          <a:lstStyle>
            <a:lvl1pPr>
              <a:defRPr>
                <a:ea typeface="楷体_GB2312"/>
              </a:defRPr>
            </a:lvl1pPr>
          </a:lstStyle>
          <a:p>
            <a:pPr>
              <a:defRPr/>
            </a:pPr>
            <a:endParaRPr lang="en-US" altLang="zh-CN"/>
          </a:p>
        </p:txBody>
      </p:sp>
      <p:sp>
        <p:nvSpPr>
          <p:cNvPr id="9" name="Footer Placeholder 4"/>
          <p:cNvSpPr>
            <a:spLocks noGrp="1"/>
          </p:cNvSpPr>
          <p:nvPr>
            <p:ph type="ftr" sz="quarter" idx="11"/>
          </p:nvPr>
        </p:nvSpPr>
        <p:spPr/>
        <p:txBody>
          <a:bodyPr rtlCol="0"/>
          <a:lstStyle>
            <a:lvl1pPr>
              <a:defRPr>
                <a:ea typeface="楷体_GB2312"/>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a:ea typeface="楷体_GB2312" pitchFamily="49" charset="-122"/>
              </a:defRPr>
            </a:lvl1pPr>
          </a:lstStyle>
          <a:p>
            <a:pPr>
              <a:defRPr/>
            </a:pPr>
            <a:fld id="{F9AD9B07-FD48-44D6-9FDB-1A4CB9F20CD3}" type="slidenum">
              <a:rPr lang="zh-CN" altLang="en-US"/>
              <a:pPr>
                <a:defRPr/>
              </a:pPr>
              <a:t>‹#›</a:t>
            </a:fld>
            <a:endParaRPr lang="en-US" altLang="zh-CN"/>
          </a:p>
        </p:txBody>
      </p:sp>
    </p:spTree>
    <p:extLst>
      <p:ext uri="{BB962C8B-B14F-4D97-AF65-F5344CB8AC3E}">
        <p14:creationId xmlns:p14="http://schemas.microsoft.com/office/powerpoint/2010/main" val="1372967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0152"/>
            <a:ext cx="7772400" cy="1335081"/>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rtlCol="0"/>
          <a:lstStyle>
            <a:lvl1pPr>
              <a:defRPr>
                <a:ea typeface="楷体_GB2312"/>
              </a:defRPr>
            </a:lvl1pPr>
          </a:lstStyle>
          <a:p>
            <a:pPr>
              <a:defRPr/>
            </a:pPr>
            <a:endParaRPr lang="en-US" altLang="zh-CN"/>
          </a:p>
        </p:txBody>
      </p:sp>
      <p:sp>
        <p:nvSpPr>
          <p:cNvPr id="5" name="Footer Placeholder 4"/>
          <p:cNvSpPr>
            <a:spLocks noGrp="1"/>
          </p:cNvSpPr>
          <p:nvPr>
            <p:ph type="ftr" sz="quarter" idx="11"/>
          </p:nvPr>
        </p:nvSpPr>
        <p:spPr/>
        <p:txBody>
          <a:bodyPr rtlCol="0"/>
          <a:lstStyle>
            <a:lvl1pPr>
              <a:defRPr>
                <a:ea typeface="楷体_GB2312"/>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ea typeface="楷体_GB2312"/>
                <a:cs typeface="楷体_GB2312"/>
              </a:defRPr>
            </a:lvl1pPr>
          </a:lstStyle>
          <a:p>
            <a:pPr>
              <a:defRPr/>
            </a:pPr>
            <a:fld id="{882148DD-990F-4276-960B-11F39A9BE856}" type="slidenum">
              <a:rPr lang="zh-CN" altLang="en-US"/>
              <a:pPr>
                <a:defRPr/>
              </a:pPr>
              <a:t>‹#›</a:t>
            </a:fld>
            <a:endParaRPr lang="en-US" altLang="zh-CN"/>
          </a:p>
        </p:txBody>
      </p:sp>
    </p:spTree>
    <p:extLst>
      <p:ext uri="{BB962C8B-B14F-4D97-AF65-F5344CB8AC3E}">
        <p14:creationId xmlns:p14="http://schemas.microsoft.com/office/powerpoint/2010/main" val="1666433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4" name="组合 5"/>
          <p:cNvGrpSpPr>
            <a:grpSpLocks/>
          </p:cNvGrpSpPr>
          <p:nvPr userDrawn="1"/>
        </p:nvGrpSpPr>
        <p:grpSpPr bwMode="auto">
          <a:xfrm>
            <a:off x="0" y="195263"/>
            <a:ext cx="755650" cy="431800"/>
            <a:chOff x="-786" y="195486"/>
            <a:chExt cx="756363" cy="432048"/>
          </a:xfrm>
        </p:grpSpPr>
        <p:sp>
          <p:nvSpPr>
            <p:cNvPr id="5" name="五边形 4"/>
            <p:cNvSpPr/>
            <p:nvPr/>
          </p:nvSpPr>
          <p:spPr>
            <a:xfrm>
              <a:off x="-786" y="195486"/>
              <a:ext cx="756363" cy="432048"/>
            </a:xfrm>
            <a:prstGeom prst="homePlate">
              <a:avLst/>
            </a:prstGeom>
            <a:solidFill>
              <a:schemeClr val="bg2">
                <a:lumMod val="50000"/>
              </a:schemeClr>
            </a:solidFill>
            <a:ln w="25400" cap="flat" cmpd="sng" algn="ctr">
              <a:noFill/>
              <a:prstDash val="solid"/>
            </a:ln>
            <a:effec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sp>
          <p:nvSpPr>
            <p:cNvPr id="6" name="五边形 5"/>
            <p:cNvSpPr>
              <a:spLocks noChangeArrowheads="1"/>
            </p:cNvSpPr>
            <p:nvPr/>
          </p:nvSpPr>
          <p:spPr bwMode="auto">
            <a:xfrm>
              <a:off x="-786" y="197074"/>
              <a:ext cx="756363" cy="88951"/>
            </a:xfrm>
            <a:prstGeom prst="homePlate">
              <a:avLst>
                <a:gd name="adj" fmla="val 49995"/>
              </a:avLst>
            </a:prstGeom>
            <a:solidFill>
              <a:schemeClr val="bg1">
                <a:alpha val="30196"/>
              </a:schemeClr>
            </a:solidFill>
            <a:ln>
              <a:noFill/>
            </a:ln>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solidFill>
                  <a:srgbClr val="FFFFFF"/>
                </a:solidFill>
                <a:latin typeface="Calibri" panose="020F0502020204030204" pitchFamily="34" charset="0"/>
                <a:ea typeface="楷体_GB2312"/>
                <a:cs typeface="楷体_GB2312"/>
              </a:endParaRPr>
            </a:p>
          </p:txBody>
        </p:sp>
      </p:grpSp>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Title 6"/>
          <p:cNvSpPr>
            <a:spLocks noGrp="1"/>
          </p:cNvSpPr>
          <p:nvPr>
            <p:ph type="title"/>
          </p:nvPr>
        </p:nvSpPr>
        <p:spPr>
          <a:xfrm>
            <a:off x="755576" y="267494"/>
            <a:ext cx="7931224" cy="360040"/>
          </a:xfrm>
        </p:spPr>
        <p:txBody>
          <a:bodyPr/>
          <a:lstStyle>
            <a:lvl1pPr algn="l">
              <a:defRPr b="1" baseline="0">
                <a:latin typeface="Times New Roman" panose="02020603050405020304" pitchFamily="18" charset="0"/>
                <a:ea typeface="黑体" panose="02010609060101010101" pitchFamily="49" charset="-122"/>
              </a:defRPr>
            </a:lvl1pPr>
          </a:lstStyle>
          <a:p>
            <a:r>
              <a:rPr lang="zh-CN" altLang="en-US" dirty="0"/>
              <a:t>单击此处编辑母版标题样式</a:t>
            </a:r>
            <a:endParaRPr lang="en-US" dirty="0"/>
          </a:p>
        </p:txBody>
      </p:sp>
      <p:sp>
        <p:nvSpPr>
          <p:cNvPr id="8" name="Date Placeholder 3"/>
          <p:cNvSpPr>
            <a:spLocks noGrp="1"/>
          </p:cNvSpPr>
          <p:nvPr>
            <p:ph type="dt" sz="half" idx="10"/>
          </p:nvPr>
        </p:nvSpPr>
        <p:spPr/>
        <p:txBody>
          <a:bodyPr rtlCol="0"/>
          <a:lstStyle>
            <a:lvl1pPr>
              <a:defRPr>
                <a:ea typeface="楷体_GB2312"/>
              </a:defRPr>
            </a:lvl1pPr>
          </a:lstStyle>
          <a:p>
            <a:pPr>
              <a:defRPr/>
            </a:pPr>
            <a:endParaRPr lang="en-US" altLang="zh-CN"/>
          </a:p>
        </p:txBody>
      </p:sp>
      <p:sp>
        <p:nvSpPr>
          <p:cNvPr id="9" name="Footer Placeholder 4"/>
          <p:cNvSpPr>
            <a:spLocks noGrp="1"/>
          </p:cNvSpPr>
          <p:nvPr>
            <p:ph type="ftr" sz="quarter" idx="11"/>
          </p:nvPr>
        </p:nvSpPr>
        <p:spPr/>
        <p:txBody>
          <a:bodyPr rtlCol="0"/>
          <a:lstStyle>
            <a:lvl1pPr>
              <a:defRPr>
                <a:ea typeface="楷体_GB2312"/>
              </a:defRPr>
            </a:lvl1pPr>
          </a:lstStyle>
          <a:p>
            <a:pPr>
              <a:defRPr/>
            </a:pPr>
            <a:endParaRPr lang="en-US" altLang="zh-CN"/>
          </a:p>
        </p:txBody>
      </p:sp>
      <p:sp>
        <p:nvSpPr>
          <p:cNvPr id="10" name="Slide Number Placeholder 5"/>
          <p:cNvSpPr>
            <a:spLocks noGrp="1"/>
          </p:cNvSpPr>
          <p:nvPr>
            <p:ph type="sldNum" sz="quarter" idx="12"/>
          </p:nvPr>
        </p:nvSpPr>
        <p:spPr/>
        <p:txBody>
          <a:bodyPr/>
          <a:lstStyle>
            <a:lvl1pPr>
              <a:defRPr>
                <a:ea typeface="楷体_GB2312"/>
                <a:cs typeface="楷体_GB2312"/>
              </a:defRPr>
            </a:lvl1pPr>
          </a:lstStyle>
          <a:p>
            <a:pPr>
              <a:defRPr/>
            </a:pPr>
            <a:fld id="{EF2D5D9E-7C7F-4C55-AAD5-352CF135A10C}" type="slidenum">
              <a:rPr lang="zh-CN" altLang="en-US"/>
              <a:pPr>
                <a:defRPr/>
              </a:pPr>
              <a:t>‹#›</a:t>
            </a:fld>
            <a:endParaRPr lang="en-US" altLang="zh-CN"/>
          </a:p>
        </p:txBody>
      </p:sp>
    </p:spTree>
    <p:extLst>
      <p:ext uri="{BB962C8B-B14F-4D97-AF65-F5344CB8AC3E}">
        <p14:creationId xmlns:p14="http://schemas.microsoft.com/office/powerpoint/2010/main" val="1750672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8F96067-C1E2-453D-B922-1F2A7AE32CE1}" type="slidenum">
              <a:rPr lang="zh-CN" altLang="en-US"/>
              <a:pPr>
                <a:defRPr/>
              </a:pPr>
              <a:t>‹#›</a:t>
            </a:fld>
            <a:endParaRPr lang="en-US" altLang="zh-CN"/>
          </a:p>
        </p:txBody>
      </p:sp>
    </p:spTree>
    <p:extLst>
      <p:ext uri="{BB962C8B-B14F-4D97-AF65-F5344CB8AC3E}">
        <p14:creationId xmlns:p14="http://schemas.microsoft.com/office/powerpoint/2010/main" val="236004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4CD86F8-F8FC-467E-A19A-540163322871}" type="slidenum">
              <a:rPr lang="zh-CN" altLang="en-US"/>
              <a:pPr>
                <a:defRPr/>
              </a:pPr>
              <a:t>‹#›</a:t>
            </a:fld>
            <a:endParaRPr lang="en-US" altLang="zh-CN"/>
          </a:p>
        </p:txBody>
      </p:sp>
    </p:spTree>
    <p:extLst>
      <p:ext uri="{BB962C8B-B14F-4D97-AF65-F5344CB8AC3E}">
        <p14:creationId xmlns:p14="http://schemas.microsoft.com/office/powerpoint/2010/main" val="2007015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8636778-8BFC-41E7-A184-68739D5862EB}" type="slidenum">
              <a:rPr lang="zh-CN" altLang="en-US"/>
              <a:pPr>
                <a:defRPr/>
              </a:pPr>
              <a:t>‹#›</a:t>
            </a:fld>
            <a:endParaRPr lang="en-US" altLang="zh-CN"/>
          </a:p>
        </p:txBody>
      </p:sp>
    </p:spTree>
    <p:extLst>
      <p:ext uri="{BB962C8B-B14F-4D97-AF65-F5344CB8AC3E}">
        <p14:creationId xmlns:p14="http://schemas.microsoft.com/office/powerpoint/2010/main" val="218960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AD2975B-3152-41D1-BD73-B0FCEF7FCF75}" type="slidenum">
              <a:rPr lang="zh-CN" altLang="en-US"/>
              <a:pPr>
                <a:defRPr/>
              </a:pPr>
              <a:t>‹#›</a:t>
            </a:fld>
            <a:endParaRPr lang="en-US" altLang="zh-CN"/>
          </a:p>
        </p:txBody>
      </p:sp>
    </p:spTree>
    <p:extLst>
      <p:ext uri="{BB962C8B-B14F-4D97-AF65-F5344CB8AC3E}">
        <p14:creationId xmlns:p14="http://schemas.microsoft.com/office/powerpoint/2010/main" val="3034698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2CA5BF2-48D3-4876-8C97-8D9793B6218C}" type="slidenum">
              <a:rPr lang="zh-CN" altLang="en-US"/>
              <a:pPr>
                <a:defRPr/>
              </a:pPr>
              <a:t>‹#›</a:t>
            </a:fld>
            <a:endParaRPr lang="en-US" altLang="zh-CN"/>
          </a:p>
        </p:txBody>
      </p:sp>
    </p:spTree>
    <p:extLst>
      <p:ext uri="{BB962C8B-B14F-4D97-AF65-F5344CB8AC3E}">
        <p14:creationId xmlns:p14="http://schemas.microsoft.com/office/powerpoint/2010/main" val="31434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849180E-31C5-48F4-9214-9ED293083D28}" type="slidenum">
              <a:rPr lang="zh-CN" altLang="en-US"/>
              <a:pPr>
                <a:defRPr/>
              </a:pPr>
              <a:t>‹#›</a:t>
            </a:fld>
            <a:endParaRPr lang="en-US" altLang="zh-CN"/>
          </a:p>
        </p:txBody>
      </p:sp>
    </p:spTree>
    <p:extLst>
      <p:ext uri="{BB962C8B-B14F-4D97-AF65-F5344CB8AC3E}">
        <p14:creationId xmlns:p14="http://schemas.microsoft.com/office/powerpoint/2010/main" val="85500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B87B3A2-8708-448B-B06B-6666E8B14334}" type="slidenum">
              <a:rPr lang="zh-CN" altLang="en-US"/>
              <a:pPr>
                <a:defRPr/>
              </a:pPr>
              <a:t>‹#›</a:t>
            </a:fld>
            <a:endParaRPr lang="en-US" altLang="zh-CN"/>
          </a:p>
        </p:txBody>
      </p:sp>
    </p:spTree>
    <p:extLst>
      <p:ext uri="{BB962C8B-B14F-4D97-AF65-F5344CB8AC3E}">
        <p14:creationId xmlns:p14="http://schemas.microsoft.com/office/powerpoint/2010/main" val="3739192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00152"/>
            <a:ext cx="7772400" cy="1335081"/>
          </a:xfrm>
        </p:spPr>
        <p:txBody>
          <a:bodyPr anchor="b">
            <a:normAutofit/>
          </a:bodyPr>
          <a:lstStyle>
            <a:lvl1pPr>
              <a:defRPr sz="4400">
                <a:solidFill>
                  <a:srgbClr val="FFFFFF"/>
                </a:solidFill>
              </a:defRPr>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en-US" noProof="1"/>
          </a:p>
        </p:txBody>
      </p:sp>
      <p:sp>
        <p:nvSpPr>
          <p:cNvPr id="4" name="Date Placeholder 3"/>
          <p:cNvSpPr>
            <a:spLocks noGrp="1"/>
          </p:cNvSpPr>
          <p:nvPr>
            <p:ph type="dt" sz="half" idx="10"/>
          </p:nvPr>
        </p:nvSpPr>
        <p:spPr/>
        <p:txBody>
          <a:bodyPr rtlCol="0"/>
          <a:lstStyle>
            <a:lvl1pPr>
              <a:defRPr>
                <a:ea typeface="楷体_GB2312" panose="02010609030101010101" pitchFamily="49" charset="-122"/>
              </a:defRPr>
            </a:lvl1pPr>
          </a:lstStyle>
          <a:p>
            <a:pPr>
              <a:defRPr/>
            </a:pPr>
            <a:endParaRPr lang="en-US" altLang="zh-CN"/>
          </a:p>
        </p:txBody>
      </p:sp>
      <p:sp>
        <p:nvSpPr>
          <p:cNvPr id="5" name="Footer Placeholder 4"/>
          <p:cNvSpPr>
            <a:spLocks noGrp="1"/>
          </p:cNvSpPr>
          <p:nvPr>
            <p:ph type="ftr" sz="quarter" idx="11"/>
          </p:nvPr>
        </p:nvSpPr>
        <p:spPr/>
        <p:txBody>
          <a:bodyPr rtlCol="0"/>
          <a:lstStyle>
            <a:lvl1pPr>
              <a:defRPr>
                <a:ea typeface="楷体_GB2312" panose="02010609030101010101" pitchFamily="49" charset="-122"/>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ea typeface="楷体_GB2312"/>
                <a:cs typeface="楷体_GB2312"/>
              </a:defRPr>
            </a:lvl1pPr>
          </a:lstStyle>
          <a:p>
            <a:pPr>
              <a:defRPr/>
            </a:pPr>
            <a:fld id="{EA901A90-2172-4A52-A6DA-35A671A7070D}" type="slidenum">
              <a:rPr lang="zh-CN" altLang="en-US"/>
              <a:pPr>
                <a:defRPr/>
              </a:pPr>
              <a:t>‹#›</a:t>
            </a:fld>
            <a:endParaRPr lang="en-US" altLang="zh-CN"/>
          </a:p>
        </p:txBody>
      </p:sp>
    </p:spTree>
    <p:extLst>
      <p:ext uri="{BB962C8B-B14F-4D97-AF65-F5344CB8AC3E}">
        <p14:creationId xmlns:p14="http://schemas.microsoft.com/office/powerpoint/2010/main" val="320693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4294967295"/>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17860" name="Rectangle 4"/>
          <p:cNvSpPr>
            <a:spLocks noGrp="1" noChangeArrowheads="1"/>
          </p:cNvSpPr>
          <p:nvPr>
            <p:ph type="dt" sz="half" idx="2"/>
          </p:nvPr>
        </p:nvSpPr>
        <p:spPr bwMode="auto">
          <a:xfrm>
            <a:off x="457200" y="4684713"/>
            <a:ext cx="2133600" cy="357187"/>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400">
                <a:latin typeface="Arial" panose="020B0604020202020204" pitchFamily="34" charset="0"/>
                <a:ea typeface="宋体" panose="02010600030101010101" pitchFamily="2" charset="-122"/>
              </a:defRPr>
            </a:lvl1pPr>
          </a:lstStyle>
          <a:p>
            <a:pPr>
              <a:defRPr/>
            </a:pPr>
            <a:endParaRPr lang="en-US" altLang="zh-CN"/>
          </a:p>
        </p:txBody>
      </p:sp>
      <p:sp>
        <p:nvSpPr>
          <p:cNvPr id="1017861" name="Rectangle 5"/>
          <p:cNvSpPr>
            <a:spLocks noGrp="1" noChangeArrowheads="1"/>
          </p:cNvSpPr>
          <p:nvPr>
            <p:ph type="ftr" sz="quarter" idx="3"/>
          </p:nvPr>
        </p:nvSpPr>
        <p:spPr bwMode="auto">
          <a:xfrm>
            <a:off x="3124200" y="4684713"/>
            <a:ext cx="2895600" cy="357187"/>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a:latin typeface="Arial" panose="020B0604020202020204" pitchFamily="34" charset="0"/>
                <a:ea typeface="宋体" panose="02010600030101010101" pitchFamily="2" charset="-122"/>
              </a:defRPr>
            </a:lvl1pPr>
          </a:lstStyle>
          <a:p>
            <a:pPr>
              <a:defRPr/>
            </a:pPr>
            <a:endParaRPr lang="en-US" altLang="zh-CN"/>
          </a:p>
        </p:txBody>
      </p:sp>
      <p:sp>
        <p:nvSpPr>
          <p:cNvPr id="1017862" name="Rectangle 6"/>
          <p:cNvSpPr>
            <a:spLocks noGrp="1" noChangeArrowheads="1"/>
          </p:cNvSpPr>
          <p:nvPr>
            <p:ph type="sldNum" sz="quarter" idx="4"/>
          </p:nvPr>
        </p:nvSpPr>
        <p:spPr bwMode="auto">
          <a:xfrm>
            <a:off x="6553200" y="4684713"/>
            <a:ext cx="2133600" cy="357187"/>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atin typeface="Arial" panose="020B0604020202020204" pitchFamily="34" charset="0"/>
              </a:defRPr>
            </a:lvl1pPr>
          </a:lstStyle>
          <a:p>
            <a:pPr>
              <a:defRPr/>
            </a:pPr>
            <a:fld id="{DB574B48-52AE-4C72-8DAE-E0B86AFFF2A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8162" r:id="rId1"/>
    <p:sldLayoutId id="2147488164" r:id="rId2"/>
    <p:sldLayoutId id="2147488166" r:id="rId3"/>
    <p:sldLayoutId id="2147488167" r:id="rId4"/>
    <p:sldLayoutId id="2147488168" r:id="rId5"/>
    <p:sldLayoutId id="2147488169" r:id="rId6"/>
    <p:sldLayoutId id="2147488171" r:id="rId7"/>
    <p:sldLayoutId id="2147488172" r:id="rId8"/>
  </p:sldLayoutIdLst>
  <p:txStyles>
    <p:titleStyle>
      <a:lvl1pPr algn="ctr" rtl="0" eaLnBrk="0" fontAlgn="base" hangingPunct="0">
        <a:spcBef>
          <a:spcPct val="0"/>
        </a:spcBef>
        <a:spcAft>
          <a:spcPct val="0"/>
        </a:spcAft>
        <a:defRPr sz="4400">
          <a:solidFill>
            <a:schemeClr val="tx2"/>
          </a:solidFill>
          <a:latin typeface="+mj-lt"/>
          <a:ea typeface="宋体" panose="02010600030101010101" pitchFamily="2"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noChangeArrowheads="1"/>
          </p:cNvSpPr>
          <p:nvPr>
            <p:ph type="title" idx="4294967295"/>
          </p:nvPr>
        </p:nvSpPr>
        <p:spPr bwMode="auto">
          <a:xfrm>
            <a:off x="900113" y="268288"/>
            <a:ext cx="77866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Date Placeholder 3"/>
          <p:cNvSpPr>
            <a:spLocks noGrp="1"/>
          </p:cNvSpPr>
          <p:nvPr>
            <p:ph type="dt" sz="half" idx="2"/>
          </p:nvPr>
        </p:nvSpPr>
        <p:spPr>
          <a:xfrm>
            <a:off x="5164138" y="4687888"/>
            <a:ext cx="3786187" cy="273050"/>
          </a:xfrm>
          <a:prstGeom prst="rect">
            <a:avLst/>
          </a:prstGeom>
        </p:spPr>
        <p:txBody>
          <a:bodyPr vert="horz" wrap="square" lIns="91440" tIns="45720" rIns="91440" bIns="45720" numCol="1" anchor="ctr" anchorCtr="0" compatLnSpc="1"/>
          <a:lstStyle>
            <a:lvl1pPr algn="r" eaLnBrk="1" hangingPunct="1">
              <a:buFontTx/>
              <a:buNone/>
              <a:defRPr sz="1000">
                <a:solidFill>
                  <a:srgbClr val="073E87"/>
                </a:solidFill>
                <a:latin typeface="Tahoma" panose="020B0604030504040204" pitchFamily="34" charset="0"/>
                <a:ea typeface="宋体" panose="02010600030101010101" pitchFamily="2" charset="-122"/>
              </a:defRPr>
            </a:lvl1pPr>
          </a:lstStyle>
          <a:p>
            <a:pPr>
              <a:defRPr/>
            </a:pPr>
            <a:endParaRPr lang="en-US" altLang="zh-CN"/>
          </a:p>
        </p:txBody>
      </p:sp>
      <p:sp>
        <p:nvSpPr>
          <p:cNvPr id="5" name="Footer Placeholder 4"/>
          <p:cNvSpPr>
            <a:spLocks noGrp="1"/>
          </p:cNvSpPr>
          <p:nvPr>
            <p:ph type="ftr" sz="quarter" idx="3"/>
          </p:nvPr>
        </p:nvSpPr>
        <p:spPr>
          <a:xfrm>
            <a:off x="193675" y="4687888"/>
            <a:ext cx="3786188" cy="273050"/>
          </a:xfrm>
          <a:prstGeom prst="rect">
            <a:avLst/>
          </a:prstGeom>
        </p:spPr>
        <p:txBody>
          <a:bodyPr vert="horz" wrap="square" lIns="91440" tIns="45720" rIns="91440" bIns="45720" numCol="1" anchor="ctr" anchorCtr="0" compatLnSpc="1"/>
          <a:lstStyle>
            <a:lvl1pPr eaLnBrk="1" hangingPunct="1">
              <a:buFontTx/>
              <a:buNone/>
              <a:defRPr sz="1000">
                <a:solidFill>
                  <a:srgbClr val="073E87"/>
                </a:solidFill>
                <a:latin typeface="Tahoma" panose="020B0604030504040204" pitchFamily="34" charset="0"/>
                <a:ea typeface="宋体" panose="02010600030101010101" pitchFamily="2" charset="-122"/>
              </a:defRPr>
            </a:lvl1pPr>
          </a:lstStyle>
          <a:p>
            <a:pPr>
              <a:defRPr/>
            </a:pPr>
            <a:endParaRPr lang="en-US" altLang="zh-CN"/>
          </a:p>
        </p:txBody>
      </p:sp>
      <p:sp>
        <p:nvSpPr>
          <p:cNvPr id="6" name="Slide Number Placeholder 5"/>
          <p:cNvSpPr>
            <a:spLocks noGrp="1"/>
          </p:cNvSpPr>
          <p:nvPr>
            <p:ph type="sldNum" sz="quarter" idx="4"/>
          </p:nvPr>
        </p:nvSpPr>
        <p:spPr>
          <a:xfrm>
            <a:off x="3990975" y="4687888"/>
            <a:ext cx="1162050" cy="273050"/>
          </a:xfrm>
          <a:prstGeom prst="rect">
            <a:avLst/>
          </a:prstGeom>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000">
                <a:solidFill>
                  <a:srgbClr val="073E87"/>
                </a:solidFill>
              </a:defRPr>
            </a:lvl1pPr>
          </a:lstStyle>
          <a:p>
            <a:pPr>
              <a:defRPr/>
            </a:pPr>
            <a:fld id="{FC78940A-E596-49F4-AC30-7BE184416B77}" type="slidenum">
              <a:rPr lang="zh-CN" altLang="en-US"/>
              <a:pPr>
                <a:defRPr/>
              </a:pPr>
              <a:t>‹#›</a:t>
            </a:fld>
            <a:endParaRPr lang="en-US" altLang="zh-CN"/>
          </a:p>
        </p:txBody>
      </p:sp>
      <p:sp>
        <p:nvSpPr>
          <p:cNvPr id="2054" name="Text Placeholder 2"/>
          <p:cNvSpPr>
            <a:spLocks noGrp="1" noChangeArrowheads="1"/>
          </p:cNvSpPr>
          <p:nvPr>
            <p:ph type="body" idx="4294967295"/>
          </p:nvPr>
        </p:nvSpPr>
        <p:spPr bwMode="auto">
          <a:xfrm>
            <a:off x="228600" y="1368425"/>
            <a:ext cx="592772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8173" r:id="rId1"/>
    <p:sldLayoutId id="2147488174" r:id="rId2"/>
    <p:sldLayoutId id="2147488181" r:id="rId3"/>
  </p:sldLayoutIdLst>
  <p:txStyles>
    <p:titleStyle>
      <a:lvl1pPr algn="l" rtl="0" eaLnBrk="0" fontAlgn="base" hangingPunct="0">
        <a:spcBef>
          <a:spcPct val="0"/>
        </a:spcBef>
        <a:spcAft>
          <a:spcPct val="0"/>
        </a:spcAft>
        <a:defRPr sz="4000" kern="1200">
          <a:solidFill>
            <a:srgbClr val="FFFFFF"/>
          </a:solidFill>
          <a:latin typeface="+mj-lt"/>
          <a:ea typeface="黑体" panose="02010600030101010101" pitchFamily="49" charset="-122"/>
          <a:cs typeface="+mj-cs"/>
        </a:defRPr>
      </a:lvl1pPr>
      <a:lvl2pPr algn="l" rtl="0" eaLnBrk="0" fontAlgn="base" hangingPunct="0">
        <a:spcBef>
          <a:spcPct val="0"/>
        </a:spcBef>
        <a:spcAft>
          <a:spcPct val="0"/>
        </a:spcAft>
        <a:defRPr sz="4000">
          <a:solidFill>
            <a:srgbClr val="FFFFFF"/>
          </a:solidFill>
          <a:latin typeface="Candara" panose="020E0502030303020204" pitchFamily="34" charset="0"/>
          <a:ea typeface="黑体" panose="02010600030101010101" pitchFamily="49" charset="-122"/>
        </a:defRPr>
      </a:lvl2pPr>
      <a:lvl3pPr algn="l" rtl="0" eaLnBrk="0" fontAlgn="base" hangingPunct="0">
        <a:spcBef>
          <a:spcPct val="0"/>
        </a:spcBef>
        <a:spcAft>
          <a:spcPct val="0"/>
        </a:spcAft>
        <a:defRPr sz="4000">
          <a:solidFill>
            <a:srgbClr val="FFFFFF"/>
          </a:solidFill>
          <a:latin typeface="Candara" panose="020E0502030303020204" pitchFamily="34" charset="0"/>
          <a:ea typeface="黑体" panose="02010600030101010101" pitchFamily="49" charset="-122"/>
        </a:defRPr>
      </a:lvl3pPr>
      <a:lvl4pPr algn="l" rtl="0" eaLnBrk="0" fontAlgn="base" hangingPunct="0">
        <a:spcBef>
          <a:spcPct val="0"/>
        </a:spcBef>
        <a:spcAft>
          <a:spcPct val="0"/>
        </a:spcAft>
        <a:defRPr sz="4000">
          <a:solidFill>
            <a:srgbClr val="FFFFFF"/>
          </a:solidFill>
          <a:latin typeface="Candara" panose="020E0502030303020204" pitchFamily="34" charset="0"/>
          <a:ea typeface="黑体" panose="02010600030101010101" pitchFamily="49" charset="-122"/>
        </a:defRPr>
      </a:lvl4pPr>
      <a:lvl5pPr algn="l" rtl="0" eaLnBrk="0" fontAlgn="base" hangingPunct="0">
        <a:spcBef>
          <a:spcPct val="0"/>
        </a:spcBef>
        <a:spcAft>
          <a:spcPct val="0"/>
        </a:spcAft>
        <a:defRPr sz="4000">
          <a:solidFill>
            <a:srgbClr val="FFFFFF"/>
          </a:solidFill>
          <a:latin typeface="Candara" panose="020E0502030303020204" pitchFamily="34" charset="0"/>
          <a:ea typeface="黑体" panose="0201060003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900113" y="268288"/>
            <a:ext cx="77866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Date Placeholder 3"/>
          <p:cNvSpPr>
            <a:spLocks noGrp="1"/>
          </p:cNvSpPr>
          <p:nvPr>
            <p:ph type="dt" sz="half" idx="2"/>
          </p:nvPr>
        </p:nvSpPr>
        <p:spPr>
          <a:xfrm>
            <a:off x="5164138" y="4687888"/>
            <a:ext cx="3786187" cy="2730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073E87"/>
                </a:solidFill>
              </a:defRPr>
            </a:lvl1pPr>
          </a:lstStyle>
          <a:p>
            <a:pPr>
              <a:defRPr/>
            </a:pPr>
            <a:endParaRPr lang="en-US" altLang="zh-CN"/>
          </a:p>
        </p:txBody>
      </p:sp>
      <p:sp>
        <p:nvSpPr>
          <p:cNvPr id="5" name="Footer Placeholder 4"/>
          <p:cNvSpPr>
            <a:spLocks noGrp="1"/>
          </p:cNvSpPr>
          <p:nvPr>
            <p:ph type="ftr" sz="quarter" idx="3"/>
          </p:nvPr>
        </p:nvSpPr>
        <p:spPr>
          <a:xfrm>
            <a:off x="193675" y="4687888"/>
            <a:ext cx="3786188" cy="273050"/>
          </a:xfrm>
          <a:prstGeom prst="rect">
            <a:avLst/>
          </a:prstGeom>
        </p:spPr>
        <p:txBody>
          <a:bodyPr vert="horz" wrap="square" lIns="91440" tIns="45720" rIns="91440" bIns="45720" numCol="1" anchor="ctr" anchorCtr="0" compatLnSpc="1">
            <a:prstTxWarp prst="textNoShape">
              <a:avLst/>
            </a:prstTxWarp>
          </a:bodyPr>
          <a:lstStyle>
            <a:lvl1pPr eaLnBrk="1" hangingPunct="1">
              <a:defRPr sz="1000">
                <a:solidFill>
                  <a:srgbClr val="073E87"/>
                </a:solidFill>
              </a:defRPr>
            </a:lvl1pPr>
          </a:lstStyle>
          <a:p>
            <a:pPr>
              <a:defRPr/>
            </a:pPr>
            <a:endParaRPr lang="en-US" altLang="zh-CN"/>
          </a:p>
        </p:txBody>
      </p:sp>
      <p:sp>
        <p:nvSpPr>
          <p:cNvPr id="6" name="Slide Number Placeholder 5"/>
          <p:cNvSpPr>
            <a:spLocks noGrp="1"/>
          </p:cNvSpPr>
          <p:nvPr>
            <p:ph type="sldNum" sz="quarter" idx="4"/>
          </p:nvPr>
        </p:nvSpPr>
        <p:spPr>
          <a:xfrm>
            <a:off x="3990975" y="4687888"/>
            <a:ext cx="1162050" cy="27305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solidFill>
                  <a:srgbClr val="073E87"/>
                </a:solidFill>
              </a:defRPr>
            </a:lvl1pPr>
          </a:lstStyle>
          <a:p>
            <a:pPr>
              <a:defRPr/>
            </a:pPr>
            <a:fld id="{0E71D1BC-CFEA-4C3A-9DE2-22670196FCF1}" type="slidenum">
              <a:rPr lang="zh-CN" altLang="en-US"/>
              <a:pPr>
                <a:defRPr/>
              </a:pPr>
              <a:t>‹#›</a:t>
            </a:fld>
            <a:endParaRPr lang="en-US" altLang="zh-CN"/>
          </a:p>
        </p:txBody>
      </p:sp>
      <p:sp>
        <p:nvSpPr>
          <p:cNvPr id="3078" name="Text Placeholder 2"/>
          <p:cNvSpPr>
            <a:spLocks noGrp="1"/>
          </p:cNvSpPr>
          <p:nvPr>
            <p:ph type="body" idx="1"/>
          </p:nvPr>
        </p:nvSpPr>
        <p:spPr bwMode="auto">
          <a:xfrm>
            <a:off x="228600" y="1368425"/>
            <a:ext cx="592772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8175" r:id="rId1"/>
    <p:sldLayoutId id="2147488176" r:id="rId2"/>
    <p:sldLayoutId id="2147488182" r:id="rId3"/>
  </p:sldLayoutIdLst>
  <p:txStyles>
    <p:titleStyle>
      <a:lvl1pPr algn="l" rtl="0" eaLnBrk="0" fontAlgn="base" hangingPunct="0">
        <a:spcBef>
          <a:spcPct val="0"/>
        </a:spcBef>
        <a:spcAft>
          <a:spcPct val="0"/>
        </a:spcAft>
        <a:defRPr sz="4000" kern="1200">
          <a:solidFill>
            <a:srgbClr val="FFFFFF"/>
          </a:solidFill>
          <a:latin typeface="+mj-lt"/>
          <a:ea typeface="黑体" panose="02010609060101010101" pitchFamily="49" charset="-122"/>
          <a:cs typeface="+mj-cs"/>
        </a:defRPr>
      </a:lvl1pPr>
      <a:lvl2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900113" y="268288"/>
            <a:ext cx="77866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Date Placeholder 3"/>
          <p:cNvSpPr>
            <a:spLocks noGrp="1"/>
          </p:cNvSpPr>
          <p:nvPr>
            <p:ph type="dt" sz="half" idx="2"/>
          </p:nvPr>
        </p:nvSpPr>
        <p:spPr>
          <a:xfrm>
            <a:off x="5164138" y="4687888"/>
            <a:ext cx="3786187" cy="2730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073E87"/>
                </a:solidFill>
                <a:latin typeface="Tahoma"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193675" y="4687888"/>
            <a:ext cx="3786188" cy="273050"/>
          </a:xfrm>
          <a:prstGeom prst="rect">
            <a:avLst/>
          </a:prstGeom>
        </p:spPr>
        <p:txBody>
          <a:bodyPr vert="horz" wrap="square" lIns="91440" tIns="45720" rIns="91440" bIns="45720" numCol="1" anchor="ctr" anchorCtr="0" compatLnSpc="1">
            <a:prstTxWarp prst="textNoShape">
              <a:avLst/>
            </a:prstTxWarp>
          </a:bodyPr>
          <a:lstStyle>
            <a:lvl1pPr eaLnBrk="1" hangingPunct="1">
              <a:defRPr sz="1000">
                <a:solidFill>
                  <a:srgbClr val="073E87"/>
                </a:solidFill>
                <a:latin typeface="Tahoma" pitchFamily="34" charset="0"/>
                <a:ea typeface="宋体" pitchFamily="2" charset="-122"/>
              </a:defRPr>
            </a:lvl1pPr>
          </a:lstStyle>
          <a:p>
            <a:pPr>
              <a:defRPr/>
            </a:pPr>
            <a:endParaRPr lang="en-US" altLang="zh-CN"/>
          </a:p>
        </p:txBody>
      </p:sp>
      <p:sp>
        <p:nvSpPr>
          <p:cNvPr id="6" name="Slide Number Placeholder 5"/>
          <p:cNvSpPr>
            <a:spLocks noGrp="1"/>
          </p:cNvSpPr>
          <p:nvPr>
            <p:ph type="sldNum" sz="quarter" idx="4"/>
          </p:nvPr>
        </p:nvSpPr>
        <p:spPr>
          <a:xfrm>
            <a:off x="3990975" y="4687888"/>
            <a:ext cx="1162050" cy="27305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solidFill>
                  <a:srgbClr val="073E87"/>
                </a:solidFill>
              </a:defRPr>
            </a:lvl1pPr>
          </a:lstStyle>
          <a:p>
            <a:pPr>
              <a:defRPr/>
            </a:pPr>
            <a:fld id="{AECDB291-D45E-4736-873A-E448F0066CB6}" type="slidenum">
              <a:rPr lang="zh-CN" altLang="en-US"/>
              <a:pPr>
                <a:defRPr/>
              </a:pPr>
              <a:t>‹#›</a:t>
            </a:fld>
            <a:endParaRPr lang="en-US" altLang="zh-CN"/>
          </a:p>
        </p:txBody>
      </p:sp>
      <p:sp>
        <p:nvSpPr>
          <p:cNvPr id="4102" name="Text Placeholder 2"/>
          <p:cNvSpPr>
            <a:spLocks noGrp="1"/>
          </p:cNvSpPr>
          <p:nvPr>
            <p:ph type="body" idx="1"/>
          </p:nvPr>
        </p:nvSpPr>
        <p:spPr bwMode="auto">
          <a:xfrm>
            <a:off x="228600" y="1368425"/>
            <a:ext cx="592772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8177" r:id="rId1"/>
    <p:sldLayoutId id="2147488178" r:id="rId2"/>
  </p:sldLayoutIdLst>
  <p:txStyles>
    <p:titleStyle>
      <a:lvl1pPr algn="l" rtl="0" eaLnBrk="0" fontAlgn="base" hangingPunct="0">
        <a:spcBef>
          <a:spcPct val="0"/>
        </a:spcBef>
        <a:spcAft>
          <a:spcPct val="0"/>
        </a:spcAft>
        <a:defRPr sz="4000" kern="1200">
          <a:solidFill>
            <a:srgbClr val="FFFFFF"/>
          </a:solidFill>
          <a:latin typeface="+mj-lt"/>
          <a:ea typeface="黑体" panose="02010609060101010101" pitchFamily="49" charset="-122"/>
          <a:cs typeface="+mj-cs"/>
        </a:defRPr>
      </a:lvl1pPr>
      <a:lvl2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900113" y="268288"/>
            <a:ext cx="77866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 name="Date Placeholder 3"/>
          <p:cNvSpPr>
            <a:spLocks noGrp="1"/>
          </p:cNvSpPr>
          <p:nvPr>
            <p:ph type="dt" sz="half" idx="2"/>
          </p:nvPr>
        </p:nvSpPr>
        <p:spPr>
          <a:xfrm>
            <a:off x="5164138" y="4687888"/>
            <a:ext cx="3786187" cy="27305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073E87"/>
                </a:solidFill>
              </a:defRPr>
            </a:lvl1pPr>
          </a:lstStyle>
          <a:p>
            <a:pPr>
              <a:defRPr/>
            </a:pPr>
            <a:endParaRPr lang="en-US" altLang="zh-CN"/>
          </a:p>
        </p:txBody>
      </p:sp>
      <p:sp>
        <p:nvSpPr>
          <p:cNvPr id="5" name="Footer Placeholder 4"/>
          <p:cNvSpPr>
            <a:spLocks noGrp="1"/>
          </p:cNvSpPr>
          <p:nvPr>
            <p:ph type="ftr" sz="quarter" idx="3"/>
          </p:nvPr>
        </p:nvSpPr>
        <p:spPr>
          <a:xfrm>
            <a:off x="193675" y="4687888"/>
            <a:ext cx="3786188" cy="273050"/>
          </a:xfrm>
          <a:prstGeom prst="rect">
            <a:avLst/>
          </a:prstGeom>
        </p:spPr>
        <p:txBody>
          <a:bodyPr vert="horz" wrap="square" lIns="91440" tIns="45720" rIns="91440" bIns="45720" numCol="1" anchor="ctr" anchorCtr="0" compatLnSpc="1">
            <a:prstTxWarp prst="textNoShape">
              <a:avLst/>
            </a:prstTxWarp>
          </a:bodyPr>
          <a:lstStyle>
            <a:lvl1pPr eaLnBrk="1" hangingPunct="1">
              <a:defRPr sz="1000">
                <a:solidFill>
                  <a:srgbClr val="073E87"/>
                </a:solidFill>
              </a:defRPr>
            </a:lvl1pPr>
          </a:lstStyle>
          <a:p>
            <a:pPr>
              <a:defRPr/>
            </a:pPr>
            <a:endParaRPr lang="en-US" altLang="zh-CN"/>
          </a:p>
        </p:txBody>
      </p:sp>
      <p:sp>
        <p:nvSpPr>
          <p:cNvPr id="6" name="Slide Number Placeholder 5"/>
          <p:cNvSpPr>
            <a:spLocks noGrp="1"/>
          </p:cNvSpPr>
          <p:nvPr>
            <p:ph type="sldNum" sz="quarter" idx="4"/>
          </p:nvPr>
        </p:nvSpPr>
        <p:spPr>
          <a:xfrm>
            <a:off x="3990975" y="4687888"/>
            <a:ext cx="1162050" cy="27305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solidFill>
                  <a:srgbClr val="073E87"/>
                </a:solidFill>
              </a:defRPr>
            </a:lvl1pPr>
          </a:lstStyle>
          <a:p>
            <a:pPr>
              <a:defRPr/>
            </a:pPr>
            <a:fld id="{BD8D622A-8715-4B7E-AC6E-22CB2D225A73}" type="slidenum">
              <a:rPr lang="zh-CN" altLang="en-US"/>
              <a:pPr>
                <a:defRPr/>
              </a:pPr>
              <a:t>‹#›</a:t>
            </a:fld>
            <a:endParaRPr lang="en-US" altLang="zh-CN"/>
          </a:p>
        </p:txBody>
      </p:sp>
      <p:sp>
        <p:nvSpPr>
          <p:cNvPr id="5126" name="Text Placeholder 2"/>
          <p:cNvSpPr>
            <a:spLocks noGrp="1"/>
          </p:cNvSpPr>
          <p:nvPr>
            <p:ph type="body" idx="1"/>
          </p:nvPr>
        </p:nvSpPr>
        <p:spPr bwMode="auto">
          <a:xfrm>
            <a:off x="228600" y="1368425"/>
            <a:ext cx="592772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8179" r:id="rId1"/>
    <p:sldLayoutId id="2147488180" r:id="rId2"/>
  </p:sldLayoutIdLst>
  <p:txStyles>
    <p:titleStyle>
      <a:lvl1pPr algn="l" rtl="0" eaLnBrk="0" fontAlgn="base" hangingPunct="0">
        <a:spcBef>
          <a:spcPct val="0"/>
        </a:spcBef>
        <a:spcAft>
          <a:spcPct val="0"/>
        </a:spcAft>
        <a:defRPr sz="4000" kern="1200">
          <a:solidFill>
            <a:srgbClr val="FFFFFF"/>
          </a:solidFill>
          <a:latin typeface="+mj-lt"/>
          <a:ea typeface="黑体" panose="02010609060101010101" pitchFamily="49" charset="-122"/>
          <a:cs typeface="+mj-cs"/>
        </a:defRPr>
      </a:lvl1pPr>
      <a:lvl2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eaLnBrk="0" fontAlgn="base" hangingPunct="0">
        <a:spcBef>
          <a:spcPct val="20000"/>
        </a:spcBef>
        <a:spcAft>
          <a:spcPct val="0"/>
        </a:spcAft>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263" indent="-273050" algn="l" rtl="0" eaLnBrk="0" fontAlgn="base" hangingPunct="0">
        <a:spcBef>
          <a:spcPct val="20000"/>
        </a:spcBef>
        <a:spcAft>
          <a:spcPct val="0"/>
        </a:spcAft>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663"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rtl="0" eaLnBrk="0" fontAlgn="base" hangingPunct="0">
        <a:spcBef>
          <a:spcPct val="20000"/>
        </a:spcBef>
        <a:spcAft>
          <a:spcPct val="0"/>
        </a:spcAft>
        <a:buClr>
          <a:schemeClr val="accent1"/>
        </a:buClr>
        <a:buSzPct val="100000"/>
        <a:buFont typeface="Symbol" panose="05050102010706020507" pitchFamily="18" charset="2"/>
        <a:buChar char=""/>
        <a:defRPr sz="2000" kern="1200">
          <a:solidFill>
            <a:schemeClr val="tx2"/>
          </a:solidFill>
          <a:latin typeface="+mn-lt"/>
          <a:ea typeface="+mn-ea"/>
          <a:cs typeface="+mn-cs"/>
        </a:defRPr>
      </a:lvl4pPr>
      <a:lvl5pPr marL="1462088" indent="-228600" algn="l" rtl="0" eaLnBrk="0" fontAlgn="base" hangingPunct="0">
        <a:spcBef>
          <a:spcPct val="20000"/>
        </a:spcBef>
        <a:spcAft>
          <a:spcPct val="0"/>
        </a:spcAft>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11.xml"/><Relationship Id="rId3" Type="http://schemas.openxmlformats.org/officeDocument/2006/relationships/tags" Target="../tags/tag3.xml"/><Relationship Id="rId21" Type="http://schemas.openxmlformats.org/officeDocument/2006/relationships/image" Target="../media/image2.tmp"/><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4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6.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11.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2.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6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内容占位符 2"/>
          <p:cNvSpPr>
            <a:spLocks noGrp="1"/>
          </p:cNvSpPr>
          <p:nvPr>
            <p:ph idx="1"/>
          </p:nvPr>
        </p:nvSpPr>
        <p:spPr>
          <a:xfrm>
            <a:off x="550863" y="714375"/>
            <a:ext cx="1628775" cy="2701925"/>
          </a:xfrm>
          <a:solidFill>
            <a:schemeClr val="accent5">
              <a:lumMod val="60000"/>
              <a:lumOff val="40000"/>
            </a:schemeClr>
          </a:solidFill>
          <a:ln w="12700">
            <a:solidFill>
              <a:schemeClr val="tx1"/>
            </a:solidFill>
          </a:ln>
        </p:spPr>
        <p:txBody>
          <a:bodyPr anchor="ctr"/>
          <a:lstStyle/>
          <a:p>
            <a:pPr marL="0" indent="0" eaLnBrk="1" hangingPunct="1">
              <a:lnSpc>
                <a:spcPts val="2000"/>
              </a:lnSpc>
              <a:buClrTx/>
              <a:buFont typeface="Symbol" panose="05050102010706020507" pitchFamily="18" charset="2"/>
              <a:buNone/>
              <a:defRPr/>
            </a:pPr>
            <a:r>
              <a:rPr lang="zh-CN" altLang="en-US" sz="2500" b="1" dirty="0">
                <a:solidFill>
                  <a:schemeClr val="tx1"/>
                </a:solidFill>
                <a:latin typeface="Times New Roman" panose="02020603050405020304" pitchFamily="18" charset="0"/>
                <a:cs typeface="Times New Roman" panose="02020603050405020304" pitchFamily="18" charset="0"/>
              </a:rPr>
              <a:t>文法：</a:t>
            </a:r>
            <a:endParaRPr lang="en-US" altLang="zh-CN" b="1" dirty="0">
              <a:solidFill>
                <a:schemeClr val="tx1"/>
              </a:solidFill>
              <a:latin typeface="Times New Roman" panose="02020603050405020304" pitchFamily="18" charset="0"/>
              <a:cs typeface="Times New Roman" panose="02020603050405020304" pitchFamily="18" charset="0"/>
            </a:endParaRP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(0)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E′</a:t>
            </a:r>
            <a:r>
              <a:rPr lang="en-US" altLang="zh-CN" sz="2000" b="1" i="1" dirty="0">
                <a:latin typeface="Times New Roman" panose="02020603050405020304" pitchFamily="18" charset="0"/>
                <a:ea typeface="宋体" pitchFamily="2" charset="-122"/>
                <a:cs typeface="Times New Roman" panose="02020603050405020304" pitchFamily="18" charset="0"/>
              </a:rPr>
              <a:t> </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E</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(1)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E</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E</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T</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(2)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E</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T</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(3)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T</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T</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F</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(4)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T</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F</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(5)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F</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E</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(6)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F</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 id</a:t>
            </a:r>
          </a:p>
        </p:txBody>
      </p:sp>
      <p:sp>
        <p:nvSpPr>
          <p:cNvPr id="16387" name="标题 1"/>
          <p:cNvSpPr txBox="1">
            <a:spLocks noChangeArrowheads="1"/>
          </p:cNvSpPr>
          <p:nvPr/>
        </p:nvSpPr>
        <p:spPr bwMode="auto">
          <a:xfrm>
            <a:off x="798513" y="787400"/>
            <a:ext cx="7931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16388" name="标题 1"/>
          <p:cNvSpPr>
            <a:spLocks noGrp="1" noChangeArrowheads="1"/>
          </p:cNvSpPr>
          <p:nvPr>
            <p:ph type="title"/>
          </p:nvPr>
        </p:nvSpPr>
        <p:spPr>
          <a:xfrm>
            <a:off x="755650" y="268288"/>
            <a:ext cx="6173788" cy="358775"/>
          </a:xfrm>
        </p:spPr>
        <p:txBody>
          <a:bodyPr/>
          <a:lstStyle/>
          <a:p>
            <a:pPr eaLnBrk="1" hangingPunct="1"/>
            <a:r>
              <a:rPr lang="en-US" altLang="zh-CN" sz="3000">
                <a:solidFill>
                  <a:schemeClr val="tx1"/>
                </a:solidFill>
                <a:latin typeface="微软雅黑" panose="020B0503020204020204" pitchFamily="34" charset="-122"/>
                <a:ea typeface="微软雅黑" panose="020B0503020204020204" pitchFamily="34" charset="-122"/>
              </a:rPr>
              <a:t>4.4.2 SLR </a:t>
            </a:r>
            <a:r>
              <a:rPr lang="zh-CN" altLang="en-US" sz="3000">
                <a:solidFill>
                  <a:schemeClr val="tx1"/>
                </a:solidFill>
                <a:latin typeface="微软雅黑" panose="020B0503020204020204" pitchFamily="34" charset="-122"/>
                <a:ea typeface="微软雅黑" panose="020B0503020204020204" pitchFamily="34" charset="-122"/>
              </a:rPr>
              <a:t>分析</a:t>
            </a:r>
          </a:p>
        </p:txBody>
      </p:sp>
      <p:graphicFrame>
        <p:nvGraphicFramePr>
          <p:cNvPr id="64" name="Group 18"/>
          <p:cNvGraphicFramePr>
            <a:graphicFrameLocks noGrp="1"/>
          </p:cNvGraphicFramePr>
          <p:nvPr/>
        </p:nvGraphicFramePr>
        <p:xfrm>
          <a:off x="142875" y="3522663"/>
          <a:ext cx="2089150" cy="1493836"/>
        </p:xfrm>
        <a:graphic>
          <a:graphicData uri="http://schemas.openxmlformats.org/drawingml/2006/table">
            <a:tbl>
              <a:tblPr/>
              <a:tblGrid>
                <a:gridCol w="360363">
                  <a:extLst>
                    <a:ext uri="{9D8B030D-6E8A-4147-A177-3AD203B41FA5}">
                      <a16:colId xmlns:a16="http://schemas.microsoft.com/office/drawing/2014/main" val="20000"/>
                    </a:ext>
                  </a:extLst>
                </a:gridCol>
                <a:gridCol w="1728787">
                  <a:extLst>
                    <a:ext uri="{9D8B030D-6E8A-4147-A177-3AD203B41FA5}">
                      <a16:colId xmlns:a16="http://schemas.microsoft.com/office/drawing/2014/main" val="20001"/>
                    </a:ext>
                  </a:extLst>
                </a:gridCol>
              </a:tblGrid>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D98C"/>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FOLLOW</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r>
                        <a:rPr kumimoji="0" lang="en-US" altLang="zh-CN" sz="2000" b="1" i="1"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X</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D98C"/>
                    </a:solidFill>
                  </a:tcPr>
                </a:tc>
                <a:extLst>
                  <a:ext uri="{0D108BD9-81ED-4DB2-BD59-A6C34878D82A}">
                    <a16:rowId xmlns:a16="http://schemas.microsoft.com/office/drawing/2014/main" val="10000"/>
                  </a:ext>
                </a:extLst>
              </a:tr>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  +,  </a:t>
                      </a: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  +,  </a:t>
                      </a: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  *</a:t>
                      </a: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  +,  </a:t>
                      </a:r>
                      <a:r>
                        <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 *</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 name="组合 2"/>
          <p:cNvGrpSpPr>
            <a:grpSpLocks/>
          </p:cNvGrpSpPr>
          <p:nvPr/>
        </p:nvGrpSpPr>
        <p:grpSpPr bwMode="auto">
          <a:xfrm>
            <a:off x="2312988" y="571500"/>
            <a:ext cx="6654800" cy="4445000"/>
            <a:chOff x="2312988" y="571500"/>
            <a:chExt cx="6654800" cy="4445000"/>
          </a:xfrm>
        </p:grpSpPr>
        <p:sp>
          <p:nvSpPr>
            <p:cNvPr id="63" name="任意多边形 62"/>
            <p:cNvSpPr/>
            <p:nvPr/>
          </p:nvSpPr>
          <p:spPr>
            <a:xfrm>
              <a:off x="2679700" y="909638"/>
              <a:ext cx="6288088" cy="4106862"/>
            </a:xfrm>
            <a:custGeom>
              <a:avLst/>
              <a:gdLst>
                <a:gd name="connsiteX0" fmla="*/ 5697416 w 8383465"/>
                <a:gd name="connsiteY0" fmla="*/ 2930 h 5489330"/>
                <a:gd name="connsiteX1" fmla="*/ 6770077 w 8383465"/>
                <a:gd name="connsiteY1" fmla="*/ 20515 h 5489330"/>
                <a:gd name="connsiteX2" fmla="*/ 7429500 w 8383465"/>
                <a:gd name="connsiteY2" fmla="*/ 126023 h 5489330"/>
                <a:gd name="connsiteX3" fmla="*/ 8018585 w 8383465"/>
                <a:gd name="connsiteY3" fmla="*/ 574430 h 5489330"/>
                <a:gd name="connsiteX4" fmla="*/ 8326316 w 8383465"/>
                <a:gd name="connsiteY4" fmla="*/ 1471246 h 5489330"/>
                <a:gd name="connsiteX5" fmla="*/ 8317523 w 8383465"/>
                <a:gd name="connsiteY5" fmla="*/ 3968261 h 5489330"/>
                <a:gd name="connsiteX6" fmla="*/ 7930662 w 8383465"/>
                <a:gd name="connsiteY6" fmla="*/ 5146430 h 5489330"/>
                <a:gd name="connsiteX7" fmla="*/ 6761285 w 8383465"/>
                <a:gd name="connsiteY7" fmla="*/ 5427784 h 5489330"/>
                <a:gd name="connsiteX8" fmla="*/ 2233246 w 8383465"/>
                <a:gd name="connsiteY8" fmla="*/ 5462953 h 5489330"/>
                <a:gd name="connsiteX9" fmla="*/ 826477 w 8383465"/>
                <a:gd name="connsiteY9" fmla="*/ 5269523 h 5489330"/>
                <a:gd name="connsiteX10" fmla="*/ 0 w 8383465"/>
                <a:gd name="connsiteY10" fmla="*/ 4205653 h 548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83465" h="5489330">
                  <a:moveTo>
                    <a:pt x="5697416" y="2930"/>
                  </a:moveTo>
                  <a:cubicBezTo>
                    <a:pt x="6089406" y="1465"/>
                    <a:pt x="6481396" y="0"/>
                    <a:pt x="6770077" y="20515"/>
                  </a:cubicBezTo>
                  <a:cubicBezTo>
                    <a:pt x="7058758" y="41031"/>
                    <a:pt x="7221415" y="33704"/>
                    <a:pt x="7429500" y="126023"/>
                  </a:cubicBezTo>
                  <a:cubicBezTo>
                    <a:pt x="7637585" y="218342"/>
                    <a:pt x="7869116" y="350226"/>
                    <a:pt x="8018585" y="574430"/>
                  </a:cubicBezTo>
                  <a:cubicBezTo>
                    <a:pt x="8168054" y="798634"/>
                    <a:pt x="8276493" y="905607"/>
                    <a:pt x="8326316" y="1471246"/>
                  </a:cubicBezTo>
                  <a:cubicBezTo>
                    <a:pt x="8376139" y="2036885"/>
                    <a:pt x="8383465" y="3355730"/>
                    <a:pt x="8317523" y="3968261"/>
                  </a:cubicBezTo>
                  <a:cubicBezTo>
                    <a:pt x="8251581" y="4580792"/>
                    <a:pt x="8190035" y="4903176"/>
                    <a:pt x="7930662" y="5146430"/>
                  </a:cubicBezTo>
                  <a:cubicBezTo>
                    <a:pt x="7671289" y="5389684"/>
                    <a:pt x="7710854" y="5375030"/>
                    <a:pt x="6761285" y="5427784"/>
                  </a:cubicBezTo>
                  <a:cubicBezTo>
                    <a:pt x="5811716" y="5480538"/>
                    <a:pt x="3222381" y="5489330"/>
                    <a:pt x="2233246" y="5462953"/>
                  </a:cubicBezTo>
                  <a:cubicBezTo>
                    <a:pt x="1244111" y="5436576"/>
                    <a:pt x="1198685" y="5479073"/>
                    <a:pt x="826477" y="5269523"/>
                  </a:cubicBezTo>
                  <a:cubicBezTo>
                    <a:pt x="454269" y="5059973"/>
                    <a:pt x="227134" y="4632813"/>
                    <a:pt x="0" y="4205653"/>
                  </a:cubicBez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16409" name="Freeform 27"/>
            <p:cNvSpPr>
              <a:spLocks noChangeArrowheads="1"/>
            </p:cNvSpPr>
            <p:nvPr/>
          </p:nvSpPr>
          <p:spPr bwMode="auto">
            <a:xfrm>
              <a:off x="4915478" y="2074040"/>
              <a:ext cx="373552" cy="1070357"/>
            </a:xfrm>
            <a:custGeom>
              <a:avLst/>
              <a:gdLst>
                <a:gd name="T0" fmla="*/ 0 w 160"/>
                <a:gd name="T1" fmla="*/ 2147483646 h 1008"/>
                <a:gd name="T2" fmla="*/ 2147483646 w 160"/>
                <a:gd name="T3" fmla="*/ 2147483646 h 1008"/>
                <a:gd name="T4" fmla="*/ 2147483646 w 160"/>
                <a:gd name="T5" fmla="*/ 2147483646 h 1008"/>
                <a:gd name="T6" fmla="*/ 0 w 160"/>
                <a:gd name="T7" fmla="*/ 0 h 1008"/>
                <a:gd name="T8" fmla="*/ 0 60000 65536"/>
                <a:gd name="T9" fmla="*/ 0 60000 65536"/>
                <a:gd name="T10" fmla="*/ 0 60000 65536"/>
                <a:gd name="T11" fmla="*/ 0 60000 65536"/>
                <a:gd name="T12" fmla="*/ 0 w 160"/>
                <a:gd name="T13" fmla="*/ 0 h 1008"/>
                <a:gd name="T14" fmla="*/ 160 w 160"/>
                <a:gd name="T15" fmla="*/ 1008 h 1008"/>
              </a:gdLst>
              <a:ahLst/>
              <a:cxnLst>
                <a:cxn ang="T8">
                  <a:pos x="T0" y="T1"/>
                </a:cxn>
                <a:cxn ang="T9">
                  <a:pos x="T2" y="T3"/>
                </a:cxn>
                <a:cxn ang="T10">
                  <a:pos x="T4" y="T5"/>
                </a:cxn>
                <a:cxn ang="T11">
                  <a:pos x="T6" y="T7"/>
                </a:cxn>
              </a:cxnLst>
              <a:rect l="T12" t="T13" r="T14" b="T15"/>
              <a:pathLst>
                <a:path w="160" h="1008">
                  <a:moveTo>
                    <a:pt x="0" y="1008"/>
                  </a:moveTo>
                  <a:cubicBezTo>
                    <a:pt x="36" y="988"/>
                    <a:pt x="72" y="968"/>
                    <a:pt x="96" y="864"/>
                  </a:cubicBezTo>
                  <a:cubicBezTo>
                    <a:pt x="120" y="760"/>
                    <a:pt x="160" y="528"/>
                    <a:pt x="144" y="384"/>
                  </a:cubicBezTo>
                  <a:cubicBezTo>
                    <a:pt x="128" y="240"/>
                    <a:pt x="64" y="120"/>
                    <a:pt x="0"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0" name="Line 35"/>
            <p:cNvSpPr>
              <a:spLocks noChangeShapeType="1"/>
            </p:cNvSpPr>
            <p:nvPr/>
          </p:nvSpPr>
          <p:spPr bwMode="auto">
            <a:xfrm flipV="1">
              <a:off x="6821073" y="1643822"/>
              <a:ext cx="457154" cy="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1" name="Line 43"/>
            <p:cNvSpPr>
              <a:spLocks noChangeShapeType="1"/>
            </p:cNvSpPr>
            <p:nvPr/>
          </p:nvSpPr>
          <p:spPr bwMode="auto">
            <a:xfrm>
              <a:off x="6780691" y="2715663"/>
              <a:ext cx="50400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2" name="Line 9"/>
            <p:cNvSpPr>
              <a:spLocks noChangeShapeType="1"/>
            </p:cNvSpPr>
            <p:nvPr/>
          </p:nvSpPr>
          <p:spPr bwMode="auto">
            <a:xfrm flipV="1">
              <a:off x="3350237" y="2430179"/>
              <a:ext cx="52889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3" name="Line 3"/>
            <p:cNvSpPr>
              <a:spLocks noChangeShapeType="1"/>
            </p:cNvSpPr>
            <p:nvPr/>
          </p:nvSpPr>
          <p:spPr bwMode="auto">
            <a:xfrm flipV="1">
              <a:off x="3288410" y="989468"/>
              <a:ext cx="590721"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4" name="Freeform 55"/>
            <p:cNvSpPr>
              <a:spLocks noChangeArrowheads="1"/>
            </p:cNvSpPr>
            <p:nvPr/>
          </p:nvSpPr>
          <p:spPr bwMode="auto">
            <a:xfrm>
              <a:off x="2965736" y="3416984"/>
              <a:ext cx="3428417" cy="1442354"/>
            </a:xfrm>
            <a:custGeom>
              <a:avLst/>
              <a:gdLst>
                <a:gd name="T0" fmla="*/ 2147483646 w 2912"/>
                <a:gd name="T1" fmla="*/ 0 h 1760"/>
                <a:gd name="T2" fmla="*/ 2147483646 w 2912"/>
                <a:gd name="T3" fmla="*/ 2147483646 h 1760"/>
                <a:gd name="T4" fmla="*/ 2147483646 w 2912"/>
                <a:gd name="T5" fmla="*/ 2147483646 h 1760"/>
                <a:gd name="T6" fmla="*/ 2147483646 w 2912"/>
                <a:gd name="T7" fmla="*/ 2147483646 h 1760"/>
                <a:gd name="T8" fmla="*/ 2147483646 w 2912"/>
                <a:gd name="T9" fmla="*/ 2147483646 h 1760"/>
                <a:gd name="T10" fmla="*/ 2147483646 w 2912"/>
                <a:gd name="T11" fmla="*/ 2147483646 h 1760"/>
                <a:gd name="T12" fmla="*/ 2147483646 w 2912"/>
                <a:gd name="T13" fmla="*/ 2147483646 h 1760"/>
                <a:gd name="T14" fmla="*/ 0 w 2912"/>
                <a:gd name="T15" fmla="*/ 2147483646 h 1760"/>
                <a:gd name="T16" fmla="*/ 0 60000 65536"/>
                <a:gd name="T17" fmla="*/ 0 60000 65536"/>
                <a:gd name="T18" fmla="*/ 0 60000 65536"/>
                <a:gd name="T19" fmla="*/ 0 60000 65536"/>
                <a:gd name="T20" fmla="*/ 0 60000 65536"/>
                <a:gd name="T21" fmla="*/ 0 60000 65536"/>
                <a:gd name="T22" fmla="*/ 0 60000 65536"/>
                <a:gd name="T23" fmla="*/ 0 60000 65536"/>
                <a:gd name="T24" fmla="*/ 0 w 2912"/>
                <a:gd name="T25" fmla="*/ 0 h 1760"/>
                <a:gd name="T26" fmla="*/ 2912 w 2912"/>
                <a:gd name="T27" fmla="*/ 1760 h 17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12" h="1760">
                  <a:moveTo>
                    <a:pt x="2880" y="0"/>
                  </a:moveTo>
                  <a:cubicBezTo>
                    <a:pt x="2896" y="280"/>
                    <a:pt x="2912" y="560"/>
                    <a:pt x="2832" y="816"/>
                  </a:cubicBezTo>
                  <a:cubicBezTo>
                    <a:pt x="2752" y="1072"/>
                    <a:pt x="2544" y="1384"/>
                    <a:pt x="2400" y="1536"/>
                  </a:cubicBezTo>
                  <a:cubicBezTo>
                    <a:pt x="2256" y="1688"/>
                    <a:pt x="2232" y="1696"/>
                    <a:pt x="1968" y="1728"/>
                  </a:cubicBezTo>
                  <a:cubicBezTo>
                    <a:pt x="1704" y="1760"/>
                    <a:pt x="1064" y="1752"/>
                    <a:pt x="816" y="1728"/>
                  </a:cubicBezTo>
                  <a:cubicBezTo>
                    <a:pt x="568" y="1704"/>
                    <a:pt x="592" y="1672"/>
                    <a:pt x="480" y="1584"/>
                  </a:cubicBezTo>
                  <a:cubicBezTo>
                    <a:pt x="368" y="1496"/>
                    <a:pt x="224" y="1336"/>
                    <a:pt x="144" y="1200"/>
                  </a:cubicBezTo>
                  <a:cubicBezTo>
                    <a:pt x="64" y="1064"/>
                    <a:pt x="8" y="856"/>
                    <a:pt x="0" y="7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15" name="Line 53"/>
            <p:cNvSpPr>
              <a:spLocks noChangeShapeType="1"/>
            </p:cNvSpPr>
            <p:nvPr/>
          </p:nvSpPr>
          <p:spPr bwMode="auto">
            <a:xfrm>
              <a:off x="8035963" y="3658209"/>
              <a:ext cx="0" cy="57170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6" name="Line 15"/>
            <p:cNvSpPr>
              <a:spLocks noChangeShapeType="1"/>
            </p:cNvSpPr>
            <p:nvPr/>
          </p:nvSpPr>
          <p:spPr bwMode="auto">
            <a:xfrm flipH="1">
              <a:off x="2626432" y="2817870"/>
              <a:ext cx="0" cy="645338"/>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6417" name="Line 6"/>
            <p:cNvSpPr>
              <a:spLocks noChangeShapeType="1"/>
            </p:cNvSpPr>
            <p:nvPr/>
          </p:nvSpPr>
          <p:spPr bwMode="auto">
            <a:xfrm>
              <a:off x="3278820" y="1709823"/>
              <a:ext cx="60031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8" name="Text Box 2"/>
            <p:cNvSpPr txBox="1">
              <a:spLocks noChangeArrowheads="1"/>
            </p:cNvSpPr>
            <p:nvPr/>
          </p:nvSpPr>
          <p:spPr bwMode="auto">
            <a:xfrm>
              <a:off x="2322513" y="766763"/>
              <a:ext cx="1050925" cy="204311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I</a:t>
              </a:r>
              <a:r>
                <a:rPr lang="en-US" altLang="zh-CN" sz="1600" b="1" i="1" baseline="-25000">
                  <a:solidFill>
                    <a:srgbClr val="000000"/>
                  </a:solidFill>
                  <a:latin typeface="Times New Roman" panose="02020603050405020304" pitchFamily="18" charset="0"/>
                </a:rPr>
                <a:t>0</a:t>
              </a:r>
              <a:r>
                <a:rPr lang="en-US" altLang="zh-CN" sz="1600" b="1">
                  <a:solidFill>
                    <a:srgbClr val="000000"/>
                  </a:solidFill>
                  <a:latin typeface="Times New Roman" panose="02020603050405020304" pitchFamily="18" charset="0"/>
                </a:rPr>
                <a:t>:</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a:t>
              </a:r>
              <a:r>
                <a:rPr lang="en-US" altLang="zh-CN" sz="1600" b="1" i="1">
                  <a:solidFill>
                    <a:srgbClr val="000000"/>
                  </a:solidFill>
                  <a:latin typeface="Times New Roman" panose="02020603050405020304" pitchFamily="18" charset="0"/>
                  <a:cs typeface="Times New Roman" panose="02020603050405020304" pitchFamily="18" charset="0"/>
                </a:rPr>
                <a:t>′ </a:t>
              </a:r>
              <a:r>
                <a:rPr lang="en-US" altLang="zh-CN" sz="1600" b="1" i="1">
                  <a:solidFill>
                    <a:srgbClr val="000000"/>
                  </a:solidFill>
                  <a:latin typeface="Times New Roman" panose="02020603050405020304" pitchFamily="18" charset="0"/>
                </a:rPr>
                <a:t>→</a:t>
              </a:r>
              <a:r>
                <a:rPr lang="en-US" altLang="zh-CN" sz="1600" b="1">
                  <a:solidFill>
                    <a:srgbClr val="000000"/>
                  </a:solidFill>
                  <a:latin typeface="Times New Roman" panose="02020603050405020304" pitchFamily="18" charset="0"/>
                </a:rPr>
                <a:t> </a:t>
              </a:r>
              <a:r>
                <a:rPr lang="en-US" altLang="zh-CN" sz="1600" b="1" i="1">
                  <a:solidFill>
                    <a:srgbClr val="000000"/>
                  </a:solidFill>
                  <a:latin typeface="Times New Roman" panose="02020603050405020304" pitchFamily="18" charset="0"/>
                </a:rPr>
                <a:t>· E </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 · E+T</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 · T</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T→ · T*F</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T→ · F</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F→ · </a:t>
              </a:r>
              <a:r>
                <a:rPr lang="en-US" altLang="zh-CN" sz="1600" b="1">
                  <a:solidFill>
                    <a:srgbClr val="000000"/>
                  </a:solidFill>
                  <a:latin typeface="Times New Roman" panose="02020603050405020304" pitchFamily="18" charset="0"/>
                </a:rPr>
                <a:t>(</a:t>
              </a:r>
              <a:r>
                <a:rPr lang="en-US" altLang="zh-CN" sz="1600" b="1" i="1">
                  <a:solidFill>
                    <a:srgbClr val="000000"/>
                  </a:solidFill>
                  <a:latin typeface="Times New Roman" panose="02020603050405020304" pitchFamily="18" charset="0"/>
                </a:rPr>
                <a:t>E</a:t>
              </a:r>
              <a:r>
                <a:rPr lang="en-US" altLang="zh-CN" sz="1600" b="1">
                  <a:solidFill>
                    <a:srgbClr val="000000"/>
                  </a:solidFill>
                  <a:latin typeface="Times New Roman" panose="02020603050405020304" pitchFamily="18" charset="0"/>
                </a:rPr>
                <a:t>)</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F→ · </a:t>
              </a:r>
              <a:r>
                <a:rPr lang="en-US" altLang="zh-CN" sz="1600" b="1">
                  <a:solidFill>
                    <a:srgbClr val="000000"/>
                  </a:solidFill>
                  <a:latin typeface="Times New Roman" panose="02020603050405020304" pitchFamily="18" charset="0"/>
                </a:rPr>
                <a:t>id</a:t>
              </a:r>
            </a:p>
          </p:txBody>
        </p:sp>
        <p:sp>
          <p:nvSpPr>
            <p:cNvPr id="16419" name="Text Box 4"/>
            <p:cNvSpPr txBox="1">
              <a:spLocks noChangeArrowheads="1"/>
            </p:cNvSpPr>
            <p:nvPr/>
          </p:nvSpPr>
          <p:spPr bwMode="auto">
            <a:xfrm>
              <a:off x="3397785" y="642043"/>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E</a:t>
              </a:r>
            </a:p>
          </p:txBody>
        </p:sp>
        <p:sp>
          <p:nvSpPr>
            <p:cNvPr id="16420" name="Text Box 5"/>
            <p:cNvSpPr txBox="1">
              <a:spLocks noChangeArrowheads="1"/>
            </p:cNvSpPr>
            <p:nvPr/>
          </p:nvSpPr>
          <p:spPr bwMode="auto">
            <a:xfrm>
              <a:off x="3878263" y="746125"/>
              <a:ext cx="1035050" cy="74771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700"/>
                </a:lnSpc>
                <a:spcBef>
                  <a:spcPct val="0"/>
                </a:spcBef>
                <a:buClr>
                  <a:srgbClr val="073E87"/>
                </a:buClr>
                <a:buSzPct val="75000"/>
                <a:buFont typeface="Arial" panose="020B0604020202020204" pitchFamily="34" charset="0"/>
                <a:buNone/>
              </a:pPr>
              <a:r>
                <a:rPr lang="en-US" altLang="zh-CN" sz="1600" b="1" i="1" dirty="0">
                  <a:solidFill>
                    <a:schemeClr val="tx1"/>
                  </a:solidFill>
                  <a:latin typeface="Times New Roman" panose="02020603050405020304" pitchFamily="18" charset="0"/>
                </a:rPr>
                <a:t>I</a:t>
              </a:r>
              <a:r>
                <a:rPr lang="en-US" altLang="zh-CN" sz="1600" b="1" i="1" baseline="-25000" dirty="0">
                  <a:solidFill>
                    <a:schemeClr val="tx1"/>
                  </a:solidFill>
                  <a:latin typeface="Times New Roman" panose="02020603050405020304" pitchFamily="18" charset="0"/>
                </a:rPr>
                <a:t>1</a:t>
              </a:r>
              <a:r>
                <a:rPr lang="en-US" altLang="zh-CN" sz="1600" b="1" dirty="0">
                  <a:solidFill>
                    <a:schemeClr val="tx1"/>
                  </a:solidFill>
                  <a:latin typeface="Times New Roman" panose="02020603050405020304" pitchFamily="18" charset="0"/>
                </a:rPr>
                <a:t>:</a:t>
              </a:r>
            </a:p>
            <a:p>
              <a:pPr>
                <a:lnSpc>
                  <a:spcPts val="1700"/>
                </a:lnSpc>
                <a:spcBef>
                  <a:spcPct val="0"/>
                </a:spcBef>
                <a:buClr>
                  <a:srgbClr val="073E87"/>
                </a:buClr>
                <a:buSzPct val="75000"/>
                <a:buFont typeface="Arial" panose="020B0604020202020204" pitchFamily="34" charset="0"/>
                <a:buNone/>
              </a:pPr>
              <a:r>
                <a:rPr lang="en-US" altLang="zh-CN" sz="1600" b="1" i="1" dirty="0">
                  <a:solidFill>
                    <a:schemeClr val="tx1"/>
                  </a:solidFill>
                  <a:latin typeface="Times New Roman" panose="02020603050405020304" pitchFamily="18" charset="0"/>
                </a:rPr>
                <a:t>E</a:t>
              </a:r>
              <a:r>
                <a:rPr lang="en-US" altLang="zh-CN" sz="1600" b="1" i="1" dirty="0">
                  <a:solidFill>
                    <a:schemeClr val="tx1"/>
                  </a:solidFill>
                  <a:latin typeface="Times New Roman" panose="02020603050405020304" pitchFamily="18" charset="0"/>
                  <a:cs typeface="Times New Roman" panose="02020603050405020304" pitchFamily="18" charset="0"/>
                </a:rPr>
                <a:t>′ </a:t>
              </a:r>
              <a:r>
                <a:rPr lang="en-US" altLang="zh-CN" sz="1600" b="1" i="1" dirty="0">
                  <a:solidFill>
                    <a:schemeClr val="tx1"/>
                  </a:solidFill>
                  <a:latin typeface="Times New Roman" panose="02020603050405020304" pitchFamily="18" charset="0"/>
                </a:rPr>
                <a:t>→E · </a:t>
              </a:r>
            </a:p>
            <a:p>
              <a:pPr>
                <a:lnSpc>
                  <a:spcPts val="1700"/>
                </a:lnSpc>
                <a:spcBef>
                  <a:spcPct val="0"/>
                </a:spcBef>
                <a:buClr>
                  <a:srgbClr val="073E87"/>
                </a:buClr>
                <a:buSzPct val="75000"/>
                <a:buFont typeface="Arial" panose="020B0604020202020204" pitchFamily="34" charset="0"/>
                <a:buNone/>
              </a:pPr>
              <a:r>
                <a:rPr lang="en-US" altLang="zh-CN" sz="1600" b="1" i="1" dirty="0">
                  <a:solidFill>
                    <a:schemeClr val="tx1"/>
                  </a:solidFill>
                  <a:latin typeface="Times New Roman" panose="02020603050405020304" pitchFamily="18" charset="0"/>
                </a:rPr>
                <a:t>E→E· +T</a:t>
              </a:r>
            </a:p>
          </p:txBody>
        </p:sp>
        <p:sp>
          <p:nvSpPr>
            <p:cNvPr id="16421" name="Text Box 7"/>
            <p:cNvSpPr txBox="1">
              <a:spLocks noChangeArrowheads="1"/>
            </p:cNvSpPr>
            <p:nvPr/>
          </p:nvSpPr>
          <p:spPr bwMode="auto">
            <a:xfrm>
              <a:off x="3397784" y="1346387"/>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T</a:t>
              </a:r>
            </a:p>
          </p:txBody>
        </p:sp>
        <p:sp>
          <p:nvSpPr>
            <p:cNvPr id="80" name="Text Box 8"/>
            <p:cNvSpPr txBox="1">
              <a:spLocks noChangeArrowheads="1"/>
            </p:cNvSpPr>
            <p:nvPr/>
          </p:nvSpPr>
          <p:spPr bwMode="auto">
            <a:xfrm>
              <a:off x="3878263" y="1538288"/>
              <a:ext cx="1025525" cy="74771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2</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FF0000"/>
                  </a:solidFill>
                  <a:latin typeface="Times New Roman" panose="02020603050405020304" pitchFamily="18" charset="0"/>
                </a:rPr>
                <a:t>E→T</a:t>
              </a:r>
              <a:r>
                <a:rPr lang="en-US" altLang="zh-CN" sz="1600" b="1" i="1">
                  <a:solidFill>
                    <a:srgbClr val="000000"/>
                  </a:solidFill>
                  <a:latin typeface="Times New Roman" panose="02020603050405020304" pitchFamily="18" charset="0"/>
                  <a:cs typeface="Times New Roman" panose="02020603050405020304" pitchFamily="18" charset="0"/>
                </a:rPr>
                <a:t> </a:t>
              </a:r>
              <a:r>
                <a:rPr lang="en-US" altLang="zh-CN" sz="1600" b="1" i="1">
                  <a:solidFill>
                    <a:srgbClr val="FF0000"/>
                  </a:solidFill>
                  <a:latin typeface="Times New Roman" panose="02020603050405020304" pitchFamily="18" charset="0"/>
                  <a:cs typeface="Times New Roman" panose="02020603050405020304" pitchFamily="18" charset="0"/>
                </a:rPr>
                <a:t>·</a:t>
              </a:r>
              <a:r>
                <a:rPr lang="en-US" altLang="zh-CN" sz="1600" b="1" i="1">
                  <a:solidFill>
                    <a:srgbClr val="000000"/>
                  </a:solidFill>
                  <a:latin typeface="Times New Roman" panose="02020603050405020304" pitchFamily="18" charset="0"/>
                  <a:cs typeface="Times New Roman" panose="02020603050405020304" pitchFamily="18" charset="0"/>
                </a:rPr>
                <a:t> </a:t>
              </a:r>
              <a:endParaRPr kumimoji="1" lang="en-US" altLang="zh-CN" sz="1600" b="1" i="1">
                <a:solidFill>
                  <a:srgbClr val="FF0000"/>
                </a:solidFill>
                <a:latin typeface="Times New Roman" panose="02020603050405020304" pitchFamily="18" charset="0"/>
              </a:endParaRPr>
            </a:p>
            <a:p>
              <a:pPr>
                <a:lnSpc>
                  <a:spcPts val="1700"/>
                </a:lnSpc>
                <a:buClr>
                  <a:srgbClr val="073E87"/>
                </a:buClr>
                <a:buSzPct val="75000"/>
                <a:defRPr/>
              </a:pPr>
              <a:r>
                <a:rPr kumimoji="1" lang="en-US" altLang="zh-CN" sz="1600" b="1" i="1">
                  <a:solidFill>
                    <a:srgbClr val="FF0000"/>
                  </a:solidFill>
                  <a:latin typeface="Times New Roman" panose="02020603050405020304" pitchFamily="18" charset="0"/>
                </a:rPr>
                <a:t>T→T </a:t>
              </a:r>
              <a:r>
                <a:rPr lang="en-US" altLang="zh-CN" sz="1600" b="1" i="1">
                  <a:solidFill>
                    <a:srgbClr val="FF0000"/>
                  </a:solidFill>
                  <a:latin typeface="Times New Roman" panose="02020603050405020304" pitchFamily="18" charset="0"/>
                  <a:cs typeface="Times New Roman" panose="02020603050405020304" pitchFamily="18" charset="0"/>
                </a:rPr>
                <a:t>·</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a:solidFill>
                    <a:srgbClr val="FF0000"/>
                  </a:solidFill>
                  <a:latin typeface="Times New Roman" panose="02020603050405020304" pitchFamily="18" charset="0"/>
                </a:rPr>
                <a:t>*</a:t>
              </a:r>
              <a:r>
                <a:rPr kumimoji="1" lang="en-US" altLang="zh-CN" sz="1600" b="1" i="1">
                  <a:solidFill>
                    <a:srgbClr val="FF0000"/>
                  </a:solidFill>
                  <a:latin typeface="Times New Roman" panose="02020603050405020304" pitchFamily="18" charset="0"/>
                </a:rPr>
                <a:t>F</a:t>
              </a:r>
            </a:p>
          </p:txBody>
        </p:sp>
        <p:sp>
          <p:nvSpPr>
            <p:cNvPr id="16423" name="Text Box 10"/>
            <p:cNvSpPr txBox="1">
              <a:spLocks noChangeArrowheads="1"/>
            </p:cNvSpPr>
            <p:nvPr/>
          </p:nvSpPr>
          <p:spPr bwMode="auto">
            <a:xfrm>
              <a:off x="3578715" y="2645320"/>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F</a:t>
              </a:r>
            </a:p>
          </p:txBody>
        </p:sp>
        <p:sp>
          <p:nvSpPr>
            <p:cNvPr id="82" name="Text Box 11"/>
            <p:cNvSpPr txBox="1">
              <a:spLocks noChangeArrowheads="1"/>
            </p:cNvSpPr>
            <p:nvPr/>
          </p:nvSpPr>
          <p:spPr bwMode="auto">
            <a:xfrm>
              <a:off x="3878263" y="2335213"/>
              <a:ext cx="1035050" cy="5270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3</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T→F</a:t>
              </a:r>
              <a:r>
                <a:rPr lang="en-US" altLang="zh-CN" sz="1600" b="1" i="1">
                  <a:solidFill>
                    <a:srgbClr val="000000"/>
                  </a:solidFill>
                  <a:latin typeface="Times New Roman" panose="02020603050405020304" pitchFamily="18" charset="0"/>
                  <a:cs typeface="Times New Roman" panose="02020603050405020304" pitchFamily="18" charset="0"/>
                </a:rPr>
                <a:t> · </a:t>
              </a:r>
              <a:endParaRPr kumimoji="1" lang="en-US" altLang="zh-CN" sz="1600" b="1" i="1">
                <a:solidFill>
                  <a:srgbClr val="000000"/>
                </a:solidFill>
                <a:latin typeface="Times New Roman" panose="02020603050405020304" pitchFamily="18" charset="0"/>
              </a:endParaRPr>
            </a:p>
          </p:txBody>
        </p:sp>
        <p:sp>
          <p:nvSpPr>
            <p:cNvPr id="16425" name="Freeform 12"/>
            <p:cNvSpPr>
              <a:spLocks noChangeArrowheads="1"/>
            </p:cNvSpPr>
            <p:nvPr/>
          </p:nvSpPr>
          <p:spPr bwMode="auto">
            <a:xfrm>
              <a:off x="3159467" y="2844070"/>
              <a:ext cx="699119" cy="577401"/>
            </a:xfrm>
            <a:custGeom>
              <a:avLst/>
              <a:gdLst>
                <a:gd name="T0" fmla="*/ 2147483646 w 736"/>
                <a:gd name="T1" fmla="*/ 0 h 768"/>
                <a:gd name="T2" fmla="*/ 2147483646 w 736"/>
                <a:gd name="T3" fmla="*/ 2147483646 h 768"/>
                <a:gd name="T4" fmla="*/ 2147483646 w 736"/>
                <a:gd name="T5" fmla="*/ 2147483646 h 768"/>
                <a:gd name="T6" fmla="*/ 2147483646 w 736"/>
                <a:gd name="T7" fmla="*/ 2147483646 h 768"/>
                <a:gd name="T8" fmla="*/ 2147483646 w 736"/>
                <a:gd name="T9" fmla="*/ 2147483646 h 768"/>
                <a:gd name="T10" fmla="*/ 0 60000 65536"/>
                <a:gd name="T11" fmla="*/ 0 60000 65536"/>
                <a:gd name="T12" fmla="*/ 0 60000 65536"/>
                <a:gd name="T13" fmla="*/ 0 60000 65536"/>
                <a:gd name="T14" fmla="*/ 0 60000 65536"/>
                <a:gd name="T15" fmla="*/ 0 w 736"/>
                <a:gd name="T16" fmla="*/ 0 h 768"/>
                <a:gd name="T17" fmla="*/ 736 w 736"/>
                <a:gd name="T18" fmla="*/ 768 h 768"/>
              </a:gdLst>
              <a:ahLst/>
              <a:cxnLst>
                <a:cxn ang="T10">
                  <a:pos x="T0" y="T1"/>
                </a:cxn>
                <a:cxn ang="T11">
                  <a:pos x="T2" y="T3"/>
                </a:cxn>
                <a:cxn ang="T12">
                  <a:pos x="T4" y="T5"/>
                </a:cxn>
                <a:cxn ang="T13">
                  <a:pos x="T6" y="T7"/>
                </a:cxn>
                <a:cxn ang="T14">
                  <a:pos x="T8" y="T9"/>
                </a:cxn>
              </a:cxnLst>
              <a:rect l="T15" t="T16" r="T17" b="T18"/>
              <a:pathLst>
                <a:path w="736" h="768">
                  <a:moveTo>
                    <a:pt x="16" y="0"/>
                  </a:moveTo>
                  <a:cubicBezTo>
                    <a:pt x="8" y="144"/>
                    <a:pt x="0" y="288"/>
                    <a:pt x="16" y="384"/>
                  </a:cubicBezTo>
                  <a:cubicBezTo>
                    <a:pt x="32" y="480"/>
                    <a:pt x="64" y="528"/>
                    <a:pt x="112" y="576"/>
                  </a:cubicBezTo>
                  <a:cubicBezTo>
                    <a:pt x="160" y="624"/>
                    <a:pt x="200" y="640"/>
                    <a:pt x="304" y="672"/>
                  </a:cubicBezTo>
                  <a:cubicBezTo>
                    <a:pt x="408" y="704"/>
                    <a:pt x="572" y="736"/>
                    <a:pt x="736" y="7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26" name="Text Box 13"/>
            <p:cNvSpPr txBox="1">
              <a:spLocks noChangeArrowheads="1"/>
            </p:cNvSpPr>
            <p:nvPr/>
          </p:nvSpPr>
          <p:spPr bwMode="auto">
            <a:xfrm>
              <a:off x="3160434" y="2774528"/>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85" name="Text Box 14"/>
            <p:cNvSpPr txBox="1">
              <a:spLocks noChangeArrowheads="1"/>
            </p:cNvSpPr>
            <p:nvPr/>
          </p:nvSpPr>
          <p:spPr bwMode="auto">
            <a:xfrm>
              <a:off x="3878263" y="2928938"/>
              <a:ext cx="1077912" cy="18367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4</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F→</a:t>
              </a:r>
              <a:r>
                <a:rPr kumimoji="1" lang="en-US" altLang="zh-CN" sz="1600" b="1">
                  <a:solidFill>
                    <a:srgbClr val="000000"/>
                  </a:solidFill>
                  <a:latin typeface="Times New Roman" panose="02020603050405020304" pitchFamily="18" charset="0"/>
                </a:rPr>
                <a:t>(</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E </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E→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E+T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E→</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i="1">
                  <a:solidFill>
                    <a:srgbClr val="000000"/>
                  </a:solidFill>
                  <a:latin typeface="Times New Roman" panose="02020603050405020304" pitchFamily="18" charset="0"/>
                </a:rPr>
                <a:t>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T→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T*F</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T→</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i="1">
                  <a:solidFill>
                    <a:srgbClr val="000000"/>
                  </a:solidFill>
                  <a:latin typeface="Times New Roman" panose="02020603050405020304" pitchFamily="18" charset="0"/>
                </a:rPr>
                <a:t>F</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a:t>
              </a:r>
              <a:r>
                <a:rPr kumimoji="1" lang="en-US" altLang="zh-CN" sz="1600" b="1" i="1">
                  <a:solidFill>
                    <a:srgbClr val="000000"/>
                  </a:solidFill>
                  <a:latin typeface="Times New Roman" panose="02020603050405020304" pitchFamily="18" charset="0"/>
                </a:rPr>
                <a:t>E</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id</a:t>
              </a:r>
            </a:p>
          </p:txBody>
        </p:sp>
        <p:sp>
          <p:nvSpPr>
            <p:cNvPr id="16428" name="Text Box 16"/>
            <p:cNvSpPr txBox="1">
              <a:spLocks noChangeArrowheads="1"/>
            </p:cNvSpPr>
            <p:nvPr/>
          </p:nvSpPr>
          <p:spPr bwMode="auto">
            <a:xfrm>
              <a:off x="2613246" y="2894577"/>
              <a:ext cx="533347"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87" name="Text Box 17"/>
            <p:cNvSpPr txBox="1">
              <a:spLocks noChangeArrowheads="1"/>
            </p:cNvSpPr>
            <p:nvPr/>
          </p:nvSpPr>
          <p:spPr bwMode="auto">
            <a:xfrm>
              <a:off x="2312988" y="3467100"/>
              <a:ext cx="800100" cy="58578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5</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 </a:t>
              </a:r>
              <a:r>
                <a:rPr kumimoji="1" lang="en-US" altLang="zh-CN" sz="1600" b="1">
                  <a:solidFill>
                    <a:srgbClr val="000000"/>
                  </a:solidFill>
                  <a:latin typeface="Times New Roman" panose="02020603050405020304" pitchFamily="18" charset="0"/>
                </a:rPr>
                <a:t>id</a:t>
              </a:r>
              <a:r>
                <a:rPr lang="en-US" altLang="zh-CN" sz="1600" b="1" i="1">
                  <a:solidFill>
                    <a:srgbClr val="000000"/>
                  </a:solidFill>
                  <a:latin typeface="Times New Roman" panose="02020603050405020304" pitchFamily="18" charset="0"/>
                  <a:cs typeface="Times New Roman" panose="02020603050405020304" pitchFamily="18" charset="0"/>
                </a:rPr>
                <a:t>· </a:t>
              </a:r>
              <a:endParaRPr kumimoji="1" lang="en-US" altLang="zh-CN" sz="1600" b="1" i="1">
                <a:solidFill>
                  <a:srgbClr val="000000"/>
                </a:solidFill>
                <a:latin typeface="Times New Roman" panose="02020603050405020304" pitchFamily="18" charset="0"/>
              </a:endParaRPr>
            </a:p>
          </p:txBody>
        </p:sp>
        <p:sp>
          <p:nvSpPr>
            <p:cNvPr id="16430" name="Line 18"/>
            <p:cNvSpPr>
              <a:spLocks noChangeShapeType="1"/>
            </p:cNvSpPr>
            <p:nvPr/>
          </p:nvSpPr>
          <p:spPr bwMode="auto">
            <a:xfrm>
              <a:off x="4921788" y="1000675"/>
              <a:ext cx="838116"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1" name="Text Box 19"/>
            <p:cNvSpPr txBox="1">
              <a:spLocks noChangeArrowheads="1"/>
            </p:cNvSpPr>
            <p:nvPr/>
          </p:nvSpPr>
          <p:spPr bwMode="auto">
            <a:xfrm>
              <a:off x="4901021" y="654024"/>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90" name="Text Box 20"/>
            <p:cNvSpPr txBox="1">
              <a:spLocks noChangeArrowheads="1"/>
            </p:cNvSpPr>
            <p:nvPr/>
          </p:nvSpPr>
          <p:spPr bwMode="auto">
            <a:xfrm>
              <a:off x="5759450" y="714375"/>
              <a:ext cx="1200150" cy="15700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6</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E→ E+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T→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T*F</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T→</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i="1">
                  <a:solidFill>
                    <a:srgbClr val="000000"/>
                  </a:solidFill>
                  <a:latin typeface="Times New Roman" panose="02020603050405020304" pitchFamily="18" charset="0"/>
                </a:rPr>
                <a:t>F</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a:t>
              </a:r>
              <a:r>
                <a:rPr kumimoji="1" lang="en-US" altLang="zh-CN" sz="1600" b="1" i="1">
                  <a:solidFill>
                    <a:srgbClr val="000000"/>
                  </a:solidFill>
                  <a:latin typeface="Times New Roman" panose="02020603050405020304" pitchFamily="18" charset="0"/>
                </a:rPr>
                <a:t>E</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id</a:t>
              </a:r>
            </a:p>
          </p:txBody>
        </p:sp>
        <p:sp>
          <p:nvSpPr>
            <p:cNvPr id="16433" name="Line 21"/>
            <p:cNvSpPr>
              <a:spLocks noChangeShapeType="1"/>
            </p:cNvSpPr>
            <p:nvPr/>
          </p:nvSpPr>
          <p:spPr bwMode="auto">
            <a:xfrm>
              <a:off x="4921947" y="1886707"/>
              <a:ext cx="838116" cy="68604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4" name="Text Box 22"/>
            <p:cNvSpPr txBox="1">
              <a:spLocks noChangeArrowheads="1"/>
            </p:cNvSpPr>
            <p:nvPr/>
          </p:nvSpPr>
          <p:spPr bwMode="auto">
            <a:xfrm>
              <a:off x="4823672" y="1636944"/>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93" name="Text Box 23"/>
            <p:cNvSpPr txBox="1">
              <a:spLocks noChangeArrowheads="1"/>
            </p:cNvSpPr>
            <p:nvPr/>
          </p:nvSpPr>
          <p:spPr bwMode="auto">
            <a:xfrm>
              <a:off x="5759450" y="2413000"/>
              <a:ext cx="1050925" cy="10763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7</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T→T*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F</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a:t>
              </a:r>
              <a:r>
                <a:rPr kumimoji="1" lang="en-US" altLang="zh-CN" sz="1600" b="1" i="1">
                  <a:solidFill>
                    <a:srgbClr val="000000"/>
                  </a:solidFill>
                  <a:latin typeface="Times New Roman" panose="02020603050405020304" pitchFamily="18" charset="0"/>
                </a:rPr>
                <a:t>E</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id</a:t>
              </a:r>
            </a:p>
          </p:txBody>
        </p:sp>
        <p:sp>
          <p:nvSpPr>
            <p:cNvPr id="16436" name="Line 24"/>
            <p:cNvSpPr>
              <a:spLocks noChangeShapeType="1"/>
            </p:cNvSpPr>
            <p:nvPr/>
          </p:nvSpPr>
          <p:spPr bwMode="auto">
            <a:xfrm flipV="1">
              <a:off x="4968764" y="3858991"/>
              <a:ext cx="2280575" cy="107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7" name="Text Box 25"/>
            <p:cNvSpPr txBox="1">
              <a:spLocks noChangeArrowheads="1"/>
            </p:cNvSpPr>
            <p:nvPr/>
          </p:nvSpPr>
          <p:spPr bwMode="auto">
            <a:xfrm>
              <a:off x="4921947" y="3508556"/>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E</a:t>
              </a:r>
            </a:p>
          </p:txBody>
        </p:sp>
        <p:sp>
          <p:nvSpPr>
            <p:cNvPr id="96" name="Text Box 26"/>
            <p:cNvSpPr txBox="1">
              <a:spLocks noChangeArrowheads="1"/>
            </p:cNvSpPr>
            <p:nvPr/>
          </p:nvSpPr>
          <p:spPr bwMode="auto">
            <a:xfrm>
              <a:off x="7289800" y="3149600"/>
              <a:ext cx="1141413" cy="8318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dirty="0">
                  <a:solidFill>
                    <a:srgbClr val="000000"/>
                  </a:solidFill>
                  <a:latin typeface="Times New Roman" panose="02020603050405020304" pitchFamily="18" charset="0"/>
                </a:rPr>
                <a:t>I</a:t>
              </a:r>
              <a:r>
                <a:rPr kumimoji="1" lang="en-US" altLang="zh-CN" sz="1600" b="1" i="1" baseline="-25000" dirty="0">
                  <a:solidFill>
                    <a:srgbClr val="000000"/>
                  </a:solidFill>
                  <a:latin typeface="Times New Roman" panose="02020603050405020304" pitchFamily="18" charset="0"/>
                </a:rPr>
                <a:t>8</a:t>
              </a:r>
              <a:r>
                <a:rPr kumimoji="1" lang="en-US" altLang="zh-CN" sz="1600" b="1" dirty="0">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dirty="0">
                  <a:solidFill>
                    <a:srgbClr val="000000"/>
                  </a:solidFill>
                  <a:latin typeface="Times New Roman" panose="02020603050405020304" pitchFamily="18" charset="0"/>
                </a:rPr>
                <a:t>F→ </a:t>
              </a:r>
              <a:r>
                <a:rPr kumimoji="1" lang="en-US" altLang="zh-CN" sz="1600" b="1" dirty="0">
                  <a:solidFill>
                    <a:srgbClr val="000000"/>
                  </a:solidFill>
                  <a:latin typeface="Times New Roman" panose="02020603050405020304" pitchFamily="18" charset="0"/>
                </a:rPr>
                <a:t>(</a:t>
              </a:r>
              <a:r>
                <a:rPr kumimoji="1" lang="en-US" altLang="zh-CN" sz="1600" b="1" i="1" dirty="0">
                  <a:solidFill>
                    <a:srgbClr val="000000"/>
                  </a:solidFill>
                  <a:latin typeface="Times New Roman" panose="02020603050405020304" pitchFamily="18" charset="0"/>
                </a:rPr>
                <a:t>E</a:t>
              </a:r>
              <a:r>
                <a:rPr lang="en-US" altLang="zh-CN" sz="1600" b="1" i="1" dirty="0">
                  <a:solidFill>
                    <a:srgbClr val="000000"/>
                  </a:solidFill>
                  <a:latin typeface="Times New Roman" panose="02020603050405020304" pitchFamily="18" charset="0"/>
                  <a:cs typeface="Times New Roman" panose="02020603050405020304" pitchFamily="18" charset="0"/>
                </a:rPr>
                <a:t> · </a:t>
              </a:r>
              <a:r>
                <a:rPr kumimoji="1" lang="en-US" altLang="zh-CN" sz="1600" b="1" dirty="0">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dirty="0">
                  <a:solidFill>
                    <a:srgbClr val="000000"/>
                  </a:solidFill>
                  <a:latin typeface="Times New Roman" panose="02020603050405020304" pitchFamily="18" charset="0"/>
                </a:rPr>
                <a:t>E→E</a:t>
              </a:r>
              <a:r>
                <a:rPr lang="en-US" altLang="zh-CN" sz="1600" b="1" i="1" dirty="0">
                  <a:solidFill>
                    <a:srgbClr val="000000"/>
                  </a:solidFill>
                  <a:latin typeface="Times New Roman" panose="02020603050405020304" pitchFamily="18" charset="0"/>
                  <a:cs typeface="Times New Roman" panose="02020603050405020304" pitchFamily="18" charset="0"/>
                </a:rPr>
                <a:t> · </a:t>
              </a:r>
              <a:r>
                <a:rPr kumimoji="1" lang="en-US" altLang="zh-CN" sz="1600" b="1" i="1" dirty="0">
                  <a:solidFill>
                    <a:srgbClr val="000000"/>
                  </a:solidFill>
                  <a:latin typeface="Times New Roman" panose="02020603050405020304" pitchFamily="18" charset="0"/>
                </a:rPr>
                <a:t>+T</a:t>
              </a:r>
            </a:p>
          </p:txBody>
        </p:sp>
        <p:sp>
          <p:nvSpPr>
            <p:cNvPr id="16439" name="Text Box 28"/>
            <p:cNvSpPr txBox="1">
              <a:spLocks noChangeArrowheads="1"/>
            </p:cNvSpPr>
            <p:nvPr/>
          </p:nvSpPr>
          <p:spPr bwMode="auto">
            <a:xfrm>
              <a:off x="4874707" y="2749316"/>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T</a:t>
              </a:r>
            </a:p>
          </p:txBody>
        </p:sp>
        <p:sp>
          <p:nvSpPr>
            <p:cNvPr id="16440" name="Freeform 29"/>
            <p:cNvSpPr>
              <a:spLocks noChangeArrowheads="1"/>
            </p:cNvSpPr>
            <p:nvPr/>
          </p:nvSpPr>
          <p:spPr bwMode="auto">
            <a:xfrm>
              <a:off x="3534877" y="2578831"/>
              <a:ext cx="344253" cy="571703"/>
            </a:xfrm>
            <a:custGeom>
              <a:avLst/>
              <a:gdLst>
                <a:gd name="T0" fmla="*/ 2147483646 w 112"/>
                <a:gd name="T1" fmla="*/ 2147483646 h 480"/>
                <a:gd name="T2" fmla="*/ 2147483646 w 112"/>
                <a:gd name="T3" fmla="*/ 2147483646 h 480"/>
                <a:gd name="T4" fmla="*/ 2147483646 w 112"/>
                <a:gd name="T5" fmla="*/ 2147483646 h 480"/>
                <a:gd name="T6" fmla="*/ 2147483646 w 112"/>
                <a:gd name="T7" fmla="*/ 0 h 480"/>
                <a:gd name="T8" fmla="*/ 0 60000 65536"/>
                <a:gd name="T9" fmla="*/ 0 60000 65536"/>
                <a:gd name="T10" fmla="*/ 0 60000 65536"/>
                <a:gd name="T11" fmla="*/ 0 60000 65536"/>
                <a:gd name="T12" fmla="*/ 0 w 112"/>
                <a:gd name="T13" fmla="*/ 0 h 480"/>
                <a:gd name="T14" fmla="*/ 112 w 112"/>
                <a:gd name="T15" fmla="*/ 480 h 480"/>
              </a:gdLst>
              <a:ahLst/>
              <a:cxnLst>
                <a:cxn ang="T8">
                  <a:pos x="T0" y="T1"/>
                </a:cxn>
                <a:cxn ang="T9">
                  <a:pos x="T2" y="T3"/>
                </a:cxn>
                <a:cxn ang="T10">
                  <a:pos x="T4" y="T5"/>
                </a:cxn>
                <a:cxn ang="T11">
                  <a:pos x="T6" y="T7"/>
                </a:cxn>
              </a:cxnLst>
              <a:rect l="T12" t="T13" r="T14" b="T15"/>
              <a:pathLst>
                <a:path w="112" h="480">
                  <a:moveTo>
                    <a:pt x="112" y="480"/>
                  </a:moveTo>
                  <a:cubicBezTo>
                    <a:pt x="72" y="436"/>
                    <a:pt x="32" y="392"/>
                    <a:pt x="16" y="336"/>
                  </a:cubicBezTo>
                  <a:cubicBezTo>
                    <a:pt x="0" y="280"/>
                    <a:pt x="0" y="200"/>
                    <a:pt x="16" y="144"/>
                  </a:cubicBezTo>
                  <a:cubicBezTo>
                    <a:pt x="32" y="88"/>
                    <a:pt x="72" y="44"/>
                    <a:pt x="112"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41" name="Text Box 30"/>
            <p:cNvSpPr txBox="1">
              <a:spLocks noChangeArrowheads="1"/>
            </p:cNvSpPr>
            <p:nvPr/>
          </p:nvSpPr>
          <p:spPr bwMode="auto">
            <a:xfrm>
              <a:off x="3350237" y="2072561"/>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F</a:t>
              </a:r>
            </a:p>
          </p:txBody>
        </p:sp>
        <p:sp>
          <p:nvSpPr>
            <p:cNvPr id="16442" name="Freeform 31"/>
            <p:cNvSpPr>
              <a:spLocks noChangeArrowheads="1"/>
            </p:cNvSpPr>
            <p:nvPr/>
          </p:nvSpPr>
          <p:spPr bwMode="auto">
            <a:xfrm>
              <a:off x="3574360" y="4103560"/>
              <a:ext cx="330167" cy="571703"/>
            </a:xfrm>
            <a:custGeom>
              <a:avLst/>
              <a:gdLst>
                <a:gd name="T0" fmla="*/ 2147483646 w 208"/>
                <a:gd name="T1" fmla="*/ 2147483646 h 480"/>
                <a:gd name="T2" fmla="*/ 0 w 208"/>
                <a:gd name="T3" fmla="*/ 2147483646 h 480"/>
                <a:gd name="T4" fmla="*/ 2147483646 w 208"/>
                <a:gd name="T5" fmla="*/ 0 h 480"/>
                <a:gd name="T6" fmla="*/ 0 60000 65536"/>
                <a:gd name="T7" fmla="*/ 0 60000 65536"/>
                <a:gd name="T8" fmla="*/ 0 60000 65536"/>
                <a:gd name="T9" fmla="*/ 0 w 208"/>
                <a:gd name="T10" fmla="*/ 0 h 480"/>
                <a:gd name="T11" fmla="*/ 208 w 208"/>
                <a:gd name="T12" fmla="*/ 480 h 480"/>
              </a:gdLst>
              <a:ahLst/>
              <a:cxnLst>
                <a:cxn ang="T6">
                  <a:pos x="T0" y="T1"/>
                </a:cxn>
                <a:cxn ang="T7">
                  <a:pos x="T2" y="T3"/>
                </a:cxn>
                <a:cxn ang="T8">
                  <a:pos x="T4" y="T5"/>
                </a:cxn>
              </a:cxnLst>
              <a:rect l="T9" t="T10" r="T11" b="T12"/>
              <a:pathLst>
                <a:path w="208" h="480">
                  <a:moveTo>
                    <a:pt x="192" y="480"/>
                  </a:moveTo>
                  <a:cubicBezTo>
                    <a:pt x="96" y="400"/>
                    <a:pt x="0" y="320"/>
                    <a:pt x="0" y="240"/>
                  </a:cubicBezTo>
                  <a:cubicBezTo>
                    <a:pt x="0" y="160"/>
                    <a:pt x="208" y="40"/>
                    <a:pt x="192"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43" name="Text Box 32"/>
            <p:cNvSpPr txBox="1">
              <a:spLocks noChangeArrowheads="1"/>
            </p:cNvSpPr>
            <p:nvPr/>
          </p:nvSpPr>
          <p:spPr bwMode="auto">
            <a:xfrm>
              <a:off x="3621226" y="4203021"/>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16444" name="Line 33"/>
            <p:cNvSpPr>
              <a:spLocks noChangeShapeType="1"/>
            </p:cNvSpPr>
            <p:nvPr/>
          </p:nvSpPr>
          <p:spPr bwMode="auto">
            <a:xfrm flipH="1">
              <a:off x="3124102" y="3882967"/>
              <a:ext cx="755029"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45" name="Text Box 34"/>
            <p:cNvSpPr txBox="1">
              <a:spLocks noChangeArrowheads="1"/>
            </p:cNvSpPr>
            <p:nvPr/>
          </p:nvSpPr>
          <p:spPr bwMode="auto">
            <a:xfrm>
              <a:off x="3500461" y="3500458"/>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16446" name="Text Box 36"/>
            <p:cNvSpPr txBox="1">
              <a:spLocks noChangeArrowheads="1"/>
            </p:cNvSpPr>
            <p:nvPr/>
          </p:nvSpPr>
          <p:spPr bwMode="auto">
            <a:xfrm>
              <a:off x="6942472" y="1296638"/>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T</a:t>
              </a:r>
            </a:p>
          </p:txBody>
        </p:sp>
        <p:sp>
          <p:nvSpPr>
            <p:cNvPr id="105" name="Text Box 37"/>
            <p:cNvSpPr txBox="1">
              <a:spLocks noChangeArrowheads="1"/>
            </p:cNvSpPr>
            <p:nvPr/>
          </p:nvSpPr>
          <p:spPr bwMode="auto">
            <a:xfrm>
              <a:off x="7273925" y="1333500"/>
              <a:ext cx="1019175" cy="8318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dirty="0">
                  <a:solidFill>
                    <a:srgbClr val="000000"/>
                  </a:solidFill>
                  <a:latin typeface="Times New Roman" panose="02020603050405020304" pitchFamily="18" charset="0"/>
                </a:rPr>
                <a:t>I</a:t>
              </a:r>
              <a:r>
                <a:rPr kumimoji="1" lang="en-US" altLang="zh-CN" sz="1600" b="1" i="1" baseline="-25000" dirty="0">
                  <a:solidFill>
                    <a:srgbClr val="000000"/>
                  </a:solidFill>
                  <a:latin typeface="Times New Roman" panose="02020603050405020304" pitchFamily="18" charset="0"/>
                </a:rPr>
                <a:t>9</a:t>
              </a:r>
              <a:r>
                <a:rPr kumimoji="1" lang="en-US" altLang="zh-CN" sz="1600" b="1" dirty="0">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dirty="0">
                  <a:solidFill>
                    <a:srgbClr val="FF0000"/>
                  </a:solidFill>
                  <a:latin typeface="Times New Roman" panose="02020603050405020304" pitchFamily="18" charset="0"/>
                </a:rPr>
                <a:t>E→E+T</a:t>
              </a:r>
              <a:r>
                <a:rPr lang="en-US" altLang="zh-CN" sz="1600" b="1" i="1" dirty="0">
                  <a:solidFill>
                    <a:srgbClr val="000000"/>
                  </a:solidFill>
                  <a:latin typeface="Times New Roman" panose="02020603050405020304" pitchFamily="18" charset="0"/>
                  <a:cs typeface="Times New Roman" panose="02020603050405020304" pitchFamily="18" charset="0"/>
                </a:rPr>
                <a:t> </a:t>
              </a:r>
              <a:r>
                <a:rPr lang="en-US" altLang="zh-CN" sz="1600" b="1" i="1" dirty="0">
                  <a:solidFill>
                    <a:srgbClr val="FF0000"/>
                  </a:solidFill>
                  <a:latin typeface="Times New Roman" panose="02020603050405020304" pitchFamily="18" charset="0"/>
                  <a:cs typeface="Times New Roman" panose="02020603050405020304" pitchFamily="18" charset="0"/>
                </a:rPr>
                <a:t>·</a:t>
              </a:r>
              <a:r>
                <a:rPr lang="en-US" altLang="zh-CN" sz="1600" b="1" i="1" dirty="0">
                  <a:solidFill>
                    <a:srgbClr val="000000"/>
                  </a:solidFill>
                  <a:latin typeface="Times New Roman" panose="02020603050405020304" pitchFamily="18" charset="0"/>
                  <a:cs typeface="Times New Roman" panose="02020603050405020304" pitchFamily="18" charset="0"/>
                </a:rPr>
                <a:t> </a:t>
              </a:r>
              <a:endParaRPr kumimoji="1" lang="en-US" altLang="zh-CN" sz="1600" b="1" i="1" dirty="0">
                <a:solidFill>
                  <a:srgbClr val="FF0000"/>
                </a:solidFill>
                <a:latin typeface="Times New Roman" panose="02020603050405020304" pitchFamily="18" charset="0"/>
              </a:endParaRPr>
            </a:p>
            <a:p>
              <a:pPr>
                <a:buClr>
                  <a:srgbClr val="073E87"/>
                </a:buClr>
                <a:buSzPct val="75000"/>
                <a:buFont typeface="Monotype Sorts"/>
                <a:buNone/>
                <a:defRPr/>
              </a:pPr>
              <a:r>
                <a:rPr kumimoji="1" lang="en-US" altLang="zh-CN" sz="1600" b="1" i="1" dirty="0">
                  <a:solidFill>
                    <a:srgbClr val="FF0000"/>
                  </a:solidFill>
                  <a:latin typeface="Times New Roman" panose="02020603050405020304" pitchFamily="18" charset="0"/>
                </a:rPr>
                <a:t>T→T</a:t>
              </a:r>
              <a:r>
                <a:rPr lang="en-US" altLang="zh-CN" sz="1600" b="1" i="1" dirty="0">
                  <a:solidFill>
                    <a:srgbClr val="FF0000"/>
                  </a:solidFill>
                  <a:latin typeface="Times New Roman" panose="02020603050405020304" pitchFamily="18" charset="0"/>
                  <a:cs typeface="Times New Roman" panose="02020603050405020304" pitchFamily="18" charset="0"/>
                </a:rPr>
                <a:t> ·</a:t>
              </a:r>
              <a:r>
                <a:rPr kumimoji="1" lang="en-US" altLang="zh-CN" sz="1600" b="1" dirty="0">
                  <a:solidFill>
                    <a:srgbClr val="FF0000"/>
                  </a:solidFill>
                  <a:latin typeface="Times New Roman" panose="02020603050405020304" pitchFamily="18" charset="0"/>
                </a:rPr>
                <a:t>*</a:t>
              </a:r>
              <a:r>
                <a:rPr kumimoji="1" lang="en-US" altLang="zh-CN" sz="1600" b="1" i="1" dirty="0">
                  <a:solidFill>
                    <a:srgbClr val="FF0000"/>
                  </a:solidFill>
                  <a:latin typeface="Times New Roman" panose="02020603050405020304" pitchFamily="18" charset="0"/>
                </a:rPr>
                <a:t>F</a:t>
              </a:r>
            </a:p>
          </p:txBody>
        </p:sp>
        <p:sp>
          <p:nvSpPr>
            <p:cNvPr id="16448" name="Freeform 38"/>
            <p:cNvSpPr>
              <a:spLocks noChangeArrowheads="1"/>
            </p:cNvSpPr>
            <p:nvPr/>
          </p:nvSpPr>
          <p:spPr bwMode="auto">
            <a:xfrm>
              <a:off x="4921947" y="1143633"/>
              <a:ext cx="838116" cy="1543598"/>
            </a:xfrm>
            <a:custGeom>
              <a:avLst/>
              <a:gdLst>
                <a:gd name="T0" fmla="*/ 2147483646 w 528"/>
                <a:gd name="T1" fmla="*/ 0 h 1296"/>
                <a:gd name="T2" fmla="*/ 2147483646 w 528"/>
                <a:gd name="T3" fmla="*/ 2147483646 h 1296"/>
                <a:gd name="T4" fmla="*/ 2147483646 w 528"/>
                <a:gd name="T5" fmla="*/ 2147483646 h 1296"/>
                <a:gd name="T6" fmla="*/ 0 w 528"/>
                <a:gd name="T7" fmla="*/ 2147483646 h 1296"/>
                <a:gd name="T8" fmla="*/ 0 60000 65536"/>
                <a:gd name="T9" fmla="*/ 0 60000 65536"/>
                <a:gd name="T10" fmla="*/ 0 60000 65536"/>
                <a:gd name="T11" fmla="*/ 0 60000 65536"/>
                <a:gd name="T12" fmla="*/ 0 w 528"/>
                <a:gd name="T13" fmla="*/ 0 h 1296"/>
                <a:gd name="T14" fmla="*/ 528 w 528"/>
                <a:gd name="T15" fmla="*/ 1296 h 1296"/>
              </a:gdLst>
              <a:ahLst/>
              <a:cxnLst>
                <a:cxn ang="T8">
                  <a:pos x="T0" y="T1"/>
                </a:cxn>
                <a:cxn ang="T9">
                  <a:pos x="T2" y="T3"/>
                </a:cxn>
                <a:cxn ang="T10">
                  <a:pos x="T4" y="T5"/>
                </a:cxn>
                <a:cxn ang="T11">
                  <a:pos x="T6" y="T7"/>
                </a:cxn>
              </a:cxnLst>
              <a:rect l="T12" t="T13" r="T14" b="T15"/>
              <a:pathLst>
                <a:path w="528" h="1296">
                  <a:moveTo>
                    <a:pt x="528" y="0"/>
                  </a:moveTo>
                  <a:cubicBezTo>
                    <a:pt x="464" y="36"/>
                    <a:pt x="400" y="72"/>
                    <a:pt x="336" y="240"/>
                  </a:cubicBezTo>
                  <a:cubicBezTo>
                    <a:pt x="272" y="408"/>
                    <a:pt x="200" y="832"/>
                    <a:pt x="144" y="1008"/>
                  </a:cubicBezTo>
                  <a:cubicBezTo>
                    <a:pt x="88" y="1184"/>
                    <a:pt x="44" y="1240"/>
                    <a:pt x="0" y="1296"/>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49" name="Text Box 39"/>
            <p:cNvSpPr txBox="1">
              <a:spLocks noChangeArrowheads="1"/>
            </p:cNvSpPr>
            <p:nvPr/>
          </p:nvSpPr>
          <p:spPr bwMode="auto">
            <a:xfrm>
              <a:off x="5485604" y="1183749"/>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F</a:t>
              </a:r>
            </a:p>
          </p:txBody>
        </p:sp>
        <p:sp>
          <p:nvSpPr>
            <p:cNvPr id="16450" name="Freeform 40"/>
            <p:cNvSpPr>
              <a:spLocks noChangeArrowheads="1"/>
            </p:cNvSpPr>
            <p:nvPr/>
          </p:nvSpPr>
          <p:spPr bwMode="auto">
            <a:xfrm>
              <a:off x="4966466" y="1643822"/>
              <a:ext cx="793597" cy="1857854"/>
            </a:xfrm>
            <a:custGeom>
              <a:avLst/>
              <a:gdLst>
                <a:gd name="T0" fmla="*/ 2147483646 w 528"/>
                <a:gd name="T1" fmla="*/ 0 h 1488"/>
                <a:gd name="T2" fmla="*/ 2147483646 w 528"/>
                <a:gd name="T3" fmla="*/ 2147483646 h 1488"/>
                <a:gd name="T4" fmla="*/ 2147483646 w 528"/>
                <a:gd name="T5" fmla="*/ 2147483646 h 1488"/>
                <a:gd name="T6" fmla="*/ 0 w 528"/>
                <a:gd name="T7" fmla="*/ 2147483646 h 1488"/>
                <a:gd name="T8" fmla="*/ 0 60000 65536"/>
                <a:gd name="T9" fmla="*/ 0 60000 65536"/>
                <a:gd name="T10" fmla="*/ 0 60000 65536"/>
                <a:gd name="T11" fmla="*/ 0 60000 65536"/>
                <a:gd name="T12" fmla="*/ 0 w 528"/>
                <a:gd name="T13" fmla="*/ 0 h 1488"/>
                <a:gd name="T14" fmla="*/ 528 w 528"/>
                <a:gd name="T15" fmla="*/ 1488 h 1488"/>
              </a:gdLst>
              <a:ahLst/>
              <a:cxnLst>
                <a:cxn ang="T8">
                  <a:pos x="T0" y="T1"/>
                </a:cxn>
                <a:cxn ang="T9">
                  <a:pos x="T2" y="T3"/>
                </a:cxn>
                <a:cxn ang="T10">
                  <a:pos x="T4" y="T5"/>
                </a:cxn>
                <a:cxn ang="T11">
                  <a:pos x="T6" y="T7"/>
                </a:cxn>
              </a:cxnLst>
              <a:rect l="T12" t="T13" r="T14" b="T15"/>
              <a:pathLst>
                <a:path w="528" h="1488">
                  <a:moveTo>
                    <a:pt x="528" y="0"/>
                  </a:moveTo>
                  <a:cubicBezTo>
                    <a:pt x="504" y="48"/>
                    <a:pt x="480" y="96"/>
                    <a:pt x="432" y="288"/>
                  </a:cubicBezTo>
                  <a:cubicBezTo>
                    <a:pt x="384" y="480"/>
                    <a:pt x="312" y="952"/>
                    <a:pt x="240" y="1152"/>
                  </a:cubicBezTo>
                  <a:cubicBezTo>
                    <a:pt x="168" y="1352"/>
                    <a:pt x="84" y="1420"/>
                    <a:pt x="0" y="148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51" name="Text Box 41"/>
            <p:cNvSpPr txBox="1">
              <a:spLocks noChangeArrowheads="1"/>
            </p:cNvSpPr>
            <p:nvPr/>
          </p:nvSpPr>
          <p:spPr bwMode="auto">
            <a:xfrm>
              <a:off x="5539044" y="1879441"/>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16452" name="Text Box 42"/>
            <p:cNvSpPr txBox="1">
              <a:spLocks noChangeArrowheads="1"/>
            </p:cNvSpPr>
            <p:nvPr/>
          </p:nvSpPr>
          <p:spPr bwMode="auto">
            <a:xfrm>
              <a:off x="6358461" y="3428617"/>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16453" name="Text Box 44"/>
            <p:cNvSpPr txBox="1">
              <a:spLocks noChangeArrowheads="1"/>
            </p:cNvSpPr>
            <p:nvPr/>
          </p:nvSpPr>
          <p:spPr bwMode="auto">
            <a:xfrm>
              <a:off x="6857345" y="2347649"/>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F</a:t>
              </a:r>
            </a:p>
          </p:txBody>
        </p:sp>
        <p:sp>
          <p:nvSpPr>
            <p:cNvPr id="112" name="Text Box 45"/>
            <p:cNvSpPr txBox="1">
              <a:spLocks noChangeArrowheads="1"/>
            </p:cNvSpPr>
            <p:nvPr/>
          </p:nvSpPr>
          <p:spPr bwMode="auto">
            <a:xfrm>
              <a:off x="7273925" y="2274888"/>
              <a:ext cx="1019175" cy="584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10</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T→T*F</a:t>
              </a:r>
              <a:r>
                <a:rPr lang="en-US" altLang="zh-CN" sz="1600" b="1" i="1">
                  <a:solidFill>
                    <a:srgbClr val="000000"/>
                  </a:solidFill>
                  <a:latin typeface="Times New Roman" panose="02020603050405020304" pitchFamily="18" charset="0"/>
                  <a:cs typeface="Times New Roman" panose="02020603050405020304" pitchFamily="18" charset="0"/>
                </a:rPr>
                <a:t> · </a:t>
              </a:r>
              <a:endParaRPr kumimoji="1" lang="en-US" altLang="zh-CN" sz="1600" b="1" i="1">
                <a:solidFill>
                  <a:srgbClr val="000000"/>
                </a:solidFill>
                <a:latin typeface="Times New Roman" panose="02020603050405020304" pitchFamily="18" charset="0"/>
              </a:endParaRPr>
            </a:p>
          </p:txBody>
        </p:sp>
        <p:sp>
          <p:nvSpPr>
            <p:cNvPr id="16455" name="Text Box 46"/>
            <p:cNvSpPr txBox="1">
              <a:spLocks noChangeArrowheads="1"/>
            </p:cNvSpPr>
            <p:nvPr/>
          </p:nvSpPr>
          <p:spPr bwMode="auto">
            <a:xfrm>
              <a:off x="5930092" y="3402956"/>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16456" name="Text Box 47"/>
            <p:cNvSpPr txBox="1">
              <a:spLocks noChangeArrowheads="1"/>
            </p:cNvSpPr>
            <p:nvPr/>
          </p:nvSpPr>
          <p:spPr bwMode="auto">
            <a:xfrm>
              <a:off x="7682689" y="3888277"/>
              <a:ext cx="380962" cy="36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1800" b="1">
                  <a:solidFill>
                    <a:srgbClr val="000000"/>
                  </a:solidFill>
                  <a:latin typeface="Times New Roman" panose="02020603050405020304" pitchFamily="18" charset="0"/>
                </a:rPr>
                <a:t>)</a:t>
              </a:r>
            </a:p>
          </p:txBody>
        </p:sp>
        <p:sp>
          <p:nvSpPr>
            <p:cNvPr id="115" name="Text Box 48"/>
            <p:cNvSpPr txBox="1">
              <a:spLocks noChangeArrowheads="1"/>
            </p:cNvSpPr>
            <p:nvPr/>
          </p:nvSpPr>
          <p:spPr bwMode="auto">
            <a:xfrm>
              <a:off x="7281863" y="4230688"/>
              <a:ext cx="1000125" cy="584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11</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kumimoji="1" lang="en-US" altLang="zh-CN" sz="1600" b="1">
                  <a:solidFill>
                    <a:srgbClr val="000000"/>
                  </a:solidFill>
                  <a:latin typeface="Times New Roman" panose="02020603050405020304" pitchFamily="18" charset="0"/>
                </a:rPr>
                <a:t>(</a:t>
              </a:r>
              <a:r>
                <a:rPr kumimoji="1" lang="en-US" altLang="zh-CN" sz="1600" b="1" i="1">
                  <a:solidFill>
                    <a:srgbClr val="000000"/>
                  </a:solidFill>
                  <a:latin typeface="Times New Roman" panose="02020603050405020304" pitchFamily="18" charset="0"/>
                </a:rPr>
                <a:t>E</a:t>
              </a:r>
              <a:r>
                <a:rPr kumimoji="1" lang="en-US" altLang="zh-CN" sz="1600" b="1">
                  <a:solidFill>
                    <a:srgbClr val="000000"/>
                  </a:solidFill>
                  <a:latin typeface="Times New Roman" panose="02020603050405020304" pitchFamily="18" charset="0"/>
                </a:rPr>
                <a:t>)</a:t>
              </a:r>
              <a:r>
                <a:rPr lang="en-US" altLang="zh-CN" sz="1600" b="1" i="1">
                  <a:solidFill>
                    <a:srgbClr val="000000"/>
                  </a:solidFill>
                  <a:latin typeface="Times New Roman" panose="02020603050405020304" pitchFamily="18" charset="0"/>
                  <a:cs typeface="Times New Roman" panose="02020603050405020304" pitchFamily="18" charset="0"/>
                </a:rPr>
                <a:t> · </a:t>
              </a:r>
              <a:endParaRPr kumimoji="1" lang="en-US" altLang="zh-CN" sz="1600" b="1" i="1">
                <a:solidFill>
                  <a:srgbClr val="000000"/>
                </a:solidFill>
                <a:latin typeface="Times New Roman" panose="02020603050405020304" pitchFamily="18" charset="0"/>
              </a:endParaRPr>
            </a:p>
          </p:txBody>
        </p:sp>
        <p:sp>
          <p:nvSpPr>
            <p:cNvPr id="16458" name="Text Box 49"/>
            <p:cNvSpPr txBox="1">
              <a:spLocks noChangeArrowheads="1"/>
            </p:cNvSpPr>
            <p:nvPr/>
          </p:nvSpPr>
          <p:spPr bwMode="auto">
            <a:xfrm>
              <a:off x="8402676" y="3221535"/>
              <a:ext cx="380962"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rPr>
                <a:t>+</a:t>
              </a:r>
            </a:p>
          </p:txBody>
        </p:sp>
        <p:sp>
          <p:nvSpPr>
            <p:cNvPr id="16459" name="Line 50"/>
            <p:cNvSpPr>
              <a:spLocks noChangeShapeType="1"/>
            </p:cNvSpPr>
            <p:nvPr/>
          </p:nvSpPr>
          <p:spPr bwMode="auto">
            <a:xfrm flipH="1">
              <a:off x="6833483" y="1929667"/>
              <a:ext cx="439826" cy="62527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60" name="Text Box 51"/>
            <p:cNvSpPr txBox="1">
              <a:spLocks noChangeArrowheads="1"/>
            </p:cNvSpPr>
            <p:nvPr/>
          </p:nvSpPr>
          <p:spPr bwMode="auto">
            <a:xfrm>
              <a:off x="7009729" y="1702502"/>
              <a:ext cx="457154"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rPr>
                <a:t>*</a:t>
              </a:r>
            </a:p>
          </p:txBody>
        </p:sp>
        <p:sp>
          <p:nvSpPr>
            <p:cNvPr id="16461" name="Freeform 52"/>
            <p:cNvSpPr>
              <a:spLocks noChangeArrowheads="1"/>
            </p:cNvSpPr>
            <p:nvPr/>
          </p:nvSpPr>
          <p:spPr bwMode="auto">
            <a:xfrm>
              <a:off x="6969956" y="1096057"/>
              <a:ext cx="1758944" cy="2286589"/>
            </a:xfrm>
            <a:custGeom>
              <a:avLst/>
              <a:gdLst>
                <a:gd name="T0" fmla="*/ 2147483646 w 1712"/>
                <a:gd name="T1" fmla="*/ 2147483646 h 2352"/>
                <a:gd name="T2" fmla="*/ 2147483646 w 1712"/>
                <a:gd name="T3" fmla="*/ 2147483646 h 2352"/>
                <a:gd name="T4" fmla="*/ 2147483646 w 1712"/>
                <a:gd name="T5" fmla="*/ 2147483646 h 2352"/>
                <a:gd name="T6" fmla="*/ 2147483646 w 1712"/>
                <a:gd name="T7" fmla="*/ 2147483646 h 2352"/>
                <a:gd name="T8" fmla="*/ 2147483646 w 1712"/>
                <a:gd name="T9" fmla="*/ 2147483646 h 2352"/>
                <a:gd name="T10" fmla="*/ 0 w 1712"/>
                <a:gd name="T11" fmla="*/ 0 h 2352"/>
                <a:gd name="T12" fmla="*/ 0 60000 65536"/>
                <a:gd name="T13" fmla="*/ 0 60000 65536"/>
                <a:gd name="T14" fmla="*/ 0 60000 65536"/>
                <a:gd name="T15" fmla="*/ 0 60000 65536"/>
                <a:gd name="T16" fmla="*/ 0 60000 65536"/>
                <a:gd name="T17" fmla="*/ 0 60000 65536"/>
                <a:gd name="T18" fmla="*/ 0 w 1712"/>
                <a:gd name="T19" fmla="*/ 0 h 2352"/>
                <a:gd name="T20" fmla="*/ 1712 w 1712"/>
                <a:gd name="T21" fmla="*/ 2352 h 2352"/>
              </a:gdLst>
              <a:ahLst/>
              <a:cxnLst>
                <a:cxn ang="T12">
                  <a:pos x="T0" y="T1"/>
                </a:cxn>
                <a:cxn ang="T13">
                  <a:pos x="T2" y="T3"/>
                </a:cxn>
                <a:cxn ang="T14">
                  <a:pos x="T4" y="T5"/>
                </a:cxn>
                <a:cxn ang="T15">
                  <a:pos x="T6" y="T7"/>
                </a:cxn>
                <a:cxn ang="T16">
                  <a:pos x="T8" y="T9"/>
                </a:cxn>
                <a:cxn ang="T17">
                  <a:pos x="T10" y="T11"/>
                </a:cxn>
              </a:cxnLst>
              <a:rect l="T18" t="T19" r="T20" b="T21"/>
              <a:pathLst>
                <a:path w="1712" h="2352">
                  <a:moveTo>
                    <a:pt x="1440" y="2352"/>
                  </a:moveTo>
                  <a:cubicBezTo>
                    <a:pt x="1516" y="2060"/>
                    <a:pt x="1592" y="1768"/>
                    <a:pt x="1632" y="1488"/>
                  </a:cubicBezTo>
                  <a:cubicBezTo>
                    <a:pt x="1672" y="1208"/>
                    <a:pt x="1712" y="888"/>
                    <a:pt x="1680" y="672"/>
                  </a:cubicBezTo>
                  <a:cubicBezTo>
                    <a:pt x="1648" y="456"/>
                    <a:pt x="1536" y="296"/>
                    <a:pt x="1440" y="192"/>
                  </a:cubicBezTo>
                  <a:cubicBezTo>
                    <a:pt x="1344" y="88"/>
                    <a:pt x="1344" y="80"/>
                    <a:pt x="1104" y="48"/>
                  </a:cubicBezTo>
                  <a:cubicBezTo>
                    <a:pt x="864" y="16"/>
                    <a:pt x="152" y="0"/>
                    <a:pt x="0"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62" name="Freeform 54"/>
            <p:cNvSpPr>
              <a:spLocks noChangeArrowheads="1"/>
            </p:cNvSpPr>
            <p:nvPr/>
          </p:nvSpPr>
          <p:spPr bwMode="auto">
            <a:xfrm>
              <a:off x="4985874" y="3475793"/>
              <a:ext cx="971377" cy="845200"/>
            </a:xfrm>
            <a:custGeom>
              <a:avLst/>
              <a:gdLst>
                <a:gd name="T0" fmla="*/ 2147483646 w 640"/>
                <a:gd name="T1" fmla="*/ 0 h 1104"/>
                <a:gd name="T2" fmla="*/ 2147483646 w 640"/>
                <a:gd name="T3" fmla="*/ 2147483646 h 1104"/>
                <a:gd name="T4" fmla="*/ 2147483646 w 640"/>
                <a:gd name="T5" fmla="*/ 2147483646 h 1104"/>
                <a:gd name="T6" fmla="*/ 0 w 640"/>
                <a:gd name="T7" fmla="*/ 2147483646 h 1104"/>
                <a:gd name="T8" fmla="*/ 0 60000 65536"/>
                <a:gd name="T9" fmla="*/ 0 60000 65536"/>
                <a:gd name="T10" fmla="*/ 0 60000 65536"/>
                <a:gd name="T11" fmla="*/ 0 60000 65536"/>
                <a:gd name="T12" fmla="*/ 0 w 640"/>
                <a:gd name="T13" fmla="*/ 0 h 1104"/>
                <a:gd name="T14" fmla="*/ 640 w 640"/>
                <a:gd name="T15" fmla="*/ 1104 h 1104"/>
              </a:gdLst>
              <a:ahLst/>
              <a:cxnLst>
                <a:cxn ang="T8">
                  <a:pos x="T0" y="T1"/>
                </a:cxn>
                <a:cxn ang="T9">
                  <a:pos x="T2" y="T3"/>
                </a:cxn>
                <a:cxn ang="T10">
                  <a:pos x="T4" y="T5"/>
                </a:cxn>
                <a:cxn ang="T11">
                  <a:pos x="T6" y="T7"/>
                </a:cxn>
              </a:cxnLst>
              <a:rect l="T12" t="T13" r="T14" b="T15"/>
              <a:pathLst>
                <a:path w="640" h="1104">
                  <a:moveTo>
                    <a:pt x="624" y="0"/>
                  </a:moveTo>
                  <a:cubicBezTo>
                    <a:pt x="632" y="144"/>
                    <a:pt x="640" y="288"/>
                    <a:pt x="624" y="384"/>
                  </a:cubicBezTo>
                  <a:cubicBezTo>
                    <a:pt x="608" y="480"/>
                    <a:pt x="632" y="456"/>
                    <a:pt x="528" y="576"/>
                  </a:cubicBezTo>
                  <a:cubicBezTo>
                    <a:pt x="424" y="696"/>
                    <a:pt x="212" y="900"/>
                    <a:pt x="0" y="1104"/>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63" name="Text Box 56"/>
            <p:cNvSpPr txBox="1">
              <a:spLocks noChangeArrowheads="1"/>
            </p:cNvSpPr>
            <p:nvPr/>
          </p:nvSpPr>
          <p:spPr bwMode="auto">
            <a:xfrm>
              <a:off x="7001688" y="571500"/>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grpSp>
      <p:sp>
        <p:nvSpPr>
          <p:cNvPr id="2" name="矩形 1"/>
          <p:cNvSpPr/>
          <p:nvPr/>
        </p:nvSpPr>
        <p:spPr>
          <a:xfrm>
            <a:off x="4046538" y="125413"/>
            <a:ext cx="4125912" cy="461962"/>
          </a:xfrm>
          <a:prstGeom prst="rect">
            <a:avLst/>
          </a:prstGeom>
        </p:spPr>
        <p:txBody>
          <a:bodyPr wrap="none">
            <a:spAutoFit/>
          </a:bodyPr>
          <a:lstStyle/>
          <a:p>
            <a:pPr>
              <a:defRPr/>
            </a:pPr>
            <a:r>
              <a:rPr lang="zh-CN" altLang="en-US" sz="2400" b="1" dirty="0">
                <a:solidFill>
                  <a:srgbClr val="0000FF"/>
                </a:solidFill>
                <a:latin typeface="Times New Roman" panose="02020603050405020304" pitchFamily="18" charset="0"/>
                <a:ea typeface="+mn-ea"/>
                <a:cs typeface="Times New Roman" panose="02020603050405020304" pitchFamily="18" charset="0"/>
              </a:rPr>
              <a:t>例：</a:t>
            </a:r>
            <a:r>
              <a:rPr lang="en-US" altLang="zh-CN" sz="2400" b="1" dirty="0">
                <a:solidFill>
                  <a:srgbClr val="0000FF"/>
                </a:solidFill>
                <a:latin typeface="Times New Roman" panose="02020603050405020304" pitchFamily="18" charset="0"/>
                <a:ea typeface="+mn-ea"/>
                <a:cs typeface="Times New Roman" panose="02020603050405020304" pitchFamily="18" charset="0"/>
              </a:rPr>
              <a:t>LR(0) </a:t>
            </a:r>
            <a:r>
              <a:rPr lang="zh-CN" altLang="en-US" sz="2400" b="1" dirty="0">
                <a:solidFill>
                  <a:srgbClr val="0000FF"/>
                </a:solidFill>
                <a:latin typeface="Times New Roman" panose="02020603050405020304" pitchFamily="18" charset="0"/>
                <a:ea typeface="+mn-ea"/>
                <a:cs typeface="Times New Roman" panose="02020603050405020304" pitchFamily="18" charset="0"/>
              </a:rPr>
              <a:t>分析过程中的冲突</a:t>
            </a:r>
          </a:p>
        </p:txBody>
      </p:sp>
      <p:sp>
        <p:nvSpPr>
          <p:cNvPr id="4" name="灯片编号占位符 3">
            <a:extLst>
              <a:ext uri="{FF2B5EF4-FFF2-40B4-BE49-F238E27FC236}">
                <a16:creationId xmlns:a16="http://schemas.microsoft.com/office/drawing/2014/main" id="{F5521493-E84C-40AE-BE16-13AD1224C4CD}"/>
              </a:ext>
            </a:extLst>
          </p:cNvPr>
          <p:cNvSpPr>
            <a:spLocks noGrp="1"/>
          </p:cNvSpPr>
          <p:nvPr>
            <p:ph type="sldNum" sz="quarter" idx="12"/>
          </p:nvPr>
        </p:nvSpPr>
        <p:spPr/>
        <p:txBody>
          <a:bodyPr/>
          <a:lstStyle/>
          <a:p>
            <a:pPr>
              <a:defRPr/>
            </a:pPr>
            <a:fld id="{76D20AB1-C80E-44EB-B890-88EEF3B3DC08}" type="slidenum">
              <a:rPr lang="zh-CN" altLang="en-US" smtClean="0"/>
              <a:pPr>
                <a:defRPr/>
              </a:pPr>
              <a:t>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1617">
                                            <p:bg/>
                                          </p:spTgt>
                                        </p:tgtEl>
                                        <p:attrNameLst>
                                          <p:attrName>style.visibility</p:attrName>
                                        </p:attrNameLst>
                                      </p:cBhvr>
                                      <p:to>
                                        <p:strVal val="visible"/>
                                      </p:to>
                                    </p:set>
                                    <p:anim calcmode="lin" valueType="num">
                                      <p:cBhvr>
                                        <p:cTn id="17" dur="500" fill="hold"/>
                                        <p:tgtEl>
                                          <p:spTgt spid="111617">
                                            <p:bg/>
                                          </p:spTgt>
                                        </p:tgtEl>
                                        <p:attrNameLst>
                                          <p:attrName>ppt_w</p:attrName>
                                        </p:attrNameLst>
                                      </p:cBhvr>
                                      <p:tavLst>
                                        <p:tav tm="0">
                                          <p:val>
                                            <p:fltVal val="0"/>
                                          </p:val>
                                        </p:tav>
                                        <p:tav tm="100000">
                                          <p:val>
                                            <p:strVal val="#ppt_w"/>
                                          </p:val>
                                        </p:tav>
                                      </p:tavLst>
                                    </p:anim>
                                    <p:anim calcmode="lin" valueType="num">
                                      <p:cBhvr>
                                        <p:cTn id="18" dur="500" fill="hold"/>
                                        <p:tgtEl>
                                          <p:spTgt spid="111617">
                                            <p:bg/>
                                          </p:spTgt>
                                        </p:tgtEl>
                                        <p:attrNameLst>
                                          <p:attrName>ppt_h</p:attrName>
                                        </p:attrNameLst>
                                      </p:cBhvr>
                                      <p:tavLst>
                                        <p:tav tm="0">
                                          <p:val>
                                            <p:fltVal val="0"/>
                                          </p:val>
                                        </p:tav>
                                        <p:tav tm="100000">
                                          <p:val>
                                            <p:strVal val="#ppt_h"/>
                                          </p:val>
                                        </p:tav>
                                      </p:tavLst>
                                    </p:anim>
                                    <p:animEffect transition="in" filter="fade">
                                      <p:cBhvr>
                                        <p:cTn id="19" dur="500"/>
                                        <p:tgtEl>
                                          <p:spTgt spid="111617">
                                            <p:bg/>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1617">
                                            <p:txEl>
                                              <p:pRg st="0" end="0"/>
                                            </p:txEl>
                                          </p:spTgt>
                                        </p:tgtEl>
                                        <p:attrNameLst>
                                          <p:attrName>style.visibility</p:attrName>
                                        </p:attrNameLst>
                                      </p:cBhvr>
                                      <p:to>
                                        <p:strVal val="visible"/>
                                      </p:to>
                                    </p:set>
                                    <p:anim calcmode="lin" valueType="num">
                                      <p:cBhvr>
                                        <p:cTn id="22" dur="500" fill="hold"/>
                                        <p:tgtEl>
                                          <p:spTgt spid="111617">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11617">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11617">
                                            <p:txEl>
                                              <p:pRg st="0" end="0"/>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1617">
                                            <p:txEl>
                                              <p:pRg st="1" end="1"/>
                                            </p:txEl>
                                          </p:spTgt>
                                        </p:tgtEl>
                                        <p:attrNameLst>
                                          <p:attrName>style.visibility</p:attrName>
                                        </p:attrNameLst>
                                      </p:cBhvr>
                                      <p:to>
                                        <p:strVal val="visible"/>
                                      </p:to>
                                    </p:set>
                                    <p:anim calcmode="lin" valueType="num">
                                      <p:cBhvr>
                                        <p:cTn id="27" dur="500" fill="hold"/>
                                        <p:tgtEl>
                                          <p:spTgt spid="111617">
                                            <p:txEl>
                                              <p:pRg st="1" end="1"/>
                                            </p:txEl>
                                          </p:spTgt>
                                        </p:tgtEl>
                                        <p:attrNameLst>
                                          <p:attrName>ppt_w</p:attrName>
                                        </p:attrNameLst>
                                      </p:cBhvr>
                                      <p:tavLst>
                                        <p:tav tm="0">
                                          <p:val>
                                            <p:fltVal val="0"/>
                                          </p:val>
                                        </p:tav>
                                        <p:tav tm="100000">
                                          <p:val>
                                            <p:strVal val="#ppt_w"/>
                                          </p:val>
                                        </p:tav>
                                      </p:tavLst>
                                    </p:anim>
                                    <p:anim calcmode="lin" valueType="num">
                                      <p:cBhvr>
                                        <p:cTn id="28" dur="500" fill="hold"/>
                                        <p:tgtEl>
                                          <p:spTgt spid="111617">
                                            <p:txEl>
                                              <p:pRg st="1" end="1"/>
                                            </p:txEl>
                                          </p:spTgt>
                                        </p:tgtEl>
                                        <p:attrNameLst>
                                          <p:attrName>ppt_h</p:attrName>
                                        </p:attrNameLst>
                                      </p:cBhvr>
                                      <p:tavLst>
                                        <p:tav tm="0">
                                          <p:val>
                                            <p:fltVal val="0"/>
                                          </p:val>
                                        </p:tav>
                                        <p:tav tm="100000">
                                          <p:val>
                                            <p:strVal val="#ppt_h"/>
                                          </p:val>
                                        </p:tav>
                                      </p:tavLst>
                                    </p:anim>
                                    <p:animEffect transition="in" filter="fade">
                                      <p:cBhvr>
                                        <p:cTn id="29" dur="500"/>
                                        <p:tgtEl>
                                          <p:spTgt spid="111617">
                                            <p:txEl>
                                              <p:pRg st="1" end="1"/>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11617">
                                            <p:txEl>
                                              <p:pRg st="2" end="2"/>
                                            </p:txEl>
                                          </p:spTgt>
                                        </p:tgtEl>
                                        <p:attrNameLst>
                                          <p:attrName>style.visibility</p:attrName>
                                        </p:attrNameLst>
                                      </p:cBhvr>
                                      <p:to>
                                        <p:strVal val="visible"/>
                                      </p:to>
                                    </p:set>
                                    <p:anim calcmode="lin" valueType="num">
                                      <p:cBhvr>
                                        <p:cTn id="32" dur="500" fill="hold"/>
                                        <p:tgtEl>
                                          <p:spTgt spid="111617">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111617">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111617">
                                            <p:txEl>
                                              <p:pRg st="2" end="2"/>
                                            </p:txEl>
                                          </p:spTgt>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1617">
                                            <p:txEl>
                                              <p:pRg st="3" end="3"/>
                                            </p:txEl>
                                          </p:spTgt>
                                        </p:tgtEl>
                                        <p:attrNameLst>
                                          <p:attrName>style.visibility</p:attrName>
                                        </p:attrNameLst>
                                      </p:cBhvr>
                                      <p:to>
                                        <p:strVal val="visible"/>
                                      </p:to>
                                    </p:set>
                                    <p:anim calcmode="lin" valueType="num">
                                      <p:cBhvr>
                                        <p:cTn id="37" dur="500" fill="hold"/>
                                        <p:tgtEl>
                                          <p:spTgt spid="111617">
                                            <p:txEl>
                                              <p:pRg st="3" end="3"/>
                                            </p:txEl>
                                          </p:spTgt>
                                        </p:tgtEl>
                                        <p:attrNameLst>
                                          <p:attrName>ppt_w</p:attrName>
                                        </p:attrNameLst>
                                      </p:cBhvr>
                                      <p:tavLst>
                                        <p:tav tm="0">
                                          <p:val>
                                            <p:fltVal val="0"/>
                                          </p:val>
                                        </p:tav>
                                        <p:tav tm="100000">
                                          <p:val>
                                            <p:strVal val="#ppt_w"/>
                                          </p:val>
                                        </p:tav>
                                      </p:tavLst>
                                    </p:anim>
                                    <p:anim calcmode="lin" valueType="num">
                                      <p:cBhvr>
                                        <p:cTn id="38" dur="500" fill="hold"/>
                                        <p:tgtEl>
                                          <p:spTgt spid="111617">
                                            <p:txEl>
                                              <p:pRg st="3" end="3"/>
                                            </p:txEl>
                                          </p:spTgt>
                                        </p:tgtEl>
                                        <p:attrNameLst>
                                          <p:attrName>ppt_h</p:attrName>
                                        </p:attrNameLst>
                                      </p:cBhvr>
                                      <p:tavLst>
                                        <p:tav tm="0">
                                          <p:val>
                                            <p:fltVal val="0"/>
                                          </p:val>
                                        </p:tav>
                                        <p:tav tm="100000">
                                          <p:val>
                                            <p:strVal val="#ppt_h"/>
                                          </p:val>
                                        </p:tav>
                                      </p:tavLst>
                                    </p:anim>
                                    <p:animEffect transition="in" filter="fade">
                                      <p:cBhvr>
                                        <p:cTn id="39" dur="500"/>
                                        <p:tgtEl>
                                          <p:spTgt spid="111617">
                                            <p:txEl>
                                              <p:pRg st="3" end="3"/>
                                            </p:txEl>
                                          </p:spTgt>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1617">
                                            <p:txEl>
                                              <p:pRg st="4" end="4"/>
                                            </p:txEl>
                                          </p:spTgt>
                                        </p:tgtEl>
                                        <p:attrNameLst>
                                          <p:attrName>style.visibility</p:attrName>
                                        </p:attrNameLst>
                                      </p:cBhvr>
                                      <p:to>
                                        <p:strVal val="visible"/>
                                      </p:to>
                                    </p:set>
                                    <p:anim calcmode="lin" valueType="num">
                                      <p:cBhvr>
                                        <p:cTn id="42" dur="500" fill="hold"/>
                                        <p:tgtEl>
                                          <p:spTgt spid="111617">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111617">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111617">
                                            <p:txEl>
                                              <p:pRg st="4" end="4"/>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1617">
                                            <p:txEl>
                                              <p:pRg st="5" end="5"/>
                                            </p:txEl>
                                          </p:spTgt>
                                        </p:tgtEl>
                                        <p:attrNameLst>
                                          <p:attrName>style.visibility</p:attrName>
                                        </p:attrNameLst>
                                      </p:cBhvr>
                                      <p:to>
                                        <p:strVal val="visible"/>
                                      </p:to>
                                    </p:set>
                                    <p:anim calcmode="lin" valueType="num">
                                      <p:cBhvr>
                                        <p:cTn id="47" dur="500" fill="hold"/>
                                        <p:tgtEl>
                                          <p:spTgt spid="111617">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111617">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111617">
                                            <p:txEl>
                                              <p:pRg st="5" end="5"/>
                                            </p:txEl>
                                          </p:spTgt>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1617">
                                            <p:txEl>
                                              <p:pRg st="6" end="6"/>
                                            </p:txEl>
                                          </p:spTgt>
                                        </p:tgtEl>
                                        <p:attrNameLst>
                                          <p:attrName>style.visibility</p:attrName>
                                        </p:attrNameLst>
                                      </p:cBhvr>
                                      <p:to>
                                        <p:strVal val="visible"/>
                                      </p:to>
                                    </p:set>
                                    <p:anim calcmode="lin" valueType="num">
                                      <p:cBhvr>
                                        <p:cTn id="52" dur="500" fill="hold"/>
                                        <p:tgtEl>
                                          <p:spTgt spid="111617">
                                            <p:txEl>
                                              <p:pRg st="6" end="6"/>
                                            </p:txEl>
                                          </p:spTgt>
                                        </p:tgtEl>
                                        <p:attrNameLst>
                                          <p:attrName>ppt_w</p:attrName>
                                        </p:attrNameLst>
                                      </p:cBhvr>
                                      <p:tavLst>
                                        <p:tav tm="0">
                                          <p:val>
                                            <p:fltVal val="0"/>
                                          </p:val>
                                        </p:tav>
                                        <p:tav tm="100000">
                                          <p:val>
                                            <p:strVal val="#ppt_w"/>
                                          </p:val>
                                        </p:tav>
                                      </p:tavLst>
                                    </p:anim>
                                    <p:anim calcmode="lin" valueType="num">
                                      <p:cBhvr>
                                        <p:cTn id="53" dur="500" fill="hold"/>
                                        <p:tgtEl>
                                          <p:spTgt spid="111617">
                                            <p:txEl>
                                              <p:pRg st="6" end="6"/>
                                            </p:txEl>
                                          </p:spTgt>
                                        </p:tgtEl>
                                        <p:attrNameLst>
                                          <p:attrName>ppt_h</p:attrName>
                                        </p:attrNameLst>
                                      </p:cBhvr>
                                      <p:tavLst>
                                        <p:tav tm="0">
                                          <p:val>
                                            <p:fltVal val="0"/>
                                          </p:val>
                                        </p:tav>
                                        <p:tav tm="100000">
                                          <p:val>
                                            <p:strVal val="#ppt_h"/>
                                          </p:val>
                                        </p:tav>
                                      </p:tavLst>
                                    </p:anim>
                                    <p:animEffect transition="in" filter="fade">
                                      <p:cBhvr>
                                        <p:cTn id="54" dur="500"/>
                                        <p:tgtEl>
                                          <p:spTgt spid="111617">
                                            <p:txEl>
                                              <p:pRg st="6" end="6"/>
                                            </p:txEl>
                                          </p:spTgt>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11617">
                                            <p:txEl>
                                              <p:pRg st="7" end="7"/>
                                            </p:txEl>
                                          </p:spTgt>
                                        </p:tgtEl>
                                        <p:attrNameLst>
                                          <p:attrName>style.visibility</p:attrName>
                                        </p:attrNameLst>
                                      </p:cBhvr>
                                      <p:to>
                                        <p:strVal val="visible"/>
                                      </p:to>
                                    </p:set>
                                    <p:anim calcmode="lin" valueType="num">
                                      <p:cBhvr>
                                        <p:cTn id="57" dur="500" fill="hold"/>
                                        <p:tgtEl>
                                          <p:spTgt spid="111617">
                                            <p:txEl>
                                              <p:pRg st="7" end="7"/>
                                            </p:txEl>
                                          </p:spTgt>
                                        </p:tgtEl>
                                        <p:attrNameLst>
                                          <p:attrName>ppt_w</p:attrName>
                                        </p:attrNameLst>
                                      </p:cBhvr>
                                      <p:tavLst>
                                        <p:tav tm="0">
                                          <p:val>
                                            <p:fltVal val="0"/>
                                          </p:val>
                                        </p:tav>
                                        <p:tav tm="100000">
                                          <p:val>
                                            <p:strVal val="#ppt_w"/>
                                          </p:val>
                                        </p:tav>
                                      </p:tavLst>
                                    </p:anim>
                                    <p:anim calcmode="lin" valueType="num">
                                      <p:cBhvr>
                                        <p:cTn id="58" dur="500" fill="hold"/>
                                        <p:tgtEl>
                                          <p:spTgt spid="111617">
                                            <p:txEl>
                                              <p:pRg st="7" end="7"/>
                                            </p:txEl>
                                          </p:spTgt>
                                        </p:tgtEl>
                                        <p:attrNameLst>
                                          <p:attrName>ppt_h</p:attrName>
                                        </p:attrNameLst>
                                      </p:cBhvr>
                                      <p:tavLst>
                                        <p:tav tm="0">
                                          <p:val>
                                            <p:fltVal val="0"/>
                                          </p:val>
                                        </p:tav>
                                        <p:tav tm="100000">
                                          <p:val>
                                            <p:strVal val="#ppt_h"/>
                                          </p:val>
                                        </p:tav>
                                      </p:tavLst>
                                    </p:anim>
                                    <p:animEffect transition="in" filter="fade">
                                      <p:cBhvr>
                                        <p:cTn id="59" dur="500"/>
                                        <p:tgtEl>
                                          <p:spTgt spid="111617">
                                            <p:txEl>
                                              <p:pRg st="7" end="7"/>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53" presetClass="entr" presetSubtype="16" fill="hold" nodeType="clickEffect">
                                  <p:stCondLst>
                                    <p:cond delay="0"/>
                                  </p:stCondLst>
                                  <p:childTnLst>
                                    <p:set>
                                      <p:cBhvr>
                                        <p:cTn id="63" dur="1" fill="hold">
                                          <p:stCondLst>
                                            <p:cond delay="0"/>
                                          </p:stCondLst>
                                        </p:cTn>
                                        <p:tgtEl>
                                          <p:spTgt spid="64"/>
                                        </p:tgtEl>
                                        <p:attrNameLst>
                                          <p:attrName>style.visibility</p:attrName>
                                        </p:attrNameLst>
                                      </p:cBhvr>
                                      <p:to>
                                        <p:strVal val="visible"/>
                                      </p:to>
                                    </p:set>
                                    <p:anim calcmode="lin" valueType="num">
                                      <p:cBhvr>
                                        <p:cTn id="64" dur="500" fill="hold"/>
                                        <p:tgtEl>
                                          <p:spTgt spid="64"/>
                                        </p:tgtEl>
                                        <p:attrNameLst>
                                          <p:attrName>ppt_w</p:attrName>
                                        </p:attrNameLst>
                                      </p:cBhvr>
                                      <p:tavLst>
                                        <p:tav tm="0">
                                          <p:val>
                                            <p:fltVal val="0"/>
                                          </p:val>
                                        </p:tav>
                                        <p:tav tm="100000">
                                          <p:val>
                                            <p:strVal val="#ppt_w"/>
                                          </p:val>
                                        </p:tav>
                                      </p:tavLst>
                                    </p:anim>
                                    <p:anim calcmode="lin" valueType="num">
                                      <p:cBhvr>
                                        <p:cTn id="65" dur="500" fill="hold"/>
                                        <p:tgtEl>
                                          <p:spTgt spid="64"/>
                                        </p:tgtEl>
                                        <p:attrNameLst>
                                          <p:attrName>ppt_h</p:attrName>
                                        </p:attrNameLst>
                                      </p:cBhvr>
                                      <p:tavLst>
                                        <p:tav tm="0">
                                          <p:val>
                                            <p:fltVal val="0"/>
                                          </p:val>
                                        </p:tav>
                                        <p:tav tm="100000">
                                          <p:val>
                                            <p:strVal val="#ppt_h"/>
                                          </p:val>
                                        </p:tav>
                                      </p:tavLst>
                                    </p:anim>
                                    <p:animEffect transition="in" filter="fade">
                                      <p:cBhvr>
                                        <p:cTn id="6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7" grpId="0" build="p"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6"/>
          <p:cNvSpPr>
            <a:spLocks noGrp="1"/>
          </p:cNvSpPr>
          <p:nvPr>
            <p:ph idx="1"/>
          </p:nvPr>
        </p:nvSpPr>
        <p:spPr>
          <a:xfrm>
            <a:off x="506412" y="714375"/>
            <a:ext cx="8386763" cy="1779588"/>
          </a:xfrm>
        </p:spPr>
        <p:txBody>
          <a:bodyPr/>
          <a:lstStyle/>
          <a:p>
            <a:pPr eaLnBrk="1" hangingPunct="1">
              <a:lnSpc>
                <a:spcPct val="120000"/>
              </a:lnSpc>
              <a:buClr>
                <a:schemeClr val="tx1"/>
              </a:buClr>
              <a:buFont typeface="Wingdings" panose="05000000000000000000" pitchFamily="2" charset="2"/>
              <a:buChar char="Ø"/>
            </a:pPr>
            <a:r>
              <a:rPr kumimoji="1" lang="zh-CN" altLang="en-US" sz="2800" b="1" dirty="0">
                <a:solidFill>
                  <a:schemeClr val="tx1"/>
                </a:solidFill>
                <a:cs typeface="Times New Roman" panose="02020603050405020304" pitchFamily="18" charset="0"/>
              </a:rPr>
              <a:t>对于产生式</a:t>
            </a:r>
            <a:r>
              <a:rPr kumimoji="1" lang="zh-CN" altLang="en-US" sz="2800" b="1" i="1" dirty="0">
                <a:solidFill>
                  <a:schemeClr val="tx1"/>
                </a:solidFill>
                <a:cs typeface="Times New Roman" panose="02020603050405020304" pitchFamily="18" charset="0"/>
              </a:rPr>
              <a:t> </a:t>
            </a:r>
            <a:r>
              <a:rPr kumimoji="1" lang="en-US" altLang="zh-CN" sz="2800" b="1" i="1" dirty="0">
                <a:solidFill>
                  <a:schemeClr val="tx1"/>
                </a:solidFill>
                <a:cs typeface="Times New Roman" panose="02020603050405020304" pitchFamily="18" charset="0"/>
              </a:rPr>
              <a:t>A</a:t>
            </a:r>
            <a:r>
              <a:rPr kumimoji="1" lang="en-US" altLang="zh-CN" sz="2800" b="1" dirty="0">
                <a:solidFill>
                  <a:schemeClr val="tx1"/>
                </a:solidFill>
                <a:cs typeface="Times New Roman" panose="02020603050405020304" pitchFamily="18" charset="0"/>
              </a:rPr>
              <a:t>→</a:t>
            </a:r>
            <a:r>
              <a:rPr kumimoji="1" lang="en-US" altLang="zh-CN" sz="2800" b="1" i="1" dirty="0">
                <a:solidFill>
                  <a:schemeClr val="tx1"/>
                </a:solidFill>
                <a:cs typeface="Times New Roman" panose="02020603050405020304" pitchFamily="18" charset="0"/>
              </a:rPr>
              <a:t>α</a:t>
            </a:r>
            <a:r>
              <a:rPr kumimoji="1" lang="zh-CN" altLang="en-US" sz="2800" b="1" dirty="0">
                <a:solidFill>
                  <a:schemeClr val="tx1"/>
                </a:solidFill>
                <a:cs typeface="Times New Roman" panose="02020603050405020304" pitchFamily="18" charset="0"/>
              </a:rPr>
              <a:t>的归约，</a:t>
            </a:r>
            <a:r>
              <a:rPr kumimoji="1" lang="en-US" altLang="zh-CN" sz="2800" b="1" i="1" dirty="0">
                <a:solidFill>
                  <a:schemeClr val="tx1"/>
                </a:solidFill>
                <a:cs typeface="Times New Roman" panose="02020603050405020304" pitchFamily="18" charset="0"/>
              </a:rPr>
              <a:t> α</a:t>
            </a:r>
            <a:r>
              <a:rPr kumimoji="1" lang="zh-CN" altLang="en-US" sz="2800" b="1" dirty="0">
                <a:solidFill>
                  <a:schemeClr val="tx1"/>
                </a:solidFill>
                <a:cs typeface="Times New Roman" panose="02020603050405020304" pitchFamily="18" charset="0"/>
              </a:rPr>
              <a:t>出现在</a:t>
            </a:r>
            <a:r>
              <a:rPr kumimoji="1" lang="zh-CN" altLang="en-US" sz="2800" b="1" dirty="0">
                <a:solidFill>
                  <a:srgbClr val="0000FF"/>
                </a:solidFill>
                <a:cs typeface="Times New Roman" panose="02020603050405020304" pitchFamily="18" charset="0"/>
              </a:rPr>
              <a:t>不同的上下文中</a:t>
            </a:r>
            <a:r>
              <a:rPr kumimoji="1" lang="zh-CN" altLang="en-US" sz="2800" b="1" dirty="0">
                <a:solidFill>
                  <a:schemeClr val="tx1"/>
                </a:solidFill>
                <a:cs typeface="Times New Roman" panose="02020603050405020304" pitchFamily="18" charset="0"/>
              </a:rPr>
              <a:t>，</a:t>
            </a:r>
            <a:r>
              <a:rPr kumimoji="1" lang="en-US" altLang="zh-CN" sz="2800" b="1" i="1" dirty="0">
                <a:solidFill>
                  <a:schemeClr val="tx1"/>
                </a:solidFill>
                <a:cs typeface="Times New Roman" panose="02020603050405020304" pitchFamily="18" charset="0"/>
              </a:rPr>
              <a:t>α</a:t>
            </a:r>
            <a:r>
              <a:rPr kumimoji="1" lang="zh-CN" altLang="en-US" sz="2800" b="1" dirty="0">
                <a:solidFill>
                  <a:schemeClr val="tx1"/>
                </a:solidFill>
                <a:cs typeface="Times New Roman" panose="02020603050405020304" pitchFamily="18" charset="0"/>
              </a:rPr>
              <a:t>是否可以归约为</a:t>
            </a:r>
            <a:r>
              <a:rPr kumimoji="1" lang="en-US" altLang="zh-CN" sz="2800" b="1" i="1" dirty="0">
                <a:solidFill>
                  <a:schemeClr val="tx1"/>
                </a:solidFill>
                <a:cs typeface="Times New Roman" panose="02020603050405020304" pitchFamily="18" charset="0"/>
              </a:rPr>
              <a:t>A</a:t>
            </a:r>
            <a:r>
              <a:rPr kumimoji="1" lang="zh-CN" altLang="en-US" sz="2800" b="1" dirty="0">
                <a:solidFill>
                  <a:schemeClr val="tx1"/>
                </a:solidFill>
                <a:cs typeface="Times New Roman" panose="02020603050405020304" pitchFamily="18" charset="0"/>
              </a:rPr>
              <a:t>需要参考</a:t>
            </a:r>
            <a:r>
              <a:rPr kumimoji="1" lang="zh-CN" altLang="en-US" sz="2800" b="1" dirty="0">
                <a:solidFill>
                  <a:srgbClr val="0000FF"/>
                </a:solidFill>
                <a:cs typeface="Times New Roman" panose="02020603050405020304" pitchFamily="18" charset="0"/>
              </a:rPr>
              <a:t>不同的后继符号</a:t>
            </a:r>
            <a:endParaRPr lang="zh-CN" altLang="en-US" sz="2800" b="1" dirty="0">
              <a:solidFill>
                <a:srgbClr val="0000FF"/>
              </a:solidFill>
              <a:cs typeface="Times New Roman" panose="02020603050405020304" pitchFamily="18" charset="0"/>
            </a:endParaRPr>
          </a:p>
        </p:txBody>
      </p:sp>
      <p:sp>
        <p:nvSpPr>
          <p:cNvPr id="32771" name="标题 5"/>
          <p:cNvSpPr>
            <a:spLocks noGrp="1"/>
          </p:cNvSpPr>
          <p:nvPr>
            <p:ph type="title"/>
          </p:nvPr>
        </p:nvSpPr>
        <p:spPr>
          <a:xfrm>
            <a:off x="755650" y="268288"/>
            <a:ext cx="7931150" cy="358775"/>
          </a:xfrm>
        </p:spPr>
        <p:txBody>
          <a:bodyPr/>
          <a:lstStyle/>
          <a:p>
            <a:pPr eaLnBrk="1" hangingPunct="1">
              <a:defRPr/>
            </a:pPr>
            <a:r>
              <a:rPr lang="en-US" altLang="zh-CN" sz="3000" i="1" dirty="0">
                <a:solidFill>
                  <a:prstClr val="black"/>
                </a:solidFill>
                <a:ea typeface="楷体_GB2312"/>
                <a:cs typeface="Times New Roman" pitchFamily="18" charset="0"/>
              </a:rPr>
              <a:t>LR</a:t>
            </a:r>
            <a:r>
              <a:rPr lang="en-US" altLang="zh-CN" sz="3000" dirty="0">
                <a:solidFill>
                  <a:prstClr val="black"/>
                </a:solidFill>
                <a:ea typeface="楷体_GB2312"/>
                <a:cs typeface="Times New Roman" pitchFamily="18" charset="0"/>
              </a:rPr>
              <a:t>(1)</a:t>
            </a:r>
            <a:r>
              <a:rPr lang="zh-CN" altLang="en-US" sz="3000" spc="300" dirty="0">
                <a:solidFill>
                  <a:prstClr val="black"/>
                </a:solidFill>
                <a:latin typeface="微软雅黑" pitchFamily="34" charset="-122"/>
                <a:ea typeface="微软雅黑" pitchFamily="34" charset="-122"/>
                <a:cs typeface="Times New Roman" pitchFamily="18" charset="0"/>
              </a:rPr>
              <a:t>分析法的提出</a:t>
            </a:r>
            <a:endParaRPr lang="zh-CN" altLang="en-US" sz="2500" spc="300" dirty="0">
              <a:solidFill>
                <a:schemeClr val="tx1"/>
              </a:solidFill>
            </a:endParaRPr>
          </a:p>
        </p:txBody>
      </p:sp>
      <p:sp>
        <p:nvSpPr>
          <p:cNvPr id="2" name="矩形 1"/>
          <p:cNvSpPr>
            <a:spLocks noChangeArrowheads="1"/>
          </p:cNvSpPr>
          <p:nvPr/>
        </p:nvSpPr>
        <p:spPr bwMode="auto">
          <a:xfrm>
            <a:off x="506414" y="4424363"/>
            <a:ext cx="82420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buClr>
                <a:srgbClr val="000000"/>
              </a:buClr>
              <a:buFont typeface="Wingdings" panose="05000000000000000000" pitchFamily="2" charset="2"/>
              <a:buChar char="Ø"/>
            </a:pP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在特定上下文中，</a:t>
            </a: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kumimoji="1" lang="zh-CN" altLang="en-US"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的后继符集合是</a:t>
            </a: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FOLLOW</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en-US" altLang="zh-CN" b="1" i="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a:t>
            </a:r>
            <a:r>
              <a:rPr kumimoji="1" lang="en-US"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a:t>
            </a:r>
            <a:r>
              <a:rPr kumimoji="1" lang="zh-CN" altLang="zh-CN"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的</a:t>
            </a:r>
            <a:r>
              <a:rPr kumimoji="1" lang="zh-CN" altLang="zh-CN" b="1" dirty="0">
                <a:solidFill>
                  <a:srgbClr val="2D83F4"/>
                </a:solidFill>
                <a:latin typeface="Times New Roman" panose="02020603050405020304" pitchFamily="18" charset="0"/>
                <a:ea typeface="华文楷体" panose="02010600040101010101" pitchFamily="2" charset="-122"/>
                <a:cs typeface="Times New Roman" panose="02020603050405020304" pitchFamily="18" charset="0"/>
              </a:rPr>
              <a:t>子集</a:t>
            </a:r>
            <a:endParaRPr lang="zh-CN" altLang="en-US" b="1" dirty="0">
              <a:solidFill>
                <a:srgbClr val="2D83F4"/>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7" name="Rectangle 37"/>
          <p:cNvSpPr>
            <a:spLocks noChangeArrowheads="1"/>
          </p:cNvSpPr>
          <p:nvPr/>
        </p:nvSpPr>
        <p:spPr bwMode="auto">
          <a:xfrm>
            <a:off x="1106488" y="1924050"/>
            <a:ext cx="1520825" cy="2354263"/>
          </a:xfrm>
          <a:prstGeom prst="rect">
            <a:avLst/>
          </a:prstGeom>
          <a:solidFill>
            <a:schemeClr val="accent2">
              <a:lumMod val="40000"/>
              <a:lumOff val="60000"/>
            </a:schemeClr>
          </a:solidFill>
          <a:ln w="12700">
            <a:solidFill>
              <a:schemeClr val="tx1"/>
            </a:solidFill>
          </a:ln>
        </p:spPr>
        <p:txBody>
          <a:bodyPr>
            <a:spAutoFit/>
          </a:bodyPr>
          <a:lstStyle>
            <a:lvl1pPr marL="609600" indent="-609600">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lnSpc>
                <a:spcPts val="2500"/>
              </a:lnSpc>
              <a:spcBef>
                <a:spcPct val="20000"/>
              </a:spcBef>
              <a:buFont typeface="Wingdings" charset="2"/>
              <a:buNone/>
              <a:defRPr/>
            </a:pPr>
            <a:r>
              <a:rPr kumimoji="1" lang="en-US" altLang="zh-CN" sz="2000" b="1" dirty="0">
                <a:solidFill>
                  <a:prstClr val="black"/>
                </a:solidFill>
                <a:latin typeface="Times New Roman" charset="0"/>
                <a:ea typeface="楷体_GB2312" charset="0"/>
                <a:cs typeface="Times New Roman" charset="0"/>
              </a:rPr>
              <a:t>0) </a:t>
            </a:r>
            <a:r>
              <a:rPr kumimoji="1" lang="en-US" altLang="zh-CN" sz="2000" b="1" i="1" dirty="0">
                <a:solidFill>
                  <a:prstClr val="black"/>
                </a:solidFill>
                <a:latin typeface="Times New Roman" charset="0"/>
                <a:ea typeface="楷体_GB2312" charset="0"/>
                <a:cs typeface="Times New Roman" charset="0"/>
              </a:rPr>
              <a:t>S</a:t>
            </a:r>
            <a:r>
              <a:rPr lang="en-US" altLang="zh-CN" sz="2000" b="1" i="1" dirty="0">
                <a:solidFill>
                  <a:prstClr val="black"/>
                </a:solidFill>
                <a:latin typeface="Times New Roman" pitchFamily="18" charset="0"/>
                <a:ea typeface="楷体" pitchFamily="49" charset="-122"/>
                <a:cs typeface="Times New Roman" pitchFamily="18" charset="0"/>
              </a:rPr>
              <a:t>′</a:t>
            </a:r>
            <a:r>
              <a:rPr kumimoji="1" lang="en-US" altLang="zh-CN" sz="2000" b="1" i="1" dirty="0">
                <a:solidFill>
                  <a:prstClr val="black"/>
                </a:solidFill>
                <a:latin typeface="Times New Roman" charset="0"/>
                <a:ea typeface="楷体_GB2312" charset="0"/>
                <a:cs typeface="Times New Roman" charset="0"/>
              </a:rPr>
              <a:t>→S</a:t>
            </a:r>
          </a:p>
          <a:p>
            <a:pPr eaLnBrk="1" hangingPunct="1">
              <a:lnSpc>
                <a:spcPts val="2500"/>
              </a:lnSpc>
              <a:spcBef>
                <a:spcPct val="20000"/>
              </a:spcBef>
              <a:buFont typeface="Wingdings" charset="2"/>
              <a:buNone/>
              <a:defRPr/>
            </a:pPr>
            <a:r>
              <a:rPr kumimoji="1" lang="en-US" altLang="zh-CN" sz="2000" b="1" dirty="0">
                <a:solidFill>
                  <a:prstClr val="black"/>
                </a:solidFill>
                <a:latin typeface="Times New Roman" charset="0"/>
                <a:ea typeface="楷体_GB2312" charset="0"/>
                <a:cs typeface="Times New Roman" charset="0"/>
              </a:rPr>
              <a:t>1) </a:t>
            </a:r>
            <a:r>
              <a:rPr kumimoji="1" lang="en-US" altLang="zh-CN" sz="2000" b="1" i="1" dirty="0">
                <a:solidFill>
                  <a:prstClr val="black"/>
                </a:solidFill>
                <a:latin typeface="Times New Roman" charset="0"/>
                <a:ea typeface="楷体_GB2312" charset="0"/>
                <a:cs typeface="Times New Roman" charset="0"/>
              </a:rPr>
              <a:t>S→L=R</a:t>
            </a:r>
          </a:p>
          <a:p>
            <a:pPr eaLnBrk="1" hangingPunct="1">
              <a:lnSpc>
                <a:spcPts val="2500"/>
              </a:lnSpc>
              <a:spcBef>
                <a:spcPct val="20000"/>
              </a:spcBef>
              <a:buFont typeface="Wingdings" charset="2"/>
              <a:buNone/>
              <a:defRPr/>
            </a:pPr>
            <a:r>
              <a:rPr kumimoji="1" lang="en-US" altLang="zh-CN" sz="2000" b="1" dirty="0">
                <a:solidFill>
                  <a:prstClr val="black"/>
                </a:solidFill>
                <a:latin typeface="Times New Roman" charset="0"/>
                <a:ea typeface="楷体_GB2312" charset="0"/>
                <a:cs typeface="Times New Roman" charset="0"/>
              </a:rPr>
              <a:t>2) </a:t>
            </a:r>
            <a:r>
              <a:rPr kumimoji="1" lang="en-US" altLang="zh-CN" sz="2000" b="1" i="1" dirty="0">
                <a:solidFill>
                  <a:prstClr val="black"/>
                </a:solidFill>
                <a:latin typeface="Times New Roman" charset="0"/>
                <a:ea typeface="楷体_GB2312" charset="0"/>
                <a:cs typeface="Times New Roman" charset="0"/>
              </a:rPr>
              <a:t>S→R</a:t>
            </a:r>
          </a:p>
          <a:p>
            <a:pPr eaLnBrk="1" hangingPunct="1">
              <a:lnSpc>
                <a:spcPts val="2500"/>
              </a:lnSpc>
              <a:spcBef>
                <a:spcPct val="20000"/>
              </a:spcBef>
              <a:buFont typeface="Wingdings" charset="2"/>
              <a:buNone/>
              <a:defRPr/>
            </a:pPr>
            <a:r>
              <a:rPr kumimoji="1" lang="en-US" altLang="zh-CN" sz="2000" b="1" dirty="0">
                <a:solidFill>
                  <a:prstClr val="black"/>
                </a:solidFill>
                <a:latin typeface="Times New Roman" charset="0"/>
                <a:ea typeface="楷体_GB2312" charset="0"/>
                <a:cs typeface="Times New Roman" charset="0"/>
              </a:rPr>
              <a:t>3) </a:t>
            </a:r>
            <a:r>
              <a:rPr kumimoji="1" lang="en-US" altLang="zh-CN" sz="2000" b="1" i="1" dirty="0">
                <a:solidFill>
                  <a:prstClr val="black"/>
                </a:solidFill>
                <a:latin typeface="Times New Roman" charset="0"/>
                <a:ea typeface="楷体_GB2312" charset="0"/>
                <a:cs typeface="Times New Roman" charset="0"/>
              </a:rPr>
              <a:t>L→*R</a:t>
            </a:r>
          </a:p>
          <a:p>
            <a:pPr eaLnBrk="1" hangingPunct="1">
              <a:lnSpc>
                <a:spcPts val="2500"/>
              </a:lnSpc>
              <a:spcBef>
                <a:spcPct val="20000"/>
              </a:spcBef>
              <a:buFont typeface="Wingdings" charset="2"/>
              <a:buNone/>
              <a:defRPr/>
            </a:pPr>
            <a:r>
              <a:rPr kumimoji="1" lang="en-US" altLang="zh-CN" sz="2000" b="1" dirty="0">
                <a:solidFill>
                  <a:prstClr val="black"/>
                </a:solidFill>
                <a:latin typeface="Times New Roman" charset="0"/>
                <a:ea typeface="楷体_GB2312" charset="0"/>
                <a:cs typeface="Times New Roman" charset="0"/>
              </a:rPr>
              <a:t>4) </a:t>
            </a:r>
            <a:r>
              <a:rPr kumimoji="1" lang="en-US" altLang="zh-CN" sz="2000" b="1" i="1" dirty="0" err="1">
                <a:solidFill>
                  <a:prstClr val="black"/>
                </a:solidFill>
                <a:latin typeface="Times New Roman" charset="0"/>
                <a:ea typeface="楷体_GB2312" charset="0"/>
                <a:cs typeface="Times New Roman" charset="0"/>
              </a:rPr>
              <a:t>L→</a:t>
            </a:r>
            <a:r>
              <a:rPr kumimoji="1" lang="en-US" altLang="zh-CN" sz="2000" b="1" dirty="0" err="1">
                <a:solidFill>
                  <a:prstClr val="black"/>
                </a:solidFill>
                <a:latin typeface="Times New Roman" charset="0"/>
                <a:ea typeface="楷体_GB2312" charset="0"/>
                <a:cs typeface="Times New Roman" charset="0"/>
              </a:rPr>
              <a:t>id</a:t>
            </a:r>
            <a:endParaRPr kumimoji="1" lang="en-US" altLang="zh-CN" sz="2000" b="1" dirty="0">
              <a:solidFill>
                <a:prstClr val="black"/>
              </a:solidFill>
              <a:latin typeface="Times New Roman" charset="0"/>
              <a:ea typeface="楷体_GB2312" charset="0"/>
              <a:cs typeface="Times New Roman" charset="0"/>
            </a:endParaRPr>
          </a:p>
          <a:p>
            <a:pPr eaLnBrk="1" hangingPunct="1">
              <a:lnSpc>
                <a:spcPts val="2500"/>
              </a:lnSpc>
              <a:spcBef>
                <a:spcPct val="20000"/>
              </a:spcBef>
              <a:buFont typeface="Wingdings" charset="2"/>
              <a:buNone/>
              <a:defRPr/>
            </a:pPr>
            <a:r>
              <a:rPr kumimoji="1" lang="en-US" altLang="zh-CN" sz="2000" b="1" dirty="0">
                <a:solidFill>
                  <a:prstClr val="black"/>
                </a:solidFill>
                <a:latin typeface="Times New Roman" charset="0"/>
                <a:ea typeface="楷体_GB2312" charset="0"/>
                <a:cs typeface="Times New Roman" charset="0"/>
              </a:rPr>
              <a:t>5) </a:t>
            </a:r>
            <a:r>
              <a:rPr kumimoji="1" lang="en-US" altLang="zh-CN" sz="2000" b="1" i="1" dirty="0">
                <a:solidFill>
                  <a:prstClr val="black"/>
                </a:solidFill>
                <a:latin typeface="Times New Roman" charset="0"/>
                <a:ea typeface="楷体_GB2312" charset="0"/>
                <a:cs typeface="Times New Roman" charset="0"/>
              </a:rPr>
              <a:t>R→L</a:t>
            </a:r>
          </a:p>
        </p:txBody>
      </p:sp>
      <p:grpSp>
        <p:nvGrpSpPr>
          <p:cNvPr id="7" name="组合 6"/>
          <p:cNvGrpSpPr>
            <a:grpSpLocks/>
          </p:cNvGrpSpPr>
          <p:nvPr/>
        </p:nvGrpSpPr>
        <p:grpSpPr bwMode="auto">
          <a:xfrm>
            <a:off x="5503863" y="1944688"/>
            <a:ext cx="1889125" cy="2387600"/>
            <a:chOff x="6444604" y="439403"/>
            <a:chExt cx="1888175" cy="2387234"/>
          </a:xfrm>
        </p:grpSpPr>
        <p:sp>
          <p:nvSpPr>
            <p:cNvPr id="32799" name="Text Box 5"/>
            <p:cNvSpPr txBox="1">
              <a:spLocks noChangeArrowheads="1"/>
            </p:cNvSpPr>
            <p:nvPr/>
          </p:nvSpPr>
          <p:spPr bwMode="auto">
            <a:xfrm>
              <a:off x="7327551" y="439403"/>
              <a:ext cx="328724"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a:solidFill>
                    <a:srgbClr val="000000"/>
                  </a:solidFill>
                  <a:latin typeface="Times New Roman" panose="02020603050405020304" pitchFamily="18" charset="0"/>
                </a:rPr>
                <a:t>S</a:t>
              </a:r>
            </a:p>
          </p:txBody>
        </p:sp>
        <p:sp>
          <p:nvSpPr>
            <p:cNvPr id="32800" name="Text Box 6"/>
            <p:cNvSpPr txBox="1">
              <a:spLocks noChangeArrowheads="1"/>
            </p:cNvSpPr>
            <p:nvPr/>
          </p:nvSpPr>
          <p:spPr bwMode="auto">
            <a:xfrm>
              <a:off x="6755860" y="1087103"/>
              <a:ext cx="149434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000" b="1" i="1" dirty="0">
                  <a:solidFill>
                    <a:srgbClr val="FF0000"/>
                  </a:solidFill>
                  <a:latin typeface="Times New Roman" panose="02020603050405020304" pitchFamily="18" charset="0"/>
                </a:rPr>
                <a:t>L</a:t>
              </a:r>
              <a:r>
                <a:rPr kumimoji="1" lang="en-US" altLang="zh-CN" sz="2000" b="1" dirty="0">
                  <a:solidFill>
                    <a:srgbClr val="FF0000"/>
                  </a:solidFill>
                  <a:latin typeface="Times New Roman" panose="02020603050405020304" pitchFamily="18" charset="0"/>
                </a:rPr>
                <a:t>       =      </a:t>
              </a:r>
              <a:r>
                <a:rPr kumimoji="1" lang="en-US" altLang="zh-CN" sz="2000" b="1" i="1" dirty="0">
                  <a:solidFill>
                    <a:srgbClr val="FF0000"/>
                  </a:solidFill>
                  <a:latin typeface="Times New Roman" panose="02020603050405020304" pitchFamily="18" charset="0"/>
                </a:rPr>
                <a:t>R</a:t>
              </a:r>
            </a:p>
          </p:txBody>
        </p:sp>
        <p:sp>
          <p:nvSpPr>
            <p:cNvPr id="32801" name="Text Box 7"/>
            <p:cNvSpPr txBox="1">
              <a:spLocks noChangeArrowheads="1"/>
            </p:cNvSpPr>
            <p:nvPr/>
          </p:nvSpPr>
          <p:spPr bwMode="auto">
            <a:xfrm>
              <a:off x="6444604" y="1757028"/>
              <a:ext cx="1446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000" b="1" dirty="0">
                  <a:solidFill>
                    <a:srgbClr val="FF0000"/>
                  </a:solidFill>
                  <a:latin typeface="Times New Roman" panose="02020603050405020304" pitchFamily="18" charset="0"/>
                </a:rPr>
                <a:t>*</a:t>
              </a:r>
              <a:r>
                <a:rPr kumimoji="1" lang="zh-CN" altLang="en-US" sz="2000" b="1" i="1" dirty="0">
                  <a:solidFill>
                    <a:srgbClr val="FF0000"/>
                  </a:solidFill>
                  <a:latin typeface="Times New Roman" panose="02020603050405020304" pitchFamily="18" charset="0"/>
                </a:rPr>
                <a:t>        </a:t>
              </a:r>
              <a:r>
                <a:rPr kumimoji="1" lang="en-US" altLang="zh-CN" sz="2000" b="1" i="1" dirty="0">
                  <a:solidFill>
                    <a:srgbClr val="FF0000"/>
                  </a:solidFill>
                  <a:latin typeface="Times New Roman" panose="02020603050405020304" pitchFamily="18" charset="0"/>
                </a:rPr>
                <a:t>R</a:t>
              </a:r>
              <a:r>
                <a:rPr kumimoji="1" lang="en-US" altLang="zh-CN" sz="2000" b="1" i="1" dirty="0">
                  <a:solidFill>
                    <a:srgbClr val="000000"/>
                  </a:solidFill>
                  <a:latin typeface="Times New Roman" panose="02020603050405020304" pitchFamily="18" charset="0"/>
                </a:rPr>
                <a:t>      </a:t>
              </a:r>
              <a:r>
                <a:rPr kumimoji="1" lang="en-US" altLang="zh-CN" sz="2000" b="1" dirty="0">
                  <a:solidFill>
                    <a:srgbClr val="000000"/>
                  </a:solidFill>
                  <a:latin typeface="Times New Roman" panose="02020603050405020304" pitchFamily="18" charset="0"/>
                </a:rPr>
                <a:t> </a:t>
              </a:r>
            </a:p>
          </p:txBody>
        </p:sp>
        <p:sp>
          <p:nvSpPr>
            <p:cNvPr id="32802" name="Text Box 8"/>
            <p:cNvSpPr txBox="1">
              <a:spLocks noChangeArrowheads="1"/>
            </p:cNvSpPr>
            <p:nvPr/>
          </p:nvSpPr>
          <p:spPr bwMode="auto">
            <a:xfrm>
              <a:off x="6939100" y="2426587"/>
              <a:ext cx="525639"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000" b="1">
                  <a:solidFill>
                    <a:srgbClr val="000000"/>
                  </a:solidFill>
                  <a:latin typeface="Times New Roman" panose="02020603050405020304" pitchFamily="18" charset="0"/>
                </a:rPr>
                <a:t> </a:t>
              </a:r>
              <a:r>
                <a:rPr kumimoji="1" lang="en-US" altLang="zh-CN" sz="2000" b="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L </a:t>
              </a:r>
            </a:p>
          </p:txBody>
        </p:sp>
        <p:sp>
          <p:nvSpPr>
            <p:cNvPr id="32803" name="Line 10"/>
            <p:cNvSpPr>
              <a:spLocks noChangeShapeType="1"/>
            </p:cNvSpPr>
            <p:nvPr/>
          </p:nvSpPr>
          <p:spPr bwMode="auto">
            <a:xfrm flipH="1">
              <a:off x="7503824" y="812465"/>
              <a:ext cx="0" cy="3079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4" name="Line 11"/>
            <p:cNvSpPr>
              <a:spLocks noChangeShapeType="1"/>
            </p:cNvSpPr>
            <p:nvPr/>
          </p:nvSpPr>
          <p:spPr bwMode="auto">
            <a:xfrm>
              <a:off x="7227506" y="2147553"/>
              <a:ext cx="0" cy="280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5" name="Line 12"/>
            <p:cNvSpPr>
              <a:spLocks noChangeShapeType="1"/>
            </p:cNvSpPr>
            <p:nvPr/>
          </p:nvSpPr>
          <p:spPr bwMode="auto">
            <a:xfrm flipH="1">
              <a:off x="6995653" y="806115"/>
              <a:ext cx="508171" cy="277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6" name="Line 13"/>
            <p:cNvSpPr>
              <a:spLocks noChangeShapeType="1"/>
            </p:cNvSpPr>
            <p:nvPr/>
          </p:nvSpPr>
          <p:spPr bwMode="auto">
            <a:xfrm>
              <a:off x="7503824" y="812465"/>
              <a:ext cx="481174" cy="271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7" name="Line 12"/>
            <p:cNvSpPr>
              <a:spLocks noChangeShapeType="1"/>
            </p:cNvSpPr>
            <p:nvPr/>
          </p:nvSpPr>
          <p:spPr bwMode="auto">
            <a:xfrm flipH="1">
              <a:off x="6652637" y="1480803"/>
              <a:ext cx="262025" cy="2873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8" name="Line 13"/>
            <p:cNvSpPr>
              <a:spLocks noChangeShapeType="1"/>
            </p:cNvSpPr>
            <p:nvPr/>
          </p:nvSpPr>
          <p:spPr bwMode="auto">
            <a:xfrm>
              <a:off x="6914662" y="1487153"/>
              <a:ext cx="325548" cy="280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9" name="Text Box 8"/>
            <p:cNvSpPr txBox="1">
              <a:spLocks noChangeArrowheads="1"/>
            </p:cNvSpPr>
            <p:nvPr/>
          </p:nvSpPr>
          <p:spPr bwMode="auto">
            <a:xfrm>
              <a:off x="7808727" y="1714537"/>
              <a:ext cx="52405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zh-CN" altLang="en-US" sz="2000" b="1">
                  <a:solidFill>
                    <a:srgbClr val="000000"/>
                  </a:solidFill>
                  <a:latin typeface="Times New Roman" panose="02020603050405020304" pitchFamily="18" charset="0"/>
                </a:rPr>
                <a:t> </a:t>
              </a:r>
              <a:r>
                <a:rPr kumimoji="1" lang="en-US" altLang="zh-CN" sz="2000" b="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L </a:t>
              </a:r>
            </a:p>
          </p:txBody>
        </p:sp>
        <p:sp>
          <p:nvSpPr>
            <p:cNvPr id="32810" name="Line 11"/>
            <p:cNvSpPr>
              <a:spLocks noChangeShapeType="1"/>
            </p:cNvSpPr>
            <p:nvPr/>
          </p:nvSpPr>
          <p:spPr bwMode="auto">
            <a:xfrm>
              <a:off x="8070752" y="1433550"/>
              <a:ext cx="0" cy="280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40" name="矩形 4"/>
          <p:cNvSpPr>
            <a:spLocks noChangeArrowheads="1"/>
          </p:cNvSpPr>
          <p:nvPr/>
        </p:nvSpPr>
        <p:spPr bwMode="auto">
          <a:xfrm>
            <a:off x="6732588" y="1939925"/>
            <a:ext cx="300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lang="en-US" altLang="zh-CN" sz="2000" b="1">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a:solidFill>
                <a:srgbClr val="000000"/>
              </a:solidFill>
              <a:ea typeface="华文楷体" panose="02010600040101010101" pitchFamily="2" charset="-122"/>
              <a:cs typeface="Times New Roman" panose="02020603050405020304" pitchFamily="18" charset="0"/>
            </a:endParaRPr>
          </a:p>
        </p:txBody>
      </p:sp>
      <p:sp>
        <p:nvSpPr>
          <p:cNvPr id="3" name="下弧形箭头 2"/>
          <p:cNvSpPr/>
          <p:nvPr/>
        </p:nvSpPr>
        <p:spPr bwMode="auto">
          <a:xfrm rot="17100000">
            <a:off x="6403976" y="3068637"/>
            <a:ext cx="730250" cy="288925"/>
          </a:xfrm>
          <a:prstGeom prst="curved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34" name="下弧形箭头 33"/>
          <p:cNvSpPr/>
          <p:nvPr/>
        </p:nvSpPr>
        <p:spPr bwMode="auto">
          <a:xfrm rot="14820000">
            <a:off x="6884194" y="2202656"/>
            <a:ext cx="730250" cy="287338"/>
          </a:xfrm>
          <a:prstGeom prst="curvedUp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endParaRPr>
          </a:p>
        </p:txBody>
      </p:sp>
      <p:sp>
        <p:nvSpPr>
          <p:cNvPr id="6" name="线形标注 1(无边框) 5"/>
          <p:cNvSpPr/>
          <p:nvPr/>
        </p:nvSpPr>
        <p:spPr>
          <a:xfrm>
            <a:off x="7512050" y="2762250"/>
            <a:ext cx="1381125" cy="381000"/>
          </a:xfrm>
          <a:prstGeom prst="callout1">
            <a:avLst>
              <a:gd name="adj1" fmla="val 58750"/>
              <a:gd name="adj2" fmla="val 7545"/>
              <a:gd name="adj3" fmla="val 17116"/>
              <a:gd name="adj4" fmla="val -20186"/>
            </a:avLst>
          </a:prstGeom>
          <a:noFill/>
          <a:ln>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b="1" i="1" dirty="0">
                <a:solidFill>
                  <a:srgbClr val="FF0000"/>
                </a:solidFill>
                <a:latin typeface="Times New Roman" panose="02020603050405020304" pitchFamily="18" charset="0"/>
                <a:ea typeface="楷体_GB2312" charset="0"/>
                <a:cs typeface="Times New Roman" panose="02020603050405020304" pitchFamily="18" charset="0"/>
              </a:rPr>
              <a:t>R→L</a:t>
            </a:r>
            <a:r>
              <a:rPr lang="en-US" altLang="zh-CN" b="1" dirty="0">
                <a:solidFill>
                  <a:srgbClr val="FF0000"/>
                </a:solidFill>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ea typeface="楷体_GB2312" charset="0"/>
                <a:cs typeface="Times New Roman" panose="02020603050405020304" pitchFamily="18" charset="0"/>
              </a:rPr>
              <a:t>, $</a:t>
            </a:r>
          </a:p>
        </p:txBody>
      </p:sp>
      <p:sp>
        <p:nvSpPr>
          <p:cNvPr id="26" name="线形标注 1(无边框) 25"/>
          <p:cNvSpPr/>
          <p:nvPr/>
        </p:nvSpPr>
        <p:spPr>
          <a:xfrm>
            <a:off x="6664325" y="3509963"/>
            <a:ext cx="1438275" cy="381000"/>
          </a:xfrm>
          <a:prstGeom prst="callout1">
            <a:avLst>
              <a:gd name="adj1" fmla="val 58750"/>
              <a:gd name="adj2" fmla="val 7545"/>
              <a:gd name="adj3" fmla="val 17116"/>
              <a:gd name="adj4" fmla="val -20186"/>
            </a:avLst>
          </a:prstGeom>
          <a:noFill/>
          <a:ln>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b="1" i="1" dirty="0">
                <a:solidFill>
                  <a:srgbClr val="FF0000"/>
                </a:solidFill>
                <a:latin typeface="Times New Roman" panose="02020603050405020304" pitchFamily="18" charset="0"/>
                <a:ea typeface="楷体_GB2312" charset="0"/>
                <a:cs typeface="Times New Roman" panose="02020603050405020304" pitchFamily="18" charset="0"/>
              </a:rPr>
              <a:t>R→L</a:t>
            </a:r>
            <a:r>
              <a:rPr lang="en-US" altLang="zh-CN" b="1" dirty="0">
                <a:solidFill>
                  <a:srgbClr val="FF0000"/>
                </a:solidFill>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ea typeface="楷体_GB2312" charset="0"/>
                <a:cs typeface="Times New Roman" panose="02020603050405020304" pitchFamily="18" charset="0"/>
              </a:rPr>
              <a:t>, =</a:t>
            </a:r>
          </a:p>
        </p:txBody>
      </p:sp>
      <p:sp>
        <p:nvSpPr>
          <p:cNvPr id="27" name="线形标注 1(无边框) 26"/>
          <p:cNvSpPr/>
          <p:nvPr/>
        </p:nvSpPr>
        <p:spPr>
          <a:xfrm>
            <a:off x="4672013" y="1835150"/>
            <a:ext cx="1498600" cy="381000"/>
          </a:xfrm>
          <a:prstGeom prst="callout1">
            <a:avLst>
              <a:gd name="adj1" fmla="val 52596"/>
              <a:gd name="adj2" fmla="val 91473"/>
              <a:gd name="adj3" fmla="val 81816"/>
              <a:gd name="adj4" fmla="val 115987"/>
            </a:avLst>
          </a:prstGeom>
          <a:noFill/>
          <a:ln>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b="1" i="1" dirty="0">
                <a:solidFill>
                  <a:srgbClr val="FF0000"/>
                </a:solidFill>
                <a:latin typeface="Times New Roman" panose="02020603050405020304" pitchFamily="18" charset="0"/>
                <a:ea typeface="楷体_GB2312" charset="0"/>
                <a:cs typeface="Times New Roman" panose="02020603050405020304" pitchFamily="18" charset="0"/>
              </a:rPr>
              <a:t>S→L=R</a:t>
            </a:r>
            <a:r>
              <a:rPr lang="en-US" altLang="zh-CN" b="1" dirty="0">
                <a:solidFill>
                  <a:srgbClr val="FF0000"/>
                </a:solidFill>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ea typeface="楷体_GB2312" charset="0"/>
                <a:cs typeface="Times New Roman" panose="02020603050405020304" pitchFamily="18" charset="0"/>
              </a:rPr>
              <a:t>, $</a:t>
            </a:r>
          </a:p>
        </p:txBody>
      </p:sp>
      <p:sp>
        <p:nvSpPr>
          <p:cNvPr id="28" name="线形标注 1(无边框) 27"/>
          <p:cNvSpPr/>
          <p:nvPr/>
        </p:nvSpPr>
        <p:spPr>
          <a:xfrm>
            <a:off x="4152900" y="2327275"/>
            <a:ext cx="1497013" cy="381000"/>
          </a:xfrm>
          <a:prstGeom prst="callout1">
            <a:avLst>
              <a:gd name="adj1" fmla="val 52596"/>
              <a:gd name="adj2" fmla="val 91473"/>
              <a:gd name="adj3" fmla="val 101542"/>
              <a:gd name="adj4" fmla="val 112642"/>
            </a:avLst>
          </a:prstGeom>
          <a:noFill/>
          <a:ln>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b="1" i="1" dirty="0">
                <a:solidFill>
                  <a:srgbClr val="FF0000"/>
                </a:solidFill>
                <a:latin typeface="Times New Roman" panose="02020603050405020304" pitchFamily="18" charset="0"/>
                <a:ea typeface="楷体_GB2312" charset="0"/>
                <a:cs typeface="Times New Roman" panose="02020603050405020304" pitchFamily="18" charset="0"/>
              </a:rPr>
              <a:t>L→*R</a:t>
            </a:r>
            <a:r>
              <a:rPr lang="en-US" altLang="zh-CN" b="1" dirty="0">
                <a:solidFill>
                  <a:srgbClr val="FF0000"/>
                </a:solidFill>
                <a:latin typeface="Times New Roman" panose="02020603050405020304" pitchFamily="18" charset="0"/>
                <a:cs typeface="Times New Roman" panose="02020603050405020304" pitchFamily="18" charset="0"/>
              </a:rPr>
              <a:t>· </a:t>
            </a:r>
            <a:r>
              <a:rPr kumimoji="1" lang="en-US" altLang="zh-CN" b="1" dirty="0">
                <a:solidFill>
                  <a:srgbClr val="FF0000"/>
                </a:solidFill>
                <a:latin typeface="Times New Roman" panose="02020603050405020304" pitchFamily="18" charset="0"/>
                <a:ea typeface="楷体_GB2312" charset="0"/>
                <a:cs typeface="Times New Roman" panose="02020603050405020304" pitchFamily="18" charset="0"/>
              </a:rPr>
              <a:t>, =</a:t>
            </a:r>
          </a:p>
        </p:txBody>
      </p:sp>
      <p:graphicFrame>
        <p:nvGraphicFramePr>
          <p:cNvPr id="29" name="Group 18"/>
          <p:cNvGraphicFramePr>
            <a:graphicFrameLocks noGrp="1"/>
          </p:cNvGraphicFramePr>
          <p:nvPr/>
        </p:nvGraphicFramePr>
        <p:xfrm>
          <a:off x="2855913" y="2786063"/>
          <a:ext cx="2089150" cy="1493836"/>
        </p:xfrm>
        <a:graphic>
          <a:graphicData uri="http://schemas.openxmlformats.org/drawingml/2006/table">
            <a:tbl>
              <a:tblPr/>
              <a:tblGrid>
                <a:gridCol w="360363">
                  <a:extLst>
                    <a:ext uri="{9D8B030D-6E8A-4147-A177-3AD203B41FA5}">
                      <a16:colId xmlns:a16="http://schemas.microsoft.com/office/drawing/2014/main" val="20000"/>
                    </a:ext>
                  </a:extLst>
                </a:gridCol>
                <a:gridCol w="1728787">
                  <a:extLst>
                    <a:ext uri="{9D8B030D-6E8A-4147-A177-3AD203B41FA5}">
                      <a16:colId xmlns:a16="http://schemas.microsoft.com/office/drawing/2014/main" val="20001"/>
                    </a:ext>
                  </a:extLst>
                </a:gridCol>
              </a:tblGrid>
              <a:tr h="373459">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p>
                  </a:txBody>
                  <a:tcPr marL="91546" marR="91546" marT="34320" marB="343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FOLLOW</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X</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0" marB="343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373459">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a:t>
                      </a:r>
                    </a:p>
                  </a:txBody>
                  <a:tcPr marL="91546" marR="91546" marT="34320" marB="343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0" marB="343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459">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a:t>
                      </a:r>
                    </a:p>
                  </a:txBody>
                  <a:tcPr marL="91546" marR="91546" marT="34320" marB="343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0" marB="343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459">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a:t>
                      </a:r>
                    </a:p>
                  </a:txBody>
                  <a:tcPr marL="91546" marR="91546" marT="34320" marB="343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a:t>
                      </a:r>
                      <a:r>
                        <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0" marB="3432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5" name="组合 4"/>
          <p:cNvGrpSpPr/>
          <p:nvPr/>
        </p:nvGrpSpPr>
        <p:grpSpPr>
          <a:xfrm>
            <a:off x="6156176" y="2674629"/>
            <a:ext cx="1113524" cy="1599082"/>
            <a:chOff x="6156176" y="2674629"/>
            <a:chExt cx="1113524" cy="1599082"/>
          </a:xfrm>
        </p:grpSpPr>
        <p:sp>
          <p:nvSpPr>
            <p:cNvPr id="4" name="椭圆 3"/>
            <p:cNvSpPr/>
            <p:nvPr/>
          </p:nvSpPr>
          <p:spPr>
            <a:xfrm>
              <a:off x="6991957" y="2674629"/>
              <a:ext cx="277743" cy="894898"/>
            </a:xfrm>
            <a:prstGeom prst="ellipse">
              <a:avLst/>
            </a:prstGeom>
            <a:noFill/>
            <a:ln>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156176" y="3325625"/>
              <a:ext cx="277743" cy="948086"/>
            </a:xfrm>
            <a:prstGeom prst="ellipse">
              <a:avLst/>
            </a:prstGeom>
            <a:noFill/>
            <a:ln>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a:extLst>
              <a:ext uri="{FF2B5EF4-FFF2-40B4-BE49-F238E27FC236}">
                <a16:creationId xmlns:a16="http://schemas.microsoft.com/office/drawing/2014/main" id="{AB9E24CE-57DE-4BEB-B7BA-3B517154FEB6}"/>
              </a:ext>
            </a:extLst>
          </p:cNvPr>
          <p:cNvSpPr/>
          <p:nvPr/>
        </p:nvSpPr>
        <p:spPr>
          <a:xfrm>
            <a:off x="5364088" y="3325283"/>
            <a:ext cx="525532" cy="24424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E18F3675-C53F-42D2-967D-A90341B41F1A}"/>
              </a:ext>
            </a:extLst>
          </p:cNvPr>
          <p:cNvSpPr/>
          <p:nvPr/>
        </p:nvSpPr>
        <p:spPr>
          <a:xfrm>
            <a:off x="5851593" y="2672933"/>
            <a:ext cx="1099693" cy="267669"/>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0740"/>
                                        </p:tgtEl>
                                        <p:attrNameLst>
                                          <p:attrName>style.visibility</p:attrName>
                                        </p:attrNameLst>
                                      </p:cBhvr>
                                      <p:to>
                                        <p:strVal val="visible"/>
                                      </p:to>
                                    </p:set>
                                    <p:anim calcmode="lin" valueType="num">
                                      <p:cBhvr>
                                        <p:cTn id="33" dur="500" fill="hold"/>
                                        <p:tgtEl>
                                          <p:spTgt spid="30740"/>
                                        </p:tgtEl>
                                        <p:attrNameLst>
                                          <p:attrName>ppt_w</p:attrName>
                                        </p:attrNameLst>
                                      </p:cBhvr>
                                      <p:tavLst>
                                        <p:tav tm="0">
                                          <p:val>
                                            <p:fltVal val="0"/>
                                          </p:val>
                                        </p:tav>
                                        <p:tav tm="100000">
                                          <p:val>
                                            <p:strVal val="#ppt_w"/>
                                          </p:val>
                                        </p:tav>
                                      </p:tavLst>
                                    </p:anim>
                                    <p:anim calcmode="lin" valueType="num">
                                      <p:cBhvr>
                                        <p:cTn id="34" dur="500" fill="hold"/>
                                        <p:tgtEl>
                                          <p:spTgt spid="30740"/>
                                        </p:tgtEl>
                                        <p:attrNameLst>
                                          <p:attrName>ppt_h</p:attrName>
                                        </p:attrNameLst>
                                      </p:cBhvr>
                                      <p:tavLst>
                                        <p:tav tm="0">
                                          <p:val>
                                            <p:fltVal val="0"/>
                                          </p:val>
                                        </p:tav>
                                        <p:tav tm="100000">
                                          <p:val>
                                            <p:strVal val="#ppt_h"/>
                                          </p:val>
                                        </p:tav>
                                      </p:tavLst>
                                    </p:anim>
                                    <p:animEffect transition="in" filter="fade">
                                      <p:cBhvr>
                                        <p:cTn id="35" dur="500"/>
                                        <p:tgtEl>
                                          <p:spTgt spid="3074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down)">
                                      <p:cBhvr>
                                        <p:cTn id="40" dur="500"/>
                                        <p:tgtEl>
                                          <p:spTgt spid="3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p:cTn id="45" dur="500" fill="hold"/>
                                        <p:tgtEl>
                                          <p:spTgt spid="34"/>
                                        </p:tgtEl>
                                        <p:attrNameLst>
                                          <p:attrName>ppt_w</p:attrName>
                                        </p:attrNameLst>
                                      </p:cBhvr>
                                      <p:tavLst>
                                        <p:tav tm="0">
                                          <p:val>
                                            <p:fltVal val="0"/>
                                          </p:val>
                                        </p:tav>
                                        <p:tav tm="100000">
                                          <p:val>
                                            <p:strVal val="#ppt_w"/>
                                          </p:val>
                                        </p:tav>
                                      </p:tavLst>
                                    </p:anim>
                                    <p:anim calcmode="lin" valueType="num">
                                      <p:cBhvr>
                                        <p:cTn id="46" dur="500" fill="hold"/>
                                        <p:tgtEl>
                                          <p:spTgt spid="34"/>
                                        </p:tgtEl>
                                        <p:attrNameLst>
                                          <p:attrName>ppt_h</p:attrName>
                                        </p:attrNameLst>
                                      </p:cBhvr>
                                      <p:tavLst>
                                        <p:tav tm="0">
                                          <p:val>
                                            <p:fltVal val="0"/>
                                          </p:val>
                                        </p:tav>
                                        <p:tav tm="100000">
                                          <p:val>
                                            <p:strVal val="#ppt_h"/>
                                          </p:val>
                                        </p:tav>
                                      </p:tavLst>
                                    </p:anim>
                                    <p:animEffect transition="in" filter="fade">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fill="hold"/>
                                        <p:tgtEl>
                                          <p:spTgt spid="6"/>
                                        </p:tgtEl>
                                        <p:attrNameLst>
                                          <p:attrName>ppt_w</p:attrName>
                                        </p:attrNameLst>
                                      </p:cBhvr>
                                      <p:tavLst>
                                        <p:tav tm="0">
                                          <p:val>
                                            <p:fltVal val="0"/>
                                          </p:val>
                                        </p:tav>
                                        <p:tav tm="100000">
                                          <p:val>
                                            <p:strVal val="#ppt_w"/>
                                          </p:val>
                                        </p:tav>
                                      </p:tavLst>
                                    </p:anim>
                                    <p:anim calcmode="lin" valueType="num">
                                      <p:cBhvr>
                                        <p:cTn id="53" dur="500" fill="hold"/>
                                        <p:tgtEl>
                                          <p:spTgt spid="6"/>
                                        </p:tgtEl>
                                        <p:attrNameLst>
                                          <p:attrName>ppt_h</p:attrName>
                                        </p:attrNameLst>
                                      </p:cBhvr>
                                      <p:tavLst>
                                        <p:tav tm="0">
                                          <p:val>
                                            <p:fltVal val="0"/>
                                          </p:val>
                                        </p:tav>
                                        <p:tav tm="100000">
                                          <p:val>
                                            <p:strVal val="#ppt_h"/>
                                          </p:val>
                                        </p:tav>
                                      </p:tavLst>
                                    </p:anim>
                                    <p:animEffect transition="in" filter="fade">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down)">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3"/>
                                        </p:tgtEl>
                                        <p:attrNameLst>
                                          <p:attrName>style.visibility</p:attrName>
                                        </p:attrNameLst>
                                      </p:cBhvr>
                                      <p:to>
                                        <p:strVal val="visible"/>
                                      </p:to>
                                    </p:set>
                                    <p:anim calcmode="lin" valueType="num">
                                      <p:cBhvr>
                                        <p:cTn id="64" dur="500" fill="hold"/>
                                        <p:tgtEl>
                                          <p:spTgt spid="3"/>
                                        </p:tgtEl>
                                        <p:attrNameLst>
                                          <p:attrName>ppt_w</p:attrName>
                                        </p:attrNameLst>
                                      </p:cBhvr>
                                      <p:tavLst>
                                        <p:tav tm="0">
                                          <p:val>
                                            <p:fltVal val="0"/>
                                          </p:val>
                                        </p:tav>
                                        <p:tav tm="100000">
                                          <p:val>
                                            <p:strVal val="#ppt_w"/>
                                          </p:val>
                                        </p:tav>
                                      </p:tavLst>
                                    </p:anim>
                                    <p:anim calcmode="lin" valueType="num">
                                      <p:cBhvr>
                                        <p:cTn id="65" dur="500" fill="hold"/>
                                        <p:tgtEl>
                                          <p:spTgt spid="3"/>
                                        </p:tgtEl>
                                        <p:attrNameLst>
                                          <p:attrName>ppt_h</p:attrName>
                                        </p:attrNameLst>
                                      </p:cBhvr>
                                      <p:tavLst>
                                        <p:tav tm="0">
                                          <p:val>
                                            <p:fltVal val="0"/>
                                          </p:val>
                                        </p:tav>
                                        <p:tav tm="100000">
                                          <p:val>
                                            <p:strVal val="#ppt_h"/>
                                          </p:val>
                                        </p:tav>
                                      </p:tavLst>
                                    </p:anim>
                                    <p:animEffect transition="in" filter="fade">
                                      <p:cBhvr>
                                        <p:cTn id="66" dur="500"/>
                                        <p:tgtEl>
                                          <p:spTgt spid="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p:cTn id="71" dur="500" fill="hold"/>
                                        <p:tgtEl>
                                          <p:spTgt spid="26"/>
                                        </p:tgtEl>
                                        <p:attrNameLst>
                                          <p:attrName>ppt_w</p:attrName>
                                        </p:attrNameLst>
                                      </p:cBhvr>
                                      <p:tavLst>
                                        <p:tav tm="0">
                                          <p:val>
                                            <p:fltVal val="0"/>
                                          </p:val>
                                        </p:tav>
                                        <p:tav tm="100000">
                                          <p:val>
                                            <p:strVal val="#ppt_w"/>
                                          </p:val>
                                        </p:tav>
                                      </p:tavLst>
                                    </p:anim>
                                    <p:anim calcmode="lin" valueType="num">
                                      <p:cBhvr>
                                        <p:cTn id="72" dur="500" fill="hold"/>
                                        <p:tgtEl>
                                          <p:spTgt spid="26"/>
                                        </p:tgtEl>
                                        <p:attrNameLst>
                                          <p:attrName>ppt_h</p:attrName>
                                        </p:attrNameLst>
                                      </p:cBhvr>
                                      <p:tavLst>
                                        <p:tav tm="0">
                                          <p:val>
                                            <p:fltVal val="0"/>
                                          </p:val>
                                        </p:tav>
                                        <p:tav tm="100000">
                                          <p:val>
                                            <p:strVal val="#ppt_h"/>
                                          </p:val>
                                        </p:tav>
                                      </p:tavLst>
                                    </p:anim>
                                    <p:animEffect transition="in" filter="fade">
                                      <p:cBhvr>
                                        <p:cTn id="73" dur="500"/>
                                        <p:tgtEl>
                                          <p:spTgt spid="2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p:cTn id="78" dur="500" fill="hold"/>
                                        <p:tgtEl>
                                          <p:spTgt spid="28"/>
                                        </p:tgtEl>
                                        <p:attrNameLst>
                                          <p:attrName>ppt_w</p:attrName>
                                        </p:attrNameLst>
                                      </p:cBhvr>
                                      <p:tavLst>
                                        <p:tav tm="0">
                                          <p:val>
                                            <p:fltVal val="0"/>
                                          </p:val>
                                        </p:tav>
                                        <p:tav tm="100000">
                                          <p:val>
                                            <p:strVal val="#ppt_w"/>
                                          </p:val>
                                        </p:tav>
                                      </p:tavLst>
                                    </p:anim>
                                    <p:anim calcmode="lin" valueType="num">
                                      <p:cBhvr>
                                        <p:cTn id="79" dur="500" fill="hold"/>
                                        <p:tgtEl>
                                          <p:spTgt spid="28"/>
                                        </p:tgtEl>
                                        <p:attrNameLst>
                                          <p:attrName>ppt_h</p:attrName>
                                        </p:attrNameLst>
                                      </p:cBhvr>
                                      <p:tavLst>
                                        <p:tav tm="0">
                                          <p:val>
                                            <p:fltVal val="0"/>
                                          </p:val>
                                        </p:tav>
                                        <p:tav tm="100000">
                                          <p:val>
                                            <p:strVal val="#ppt_h"/>
                                          </p:val>
                                        </p:tav>
                                      </p:tavLst>
                                    </p:anim>
                                    <p:animEffect transition="in" filter="fade">
                                      <p:cBhvr>
                                        <p:cTn id="80" dur="500"/>
                                        <p:tgtEl>
                                          <p:spTgt spid="28"/>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p:cTn id="85" dur="500" fill="hold"/>
                                        <p:tgtEl>
                                          <p:spTgt spid="27"/>
                                        </p:tgtEl>
                                        <p:attrNameLst>
                                          <p:attrName>ppt_w</p:attrName>
                                        </p:attrNameLst>
                                      </p:cBhvr>
                                      <p:tavLst>
                                        <p:tav tm="0">
                                          <p:val>
                                            <p:fltVal val="0"/>
                                          </p:val>
                                        </p:tav>
                                        <p:tav tm="100000">
                                          <p:val>
                                            <p:strVal val="#ppt_w"/>
                                          </p:val>
                                        </p:tav>
                                      </p:tavLst>
                                    </p:anim>
                                    <p:anim calcmode="lin" valueType="num">
                                      <p:cBhvr>
                                        <p:cTn id="86" dur="500" fill="hold"/>
                                        <p:tgtEl>
                                          <p:spTgt spid="27"/>
                                        </p:tgtEl>
                                        <p:attrNameLst>
                                          <p:attrName>ppt_h</p:attrName>
                                        </p:attrNameLst>
                                      </p:cBhvr>
                                      <p:tavLst>
                                        <p:tav tm="0">
                                          <p:val>
                                            <p:fltVal val="0"/>
                                          </p:val>
                                        </p:tav>
                                        <p:tav tm="100000">
                                          <p:val>
                                            <p:strVal val="#ppt_h"/>
                                          </p:val>
                                        </p:tav>
                                      </p:tavLst>
                                    </p:anim>
                                    <p:animEffect transition="in" filter="fade">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childTnLst>
                                    <p:set>
                                      <p:cBhvr>
                                        <p:cTn id="91" dur="1" fill="hold">
                                          <p:stCondLst>
                                            <p:cond delay="0"/>
                                          </p:stCondLst>
                                        </p:cTn>
                                        <p:tgtEl>
                                          <p:spTgt spid="2"/>
                                        </p:tgtEl>
                                        <p:attrNameLst>
                                          <p:attrName>style.visibility</p:attrName>
                                        </p:attrNameLst>
                                      </p:cBhvr>
                                      <p:to>
                                        <p:strVal val="visible"/>
                                      </p:to>
                                    </p:set>
                                    <p:anim calcmode="lin" valueType="num">
                                      <p:cBhvr>
                                        <p:cTn id="92" dur="500" fill="hold"/>
                                        <p:tgtEl>
                                          <p:spTgt spid="2"/>
                                        </p:tgtEl>
                                        <p:attrNameLst>
                                          <p:attrName>ppt_w</p:attrName>
                                        </p:attrNameLst>
                                      </p:cBhvr>
                                      <p:tavLst>
                                        <p:tav tm="0">
                                          <p:val>
                                            <p:fltVal val="0"/>
                                          </p:val>
                                        </p:tav>
                                        <p:tav tm="100000">
                                          <p:val>
                                            <p:strVal val="#ppt_w"/>
                                          </p:val>
                                        </p:tav>
                                      </p:tavLst>
                                    </p:anim>
                                    <p:anim calcmode="lin" valueType="num">
                                      <p:cBhvr>
                                        <p:cTn id="93" dur="500" fill="hold"/>
                                        <p:tgtEl>
                                          <p:spTgt spid="2"/>
                                        </p:tgtEl>
                                        <p:attrNameLst>
                                          <p:attrName>ppt_h</p:attrName>
                                        </p:attrNameLst>
                                      </p:cBhvr>
                                      <p:tavLst>
                                        <p:tav tm="0">
                                          <p:val>
                                            <p:fltVal val="0"/>
                                          </p:val>
                                        </p:tav>
                                        <p:tav tm="100000">
                                          <p:val>
                                            <p:strVal val="#ppt_h"/>
                                          </p:val>
                                        </p:tav>
                                      </p:tavLst>
                                    </p:anim>
                                    <p:animEffect transition="in" filter="fade">
                                      <p:cBhvr>
                                        <p:cTn id="9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30740" grpId="0"/>
      <p:bldP spid="3" grpId="0" animBg="1"/>
      <p:bldP spid="34" grpId="0" animBg="1"/>
      <p:bldP spid="6" grpId="0" animBg="1"/>
      <p:bldP spid="26" grpId="0" animBg="1"/>
      <p:bldP spid="27" grpId="0" animBg="1"/>
      <p:bldP spid="28" grpId="0" animBg="1"/>
      <p:bldP spid="8"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44" name="Text Box 14"/>
          <p:cNvSpPr txBox="1">
            <a:spLocks noChangeArrowheads="1"/>
          </p:cNvSpPr>
          <p:nvPr/>
        </p:nvSpPr>
        <p:spPr bwMode="auto">
          <a:xfrm>
            <a:off x="3722688" y="2519363"/>
            <a:ext cx="1223962" cy="24003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000"/>
              </a:lnSpc>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4</a:t>
            </a:r>
            <a:r>
              <a:rPr kumimoji="1" lang="en-US" altLang="zh-CN" b="1">
                <a:latin typeface="Times New Roman" panose="02020603050405020304" pitchFamily="18" charset="0"/>
              </a:rPr>
              <a:t>:</a:t>
            </a: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R</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zh-CN" altLang="en-US" b="1" i="1">
              <a:latin typeface="Times New Roman" panose="02020603050405020304" pitchFamily="18" charset="0"/>
            </a:endParaRPr>
          </a:p>
          <a:p>
            <a:pPr>
              <a:lnSpc>
                <a:spcPts val="2000"/>
              </a:lnSpc>
              <a:defRPr/>
            </a:pPr>
            <a:r>
              <a:rPr kumimoji="1" lang="en-US" altLang="zh-CN" b="1" i="1">
                <a:latin typeface="Times New Roman" panose="02020603050405020304" pitchFamily="18" charset="0"/>
              </a:rPr>
              <a:t>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p>
          <a:p>
            <a:pPr>
              <a:lnSpc>
                <a:spcPts val="2000"/>
              </a:lnSpc>
              <a:defRPr/>
            </a:pPr>
            <a:r>
              <a:rPr kumimoji="1" lang="en-US" altLang="zh-CN" b="1" i="1">
                <a:latin typeface="Times New Roman" panose="02020603050405020304" pitchFamily="18" charset="0"/>
              </a:rPr>
              <a:t>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*R</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a:t>
            </a:r>
            <a:r>
              <a:rPr kumimoji="1" lang="en-US" altLang="zh-CN" b="1" i="1">
                <a:latin typeface="Times New Roman" panose="02020603050405020304" pitchFamily="18" charset="0"/>
              </a:rPr>
              <a:t>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40963" name="Rectangle 2"/>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例</a:t>
            </a:r>
            <a:r>
              <a:rPr lang="zh-CN" altLang="en-US" sz="3000">
                <a:solidFill>
                  <a:srgbClr val="000000"/>
                </a:solidFill>
                <a:latin typeface="微软雅黑" panose="020B0503020204020204" pitchFamily="34" charset="-122"/>
                <a:ea typeface="微软雅黑" panose="020B0503020204020204" pitchFamily="34" charset="-122"/>
              </a:rPr>
              <a:t>：</a:t>
            </a:r>
            <a:r>
              <a:rPr lang="en-US" altLang="zh-CN" sz="3000" i="1">
                <a:solidFill>
                  <a:srgbClr val="000000"/>
                </a:solidFill>
                <a:ea typeface="黑体" panose="02010609060101010101" pitchFamily="49" charset="-122"/>
                <a:cs typeface="Times New Roman" panose="02020603050405020304" pitchFamily="18" charset="0"/>
              </a:rPr>
              <a:t>LR</a:t>
            </a:r>
            <a:r>
              <a:rPr lang="en-US" altLang="zh-CN" sz="3000">
                <a:solidFill>
                  <a:srgbClr val="000000"/>
                </a:solidFill>
                <a:ea typeface="黑体" panose="02010609060101010101" pitchFamily="49" charset="-122"/>
                <a:cs typeface="Times New Roman" panose="02020603050405020304" pitchFamily="18" charset="0"/>
              </a:rPr>
              <a:t>(1)</a:t>
            </a:r>
            <a:r>
              <a:rPr lang="zh-CN" altLang="en-US" sz="3000">
                <a:solidFill>
                  <a:srgbClr val="000000"/>
                </a:solidFill>
                <a:latin typeface="微软雅黑" panose="020B0503020204020204" pitchFamily="34" charset="-122"/>
                <a:ea typeface="微软雅黑" panose="020B0503020204020204" pitchFamily="34" charset="-122"/>
              </a:rPr>
              <a:t>自动机</a:t>
            </a:r>
            <a:endParaRPr lang="zh-CN" altLang="en-US" sz="3000">
              <a:solidFill>
                <a:schemeClr val="tx1"/>
              </a:solidFill>
              <a:latin typeface="微软雅黑" panose="020B0503020204020204" pitchFamily="34" charset="-122"/>
              <a:ea typeface="微软雅黑" panose="020B0503020204020204" pitchFamily="34" charset="-122"/>
            </a:endParaRPr>
          </a:p>
        </p:txBody>
      </p:sp>
      <p:sp>
        <p:nvSpPr>
          <p:cNvPr id="129035" name="Text Box 5"/>
          <p:cNvSpPr txBox="1">
            <a:spLocks noChangeArrowheads="1"/>
          </p:cNvSpPr>
          <p:nvPr/>
        </p:nvSpPr>
        <p:spPr bwMode="auto">
          <a:xfrm>
            <a:off x="1800225" y="1004888"/>
            <a:ext cx="1504950" cy="2493962"/>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I</a:t>
            </a:r>
            <a:r>
              <a:rPr lang="en-US" altLang="zh-CN" sz="1800" b="1" i="1" baseline="-25000" dirty="0">
                <a:solidFill>
                  <a:schemeClr val="tx1"/>
                </a:solidFill>
                <a:latin typeface="Times New Roman" panose="02020603050405020304" pitchFamily="18" charset="0"/>
              </a:rPr>
              <a:t>0</a:t>
            </a:r>
            <a:r>
              <a:rPr lang="en-US" altLang="zh-CN" sz="1800" b="1" dirty="0">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S</a:t>
            </a:r>
            <a:r>
              <a:rPr lang="en-US" altLang="zh-CN" sz="1800" b="1" i="1" dirty="0">
                <a:solidFill>
                  <a:schemeClr val="tx1"/>
                </a:solidFill>
                <a:latin typeface="Times New Roman" panose="02020603050405020304" pitchFamily="18" charset="0"/>
                <a:cs typeface="Times New Roman" panose="02020603050405020304" pitchFamily="18" charset="0"/>
              </a:rPr>
              <a:t>′ </a:t>
            </a:r>
            <a:r>
              <a:rPr lang="en-US" altLang="zh-CN" sz="1800" b="1" i="1" dirty="0">
                <a:solidFill>
                  <a:schemeClr val="tx1"/>
                </a:solidFill>
                <a:latin typeface="Times New Roman" panose="02020603050405020304" pitchFamily="18" charset="0"/>
              </a:rPr>
              <a:t>→</a:t>
            </a:r>
            <a:r>
              <a:rPr lang="en-US" altLang="zh-CN" sz="1800" b="1" i="1" dirty="0">
                <a:solidFill>
                  <a:srgbClr val="000000"/>
                </a:solidFill>
                <a:latin typeface="Times New Roman" panose="02020603050405020304" pitchFamily="18" charset="0"/>
              </a:rPr>
              <a:t> · </a:t>
            </a:r>
            <a:r>
              <a:rPr lang="en-US" altLang="zh-CN" sz="1800" b="1" i="1" dirty="0">
                <a:solidFill>
                  <a:schemeClr val="tx1"/>
                </a:solidFill>
                <a:latin typeface="Times New Roman" panose="02020603050405020304" pitchFamily="18" charset="0"/>
              </a:rPr>
              <a:t>S , </a:t>
            </a:r>
            <a:r>
              <a:rPr lang="en-US" altLang="zh-CN" sz="1800" b="1" dirty="0">
                <a:solidFill>
                  <a:schemeClr val="tx1"/>
                </a:solidFill>
                <a:latin typeface="华文楷体" panose="02010600040101010101" pitchFamily="2" charset="-122"/>
                <a:ea typeface="华文楷体" panose="02010600040101010101" pitchFamily="2" charset="-122"/>
              </a:rPr>
              <a:t>$</a:t>
            </a:r>
          </a:p>
          <a:p>
            <a:pPr>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S→</a:t>
            </a:r>
            <a:r>
              <a:rPr lang="en-US" altLang="zh-CN" sz="1800" b="1" i="1" dirty="0">
                <a:solidFill>
                  <a:srgbClr val="000000"/>
                </a:solidFill>
                <a:latin typeface="Times New Roman" panose="02020603050405020304" pitchFamily="18" charset="0"/>
              </a:rPr>
              <a:t> · </a:t>
            </a:r>
            <a:r>
              <a:rPr lang="en-US" altLang="zh-CN" sz="1800" b="1" i="1" dirty="0">
                <a:solidFill>
                  <a:schemeClr val="tx1"/>
                </a:solidFill>
                <a:latin typeface="Times New Roman" panose="02020603050405020304" pitchFamily="18" charset="0"/>
              </a:rPr>
              <a:t>L=R , </a:t>
            </a:r>
            <a:r>
              <a:rPr lang="en-US" altLang="zh-CN" sz="1800" b="1" dirty="0">
                <a:solidFill>
                  <a:schemeClr val="tx1"/>
                </a:solidFill>
                <a:latin typeface="华文楷体" panose="02010600040101010101" pitchFamily="2" charset="-122"/>
              </a:rPr>
              <a:t>$</a:t>
            </a:r>
            <a:endParaRPr lang="en-US" altLang="zh-CN" sz="1800" b="1" i="1" dirty="0">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S→</a:t>
            </a:r>
            <a:r>
              <a:rPr lang="en-US" altLang="zh-CN" sz="1800" b="1" i="1" dirty="0">
                <a:solidFill>
                  <a:srgbClr val="000000"/>
                </a:solidFill>
                <a:latin typeface="Times New Roman" panose="02020603050405020304" pitchFamily="18" charset="0"/>
              </a:rPr>
              <a:t> · </a:t>
            </a:r>
            <a:r>
              <a:rPr lang="en-US" altLang="zh-CN" sz="1800" b="1" i="1" dirty="0">
                <a:solidFill>
                  <a:schemeClr val="tx1"/>
                </a:solidFill>
                <a:latin typeface="Times New Roman" panose="02020603050405020304" pitchFamily="18" charset="0"/>
              </a:rPr>
              <a:t>R , </a:t>
            </a:r>
            <a:r>
              <a:rPr lang="en-US" altLang="zh-CN" sz="1800" b="1" dirty="0">
                <a:solidFill>
                  <a:schemeClr val="tx1"/>
                </a:solidFill>
                <a:latin typeface="华文楷体" panose="02010600040101010101" pitchFamily="2" charset="-122"/>
              </a:rPr>
              <a:t>$</a:t>
            </a:r>
            <a:endParaRPr lang="en-US" altLang="zh-CN" sz="1800" b="1" i="1" dirty="0">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L→</a:t>
            </a:r>
            <a:r>
              <a:rPr lang="en-US" altLang="zh-CN" sz="1800" b="1" i="1" dirty="0">
                <a:solidFill>
                  <a:srgbClr val="000000"/>
                </a:solidFill>
                <a:latin typeface="Times New Roman" panose="02020603050405020304" pitchFamily="18" charset="0"/>
              </a:rPr>
              <a:t> · </a:t>
            </a:r>
            <a:r>
              <a:rPr lang="en-US" altLang="zh-CN" sz="1800" b="1" i="1" dirty="0">
                <a:solidFill>
                  <a:schemeClr val="tx1"/>
                </a:solidFill>
                <a:latin typeface="Times New Roman" panose="02020603050405020304" pitchFamily="18" charset="0"/>
              </a:rPr>
              <a:t>*R , =</a:t>
            </a:r>
          </a:p>
          <a:p>
            <a:pPr>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L→</a:t>
            </a:r>
            <a:r>
              <a:rPr lang="en-US" altLang="zh-CN" sz="1800" b="1" i="1" dirty="0">
                <a:solidFill>
                  <a:srgbClr val="000000"/>
                </a:solidFill>
                <a:latin typeface="Times New Roman" panose="02020603050405020304" pitchFamily="18" charset="0"/>
              </a:rPr>
              <a:t> · </a:t>
            </a:r>
            <a:r>
              <a:rPr lang="en-US" altLang="zh-CN" sz="1800" b="1" dirty="0">
                <a:solidFill>
                  <a:schemeClr val="tx1"/>
                </a:solidFill>
                <a:latin typeface="Times New Roman" panose="02020603050405020304" pitchFamily="18" charset="0"/>
              </a:rPr>
              <a:t>id</a:t>
            </a:r>
            <a:r>
              <a:rPr lang="en-US" altLang="zh-CN" sz="1800" b="1" i="1" dirty="0">
                <a:solidFill>
                  <a:schemeClr val="tx1"/>
                </a:solidFill>
                <a:latin typeface="Times New Roman" panose="02020603050405020304" pitchFamily="18" charset="0"/>
              </a:rPr>
              <a:t> , =</a:t>
            </a:r>
          </a:p>
          <a:p>
            <a:pPr>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R→</a:t>
            </a:r>
            <a:r>
              <a:rPr lang="en-US" altLang="zh-CN" sz="1800" b="1" i="1" dirty="0">
                <a:solidFill>
                  <a:srgbClr val="000000"/>
                </a:solidFill>
                <a:latin typeface="Times New Roman" panose="02020603050405020304" pitchFamily="18" charset="0"/>
              </a:rPr>
              <a:t> · </a:t>
            </a:r>
            <a:r>
              <a:rPr lang="en-US" altLang="zh-CN" sz="1800" b="1" i="1" dirty="0">
                <a:solidFill>
                  <a:schemeClr val="tx1"/>
                </a:solidFill>
                <a:latin typeface="Times New Roman" panose="02020603050405020304" pitchFamily="18" charset="0"/>
              </a:rPr>
              <a:t>L , </a:t>
            </a:r>
            <a:r>
              <a:rPr lang="en-US" altLang="zh-CN" sz="1800" b="1" dirty="0">
                <a:solidFill>
                  <a:schemeClr val="tx1"/>
                </a:solidFill>
                <a:latin typeface="华文楷体" panose="02010600040101010101" pitchFamily="2" charset="-122"/>
              </a:rPr>
              <a:t>$</a:t>
            </a:r>
            <a:endParaRPr lang="en-US" altLang="zh-CN" sz="1800" b="1" i="1" dirty="0">
              <a:solidFill>
                <a:schemeClr val="tx1"/>
              </a:solidFill>
              <a:latin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L→</a:t>
            </a:r>
            <a:r>
              <a:rPr lang="en-US" altLang="zh-CN" sz="1800" b="1" i="1" dirty="0">
                <a:solidFill>
                  <a:srgbClr val="000000"/>
                </a:solidFill>
                <a:latin typeface="Times New Roman" panose="02020603050405020304" pitchFamily="18" charset="0"/>
              </a:rPr>
              <a:t> · </a:t>
            </a:r>
            <a:r>
              <a:rPr lang="en-US" altLang="zh-CN" sz="1800" b="1" i="1" dirty="0">
                <a:solidFill>
                  <a:schemeClr val="tx1"/>
                </a:solidFill>
                <a:latin typeface="Times New Roman" panose="02020603050405020304" pitchFamily="18" charset="0"/>
              </a:rPr>
              <a:t>*R , </a:t>
            </a:r>
            <a:r>
              <a:rPr lang="en-US" altLang="zh-CN" sz="1800" b="1" dirty="0">
                <a:solidFill>
                  <a:schemeClr val="tx1"/>
                </a:solidFill>
                <a:latin typeface="华文楷体" panose="02010600040101010101" pitchFamily="2" charset="-122"/>
              </a:rPr>
              <a:t>$</a:t>
            </a:r>
            <a:endParaRPr lang="en-US" altLang="zh-CN" sz="1800" b="1" i="1" dirty="0">
              <a:solidFill>
                <a:schemeClr val="tx1"/>
              </a:solidFill>
              <a:latin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L→</a:t>
            </a:r>
            <a:r>
              <a:rPr lang="en-US" altLang="zh-CN" sz="1800" b="1" i="1" dirty="0">
                <a:solidFill>
                  <a:srgbClr val="000000"/>
                </a:solidFill>
                <a:latin typeface="Times New Roman" panose="02020603050405020304" pitchFamily="18" charset="0"/>
              </a:rPr>
              <a:t> · </a:t>
            </a:r>
            <a:r>
              <a:rPr lang="en-US" altLang="zh-CN" sz="1800" b="1" dirty="0">
                <a:solidFill>
                  <a:schemeClr val="tx1"/>
                </a:solidFill>
                <a:latin typeface="Times New Roman" panose="02020603050405020304" pitchFamily="18" charset="0"/>
              </a:rPr>
              <a:t>id</a:t>
            </a:r>
            <a:r>
              <a:rPr lang="en-US" altLang="zh-CN" sz="1800" b="1" i="1" dirty="0">
                <a:solidFill>
                  <a:schemeClr val="tx1"/>
                </a:solidFill>
                <a:latin typeface="Times New Roman" panose="02020603050405020304" pitchFamily="18" charset="0"/>
              </a:rPr>
              <a:t> , </a:t>
            </a:r>
            <a:r>
              <a:rPr lang="en-US" altLang="zh-CN" sz="1800" b="1" dirty="0">
                <a:solidFill>
                  <a:schemeClr val="tx1"/>
                </a:solidFill>
                <a:latin typeface="华文楷体" panose="02010600040101010101" pitchFamily="2" charset="-122"/>
              </a:rPr>
              <a:t>$</a:t>
            </a:r>
            <a:endParaRPr lang="en-US" altLang="zh-CN" sz="1800" b="1" i="1" dirty="0">
              <a:solidFill>
                <a:schemeClr val="tx1"/>
              </a:solidFill>
              <a:latin typeface="Times New Roman" panose="02020603050405020304" pitchFamily="18" charset="0"/>
            </a:endParaRPr>
          </a:p>
        </p:txBody>
      </p:sp>
      <p:sp>
        <p:nvSpPr>
          <p:cNvPr id="129036" name="Text Box 6"/>
          <p:cNvSpPr txBox="1">
            <a:spLocks noChangeArrowheads="1"/>
          </p:cNvSpPr>
          <p:nvPr/>
        </p:nvSpPr>
        <p:spPr bwMode="auto">
          <a:xfrm>
            <a:off x="3851275" y="39688"/>
            <a:ext cx="1223963" cy="64611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I</a:t>
            </a:r>
            <a:r>
              <a:rPr lang="en-US" altLang="zh-CN" sz="1800" b="1" i="1" baseline="-25000">
                <a:solidFill>
                  <a:schemeClr val="tx1"/>
                </a:solidFill>
                <a:latin typeface="Times New Roman" panose="02020603050405020304" pitchFamily="18" charset="0"/>
              </a:rPr>
              <a:t>1</a:t>
            </a:r>
            <a:r>
              <a:rPr lang="en-US" altLang="zh-CN" sz="1800" b="1">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a:t>
            </a:r>
            <a:r>
              <a:rPr lang="en-US" altLang="zh-CN" sz="1800" b="1" i="1">
                <a:solidFill>
                  <a:schemeClr val="tx1"/>
                </a:solidFill>
                <a:latin typeface="Times New Roman" panose="02020603050405020304" pitchFamily="18" charset="0"/>
              </a:rPr>
              <a:t> , </a:t>
            </a:r>
            <a:r>
              <a:rPr lang="en-US" altLang="zh-CN" sz="1800" b="1">
                <a:solidFill>
                  <a:schemeClr val="tx1"/>
                </a:solidFill>
                <a:latin typeface="华文楷体" panose="02010600040101010101" pitchFamily="2" charset="-122"/>
              </a:rPr>
              <a:t>$</a:t>
            </a:r>
            <a:endParaRPr lang="en-US" altLang="zh-CN" sz="1800" b="1" i="1">
              <a:solidFill>
                <a:schemeClr val="tx1"/>
              </a:solidFill>
              <a:latin typeface="Times New Roman" panose="02020603050405020304" pitchFamily="18" charset="0"/>
            </a:endParaRPr>
          </a:p>
        </p:txBody>
      </p:sp>
      <p:sp>
        <p:nvSpPr>
          <p:cNvPr id="129037" name="Line 7"/>
          <p:cNvSpPr>
            <a:spLocks noChangeShapeType="1"/>
          </p:cNvSpPr>
          <p:nvPr/>
        </p:nvSpPr>
        <p:spPr bwMode="auto">
          <a:xfrm flipV="1">
            <a:off x="3305175" y="538163"/>
            <a:ext cx="525463" cy="55086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38" name="Text Box 8"/>
          <p:cNvSpPr txBox="1">
            <a:spLocks noChangeArrowheads="1"/>
          </p:cNvSpPr>
          <p:nvPr/>
        </p:nvSpPr>
        <p:spPr bwMode="auto">
          <a:xfrm>
            <a:off x="3709988" y="768350"/>
            <a:ext cx="1343025" cy="9239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2</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S→L</a:t>
            </a:r>
            <a:r>
              <a:rPr lang="en-US" altLang="zh-CN" b="1" i="1">
                <a:solidFill>
                  <a:srgbClr val="FF0000"/>
                </a:solidFill>
                <a:latin typeface="Times New Roman" panose="02020603050405020304" pitchFamily="18" charset="0"/>
                <a:cs typeface="Times New Roman" panose="02020603050405020304" pitchFamily="18" charset="0"/>
              </a:rPr>
              <a:t>·</a:t>
            </a:r>
            <a:r>
              <a:rPr kumimoji="1" lang="en-US" altLang="zh-CN" b="1" i="1">
                <a:solidFill>
                  <a:srgbClr val="FF0000"/>
                </a:solidFill>
                <a:latin typeface="Times New Roman" panose="02020603050405020304" pitchFamily="18" charset="0"/>
              </a:rPr>
              <a:t>=R ,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a:p>
            <a:pPr>
              <a:defRPr/>
            </a:pPr>
            <a:r>
              <a:rPr kumimoji="1" lang="en-US" altLang="zh-CN" b="1" i="1">
                <a:solidFill>
                  <a:srgbClr val="FF0000"/>
                </a:solidFill>
                <a:latin typeface="Times New Roman" panose="02020603050405020304" pitchFamily="18" charset="0"/>
              </a:rPr>
              <a:t>R→L</a:t>
            </a:r>
            <a:r>
              <a:rPr lang="en-US" altLang="zh-CN" b="1" i="1">
                <a:solidFill>
                  <a:srgbClr val="FF0000"/>
                </a:solidFill>
                <a:latin typeface="Times New Roman" panose="02020603050405020304" pitchFamily="18" charset="0"/>
                <a:cs typeface="Times New Roman" panose="02020603050405020304" pitchFamily="18" charset="0"/>
              </a:rPr>
              <a:t>·</a:t>
            </a:r>
            <a:r>
              <a:rPr kumimoji="1" lang="en-US" altLang="zh-CN" b="1" i="1">
                <a:solidFill>
                  <a:srgbClr val="FF0000"/>
                </a:solidFill>
                <a:latin typeface="Times New Roman" panose="02020603050405020304" pitchFamily="18" charset="0"/>
              </a:rPr>
              <a:t> ,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39" name="Line 9"/>
          <p:cNvSpPr>
            <a:spLocks noChangeShapeType="1"/>
          </p:cNvSpPr>
          <p:nvPr/>
        </p:nvSpPr>
        <p:spPr bwMode="auto">
          <a:xfrm flipV="1">
            <a:off x="3295650" y="1365250"/>
            <a:ext cx="384175" cy="158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0" name="Text Box 10"/>
          <p:cNvSpPr txBox="1">
            <a:spLocks noChangeArrowheads="1"/>
          </p:cNvSpPr>
          <p:nvPr/>
        </p:nvSpPr>
        <p:spPr bwMode="auto">
          <a:xfrm>
            <a:off x="3327400" y="1000125"/>
            <a:ext cx="503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rPr>
              <a:t>L</a:t>
            </a:r>
          </a:p>
        </p:txBody>
      </p:sp>
      <p:sp>
        <p:nvSpPr>
          <p:cNvPr id="129041" name="Text Box 11"/>
          <p:cNvSpPr txBox="1">
            <a:spLocks noChangeArrowheads="1"/>
          </p:cNvSpPr>
          <p:nvPr/>
        </p:nvSpPr>
        <p:spPr bwMode="auto">
          <a:xfrm>
            <a:off x="3719513" y="1781175"/>
            <a:ext cx="1223962" cy="6461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3</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S→R</a:t>
            </a:r>
            <a:r>
              <a:rPr lang="en-US" altLang="zh-CN" b="1" i="1">
                <a:solidFill>
                  <a:srgbClr val="FF0000"/>
                </a:solidFill>
                <a:latin typeface="Times New Roman" panose="02020603050405020304" pitchFamily="18" charset="0"/>
                <a:cs typeface="Times New Roman" panose="02020603050405020304" pitchFamily="18" charset="0"/>
              </a:rPr>
              <a:t> · </a:t>
            </a:r>
            <a:r>
              <a:rPr kumimoji="1" lang="en-US" altLang="zh-CN" b="1" i="1">
                <a:solidFill>
                  <a:srgbClr val="FF0000"/>
                </a:solidFill>
                <a:latin typeface="Times New Roman" panose="02020603050405020304" pitchFamily="18" charset="0"/>
              </a:rPr>
              <a:t>,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42" name="Line 12"/>
          <p:cNvSpPr>
            <a:spLocks noChangeShapeType="1"/>
          </p:cNvSpPr>
          <p:nvPr/>
        </p:nvSpPr>
        <p:spPr bwMode="auto">
          <a:xfrm>
            <a:off x="3317875" y="2139950"/>
            <a:ext cx="43338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3" name="Text Box 13"/>
          <p:cNvSpPr txBox="1">
            <a:spLocks noChangeArrowheads="1"/>
          </p:cNvSpPr>
          <p:nvPr/>
        </p:nvSpPr>
        <p:spPr bwMode="auto">
          <a:xfrm>
            <a:off x="3319463" y="177006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129045" name="Text Box 15"/>
          <p:cNvSpPr txBox="1">
            <a:spLocks noChangeArrowheads="1"/>
          </p:cNvSpPr>
          <p:nvPr/>
        </p:nvSpPr>
        <p:spPr bwMode="auto">
          <a:xfrm>
            <a:off x="5572125" y="4176713"/>
            <a:ext cx="1296988" cy="9239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5</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L→</a:t>
            </a:r>
            <a:r>
              <a:rPr kumimoji="1" lang="en-US" altLang="zh-CN" b="1">
                <a:solidFill>
                  <a:srgbClr val="FF0000"/>
                </a:solidFill>
                <a:latin typeface="Times New Roman" panose="02020603050405020304" pitchFamily="18" charset="0"/>
              </a:rPr>
              <a:t>id </a:t>
            </a:r>
            <a:r>
              <a:rPr lang="en-US" altLang="zh-CN" b="1" i="1">
                <a:solidFill>
                  <a:srgbClr val="FF0000"/>
                </a:solidFill>
                <a:latin typeface="Times New Roman" panose="02020603050405020304" pitchFamily="18" charset="0"/>
                <a:cs typeface="Times New Roman" panose="02020603050405020304" pitchFamily="18" charset="0"/>
              </a:rPr>
              <a:t>·</a:t>
            </a:r>
            <a:r>
              <a:rPr kumimoji="1" lang="zh-CN" altLang="en-US" b="1" i="1">
                <a:solidFill>
                  <a:srgbClr val="FF0000"/>
                </a:solidFill>
                <a:latin typeface="Times New Roman" panose="02020603050405020304" pitchFamily="18" charset="0"/>
              </a:rPr>
              <a:t> </a:t>
            </a:r>
            <a:r>
              <a:rPr kumimoji="1" lang="en-US" altLang="zh-CN" b="1" i="1">
                <a:solidFill>
                  <a:srgbClr val="FF0000"/>
                </a:solidFill>
                <a:latin typeface="Times New Roman" panose="02020603050405020304" pitchFamily="18" charset="0"/>
              </a:rPr>
              <a:t>, =</a:t>
            </a:r>
          </a:p>
          <a:p>
            <a:pPr>
              <a:defRPr/>
            </a:pPr>
            <a:r>
              <a:rPr kumimoji="1" lang="en-US" altLang="zh-CN" b="1" i="1">
                <a:solidFill>
                  <a:srgbClr val="FF0000"/>
                </a:solidFill>
                <a:latin typeface="Times New Roman" panose="02020603050405020304" pitchFamily="18" charset="0"/>
              </a:rPr>
              <a:t>L→</a:t>
            </a:r>
            <a:r>
              <a:rPr kumimoji="1" lang="en-US" altLang="zh-CN" b="1">
                <a:solidFill>
                  <a:srgbClr val="FF0000"/>
                </a:solidFill>
                <a:latin typeface="Times New Roman" panose="02020603050405020304" pitchFamily="18" charset="0"/>
              </a:rPr>
              <a:t>id</a:t>
            </a:r>
            <a:r>
              <a:rPr kumimoji="1" lang="en-US" altLang="zh-CN" b="1" i="1">
                <a:solidFill>
                  <a:srgbClr val="FF0000"/>
                </a:solidFill>
                <a:latin typeface="Times New Roman" panose="02020603050405020304" pitchFamily="18" charset="0"/>
              </a:rPr>
              <a:t> </a:t>
            </a:r>
            <a:r>
              <a:rPr lang="en-US" altLang="zh-CN" b="1" i="1">
                <a:solidFill>
                  <a:srgbClr val="FF0000"/>
                </a:solidFill>
                <a:latin typeface="Times New Roman" panose="02020603050405020304" pitchFamily="18" charset="0"/>
                <a:cs typeface="Times New Roman" panose="02020603050405020304" pitchFamily="18" charset="0"/>
              </a:rPr>
              <a:t>·</a:t>
            </a:r>
            <a:r>
              <a:rPr kumimoji="1" lang="en-US" altLang="zh-CN" b="1" i="1">
                <a:solidFill>
                  <a:srgbClr val="FF0000"/>
                </a:solidFill>
                <a:latin typeface="Times New Roman" panose="02020603050405020304" pitchFamily="18" charset="0"/>
              </a:rPr>
              <a:t> ,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46" name="Text Box 16"/>
          <p:cNvSpPr txBox="1">
            <a:spLocks noChangeArrowheads="1"/>
          </p:cNvSpPr>
          <p:nvPr/>
        </p:nvSpPr>
        <p:spPr bwMode="auto">
          <a:xfrm>
            <a:off x="3362325" y="29591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dirty="0">
                <a:solidFill>
                  <a:srgbClr val="FF0000"/>
                </a:solidFill>
                <a:latin typeface="Times New Roman" panose="02020603050405020304" pitchFamily="18" charset="0"/>
              </a:rPr>
              <a:t>*</a:t>
            </a:r>
          </a:p>
        </p:txBody>
      </p:sp>
      <p:sp>
        <p:nvSpPr>
          <p:cNvPr id="129047" name="Text Box 17"/>
          <p:cNvSpPr txBox="1">
            <a:spLocks noChangeArrowheads="1"/>
          </p:cNvSpPr>
          <p:nvPr/>
        </p:nvSpPr>
        <p:spPr bwMode="auto">
          <a:xfrm>
            <a:off x="2801938" y="3951288"/>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29048" name="Text Box 18"/>
          <p:cNvSpPr txBox="1">
            <a:spLocks noChangeArrowheads="1"/>
          </p:cNvSpPr>
          <p:nvPr/>
        </p:nvSpPr>
        <p:spPr bwMode="auto">
          <a:xfrm>
            <a:off x="5572125" y="555625"/>
            <a:ext cx="1485900" cy="147796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6</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a:t>
            </a:r>
            <a:r>
              <a:rPr kumimoji="1" lang="en-US" altLang="zh-CN" b="1" i="1">
                <a:latin typeface="Times New Roman" panose="02020603050405020304" pitchFamily="18" charset="0"/>
              </a:rPr>
              <a:t>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129049" name="Line 19"/>
          <p:cNvSpPr>
            <a:spLocks noChangeShapeType="1"/>
          </p:cNvSpPr>
          <p:nvPr/>
        </p:nvSpPr>
        <p:spPr bwMode="auto">
          <a:xfrm flipV="1">
            <a:off x="5121275" y="1198563"/>
            <a:ext cx="43021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0" name="Text Box 20"/>
          <p:cNvSpPr txBox="1">
            <a:spLocks noChangeArrowheads="1"/>
          </p:cNvSpPr>
          <p:nvPr/>
        </p:nvSpPr>
        <p:spPr bwMode="auto">
          <a:xfrm>
            <a:off x="5154613" y="779463"/>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a:t>
            </a:r>
          </a:p>
        </p:txBody>
      </p:sp>
      <p:sp>
        <p:nvSpPr>
          <p:cNvPr id="129051" name="Text Box 21"/>
          <p:cNvSpPr txBox="1">
            <a:spLocks noChangeArrowheads="1"/>
          </p:cNvSpPr>
          <p:nvPr/>
        </p:nvSpPr>
        <p:spPr bwMode="auto">
          <a:xfrm>
            <a:off x="5572125" y="2149475"/>
            <a:ext cx="1296988" cy="9239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7</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L→*R</a:t>
            </a:r>
            <a:r>
              <a:rPr lang="en-US" altLang="zh-CN" b="1" i="1">
                <a:solidFill>
                  <a:srgbClr val="FF0000"/>
                </a:solidFill>
                <a:latin typeface="Times New Roman" panose="02020603050405020304" pitchFamily="18" charset="0"/>
                <a:cs typeface="Times New Roman" panose="02020603050405020304" pitchFamily="18" charset="0"/>
              </a:rPr>
              <a:t> ·</a:t>
            </a:r>
            <a:r>
              <a:rPr kumimoji="1" lang="zh-CN" altLang="en-US" b="1" i="1">
                <a:solidFill>
                  <a:srgbClr val="FF0000"/>
                </a:solidFill>
                <a:latin typeface="Times New Roman" panose="02020603050405020304" pitchFamily="18" charset="0"/>
              </a:rPr>
              <a:t> </a:t>
            </a:r>
            <a:r>
              <a:rPr kumimoji="1" lang="en-US" altLang="zh-CN" b="1" i="1">
                <a:solidFill>
                  <a:srgbClr val="FF0000"/>
                </a:solidFill>
                <a:latin typeface="Times New Roman" panose="02020603050405020304" pitchFamily="18" charset="0"/>
              </a:rPr>
              <a:t>, =</a:t>
            </a:r>
          </a:p>
          <a:p>
            <a:pPr>
              <a:defRPr/>
            </a:pPr>
            <a:r>
              <a:rPr kumimoji="1" lang="en-US" altLang="zh-CN" b="1" i="1">
                <a:solidFill>
                  <a:srgbClr val="FF0000"/>
                </a:solidFill>
                <a:latin typeface="Times New Roman" panose="02020603050405020304" pitchFamily="18" charset="0"/>
              </a:rPr>
              <a:t>L→*R</a:t>
            </a:r>
            <a:r>
              <a:rPr lang="en-US" altLang="zh-CN" b="1" i="1">
                <a:solidFill>
                  <a:srgbClr val="FF0000"/>
                </a:solidFill>
                <a:latin typeface="Times New Roman" panose="02020603050405020304" pitchFamily="18" charset="0"/>
                <a:cs typeface="Times New Roman" panose="02020603050405020304" pitchFamily="18" charset="0"/>
              </a:rPr>
              <a:t> ·</a:t>
            </a:r>
            <a:r>
              <a:rPr kumimoji="1" lang="en-US" altLang="zh-CN" b="1" i="1">
                <a:solidFill>
                  <a:srgbClr val="FF0000"/>
                </a:solidFill>
                <a:latin typeface="Times New Roman" panose="02020603050405020304" pitchFamily="18" charset="0"/>
              </a:rPr>
              <a:t> ,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52" name="Line 22"/>
          <p:cNvSpPr>
            <a:spLocks noChangeShapeType="1"/>
          </p:cNvSpPr>
          <p:nvPr/>
        </p:nvSpPr>
        <p:spPr bwMode="auto">
          <a:xfrm flipV="1">
            <a:off x="4956175" y="2671763"/>
            <a:ext cx="60483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3" name="Text Box 23"/>
          <p:cNvSpPr txBox="1">
            <a:spLocks noChangeArrowheads="1"/>
          </p:cNvSpPr>
          <p:nvPr/>
        </p:nvSpPr>
        <p:spPr bwMode="auto">
          <a:xfrm>
            <a:off x="5094288" y="2346325"/>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129054" name="Text Box 24"/>
          <p:cNvSpPr txBox="1">
            <a:spLocks noChangeArrowheads="1"/>
          </p:cNvSpPr>
          <p:nvPr/>
        </p:nvSpPr>
        <p:spPr bwMode="auto">
          <a:xfrm>
            <a:off x="5562600" y="3165475"/>
            <a:ext cx="1296988" cy="9239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8</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R→L</a:t>
            </a:r>
            <a:r>
              <a:rPr lang="en-US" altLang="zh-CN" b="1" i="1">
                <a:solidFill>
                  <a:srgbClr val="FF0000"/>
                </a:solidFill>
                <a:latin typeface="Times New Roman" panose="02020603050405020304" pitchFamily="18" charset="0"/>
                <a:cs typeface="Times New Roman" panose="02020603050405020304" pitchFamily="18" charset="0"/>
              </a:rPr>
              <a:t> ·</a:t>
            </a:r>
            <a:r>
              <a:rPr kumimoji="1" lang="zh-CN" altLang="en-US" b="1" i="1">
                <a:solidFill>
                  <a:srgbClr val="FF0000"/>
                </a:solidFill>
                <a:latin typeface="Times New Roman" panose="02020603050405020304" pitchFamily="18" charset="0"/>
              </a:rPr>
              <a:t> </a:t>
            </a:r>
            <a:r>
              <a:rPr kumimoji="1" lang="en-US" altLang="zh-CN" b="1" i="1">
                <a:solidFill>
                  <a:srgbClr val="FF0000"/>
                </a:solidFill>
                <a:latin typeface="Times New Roman" panose="02020603050405020304" pitchFamily="18" charset="0"/>
              </a:rPr>
              <a:t>, =</a:t>
            </a:r>
          </a:p>
          <a:p>
            <a:pPr>
              <a:defRPr/>
            </a:pPr>
            <a:r>
              <a:rPr kumimoji="1" lang="en-US" altLang="zh-CN" b="1" i="1">
                <a:solidFill>
                  <a:srgbClr val="FF0000"/>
                </a:solidFill>
                <a:latin typeface="Times New Roman" panose="02020603050405020304" pitchFamily="18" charset="0"/>
              </a:rPr>
              <a:t>R→L</a:t>
            </a:r>
            <a:r>
              <a:rPr lang="en-US" altLang="zh-CN" b="1" i="1">
                <a:solidFill>
                  <a:srgbClr val="FF0000"/>
                </a:solidFill>
                <a:latin typeface="Times New Roman" panose="02020603050405020304" pitchFamily="18" charset="0"/>
                <a:cs typeface="Times New Roman" panose="02020603050405020304" pitchFamily="18" charset="0"/>
              </a:rPr>
              <a:t> ·</a:t>
            </a:r>
            <a:r>
              <a:rPr kumimoji="1" lang="en-US" altLang="zh-CN" b="1" i="1">
                <a:solidFill>
                  <a:srgbClr val="FF0000"/>
                </a:solidFill>
                <a:latin typeface="Times New Roman" panose="02020603050405020304" pitchFamily="18" charset="0"/>
              </a:rPr>
              <a:t> ,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55" name="Line 25"/>
          <p:cNvSpPr>
            <a:spLocks noChangeShapeType="1"/>
          </p:cNvSpPr>
          <p:nvPr/>
        </p:nvSpPr>
        <p:spPr bwMode="auto">
          <a:xfrm>
            <a:off x="4933950" y="3736975"/>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6" name="Text Box 26"/>
          <p:cNvSpPr txBox="1">
            <a:spLocks noChangeArrowheads="1"/>
          </p:cNvSpPr>
          <p:nvPr/>
        </p:nvSpPr>
        <p:spPr bwMode="auto">
          <a:xfrm>
            <a:off x="5078413" y="33639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rPr>
              <a:t>L</a:t>
            </a:r>
          </a:p>
        </p:txBody>
      </p:sp>
      <p:sp>
        <p:nvSpPr>
          <p:cNvPr id="129057" name="Text Box 27"/>
          <p:cNvSpPr txBox="1">
            <a:spLocks noChangeArrowheads="1"/>
          </p:cNvSpPr>
          <p:nvPr/>
        </p:nvSpPr>
        <p:spPr bwMode="auto">
          <a:xfrm>
            <a:off x="7408863" y="109538"/>
            <a:ext cx="1512887" cy="64611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9</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S→L=R</a:t>
            </a:r>
            <a:r>
              <a:rPr lang="en-US" altLang="zh-CN" b="1" i="1">
                <a:solidFill>
                  <a:srgbClr val="FF0000"/>
                </a:solidFill>
                <a:latin typeface="Times New Roman" panose="02020603050405020304" pitchFamily="18" charset="0"/>
                <a:cs typeface="Times New Roman" panose="02020603050405020304" pitchFamily="18" charset="0"/>
              </a:rPr>
              <a:t> ·</a:t>
            </a:r>
            <a:r>
              <a:rPr kumimoji="1" lang="en-US" altLang="zh-CN" b="1" i="1">
                <a:solidFill>
                  <a:srgbClr val="FF0000"/>
                </a:solidFill>
                <a:latin typeface="Times New Roman" panose="02020603050405020304" pitchFamily="18" charset="0"/>
              </a:rPr>
              <a:t> ,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58" name="Line 28"/>
          <p:cNvSpPr>
            <a:spLocks noChangeShapeType="1"/>
          </p:cNvSpPr>
          <p:nvPr/>
        </p:nvSpPr>
        <p:spPr bwMode="auto">
          <a:xfrm>
            <a:off x="7065963" y="636588"/>
            <a:ext cx="36195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9" name="Text Box 29"/>
          <p:cNvSpPr txBox="1">
            <a:spLocks noChangeArrowheads="1"/>
          </p:cNvSpPr>
          <p:nvPr/>
        </p:nvSpPr>
        <p:spPr bwMode="auto">
          <a:xfrm>
            <a:off x="7034213" y="258763"/>
            <a:ext cx="533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129062" name="Text Box 32"/>
          <p:cNvSpPr txBox="1">
            <a:spLocks noChangeArrowheads="1"/>
          </p:cNvSpPr>
          <p:nvPr/>
        </p:nvSpPr>
        <p:spPr bwMode="auto">
          <a:xfrm>
            <a:off x="7064375" y="2346325"/>
            <a:ext cx="503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29063" name="Text Box 33"/>
          <p:cNvSpPr txBox="1">
            <a:spLocks noChangeArrowheads="1"/>
          </p:cNvSpPr>
          <p:nvPr/>
        </p:nvSpPr>
        <p:spPr bwMode="auto">
          <a:xfrm>
            <a:off x="3101975" y="6731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p>
        </p:txBody>
      </p:sp>
      <p:sp>
        <p:nvSpPr>
          <p:cNvPr id="129064" name="Line 34"/>
          <p:cNvSpPr>
            <a:spLocks noChangeShapeType="1"/>
          </p:cNvSpPr>
          <p:nvPr/>
        </p:nvSpPr>
        <p:spPr bwMode="auto">
          <a:xfrm>
            <a:off x="4946650" y="4427538"/>
            <a:ext cx="6381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65" name="Text Box 35"/>
          <p:cNvSpPr txBox="1">
            <a:spLocks noChangeArrowheads="1"/>
          </p:cNvSpPr>
          <p:nvPr/>
        </p:nvSpPr>
        <p:spPr bwMode="auto">
          <a:xfrm>
            <a:off x="5046663" y="4084638"/>
            <a:ext cx="407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29067" name="Text Box 40"/>
          <p:cNvSpPr txBox="1">
            <a:spLocks noChangeArrowheads="1"/>
          </p:cNvSpPr>
          <p:nvPr/>
        </p:nvSpPr>
        <p:spPr bwMode="auto">
          <a:xfrm>
            <a:off x="3384550" y="36258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129068" name="Line 41"/>
          <p:cNvSpPr>
            <a:spLocks noChangeShapeType="1"/>
          </p:cNvSpPr>
          <p:nvPr/>
        </p:nvSpPr>
        <p:spPr bwMode="auto">
          <a:xfrm>
            <a:off x="3327400" y="3295650"/>
            <a:ext cx="423863"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69" name="Text Box 42"/>
          <p:cNvSpPr txBox="1">
            <a:spLocks noChangeArrowheads="1"/>
          </p:cNvSpPr>
          <p:nvPr/>
        </p:nvSpPr>
        <p:spPr bwMode="auto">
          <a:xfrm>
            <a:off x="7413625" y="844550"/>
            <a:ext cx="1296988" cy="6461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10</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R→L</a:t>
            </a:r>
            <a:r>
              <a:rPr lang="en-US" altLang="zh-CN" b="1" i="1">
                <a:solidFill>
                  <a:srgbClr val="FF0000"/>
                </a:solidFill>
                <a:latin typeface="Times New Roman" panose="02020603050405020304" pitchFamily="18" charset="0"/>
                <a:cs typeface="Times New Roman" panose="02020603050405020304" pitchFamily="18" charset="0"/>
              </a:rPr>
              <a:t> ·</a:t>
            </a:r>
            <a:r>
              <a:rPr kumimoji="1" lang="en-US" altLang="zh-CN" b="1" i="1">
                <a:solidFill>
                  <a:srgbClr val="FF0000"/>
                </a:solidFill>
                <a:latin typeface="Times New Roman" panose="02020603050405020304" pitchFamily="18" charset="0"/>
              </a:rPr>
              <a:t> ,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70" name="Line 43"/>
          <p:cNvSpPr>
            <a:spLocks noChangeShapeType="1"/>
          </p:cNvSpPr>
          <p:nvPr/>
        </p:nvSpPr>
        <p:spPr bwMode="auto">
          <a:xfrm>
            <a:off x="7065963" y="1198563"/>
            <a:ext cx="37147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1" name="Text Box 44"/>
          <p:cNvSpPr txBox="1">
            <a:spLocks noChangeArrowheads="1"/>
          </p:cNvSpPr>
          <p:nvPr/>
        </p:nvSpPr>
        <p:spPr bwMode="auto">
          <a:xfrm>
            <a:off x="7062788" y="842963"/>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129072" name="Text Box 45"/>
          <p:cNvSpPr txBox="1">
            <a:spLocks noChangeArrowheads="1"/>
          </p:cNvSpPr>
          <p:nvPr/>
        </p:nvSpPr>
        <p:spPr bwMode="auto">
          <a:xfrm>
            <a:off x="7445375" y="1779588"/>
            <a:ext cx="1223963" cy="14779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11</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zh-CN" altLang="en-US" b="1" i="1">
              <a:latin typeface="Times New Roman" panose="02020603050405020304" pitchFamily="18" charset="0"/>
            </a:endParaRPr>
          </a:p>
          <a:p>
            <a:pPr>
              <a:defRPr/>
            </a:pPr>
            <a:r>
              <a:rPr kumimoji="1" lang="en-US" altLang="zh-CN" b="1" i="1">
                <a:latin typeface="Times New Roman" panose="02020603050405020304" pitchFamily="18" charset="0"/>
              </a:rPr>
              <a:t>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 </a:t>
            </a:r>
            <a:r>
              <a:rPr kumimoji="1" lang="en-US" altLang="zh-CN" b="1" i="1">
                <a:latin typeface="Times New Roman" panose="02020603050405020304" pitchFamily="18" charset="0"/>
              </a:rPr>
              <a:t>,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129073" name="Text Box 46"/>
          <p:cNvSpPr txBox="1">
            <a:spLocks noChangeArrowheads="1"/>
          </p:cNvSpPr>
          <p:nvPr/>
        </p:nvSpPr>
        <p:spPr bwMode="auto">
          <a:xfrm>
            <a:off x="7062788" y="1666875"/>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129074" name="Line 47"/>
          <p:cNvSpPr>
            <a:spLocks noChangeShapeType="1"/>
          </p:cNvSpPr>
          <p:nvPr/>
        </p:nvSpPr>
        <p:spPr bwMode="auto">
          <a:xfrm>
            <a:off x="7081838" y="1893888"/>
            <a:ext cx="350837" cy="24130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5" name="Text Box 48"/>
          <p:cNvSpPr txBox="1">
            <a:spLocks noChangeArrowheads="1"/>
          </p:cNvSpPr>
          <p:nvPr/>
        </p:nvSpPr>
        <p:spPr bwMode="auto">
          <a:xfrm>
            <a:off x="7450138" y="3594100"/>
            <a:ext cx="1296987" cy="6461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12</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L→</a:t>
            </a:r>
            <a:r>
              <a:rPr kumimoji="1" lang="en-US" altLang="zh-CN" b="1">
                <a:solidFill>
                  <a:srgbClr val="FF0000"/>
                </a:solidFill>
                <a:latin typeface="Times New Roman" panose="02020603050405020304" pitchFamily="18" charset="0"/>
              </a:rPr>
              <a:t>id</a:t>
            </a:r>
            <a:r>
              <a:rPr lang="en-US" altLang="zh-CN" b="1" i="1">
                <a:solidFill>
                  <a:srgbClr val="FF0000"/>
                </a:solidFill>
                <a:latin typeface="Times New Roman" panose="02020603050405020304" pitchFamily="18" charset="0"/>
                <a:cs typeface="Times New Roman" panose="02020603050405020304" pitchFamily="18" charset="0"/>
              </a:rPr>
              <a:t> · </a:t>
            </a:r>
            <a:r>
              <a:rPr kumimoji="1" lang="en-US" altLang="zh-CN" b="1" i="1">
                <a:solidFill>
                  <a:srgbClr val="FF0000"/>
                </a:solidFill>
                <a:latin typeface="Times New Roman" panose="02020603050405020304" pitchFamily="18" charset="0"/>
              </a:rPr>
              <a:t>,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76" name="Line 49"/>
          <p:cNvSpPr>
            <a:spLocks noChangeShapeType="1"/>
          </p:cNvSpPr>
          <p:nvPr/>
        </p:nvSpPr>
        <p:spPr bwMode="auto">
          <a:xfrm>
            <a:off x="6900863" y="2033588"/>
            <a:ext cx="500062" cy="1741487"/>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7" name="Text Box 50"/>
          <p:cNvSpPr txBox="1">
            <a:spLocks noChangeArrowheads="1"/>
          </p:cNvSpPr>
          <p:nvPr/>
        </p:nvSpPr>
        <p:spPr bwMode="auto">
          <a:xfrm>
            <a:off x="7450138" y="4321175"/>
            <a:ext cx="1296987" cy="6461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13</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L→*R</a:t>
            </a:r>
            <a:r>
              <a:rPr lang="en-US" altLang="zh-CN" b="1" i="1">
                <a:solidFill>
                  <a:srgbClr val="FF0000"/>
                </a:solidFill>
                <a:latin typeface="Times New Roman" panose="02020603050405020304" pitchFamily="18" charset="0"/>
                <a:cs typeface="Times New Roman" panose="02020603050405020304" pitchFamily="18" charset="0"/>
              </a:rPr>
              <a:t> ·</a:t>
            </a:r>
            <a:r>
              <a:rPr kumimoji="1" lang="en-US" altLang="zh-CN" b="1" i="1">
                <a:solidFill>
                  <a:srgbClr val="FF0000"/>
                </a:solidFill>
                <a:latin typeface="Times New Roman" panose="02020603050405020304" pitchFamily="18" charset="0"/>
              </a:rPr>
              <a:t> ,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78" name="Freeform 51"/>
          <p:cNvSpPr>
            <a:spLocks noChangeArrowheads="1"/>
          </p:cNvSpPr>
          <p:nvPr/>
        </p:nvSpPr>
        <p:spPr bwMode="auto">
          <a:xfrm>
            <a:off x="8678863" y="3087688"/>
            <a:ext cx="360362" cy="1612900"/>
          </a:xfrm>
          <a:custGeom>
            <a:avLst/>
            <a:gdLst>
              <a:gd name="T0" fmla="*/ 0 w 416"/>
              <a:gd name="T1" fmla="*/ 0 h 862"/>
              <a:gd name="T2" fmla="*/ 2147483646 w 416"/>
              <a:gd name="T3" fmla="*/ 2147483646 h 862"/>
              <a:gd name="T4" fmla="*/ 2147483646 w 416"/>
              <a:gd name="T5" fmla="*/ 2147483646 h 862"/>
              <a:gd name="T6" fmla="*/ 0 60000 65536"/>
              <a:gd name="T7" fmla="*/ 0 60000 65536"/>
              <a:gd name="T8" fmla="*/ 0 60000 65536"/>
              <a:gd name="T9" fmla="*/ 0 w 416"/>
              <a:gd name="T10" fmla="*/ 0 h 862"/>
              <a:gd name="T11" fmla="*/ 416 w 416"/>
              <a:gd name="T12" fmla="*/ 862 h 862"/>
            </a:gdLst>
            <a:ahLst/>
            <a:cxnLst>
              <a:cxn ang="T6">
                <a:pos x="T0" y="T1"/>
              </a:cxn>
              <a:cxn ang="T7">
                <a:pos x="T2" y="T3"/>
              </a:cxn>
              <a:cxn ang="T8">
                <a:pos x="T4" y="T5"/>
              </a:cxn>
            </a:cxnLst>
            <a:rect l="T9" t="T10" r="T11" b="T12"/>
            <a:pathLst>
              <a:path w="416" h="862">
                <a:moveTo>
                  <a:pt x="0" y="0"/>
                </a:moveTo>
                <a:cubicBezTo>
                  <a:pt x="200" y="177"/>
                  <a:pt x="400" y="355"/>
                  <a:pt x="408" y="499"/>
                </a:cubicBezTo>
                <a:cubicBezTo>
                  <a:pt x="416" y="643"/>
                  <a:pt x="231" y="752"/>
                  <a:pt x="46" y="862"/>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023" name="Text Box 52"/>
          <p:cNvSpPr txBox="1">
            <a:spLocks noChangeArrowheads="1"/>
          </p:cNvSpPr>
          <p:nvPr/>
        </p:nvSpPr>
        <p:spPr bwMode="auto">
          <a:xfrm>
            <a:off x="8645525" y="290195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129080" name="Freeform 53"/>
          <p:cNvSpPr>
            <a:spLocks noChangeArrowheads="1"/>
          </p:cNvSpPr>
          <p:nvPr/>
        </p:nvSpPr>
        <p:spPr bwMode="auto">
          <a:xfrm>
            <a:off x="8678863" y="2519363"/>
            <a:ext cx="360362" cy="354012"/>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81" name="Text Box 54"/>
          <p:cNvSpPr txBox="1">
            <a:spLocks noChangeArrowheads="1"/>
          </p:cNvSpPr>
          <p:nvPr/>
        </p:nvSpPr>
        <p:spPr bwMode="auto">
          <a:xfrm>
            <a:off x="8647113" y="25003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129082" name="Text Box 55"/>
          <p:cNvSpPr txBox="1">
            <a:spLocks noChangeArrowheads="1"/>
          </p:cNvSpPr>
          <p:nvPr/>
        </p:nvSpPr>
        <p:spPr bwMode="auto">
          <a:xfrm>
            <a:off x="7999413" y="1482725"/>
            <a:ext cx="381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129083" name="Line 56"/>
          <p:cNvSpPr>
            <a:spLocks noChangeShapeType="1"/>
          </p:cNvSpPr>
          <p:nvPr/>
        </p:nvSpPr>
        <p:spPr bwMode="auto">
          <a:xfrm flipV="1">
            <a:off x="7967663" y="1492250"/>
            <a:ext cx="0" cy="2698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4" name="Line 57"/>
          <p:cNvSpPr>
            <a:spLocks noChangeShapeType="1"/>
          </p:cNvSpPr>
          <p:nvPr/>
        </p:nvSpPr>
        <p:spPr bwMode="auto">
          <a:xfrm flipV="1">
            <a:off x="4986338" y="4987925"/>
            <a:ext cx="574675" cy="5556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5" name="Line 58"/>
          <p:cNvSpPr>
            <a:spLocks noChangeShapeType="1"/>
          </p:cNvSpPr>
          <p:nvPr/>
        </p:nvSpPr>
        <p:spPr bwMode="auto">
          <a:xfrm flipH="1" flipV="1">
            <a:off x="3197225" y="5022850"/>
            <a:ext cx="1798638" cy="28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86" name="Line 59"/>
          <p:cNvSpPr>
            <a:spLocks noChangeShapeType="1"/>
          </p:cNvSpPr>
          <p:nvPr/>
        </p:nvSpPr>
        <p:spPr bwMode="auto">
          <a:xfrm flipH="1" flipV="1">
            <a:off x="3178175" y="3498850"/>
            <a:ext cx="19050" cy="15097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56"/>
          <p:cNvSpPr>
            <a:spLocks noChangeShapeType="1"/>
          </p:cNvSpPr>
          <p:nvPr/>
        </p:nvSpPr>
        <p:spPr bwMode="auto">
          <a:xfrm flipH="1">
            <a:off x="8077200" y="3286125"/>
            <a:ext cx="9525" cy="3175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Text Box 17"/>
          <p:cNvSpPr txBox="1">
            <a:spLocks noChangeArrowheads="1"/>
          </p:cNvSpPr>
          <p:nvPr/>
        </p:nvSpPr>
        <p:spPr bwMode="auto">
          <a:xfrm>
            <a:off x="8113713" y="321945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59" name="Rectangle 37"/>
          <p:cNvSpPr>
            <a:spLocks noChangeArrowheads="1"/>
          </p:cNvSpPr>
          <p:nvPr/>
        </p:nvSpPr>
        <p:spPr bwMode="auto">
          <a:xfrm>
            <a:off x="230188" y="1012825"/>
            <a:ext cx="1290637" cy="1908175"/>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lnSpc>
                <a:spcPts val="2000"/>
              </a:lnSpc>
              <a:spcBef>
                <a:spcPct val="20000"/>
              </a:spcBef>
              <a:buFont typeface="Wingdings" pitchFamily="2" charset="2"/>
              <a:buNone/>
              <a:defRPr/>
            </a:pPr>
            <a:r>
              <a:rPr lang="zh-CN" altLang="zh-CN" b="1" noProof="1">
                <a:latin typeface="Times New Roman" pitchFamily="18" charset="0"/>
                <a:ea typeface="Times New Roman" pitchFamily="18" charset="0"/>
                <a:cs typeface="华文楷体" pitchFamily="2" charset="-122"/>
              </a:rPr>
              <a:t>0) </a:t>
            </a:r>
            <a:r>
              <a:rPr lang="en-US" altLang="zh-CN" b="1" i="1" noProof="1">
                <a:latin typeface="Times New Roman" pitchFamily="18" charset="0"/>
                <a:ea typeface="Times New Roman" pitchFamily="18" charset="0"/>
                <a:cs typeface="华文楷体" pitchFamily="2" charset="-122"/>
              </a:rPr>
              <a:t>S</a:t>
            </a:r>
            <a:r>
              <a:rPr lang="en-US" altLang="zh-CN" sz="1600" b="1" i="1" noProof="1">
                <a:latin typeface="Times New Roman" pitchFamily="18" charset="0"/>
                <a:ea typeface="Times New Roman" pitchFamily="18" charset="0"/>
                <a:cs typeface="华文楷体" pitchFamily="2" charset="-122"/>
              </a:rPr>
              <a:t>′ </a:t>
            </a:r>
            <a:r>
              <a:rPr lang="en-US" altLang="zh-CN" b="1" i="1" noProof="1">
                <a:latin typeface="Times New Roman" pitchFamily="18" charset="0"/>
                <a:ea typeface="Times New Roman" pitchFamily="18" charset="0"/>
                <a:cs typeface="华文楷体" pitchFamily="2" charset="-122"/>
              </a:rPr>
              <a:t>→S</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ea typeface="Times New Roman" pitchFamily="18" charset="0"/>
                <a:cs typeface="华文楷体" pitchFamily="2" charset="-122"/>
              </a:rPr>
              <a:t>1) </a:t>
            </a:r>
            <a:r>
              <a:rPr lang="en-US" altLang="zh-CN" b="1" i="1" noProof="1">
                <a:latin typeface="Times New Roman" pitchFamily="18" charset="0"/>
                <a:ea typeface="Times New Roman" pitchFamily="18" charset="0"/>
                <a:cs typeface="华文楷体" pitchFamily="2" charset="-122"/>
              </a:rPr>
              <a:t>S→L=R</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ea typeface="Times New Roman" pitchFamily="18" charset="0"/>
                <a:cs typeface="华文楷体" pitchFamily="2" charset="-122"/>
              </a:rPr>
              <a:t>2) </a:t>
            </a:r>
            <a:r>
              <a:rPr lang="en-US" altLang="zh-CN" b="1" i="1" noProof="1">
                <a:latin typeface="Times New Roman" pitchFamily="18" charset="0"/>
                <a:ea typeface="Times New Roman" pitchFamily="18" charset="0"/>
                <a:cs typeface="华文楷体" pitchFamily="2" charset="-122"/>
              </a:rPr>
              <a:t>S→R</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ea typeface="Times New Roman" pitchFamily="18" charset="0"/>
                <a:cs typeface="华文楷体" pitchFamily="2" charset="-122"/>
              </a:rPr>
              <a:t>3) </a:t>
            </a:r>
            <a:r>
              <a:rPr lang="en-US" altLang="zh-CN" b="1" i="1" noProof="1">
                <a:latin typeface="Times New Roman" pitchFamily="18" charset="0"/>
                <a:ea typeface="Times New Roman" pitchFamily="18" charset="0"/>
                <a:cs typeface="华文楷体" pitchFamily="2" charset="-122"/>
              </a:rPr>
              <a:t>L→*R</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ea typeface="Times New Roman" pitchFamily="18" charset="0"/>
                <a:cs typeface="华文楷体" pitchFamily="2" charset="-122"/>
              </a:rPr>
              <a:t>4) </a:t>
            </a:r>
            <a:r>
              <a:rPr lang="en-US" altLang="zh-CN" b="1" i="1" noProof="1">
                <a:latin typeface="Times New Roman" pitchFamily="18" charset="0"/>
                <a:ea typeface="Times New Roman" pitchFamily="18" charset="0"/>
                <a:cs typeface="华文楷体" pitchFamily="2" charset="-122"/>
              </a:rPr>
              <a:t>L→</a:t>
            </a:r>
            <a:r>
              <a:rPr lang="en-US" altLang="zh-CN" b="1" noProof="1">
                <a:latin typeface="Times New Roman" pitchFamily="18" charset="0"/>
                <a:ea typeface="Times New Roman" pitchFamily="18" charset="0"/>
                <a:cs typeface="华文楷体" pitchFamily="2" charset="-122"/>
              </a:rPr>
              <a:t>id</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ea typeface="Times New Roman" pitchFamily="18" charset="0"/>
                <a:cs typeface="华文楷体" pitchFamily="2" charset="-122"/>
              </a:rPr>
              <a:t>5) </a:t>
            </a:r>
            <a:r>
              <a:rPr lang="en-US" altLang="zh-CN" b="1" i="1" noProof="1">
                <a:latin typeface="Times New Roman" pitchFamily="18" charset="0"/>
                <a:ea typeface="Times New Roman" pitchFamily="18" charset="0"/>
                <a:cs typeface="华文楷体" pitchFamily="2" charset="-122"/>
              </a:rPr>
              <a:t>R→L</a:t>
            </a:r>
          </a:p>
        </p:txBody>
      </p:sp>
      <p:sp>
        <p:nvSpPr>
          <p:cNvPr id="63" name="Freeform 53"/>
          <p:cNvSpPr>
            <a:spLocks noChangeArrowheads="1"/>
          </p:cNvSpPr>
          <p:nvPr/>
        </p:nvSpPr>
        <p:spPr bwMode="auto">
          <a:xfrm flipH="1">
            <a:off x="3359150" y="3651250"/>
            <a:ext cx="365125" cy="449263"/>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 name="灯片编号占位符 2">
            <a:extLst>
              <a:ext uri="{FF2B5EF4-FFF2-40B4-BE49-F238E27FC236}">
                <a16:creationId xmlns:a16="http://schemas.microsoft.com/office/drawing/2014/main" id="{620A228F-2EEF-446A-B4DD-FD806A7CEEA2}"/>
              </a:ext>
            </a:extLst>
          </p:cNvPr>
          <p:cNvSpPr>
            <a:spLocks noGrp="1"/>
          </p:cNvSpPr>
          <p:nvPr>
            <p:ph type="sldNum" sz="quarter" idx="12"/>
          </p:nvPr>
        </p:nvSpPr>
        <p:spPr/>
        <p:txBody>
          <a:bodyPr/>
          <a:lstStyle/>
          <a:p>
            <a:pPr>
              <a:defRPr/>
            </a:pPr>
            <a:fld id="{76D20AB1-C80E-44EB-B890-88EEF3B3DC08}" type="slidenum">
              <a:rPr lang="zh-CN" altLang="en-US" smtClean="0"/>
              <a:pPr>
                <a:defRPr/>
              </a:pPr>
              <a:t>11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9035">
                                            <p:bg/>
                                          </p:spTgt>
                                        </p:tgtEl>
                                        <p:attrNameLst>
                                          <p:attrName>style.visibility</p:attrName>
                                        </p:attrNameLst>
                                      </p:cBhvr>
                                      <p:to>
                                        <p:strVal val="visible"/>
                                      </p:to>
                                    </p:set>
                                    <p:anim calcmode="lin" valueType="num">
                                      <p:cBhvr>
                                        <p:cTn id="7" dur="500" fill="hold"/>
                                        <p:tgtEl>
                                          <p:spTgt spid="129035">
                                            <p:bg/>
                                          </p:spTgt>
                                        </p:tgtEl>
                                        <p:attrNameLst>
                                          <p:attrName>ppt_w</p:attrName>
                                        </p:attrNameLst>
                                      </p:cBhvr>
                                      <p:tavLst>
                                        <p:tav tm="0">
                                          <p:val>
                                            <p:fltVal val="0"/>
                                          </p:val>
                                        </p:tav>
                                        <p:tav tm="100000">
                                          <p:val>
                                            <p:strVal val="#ppt_w"/>
                                          </p:val>
                                        </p:tav>
                                      </p:tavLst>
                                    </p:anim>
                                    <p:anim calcmode="lin" valueType="num">
                                      <p:cBhvr>
                                        <p:cTn id="8" dur="500" fill="hold"/>
                                        <p:tgtEl>
                                          <p:spTgt spid="129035">
                                            <p:bg/>
                                          </p:spTgt>
                                        </p:tgtEl>
                                        <p:attrNameLst>
                                          <p:attrName>ppt_h</p:attrName>
                                        </p:attrNameLst>
                                      </p:cBhvr>
                                      <p:tavLst>
                                        <p:tav tm="0">
                                          <p:val>
                                            <p:fltVal val="0"/>
                                          </p:val>
                                        </p:tav>
                                        <p:tav tm="100000">
                                          <p:val>
                                            <p:strVal val="#ppt_h"/>
                                          </p:val>
                                        </p:tav>
                                      </p:tavLst>
                                    </p:anim>
                                    <p:animEffect transition="in" filter="fade">
                                      <p:cBhvr>
                                        <p:cTn id="9" dur="500"/>
                                        <p:tgtEl>
                                          <p:spTgt spid="129035">
                                            <p:bg/>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9035">
                                            <p:txEl>
                                              <p:pRg st="0" end="0"/>
                                            </p:txEl>
                                          </p:spTgt>
                                        </p:tgtEl>
                                        <p:attrNameLst>
                                          <p:attrName>style.visibility</p:attrName>
                                        </p:attrNameLst>
                                      </p:cBhvr>
                                      <p:to>
                                        <p:strVal val="visible"/>
                                      </p:to>
                                    </p:set>
                                    <p:anim calcmode="lin" valueType="num">
                                      <p:cBhvr>
                                        <p:cTn id="12" dur="500" fill="hold"/>
                                        <p:tgtEl>
                                          <p:spTgt spid="12903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2903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29035">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9035">
                                            <p:txEl>
                                              <p:pRg st="1" end="1"/>
                                            </p:txEl>
                                          </p:spTgt>
                                        </p:tgtEl>
                                        <p:attrNameLst>
                                          <p:attrName>style.visibility</p:attrName>
                                        </p:attrNameLst>
                                      </p:cBhvr>
                                      <p:to>
                                        <p:strVal val="visible"/>
                                      </p:to>
                                    </p:set>
                                    <p:anim calcmode="lin" valueType="num">
                                      <p:cBhvr>
                                        <p:cTn id="17" dur="500" fill="hold"/>
                                        <p:tgtEl>
                                          <p:spTgt spid="12903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29035">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12903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29035">
                                            <p:txEl>
                                              <p:pRg st="2" end="2"/>
                                            </p:txEl>
                                          </p:spTgt>
                                        </p:tgtEl>
                                        <p:attrNameLst>
                                          <p:attrName>style.visibility</p:attrName>
                                        </p:attrNameLst>
                                      </p:cBhvr>
                                      <p:to>
                                        <p:strVal val="visible"/>
                                      </p:to>
                                    </p:set>
                                    <p:anim calcmode="lin" valueType="num">
                                      <p:cBhvr>
                                        <p:cTn id="24" dur="500" fill="hold"/>
                                        <p:tgtEl>
                                          <p:spTgt spid="129035">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129035">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129035">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29035">
                                            <p:txEl>
                                              <p:pRg st="3" end="3"/>
                                            </p:txEl>
                                          </p:spTgt>
                                        </p:tgtEl>
                                        <p:attrNameLst>
                                          <p:attrName>style.visibility</p:attrName>
                                        </p:attrNameLst>
                                      </p:cBhvr>
                                      <p:to>
                                        <p:strVal val="visible"/>
                                      </p:to>
                                    </p:set>
                                    <p:anim calcmode="lin" valueType="num">
                                      <p:cBhvr>
                                        <p:cTn id="31" dur="500" fill="hold"/>
                                        <p:tgtEl>
                                          <p:spTgt spid="129035">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129035">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129035">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29035">
                                            <p:txEl>
                                              <p:pRg st="4" end="4"/>
                                            </p:txEl>
                                          </p:spTgt>
                                        </p:tgtEl>
                                        <p:attrNameLst>
                                          <p:attrName>style.visibility</p:attrName>
                                        </p:attrNameLst>
                                      </p:cBhvr>
                                      <p:to>
                                        <p:strVal val="visible"/>
                                      </p:to>
                                    </p:set>
                                    <p:anim calcmode="lin" valueType="num">
                                      <p:cBhvr>
                                        <p:cTn id="38" dur="500" fill="hold"/>
                                        <p:tgtEl>
                                          <p:spTgt spid="129035">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129035">
                                            <p:txEl>
                                              <p:pRg st="4" end="4"/>
                                            </p:txEl>
                                          </p:spTgt>
                                        </p:tgtEl>
                                        <p:attrNameLst>
                                          <p:attrName>ppt_h</p:attrName>
                                        </p:attrNameLst>
                                      </p:cBhvr>
                                      <p:tavLst>
                                        <p:tav tm="0">
                                          <p:val>
                                            <p:fltVal val="0"/>
                                          </p:val>
                                        </p:tav>
                                        <p:tav tm="100000">
                                          <p:val>
                                            <p:strVal val="#ppt_h"/>
                                          </p:val>
                                        </p:tav>
                                      </p:tavLst>
                                    </p:anim>
                                    <p:animEffect transition="in" filter="fade">
                                      <p:cBhvr>
                                        <p:cTn id="40" dur="500"/>
                                        <p:tgtEl>
                                          <p:spTgt spid="129035">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29035">
                                            <p:txEl>
                                              <p:pRg st="5" end="5"/>
                                            </p:txEl>
                                          </p:spTgt>
                                        </p:tgtEl>
                                        <p:attrNameLst>
                                          <p:attrName>style.visibility</p:attrName>
                                        </p:attrNameLst>
                                      </p:cBhvr>
                                      <p:to>
                                        <p:strVal val="visible"/>
                                      </p:to>
                                    </p:set>
                                    <p:anim calcmode="lin" valueType="num">
                                      <p:cBhvr>
                                        <p:cTn id="45" dur="500" fill="hold"/>
                                        <p:tgtEl>
                                          <p:spTgt spid="129035">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129035">
                                            <p:txEl>
                                              <p:pRg st="5" end="5"/>
                                            </p:txEl>
                                          </p:spTgt>
                                        </p:tgtEl>
                                        <p:attrNameLst>
                                          <p:attrName>ppt_h</p:attrName>
                                        </p:attrNameLst>
                                      </p:cBhvr>
                                      <p:tavLst>
                                        <p:tav tm="0">
                                          <p:val>
                                            <p:fltVal val="0"/>
                                          </p:val>
                                        </p:tav>
                                        <p:tav tm="100000">
                                          <p:val>
                                            <p:strVal val="#ppt_h"/>
                                          </p:val>
                                        </p:tav>
                                      </p:tavLst>
                                    </p:anim>
                                    <p:animEffect transition="in" filter="fade">
                                      <p:cBhvr>
                                        <p:cTn id="47" dur="500"/>
                                        <p:tgtEl>
                                          <p:spTgt spid="129035">
                                            <p:txEl>
                                              <p:pRg st="5" end="5"/>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29035">
                                            <p:txEl>
                                              <p:pRg st="6" end="6"/>
                                            </p:txEl>
                                          </p:spTgt>
                                        </p:tgtEl>
                                        <p:attrNameLst>
                                          <p:attrName>style.visibility</p:attrName>
                                        </p:attrNameLst>
                                      </p:cBhvr>
                                      <p:to>
                                        <p:strVal val="visible"/>
                                      </p:to>
                                    </p:set>
                                    <p:anim calcmode="lin" valueType="num">
                                      <p:cBhvr>
                                        <p:cTn id="52" dur="500" fill="hold"/>
                                        <p:tgtEl>
                                          <p:spTgt spid="129035">
                                            <p:txEl>
                                              <p:pRg st="6" end="6"/>
                                            </p:txEl>
                                          </p:spTgt>
                                        </p:tgtEl>
                                        <p:attrNameLst>
                                          <p:attrName>ppt_w</p:attrName>
                                        </p:attrNameLst>
                                      </p:cBhvr>
                                      <p:tavLst>
                                        <p:tav tm="0">
                                          <p:val>
                                            <p:fltVal val="0"/>
                                          </p:val>
                                        </p:tav>
                                        <p:tav tm="100000">
                                          <p:val>
                                            <p:strVal val="#ppt_w"/>
                                          </p:val>
                                        </p:tav>
                                      </p:tavLst>
                                    </p:anim>
                                    <p:anim calcmode="lin" valueType="num">
                                      <p:cBhvr>
                                        <p:cTn id="53" dur="500" fill="hold"/>
                                        <p:tgtEl>
                                          <p:spTgt spid="129035">
                                            <p:txEl>
                                              <p:pRg st="6" end="6"/>
                                            </p:txEl>
                                          </p:spTgt>
                                        </p:tgtEl>
                                        <p:attrNameLst>
                                          <p:attrName>ppt_h</p:attrName>
                                        </p:attrNameLst>
                                      </p:cBhvr>
                                      <p:tavLst>
                                        <p:tav tm="0">
                                          <p:val>
                                            <p:fltVal val="0"/>
                                          </p:val>
                                        </p:tav>
                                        <p:tav tm="100000">
                                          <p:val>
                                            <p:strVal val="#ppt_h"/>
                                          </p:val>
                                        </p:tav>
                                      </p:tavLst>
                                    </p:anim>
                                    <p:animEffect transition="in" filter="fade">
                                      <p:cBhvr>
                                        <p:cTn id="54" dur="500"/>
                                        <p:tgtEl>
                                          <p:spTgt spid="129035">
                                            <p:txEl>
                                              <p:pRg st="6" end="6"/>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29035">
                                            <p:txEl>
                                              <p:pRg st="7" end="7"/>
                                            </p:txEl>
                                          </p:spTgt>
                                        </p:tgtEl>
                                        <p:attrNameLst>
                                          <p:attrName>style.visibility</p:attrName>
                                        </p:attrNameLst>
                                      </p:cBhvr>
                                      <p:to>
                                        <p:strVal val="visible"/>
                                      </p:to>
                                    </p:set>
                                    <p:anim calcmode="lin" valueType="num">
                                      <p:cBhvr>
                                        <p:cTn id="59" dur="500" fill="hold"/>
                                        <p:tgtEl>
                                          <p:spTgt spid="129035">
                                            <p:txEl>
                                              <p:pRg st="7" end="7"/>
                                            </p:txEl>
                                          </p:spTgt>
                                        </p:tgtEl>
                                        <p:attrNameLst>
                                          <p:attrName>ppt_w</p:attrName>
                                        </p:attrNameLst>
                                      </p:cBhvr>
                                      <p:tavLst>
                                        <p:tav tm="0">
                                          <p:val>
                                            <p:fltVal val="0"/>
                                          </p:val>
                                        </p:tav>
                                        <p:tav tm="100000">
                                          <p:val>
                                            <p:strVal val="#ppt_w"/>
                                          </p:val>
                                        </p:tav>
                                      </p:tavLst>
                                    </p:anim>
                                    <p:anim calcmode="lin" valueType="num">
                                      <p:cBhvr>
                                        <p:cTn id="60" dur="500" fill="hold"/>
                                        <p:tgtEl>
                                          <p:spTgt spid="129035">
                                            <p:txEl>
                                              <p:pRg st="7" end="7"/>
                                            </p:txEl>
                                          </p:spTgt>
                                        </p:tgtEl>
                                        <p:attrNameLst>
                                          <p:attrName>ppt_h</p:attrName>
                                        </p:attrNameLst>
                                      </p:cBhvr>
                                      <p:tavLst>
                                        <p:tav tm="0">
                                          <p:val>
                                            <p:fltVal val="0"/>
                                          </p:val>
                                        </p:tav>
                                        <p:tav tm="100000">
                                          <p:val>
                                            <p:strVal val="#ppt_h"/>
                                          </p:val>
                                        </p:tav>
                                      </p:tavLst>
                                    </p:anim>
                                    <p:animEffect transition="in" filter="fade">
                                      <p:cBhvr>
                                        <p:cTn id="61" dur="500"/>
                                        <p:tgtEl>
                                          <p:spTgt spid="129035">
                                            <p:txEl>
                                              <p:pRg st="7" end="7"/>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29035">
                                            <p:txEl>
                                              <p:pRg st="8" end="8"/>
                                            </p:txEl>
                                          </p:spTgt>
                                        </p:tgtEl>
                                        <p:attrNameLst>
                                          <p:attrName>style.visibility</p:attrName>
                                        </p:attrNameLst>
                                      </p:cBhvr>
                                      <p:to>
                                        <p:strVal val="visible"/>
                                      </p:to>
                                    </p:set>
                                    <p:anim calcmode="lin" valueType="num">
                                      <p:cBhvr>
                                        <p:cTn id="66" dur="500" fill="hold"/>
                                        <p:tgtEl>
                                          <p:spTgt spid="129035">
                                            <p:txEl>
                                              <p:pRg st="8" end="8"/>
                                            </p:txEl>
                                          </p:spTgt>
                                        </p:tgtEl>
                                        <p:attrNameLst>
                                          <p:attrName>ppt_w</p:attrName>
                                        </p:attrNameLst>
                                      </p:cBhvr>
                                      <p:tavLst>
                                        <p:tav tm="0">
                                          <p:val>
                                            <p:fltVal val="0"/>
                                          </p:val>
                                        </p:tav>
                                        <p:tav tm="100000">
                                          <p:val>
                                            <p:strVal val="#ppt_w"/>
                                          </p:val>
                                        </p:tav>
                                      </p:tavLst>
                                    </p:anim>
                                    <p:anim calcmode="lin" valueType="num">
                                      <p:cBhvr>
                                        <p:cTn id="67" dur="500" fill="hold"/>
                                        <p:tgtEl>
                                          <p:spTgt spid="129035">
                                            <p:txEl>
                                              <p:pRg st="8" end="8"/>
                                            </p:txEl>
                                          </p:spTgt>
                                        </p:tgtEl>
                                        <p:attrNameLst>
                                          <p:attrName>ppt_h</p:attrName>
                                        </p:attrNameLst>
                                      </p:cBhvr>
                                      <p:tavLst>
                                        <p:tav tm="0">
                                          <p:val>
                                            <p:fltVal val="0"/>
                                          </p:val>
                                        </p:tav>
                                        <p:tav tm="100000">
                                          <p:val>
                                            <p:strVal val="#ppt_h"/>
                                          </p:val>
                                        </p:tav>
                                      </p:tavLst>
                                    </p:anim>
                                    <p:animEffect transition="in" filter="fade">
                                      <p:cBhvr>
                                        <p:cTn id="68" dur="500"/>
                                        <p:tgtEl>
                                          <p:spTgt spid="129035">
                                            <p:txEl>
                                              <p:pRg st="8" end="8"/>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29037"/>
                                        </p:tgtEl>
                                        <p:attrNameLst>
                                          <p:attrName>style.visibility</p:attrName>
                                        </p:attrNameLst>
                                      </p:cBhvr>
                                      <p:to>
                                        <p:strVal val="visible"/>
                                      </p:to>
                                    </p:set>
                                    <p:anim calcmode="lin" valueType="num">
                                      <p:cBhvr>
                                        <p:cTn id="73" dur="500" fill="hold"/>
                                        <p:tgtEl>
                                          <p:spTgt spid="129037"/>
                                        </p:tgtEl>
                                        <p:attrNameLst>
                                          <p:attrName>ppt_w</p:attrName>
                                        </p:attrNameLst>
                                      </p:cBhvr>
                                      <p:tavLst>
                                        <p:tav tm="0">
                                          <p:val>
                                            <p:fltVal val="0"/>
                                          </p:val>
                                        </p:tav>
                                        <p:tav tm="100000">
                                          <p:val>
                                            <p:strVal val="#ppt_w"/>
                                          </p:val>
                                        </p:tav>
                                      </p:tavLst>
                                    </p:anim>
                                    <p:anim calcmode="lin" valueType="num">
                                      <p:cBhvr>
                                        <p:cTn id="74" dur="500" fill="hold"/>
                                        <p:tgtEl>
                                          <p:spTgt spid="129037"/>
                                        </p:tgtEl>
                                        <p:attrNameLst>
                                          <p:attrName>ppt_h</p:attrName>
                                        </p:attrNameLst>
                                      </p:cBhvr>
                                      <p:tavLst>
                                        <p:tav tm="0">
                                          <p:val>
                                            <p:fltVal val="0"/>
                                          </p:val>
                                        </p:tav>
                                        <p:tav tm="100000">
                                          <p:val>
                                            <p:strVal val="#ppt_h"/>
                                          </p:val>
                                        </p:tav>
                                      </p:tavLst>
                                    </p:anim>
                                    <p:animEffect transition="in" filter="fade">
                                      <p:cBhvr>
                                        <p:cTn id="75" dur="500"/>
                                        <p:tgtEl>
                                          <p:spTgt spid="129037"/>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29063"/>
                                        </p:tgtEl>
                                        <p:attrNameLst>
                                          <p:attrName>style.visibility</p:attrName>
                                        </p:attrNameLst>
                                      </p:cBhvr>
                                      <p:to>
                                        <p:strVal val="visible"/>
                                      </p:to>
                                    </p:set>
                                    <p:anim calcmode="lin" valueType="num">
                                      <p:cBhvr>
                                        <p:cTn id="78" dur="500" fill="hold"/>
                                        <p:tgtEl>
                                          <p:spTgt spid="129063"/>
                                        </p:tgtEl>
                                        <p:attrNameLst>
                                          <p:attrName>ppt_w</p:attrName>
                                        </p:attrNameLst>
                                      </p:cBhvr>
                                      <p:tavLst>
                                        <p:tav tm="0">
                                          <p:val>
                                            <p:fltVal val="0"/>
                                          </p:val>
                                        </p:tav>
                                        <p:tav tm="100000">
                                          <p:val>
                                            <p:strVal val="#ppt_w"/>
                                          </p:val>
                                        </p:tav>
                                      </p:tavLst>
                                    </p:anim>
                                    <p:anim calcmode="lin" valueType="num">
                                      <p:cBhvr>
                                        <p:cTn id="79" dur="500" fill="hold"/>
                                        <p:tgtEl>
                                          <p:spTgt spid="129063"/>
                                        </p:tgtEl>
                                        <p:attrNameLst>
                                          <p:attrName>ppt_h</p:attrName>
                                        </p:attrNameLst>
                                      </p:cBhvr>
                                      <p:tavLst>
                                        <p:tav tm="0">
                                          <p:val>
                                            <p:fltVal val="0"/>
                                          </p:val>
                                        </p:tav>
                                        <p:tav tm="100000">
                                          <p:val>
                                            <p:strVal val="#ppt_h"/>
                                          </p:val>
                                        </p:tav>
                                      </p:tavLst>
                                    </p:anim>
                                    <p:animEffect transition="in" filter="fade">
                                      <p:cBhvr>
                                        <p:cTn id="80" dur="500"/>
                                        <p:tgtEl>
                                          <p:spTgt spid="129063"/>
                                        </p:tgtEl>
                                      </p:cBhvr>
                                    </p:animEffect>
                                  </p:childTnLst>
                                </p:cTn>
                              </p:par>
                            </p:childTnLst>
                          </p:cTn>
                        </p:par>
                        <p:par>
                          <p:cTn id="81" fill="hold" nodeType="afterGroup">
                            <p:stCondLst>
                              <p:cond delay="500"/>
                            </p:stCondLst>
                            <p:childTnLst>
                              <p:par>
                                <p:cTn id="82" presetID="53" presetClass="entr" presetSubtype="16" fill="hold" grpId="0" nodeType="afterEffect">
                                  <p:stCondLst>
                                    <p:cond delay="0"/>
                                  </p:stCondLst>
                                  <p:childTnLst>
                                    <p:set>
                                      <p:cBhvr>
                                        <p:cTn id="83" dur="1" fill="hold">
                                          <p:stCondLst>
                                            <p:cond delay="0"/>
                                          </p:stCondLst>
                                        </p:cTn>
                                        <p:tgtEl>
                                          <p:spTgt spid="129036"/>
                                        </p:tgtEl>
                                        <p:attrNameLst>
                                          <p:attrName>style.visibility</p:attrName>
                                        </p:attrNameLst>
                                      </p:cBhvr>
                                      <p:to>
                                        <p:strVal val="visible"/>
                                      </p:to>
                                    </p:set>
                                    <p:anim calcmode="lin" valueType="num">
                                      <p:cBhvr>
                                        <p:cTn id="84" dur="500" fill="hold"/>
                                        <p:tgtEl>
                                          <p:spTgt spid="129036"/>
                                        </p:tgtEl>
                                        <p:attrNameLst>
                                          <p:attrName>ppt_w</p:attrName>
                                        </p:attrNameLst>
                                      </p:cBhvr>
                                      <p:tavLst>
                                        <p:tav tm="0">
                                          <p:val>
                                            <p:fltVal val="0"/>
                                          </p:val>
                                        </p:tav>
                                        <p:tav tm="100000">
                                          <p:val>
                                            <p:strVal val="#ppt_w"/>
                                          </p:val>
                                        </p:tav>
                                      </p:tavLst>
                                    </p:anim>
                                    <p:anim calcmode="lin" valueType="num">
                                      <p:cBhvr>
                                        <p:cTn id="85" dur="500" fill="hold"/>
                                        <p:tgtEl>
                                          <p:spTgt spid="129036"/>
                                        </p:tgtEl>
                                        <p:attrNameLst>
                                          <p:attrName>ppt_h</p:attrName>
                                        </p:attrNameLst>
                                      </p:cBhvr>
                                      <p:tavLst>
                                        <p:tav tm="0">
                                          <p:val>
                                            <p:fltVal val="0"/>
                                          </p:val>
                                        </p:tav>
                                        <p:tav tm="100000">
                                          <p:val>
                                            <p:strVal val="#ppt_h"/>
                                          </p:val>
                                        </p:tav>
                                      </p:tavLst>
                                    </p:anim>
                                    <p:animEffect transition="in" filter="fade">
                                      <p:cBhvr>
                                        <p:cTn id="86" dur="500"/>
                                        <p:tgtEl>
                                          <p:spTgt spid="12903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129040"/>
                                        </p:tgtEl>
                                        <p:attrNameLst>
                                          <p:attrName>style.visibility</p:attrName>
                                        </p:attrNameLst>
                                      </p:cBhvr>
                                      <p:to>
                                        <p:strVal val="visible"/>
                                      </p:to>
                                    </p:set>
                                    <p:anim calcmode="lin" valueType="num">
                                      <p:cBhvr>
                                        <p:cTn id="91" dur="500" fill="hold"/>
                                        <p:tgtEl>
                                          <p:spTgt spid="129040"/>
                                        </p:tgtEl>
                                        <p:attrNameLst>
                                          <p:attrName>ppt_w</p:attrName>
                                        </p:attrNameLst>
                                      </p:cBhvr>
                                      <p:tavLst>
                                        <p:tav tm="0">
                                          <p:val>
                                            <p:fltVal val="0"/>
                                          </p:val>
                                        </p:tav>
                                        <p:tav tm="100000">
                                          <p:val>
                                            <p:strVal val="#ppt_w"/>
                                          </p:val>
                                        </p:tav>
                                      </p:tavLst>
                                    </p:anim>
                                    <p:anim calcmode="lin" valueType="num">
                                      <p:cBhvr>
                                        <p:cTn id="92" dur="500" fill="hold"/>
                                        <p:tgtEl>
                                          <p:spTgt spid="129040"/>
                                        </p:tgtEl>
                                        <p:attrNameLst>
                                          <p:attrName>ppt_h</p:attrName>
                                        </p:attrNameLst>
                                      </p:cBhvr>
                                      <p:tavLst>
                                        <p:tav tm="0">
                                          <p:val>
                                            <p:fltVal val="0"/>
                                          </p:val>
                                        </p:tav>
                                        <p:tav tm="100000">
                                          <p:val>
                                            <p:strVal val="#ppt_h"/>
                                          </p:val>
                                        </p:tav>
                                      </p:tavLst>
                                    </p:anim>
                                    <p:animEffect transition="in" filter="fade">
                                      <p:cBhvr>
                                        <p:cTn id="93" dur="500"/>
                                        <p:tgtEl>
                                          <p:spTgt spid="129040"/>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129039"/>
                                        </p:tgtEl>
                                        <p:attrNameLst>
                                          <p:attrName>style.visibility</p:attrName>
                                        </p:attrNameLst>
                                      </p:cBhvr>
                                      <p:to>
                                        <p:strVal val="visible"/>
                                      </p:to>
                                    </p:set>
                                    <p:anim calcmode="lin" valueType="num">
                                      <p:cBhvr>
                                        <p:cTn id="96" dur="500" fill="hold"/>
                                        <p:tgtEl>
                                          <p:spTgt spid="129039"/>
                                        </p:tgtEl>
                                        <p:attrNameLst>
                                          <p:attrName>ppt_w</p:attrName>
                                        </p:attrNameLst>
                                      </p:cBhvr>
                                      <p:tavLst>
                                        <p:tav tm="0">
                                          <p:val>
                                            <p:fltVal val="0"/>
                                          </p:val>
                                        </p:tav>
                                        <p:tav tm="100000">
                                          <p:val>
                                            <p:strVal val="#ppt_w"/>
                                          </p:val>
                                        </p:tav>
                                      </p:tavLst>
                                    </p:anim>
                                    <p:anim calcmode="lin" valueType="num">
                                      <p:cBhvr>
                                        <p:cTn id="97" dur="500" fill="hold"/>
                                        <p:tgtEl>
                                          <p:spTgt spid="129039"/>
                                        </p:tgtEl>
                                        <p:attrNameLst>
                                          <p:attrName>ppt_h</p:attrName>
                                        </p:attrNameLst>
                                      </p:cBhvr>
                                      <p:tavLst>
                                        <p:tav tm="0">
                                          <p:val>
                                            <p:fltVal val="0"/>
                                          </p:val>
                                        </p:tav>
                                        <p:tav tm="100000">
                                          <p:val>
                                            <p:strVal val="#ppt_h"/>
                                          </p:val>
                                        </p:tav>
                                      </p:tavLst>
                                    </p:anim>
                                    <p:animEffect transition="in" filter="fade">
                                      <p:cBhvr>
                                        <p:cTn id="98" dur="500"/>
                                        <p:tgtEl>
                                          <p:spTgt spid="129039"/>
                                        </p:tgtEl>
                                      </p:cBhvr>
                                    </p:animEffect>
                                  </p:childTnLst>
                                </p:cTn>
                              </p:par>
                            </p:childTnLst>
                          </p:cTn>
                        </p:par>
                        <p:par>
                          <p:cTn id="99" fill="hold" nodeType="afterGroup">
                            <p:stCondLst>
                              <p:cond delay="500"/>
                            </p:stCondLst>
                            <p:childTnLst>
                              <p:par>
                                <p:cTn id="100" presetID="53" presetClass="entr" presetSubtype="16" fill="hold" grpId="0" nodeType="afterEffect">
                                  <p:stCondLst>
                                    <p:cond delay="0"/>
                                  </p:stCondLst>
                                  <p:childTnLst>
                                    <p:set>
                                      <p:cBhvr>
                                        <p:cTn id="101" dur="1" fill="hold">
                                          <p:stCondLst>
                                            <p:cond delay="0"/>
                                          </p:stCondLst>
                                        </p:cTn>
                                        <p:tgtEl>
                                          <p:spTgt spid="129038">
                                            <p:bg/>
                                          </p:spTgt>
                                        </p:tgtEl>
                                        <p:attrNameLst>
                                          <p:attrName>style.visibility</p:attrName>
                                        </p:attrNameLst>
                                      </p:cBhvr>
                                      <p:to>
                                        <p:strVal val="visible"/>
                                      </p:to>
                                    </p:set>
                                    <p:anim calcmode="lin" valueType="num">
                                      <p:cBhvr>
                                        <p:cTn id="102" dur="500" fill="hold"/>
                                        <p:tgtEl>
                                          <p:spTgt spid="129038">
                                            <p:bg/>
                                          </p:spTgt>
                                        </p:tgtEl>
                                        <p:attrNameLst>
                                          <p:attrName>ppt_w</p:attrName>
                                        </p:attrNameLst>
                                      </p:cBhvr>
                                      <p:tavLst>
                                        <p:tav tm="0">
                                          <p:val>
                                            <p:fltVal val="0"/>
                                          </p:val>
                                        </p:tav>
                                        <p:tav tm="100000">
                                          <p:val>
                                            <p:strVal val="#ppt_w"/>
                                          </p:val>
                                        </p:tav>
                                      </p:tavLst>
                                    </p:anim>
                                    <p:anim calcmode="lin" valueType="num">
                                      <p:cBhvr>
                                        <p:cTn id="103" dur="500" fill="hold"/>
                                        <p:tgtEl>
                                          <p:spTgt spid="129038">
                                            <p:bg/>
                                          </p:spTgt>
                                        </p:tgtEl>
                                        <p:attrNameLst>
                                          <p:attrName>ppt_h</p:attrName>
                                        </p:attrNameLst>
                                      </p:cBhvr>
                                      <p:tavLst>
                                        <p:tav tm="0">
                                          <p:val>
                                            <p:fltVal val="0"/>
                                          </p:val>
                                        </p:tav>
                                        <p:tav tm="100000">
                                          <p:val>
                                            <p:strVal val="#ppt_h"/>
                                          </p:val>
                                        </p:tav>
                                      </p:tavLst>
                                    </p:anim>
                                    <p:animEffect transition="in" filter="fade">
                                      <p:cBhvr>
                                        <p:cTn id="104" dur="500"/>
                                        <p:tgtEl>
                                          <p:spTgt spid="129038">
                                            <p:bg/>
                                          </p:spTgt>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29038">
                                            <p:txEl>
                                              <p:pRg st="0" end="0"/>
                                            </p:txEl>
                                          </p:spTgt>
                                        </p:tgtEl>
                                        <p:attrNameLst>
                                          <p:attrName>style.visibility</p:attrName>
                                        </p:attrNameLst>
                                      </p:cBhvr>
                                      <p:to>
                                        <p:strVal val="visible"/>
                                      </p:to>
                                    </p:set>
                                    <p:anim calcmode="lin" valueType="num">
                                      <p:cBhvr>
                                        <p:cTn id="107" dur="500" fill="hold"/>
                                        <p:tgtEl>
                                          <p:spTgt spid="129038">
                                            <p:txEl>
                                              <p:pRg st="0" end="0"/>
                                            </p:txEl>
                                          </p:spTgt>
                                        </p:tgtEl>
                                        <p:attrNameLst>
                                          <p:attrName>ppt_w</p:attrName>
                                        </p:attrNameLst>
                                      </p:cBhvr>
                                      <p:tavLst>
                                        <p:tav tm="0">
                                          <p:val>
                                            <p:fltVal val="0"/>
                                          </p:val>
                                        </p:tav>
                                        <p:tav tm="100000">
                                          <p:val>
                                            <p:strVal val="#ppt_w"/>
                                          </p:val>
                                        </p:tav>
                                      </p:tavLst>
                                    </p:anim>
                                    <p:anim calcmode="lin" valueType="num">
                                      <p:cBhvr>
                                        <p:cTn id="108" dur="500" fill="hold"/>
                                        <p:tgtEl>
                                          <p:spTgt spid="129038">
                                            <p:txEl>
                                              <p:pRg st="0" end="0"/>
                                            </p:txEl>
                                          </p:spTgt>
                                        </p:tgtEl>
                                        <p:attrNameLst>
                                          <p:attrName>ppt_h</p:attrName>
                                        </p:attrNameLst>
                                      </p:cBhvr>
                                      <p:tavLst>
                                        <p:tav tm="0">
                                          <p:val>
                                            <p:fltVal val="0"/>
                                          </p:val>
                                        </p:tav>
                                        <p:tav tm="100000">
                                          <p:val>
                                            <p:strVal val="#ppt_h"/>
                                          </p:val>
                                        </p:tav>
                                      </p:tavLst>
                                    </p:anim>
                                    <p:animEffect transition="in" filter="fade">
                                      <p:cBhvr>
                                        <p:cTn id="109" dur="500"/>
                                        <p:tgtEl>
                                          <p:spTgt spid="129038">
                                            <p:txEl>
                                              <p:pRg st="0" end="0"/>
                                            </p:txEl>
                                          </p:spTgt>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129038">
                                            <p:txEl>
                                              <p:pRg st="1" end="1"/>
                                            </p:txEl>
                                          </p:spTgt>
                                        </p:tgtEl>
                                        <p:attrNameLst>
                                          <p:attrName>style.visibility</p:attrName>
                                        </p:attrNameLst>
                                      </p:cBhvr>
                                      <p:to>
                                        <p:strVal val="visible"/>
                                      </p:to>
                                    </p:set>
                                    <p:anim calcmode="lin" valueType="num">
                                      <p:cBhvr>
                                        <p:cTn id="112" dur="500" fill="hold"/>
                                        <p:tgtEl>
                                          <p:spTgt spid="129038">
                                            <p:txEl>
                                              <p:pRg st="1" end="1"/>
                                            </p:txEl>
                                          </p:spTgt>
                                        </p:tgtEl>
                                        <p:attrNameLst>
                                          <p:attrName>ppt_w</p:attrName>
                                        </p:attrNameLst>
                                      </p:cBhvr>
                                      <p:tavLst>
                                        <p:tav tm="0">
                                          <p:val>
                                            <p:fltVal val="0"/>
                                          </p:val>
                                        </p:tav>
                                        <p:tav tm="100000">
                                          <p:val>
                                            <p:strVal val="#ppt_w"/>
                                          </p:val>
                                        </p:tav>
                                      </p:tavLst>
                                    </p:anim>
                                    <p:anim calcmode="lin" valueType="num">
                                      <p:cBhvr>
                                        <p:cTn id="113" dur="500" fill="hold"/>
                                        <p:tgtEl>
                                          <p:spTgt spid="129038">
                                            <p:txEl>
                                              <p:pRg st="1" end="1"/>
                                            </p:txEl>
                                          </p:spTgt>
                                        </p:tgtEl>
                                        <p:attrNameLst>
                                          <p:attrName>ppt_h</p:attrName>
                                        </p:attrNameLst>
                                      </p:cBhvr>
                                      <p:tavLst>
                                        <p:tav tm="0">
                                          <p:val>
                                            <p:fltVal val="0"/>
                                          </p:val>
                                        </p:tav>
                                        <p:tav tm="100000">
                                          <p:val>
                                            <p:strVal val="#ppt_h"/>
                                          </p:val>
                                        </p:tav>
                                      </p:tavLst>
                                    </p:anim>
                                    <p:animEffect transition="in" filter="fade">
                                      <p:cBhvr>
                                        <p:cTn id="114" dur="500"/>
                                        <p:tgtEl>
                                          <p:spTgt spid="129038">
                                            <p:txEl>
                                              <p:pRg st="1" end="1"/>
                                            </p:txEl>
                                          </p:spTgt>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129038">
                                            <p:txEl>
                                              <p:pRg st="2" end="2"/>
                                            </p:txEl>
                                          </p:spTgt>
                                        </p:tgtEl>
                                        <p:attrNameLst>
                                          <p:attrName>style.visibility</p:attrName>
                                        </p:attrNameLst>
                                      </p:cBhvr>
                                      <p:to>
                                        <p:strVal val="visible"/>
                                      </p:to>
                                    </p:set>
                                    <p:anim calcmode="lin" valueType="num">
                                      <p:cBhvr>
                                        <p:cTn id="119" dur="500" fill="hold"/>
                                        <p:tgtEl>
                                          <p:spTgt spid="129038">
                                            <p:txEl>
                                              <p:pRg st="2" end="2"/>
                                            </p:txEl>
                                          </p:spTgt>
                                        </p:tgtEl>
                                        <p:attrNameLst>
                                          <p:attrName>ppt_w</p:attrName>
                                        </p:attrNameLst>
                                      </p:cBhvr>
                                      <p:tavLst>
                                        <p:tav tm="0">
                                          <p:val>
                                            <p:fltVal val="0"/>
                                          </p:val>
                                        </p:tav>
                                        <p:tav tm="100000">
                                          <p:val>
                                            <p:strVal val="#ppt_w"/>
                                          </p:val>
                                        </p:tav>
                                      </p:tavLst>
                                    </p:anim>
                                    <p:anim calcmode="lin" valueType="num">
                                      <p:cBhvr>
                                        <p:cTn id="120" dur="500" fill="hold"/>
                                        <p:tgtEl>
                                          <p:spTgt spid="129038">
                                            <p:txEl>
                                              <p:pRg st="2" end="2"/>
                                            </p:txEl>
                                          </p:spTgt>
                                        </p:tgtEl>
                                        <p:attrNameLst>
                                          <p:attrName>ppt_h</p:attrName>
                                        </p:attrNameLst>
                                      </p:cBhvr>
                                      <p:tavLst>
                                        <p:tav tm="0">
                                          <p:val>
                                            <p:fltVal val="0"/>
                                          </p:val>
                                        </p:tav>
                                        <p:tav tm="100000">
                                          <p:val>
                                            <p:strVal val="#ppt_h"/>
                                          </p:val>
                                        </p:tav>
                                      </p:tavLst>
                                    </p:anim>
                                    <p:animEffect transition="in" filter="fade">
                                      <p:cBhvr>
                                        <p:cTn id="121" dur="500"/>
                                        <p:tgtEl>
                                          <p:spTgt spid="129038">
                                            <p:txEl>
                                              <p:pRg st="2" end="2"/>
                                            </p:txEl>
                                          </p:spTgt>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53" presetClass="entr" presetSubtype="16" fill="hold" grpId="0" nodeType="clickEffect">
                                  <p:stCondLst>
                                    <p:cond delay="0"/>
                                  </p:stCondLst>
                                  <p:childTnLst>
                                    <p:set>
                                      <p:cBhvr>
                                        <p:cTn id="125" dur="1" fill="hold">
                                          <p:stCondLst>
                                            <p:cond delay="0"/>
                                          </p:stCondLst>
                                        </p:cTn>
                                        <p:tgtEl>
                                          <p:spTgt spid="129043"/>
                                        </p:tgtEl>
                                        <p:attrNameLst>
                                          <p:attrName>style.visibility</p:attrName>
                                        </p:attrNameLst>
                                      </p:cBhvr>
                                      <p:to>
                                        <p:strVal val="visible"/>
                                      </p:to>
                                    </p:set>
                                    <p:anim calcmode="lin" valueType="num">
                                      <p:cBhvr>
                                        <p:cTn id="126" dur="500" fill="hold"/>
                                        <p:tgtEl>
                                          <p:spTgt spid="129043"/>
                                        </p:tgtEl>
                                        <p:attrNameLst>
                                          <p:attrName>ppt_w</p:attrName>
                                        </p:attrNameLst>
                                      </p:cBhvr>
                                      <p:tavLst>
                                        <p:tav tm="0">
                                          <p:val>
                                            <p:fltVal val="0"/>
                                          </p:val>
                                        </p:tav>
                                        <p:tav tm="100000">
                                          <p:val>
                                            <p:strVal val="#ppt_w"/>
                                          </p:val>
                                        </p:tav>
                                      </p:tavLst>
                                    </p:anim>
                                    <p:anim calcmode="lin" valueType="num">
                                      <p:cBhvr>
                                        <p:cTn id="127" dur="500" fill="hold"/>
                                        <p:tgtEl>
                                          <p:spTgt spid="129043"/>
                                        </p:tgtEl>
                                        <p:attrNameLst>
                                          <p:attrName>ppt_h</p:attrName>
                                        </p:attrNameLst>
                                      </p:cBhvr>
                                      <p:tavLst>
                                        <p:tav tm="0">
                                          <p:val>
                                            <p:fltVal val="0"/>
                                          </p:val>
                                        </p:tav>
                                        <p:tav tm="100000">
                                          <p:val>
                                            <p:strVal val="#ppt_h"/>
                                          </p:val>
                                        </p:tav>
                                      </p:tavLst>
                                    </p:anim>
                                    <p:animEffect transition="in" filter="fade">
                                      <p:cBhvr>
                                        <p:cTn id="128" dur="500"/>
                                        <p:tgtEl>
                                          <p:spTgt spid="129043"/>
                                        </p:tgtEl>
                                      </p:cBhvr>
                                    </p:animEffect>
                                  </p:childTnLst>
                                </p:cTn>
                              </p:par>
                              <p:par>
                                <p:cTn id="129" presetID="53" presetClass="entr" presetSubtype="16" fill="hold" grpId="0" nodeType="withEffect">
                                  <p:stCondLst>
                                    <p:cond delay="0"/>
                                  </p:stCondLst>
                                  <p:childTnLst>
                                    <p:set>
                                      <p:cBhvr>
                                        <p:cTn id="130" dur="1" fill="hold">
                                          <p:stCondLst>
                                            <p:cond delay="0"/>
                                          </p:stCondLst>
                                        </p:cTn>
                                        <p:tgtEl>
                                          <p:spTgt spid="129042"/>
                                        </p:tgtEl>
                                        <p:attrNameLst>
                                          <p:attrName>style.visibility</p:attrName>
                                        </p:attrNameLst>
                                      </p:cBhvr>
                                      <p:to>
                                        <p:strVal val="visible"/>
                                      </p:to>
                                    </p:set>
                                    <p:anim calcmode="lin" valueType="num">
                                      <p:cBhvr>
                                        <p:cTn id="131" dur="500" fill="hold"/>
                                        <p:tgtEl>
                                          <p:spTgt spid="129042"/>
                                        </p:tgtEl>
                                        <p:attrNameLst>
                                          <p:attrName>ppt_w</p:attrName>
                                        </p:attrNameLst>
                                      </p:cBhvr>
                                      <p:tavLst>
                                        <p:tav tm="0">
                                          <p:val>
                                            <p:fltVal val="0"/>
                                          </p:val>
                                        </p:tav>
                                        <p:tav tm="100000">
                                          <p:val>
                                            <p:strVal val="#ppt_w"/>
                                          </p:val>
                                        </p:tav>
                                      </p:tavLst>
                                    </p:anim>
                                    <p:anim calcmode="lin" valueType="num">
                                      <p:cBhvr>
                                        <p:cTn id="132" dur="500" fill="hold"/>
                                        <p:tgtEl>
                                          <p:spTgt spid="129042"/>
                                        </p:tgtEl>
                                        <p:attrNameLst>
                                          <p:attrName>ppt_h</p:attrName>
                                        </p:attrNameLst>
                                      </p:cBhvr>
                                      <p:tavLst>
                                        <p:tav tm="0">
                                          <p:val>
                                            <p:fltVal val="0"/>
                                          </p:val>
                                        </p:tav>
                                        <p:tav tm="100000">
                                          <p:val>
                                            <p:strVal val="#ppt_h"/>
                                          </p:val>
                                        </p:tav>
                                      </p:tavLst>
                                    </p:anim>
                                    <p:animEffect transition="in" filter="fade">
                                      <p:cBhvr>
                                        <p:cTn id="133" dur="500"/>
                                        <p:tgtEl>
                                          <p:spTgt spid="129042"/>
                                        </p:tgtEl>
                                      </p:cBhvr>
                                    </p:animEffect>
                                  </p:childTnLst>
                                </p:cTn>
                              </p:par>
                            </p:childTnLst>
                          </p:cTn>
                        </p:par>
                        <p:par>
                          <p:cTn id="134" fill="hold" nodeType="afterGroup">
                            <p:stCondLst>
                              <p:cond delay="500"/>
                            </p:stCondLst>
                            <p:childTnLst>
                              <p:par>
                                <p:cTn id="135" presetID="53" presetClass="entr" presetSubtype="16" fill="hold" grpId="0" nodeType="afterEffect">
                                  <p:stCondLst>
                                    <p:cond delay="0"/>
                                  </p:stCondLst>
                                  <p:childTnLst>
                                    <p:set>
                                      <p:cBhvr>
                                        <p:cTn id="136" dur="1" fill="hold">
                                          <p:stCondLst>
                                            <p:cond delay="0"/>
                                          </p:stCondLst>
                                        </p:cTn>
                                        <p:tgtEl>
                                          <p:spTgt spid="129041"/>
                                        </p:tgtEl>
                                        <p:attrNameLst>
                                          <p:attrName>style.visibility</p:attrName>
                                        </p:attrNameLst>
                                      </p:cBhvr>
                                      <p:to>
                                        <p:strVal val="visible"/>
                                      </p:to>
                                    </p:set>
                                    <p:anim calcmode="lin" valueType="num">
                                      <p:cBhvr>
                                        <p:cTn id="137" dur="500" fill="hold"/>
                                        <p:tgtEl>
                                          <p:spTgt spid="129041"/>
                                        </p:tgtEl>
                                        <p:attrNameLst>
                                          <p:attrName>ppt_w</p:attrName>
                                        </p:attrNameLst>
                                      </p:cBhvr>
                                      <p:tavLst>
                                        <p:tav tm="0">
                                          <p:val>
                                            <p:fltVal val="0"/>
                                          </p:val>
                                        </p:tav>
                                        <p:tav tm="100000">
                                          <p:val>
                                            <p:strVal val="#ppt_w"/>
                                          </p:val>
                                        </p:tav>
                                      </p:tavLst>
                                    </p:anim>
                                    <p:anim calcmode="lin" valueType="num">
                                      <p:cBhvr>
                                        <p:cTn id="138" dur="500" fill="hold"/>
                                        <p:tgtEl>
                                          <p:spTgt spid="129041"/>
                                        </p:tgtEl>
                                        <p:attrNameLst>
                                          <p:attrName>ppt_h</p:attrName>
                                        </p:attrNameLst>
                                      </p:cBhvr>
                                      <p:tavLst>
                                        <p:tav tm="0">
                                          <p:val>
                                            <p:fltVal val="0"/>
                                          </p:val>
                                        </p:tav>
                                        <p:tav tm="100000">
                                          <p:val>
                                            <p:strVal val="#ppt_h"/>
                                          </p:val>
                                        </p:tav>
                                      </p:tavLst>
                                    </p:anim>
                                    <p:animEffect transition="in" filter="fade">
                                      <p:cBhvr>
                                        <p:cTn id="139" dur="500"/>
                                        <p:tgtEl>
                                          <p:spTgt spid="129041"/>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53" presetClass="entr" presetSubtype="16" fill="hold" grpId="0" nodeType="clickEffect">
                                  <p:stCondLst>
                                    <p:cond delay="0"/>
                                  </p:stCondLst>
                                  <p:childTnLst>
                                    <p:set>
                                      <p:cBhvr>
                                        <p:cTn id="143" dur="1" fill="hold">
                                          <p:stCondLst>
                                            <p:cond delay="0"/>
                                          </p:stCondLst>
                                        </p:cTn>
                                        <p:tgtEl>
                                          <p:spTgt spid="129046"/>
                                        </p:tgtEl>
                                        <p:attrNameLst>
                                          <p:attrName>style.visibility</p:attrName>
                                        </p:attrNameLst>
                                      </p:cBhvr>
                                      <p:to>
                                        <p:strVal val="visible"/>
                                      </p:to>
                                    </p:set>
                                    <p:anim calcmode="lin" valueType="num">
                                      <p:cBhvr>
                                        <p:cTn id="144" dur="500" fill="hold"/>
                                        <p:tgtEl>
                                          <p:spTgt spid="129046"/>
                                        </p:tgtEl>
                                        <p:attrNameLst>
                                          <p:attrName>ppt_w</p:attrName>
                                        </p:attrNameLst>
                                      </p:cBhvr>
                                      <p:tavLst>
                                        <p:tav tm="0">
                                          <p:val>
                                            <p:fltVal val="0"/>
                                          </p:val>
                                        </p:tav>
                                        <p:tav tm="100000">
                                          <p:val>
                                            <p:strVal val="#ppt_w"/>
                                          </p:val>
                                        </p:tav>
                                      </p:tavLst>
                                    </p:anim>
                                    <p:anim calcmode="lin" valueType="num">
                                      <p:cBhvr>
                                        <p:cTn id="145" dur="500" fill="hold"/>
                                        <p:tgtEl>
                                          <p:spTgt spid="129046"/>
                                        </p:tgtEl>
                                        <p:attrNameLst>
                                          <p:attrName>ppt_h</p:attrName>
                                        </p:attrNameLst>
                                      </p:cBhvr>
                                      <p:tavLst>
                                        <p:tav tm="0">
                                          <p:val>
                                            <p:fltVal val="0"/>
                                          </p:val>
                                        </p:tav>
                                        <p:tav tm="100000">
                                          <p:val>
                                            <p:strVal val="#ppt_h"/>
                                          </p:val>
                                        </p:tav>
                                      </p:tavLst>
                                    </p:anim>
                                    <p:animEffect transition="in" filter="fade">
                                      <p:cBhvr>
                                        <p:cTn id="146" dur="500"/>
                                        <p:tgtEl>
                                          <p:spTgt spid="129046"/>
                                        </p:tgtEl>
                                      </p:cBhvr>
                                    </p:animEffect>
                                  </p:childTnLst>
                                </p:cTn>
                              </p:par>
                              <p:par>
                                <p:cTn id="147" presetID="53" presetClass="entr" presetSubtype="16" fill="hold" grpId="0" nodeType="withEffect">
                                  <p:stCondLst>
                                    <p:cond delay="0"/>
                                  </p:stCondLst>
                                  <p:childTnLst>
                                    <p:set>
                                      <p:cBhvr>
                                        <p:cTn id="148" dur="1" fill="hold">
                                          <p:stCondLst>
                                            <p:cond delay="0"/>
                                          </p:stCondLst>
                                        </p:cTn>
                                        <p:tgtEl>
                                          <p:spTgt spid="129068"/>
                                        </p:tgtEl>
                                        <p:attrNameLst>
                                          <p:attrName>style.visibility</p:attrName>
                                        </p:attrNameLst>
                                      </p:cBhvr>
                                      <p:to>
                                        <p:strVal val="visible"/>
                                      </p:to>
                                    </p:set>
                                    <p:anim calcmode="lin" valueType="num">
                                      <p:cBhvr>
                                        <p:cTn id="149" dur="500" fill="hold"/>
                                        <p:tgtEl>
                                          <p:spTgt spid="129068"/>
                                        </p:tgtEl>
                                        <p:attrNameLst>
                                          <p:attrName>ppt_w</p:attrName>
                                        </p:attrNameLst>
                                      </p:cBhvr>
                                      <p:tavLst>
                                        <p:tav tm="0">
                                          <p:val>
                                            <p:fltVal val="0"/>
                                          </p:val>
                                        </p:tav>
                                        <p:tav tm="100000">
                                          <p:val>
                                            <p:strVal val="#ppt_w"/>
                                          </p:val>
                                        </p:tav>
                                      </p:tavLst>
                                    </p:anim>
                                    <p:anim calcmode="lin" valueType="num">
                                      <p:cBhvr>
                                        <p:cTn id="150" dur="500" fill="hold"/>
                                        <p:tgtEl>
                                          <p:spTgt spid="129068"/>
                                        </p:tgtEl>
                                        <p:attrNameLst>
                                          <p:attrName>ppt_h</p:attrName>
                                        </p:attrNameLst>
                                      </p:cBhvr>
                                      <p:tavLst>
                                        <p:tav tm="0">
                                          <p:val>
                                            <p:fltVal val="0"/>
                                          </p:val>
                                        </p:tav>
                                        <p:tav tm="100000">
                                          <p:val>
                                            <p:strVal val="#ppt_h"/>
                                          </p:val>
                                        </p:tav>
                                      </p:tavLst>
                                    </p:anim>
                                    <p:animEffect transition="in" filter="fade">
                                      <p:cBhvr>
                                        <p:cTn id="151" dur="500"/>
                                        <p:tgtEl>
                                          <p:spTgt spid="129068"/>
                                        </p:tgtEl>
                                      </p:cBhvr>
                                    </p:animEffect>
                                  </p:childTnLst>
                                </p:cTn>
                              </p:par>
                            </p:childTnLst>
                          </p:cTn>
                        </p:par>
                        <p:par>
                          <p:cTn id="152" fill="hold" nodeType="afterGroup">
                            <p:stCondLst>
                              <p:cond delay="500"/>
                            </p:stCondLst>
                            <p:childTnLst>
                              <p:par>
                                <p:cTn id="153" presetID="53" presetClass="entr" presetSubtype="16" fill="hold" grpId="0" nodeType="afterEffect">
                                  <p:stCondLst>
                                    <p:cond delay="0"/>
                                  </p:stCondLst>
                                  <p:childTnLst>
                                    <p:set>
                                      <p:cBhvr>
                                        <p:cTn id="154" dur="1" fill="hold">
                                          <p:stCondLst>
                                            <p:cond delay="0"/>
                                          </p:stCondLst>
                                        </p:cTn>
                                        <p:tgtEl>
                                          <p:spTgt spid="129044">
                                            <p:bg/>
                                          </p:spTgt>
                                        </p:tgtEl>
                                        <p:attrNameLst>
                                          <p:attrName>style.visibility</p:attrName>
                                        </p:attrNameLst>
                                      </p:cBhvr>
                                      <p:to>
                                        <p:strVal val="visible"/>
                                      </p:to>
                                    </p:set>
                                    <p:anim calcmode="lin" valueType="num">
                                      <p:cBhvr>
                                        <p:cTn id="155" dur="500" fill="hold"/>
                                        <p:tgtEl>
                                          <p:spTgt spid="129044">
                                            <p:bg/>
                                          </p:spTgt>
                                        </p:tgtEl>
                                        <p:attrNameLst>
                                          <p:attrName>ppt_w</p:attrName>
                                        </p:attrNameLst>
                                      </p:cBhvr>
                                      <p:tavLst>
                                        <p:tav tm="0">
                                          <p:val>
                                            <p:fltVal val="0"/>
                                          </p:val>
                                        </p:tav>
                                        <p:tav tm="100000">
                                          <p:val>
                                            <p:strVal val="#ppt_w"/>
                                          </p:val>
                                        </p:tav>
                                      </p:tavLst>
                                    </p:anim>
                                    <p:anim calcmode="lin" valueType="num">
                                      <p:cBhvr>
                                        <p:cTn id="156" dur="500" fill="hold"/>
                                        <p:tgtEl>
                                          <p:spTgt spid="129044">
                                            <p:bg/>
                                          </p:spTgt>
                                        </p:tgtEl>
                                        <p:attrNameLst>
                                          <p:attrName>ppt_h</p:attrName>
                                        </p:attrNameLst>
                                      </p:cBhvr>
                                      <p:tavLst>
                                        <p:tav tm="0">
                                          <p:val>
                                            <p:fltVal val="0"/>
                                          </p:val>
                                        </p:tav>
                                        <p:tav tm="100000">
                                          <p:val>
                                            <p:strVal val="#ppt_h"/>
                                          </p:val>
                                        </p:tav>
                                      </p:tavLst>
                                    </p:anim>
                                    <p:animEffect transition="in" filter="fade">
                                      <p:cBhvr>
                                        <p:cTn id="157" dur="500"/>
                                        <p:tgtEl>
                                          <p:spTgt spid="129044">
                                            <p:bg/>
                                          </p:spTgt>
                                        </p:tgtEl>
                                      </p:cBhvr>
                                    </p:animEffect>
                                  </p:childTnLst>
                                </p:cTn>
                              </p:par>
                            </p:childTnLst>
                          </p:cTn>
                        </p:par>
                        <p:par>
                          <p:cTn id="158" fill="hold" nodeType="afterGroup">
                            <p:stCondLst>
                              <p:cond delay="1000"/>
                            </p:stCondLst>
                            <p:childTnLst>
                              <p:par>
                                <p:cTn id="159" presetID="53" presetClass="entr" presetSubtype="16" fill="hold" grpId="0" nodeType="afterEffect">
                                  <p:stCondLst>
                                    <p:cond delay="0"/>
                                  </p:stCondLst>
                                  <p:childTnLst>
                                    <p:set>
                                      <p:cBhvr>
                                        <p:cTn id="160" dur="1" fill="hold">
                                          <p:stCondLst>
                                            <p:cond delay="0"/>
                                          </p:stCondLst>
                                        </p:cTn>
                                        <p:tgtEl>
                                          <p:spTgt spid="129044">
                                            <p:txEl>
                                              <p:pRg st="0" end="0"/>
                                            </p:txEl>
                                          </p:spTgt>
                                        </p:tgtEl>
                                        <p:attrNameLst>
                                          <p:attrName>style.visibility</p:attrName>
                                        </p:attrNameLst>
                                      </p:cBhvr>
                                      <p:to>
                                        <p:strVal val="visible"/>
                                      </p:to>
                                    </p:set>
                                    <p:anim calcmode="lin" valueType="num">
                                      <p:cBhvr>
                                        <p:cTn id="161" dur="500" fill="hold"/>
                                        <p:tgtEl>
                                          <p:spTgt spid="129044">
                                            <p:txEl>
                                              <p:pRg st="0" end="0"/>
                                            </p:txEl>
                                          </p:spTgt>
                                        </p:tgtEl>
                                        <p:attrNameLst>
                                          <p:attrName>ppt_w</p:attrName>
                                        </p:attrNameLst>
                                      </p:cBhvr>
                                      <p:tavLst>
                                        <p:tav tm="0">
                                          <p:val>
                                            <p:fltVal val="0"/>
                                          </p:val>
                                        </p:tav>
                                        <p:tav tm="100000">
                                          <p:val>
                                            <p:strVal val="#ppt_w"/>
                                          </p:val>
                                        </p:tav>
                                      </p:tavLst>
                                    </p:anim>
                                    <p:anim calcmode="lin" valueType="num">
                                      <p:cBhvr>
                                        <p:cTn id="162" dur="500" fill="hold"/>
                                        <p:tgtEl>
                                          <p:spTgt spid="129044">
                                            <p:txEl>
                                              <p:pRg st="0" end="0"/>
                                            </p:txEl>
                                          </p:spTgt>
                                        </p:tgtEl>
                                        <p:attrNameLst>
                                          <p:attrName>ppt_h</p:attrName>
                                        </p:attrNameLst>
                                      </p:cBhvr>
                                      <p:tavLst>
                                        <p:tav tm="0">
                                          <p:val>
                                            <p:fltVal val="0"/>
                                          </p:val>
                                        </p:tav>
                                        <p:tav tm="100000">
                                          <p:val>
                                            <p:strVal val="#ppt_h"/>
                                          </p:val>
                                        </p:tav>
                                      </p:tavLst>
                                    </p:anim>
                                    <p:animEffect transition="in" filter="fade">
                                      <p:cBhvr>
                                        <p:cTn id="163" dur="500"/>
                                        <p:tgtEl>
                                          <p:spTgt spid="129044">
                                            <p:txEl>
                                              <p:pRg st="0" end="0"/>
                                            </p:txEl>
                                          </p:spTgt>
                                        </p:tgtEl>
                                      </p:cBhvr>
                                    </p:animEffect>
                                  </p:childTnLst>
                                </p:cTn>
                              </p:par>
                            </p:childTnLst>
                          </p:cTn>
                        </p:par>
                        <p:par>
                          <p:cTn id="164" fill="hold" nodeType="afterGroup">
                            <p:stCondLst>
                              <p:cond delay="1500"/>
                            </p:stCondLst>
                            <p:childTnLst>
                              <p:par>
                                <p:cTn id="165" presetID="53" presetClass="entr" presetSubtype="16" fill="hold" grpId="0" nodeType="afterEffect">
                                  <p:stCondLst>
                                    <p:cond delay="0"/>
                                  </p:stCondLst>
                                  <p:childTnLst>
                                    <p:set>
                                      <p:cBhvr>
                                        <p:cTn id="166" dur="1" fill="hold">
                                          <p:stCondLst>
                                            <p:cond delay="0"/>
                                          </p:stCondLst>
                                        </p:cTn>
                                        <p:tgtEl>
                                          <p:spTgt spid="129044">
                                            <p:txEl>
                                              <p:pRg st="1" end="1"/>
                                            </p:txEl>
                                          </p:spTgt>
                                        </p:tgtEl>
                                        <p:attrNameLst>
                                          <p:attrName>style.visibility</p:attrName>
                                        </p:attrNameLst>
                                      </p:cBhvr>
                                      <p:to>
                                        <p:strVal val="visible"/>
                                      </p:to>
                                    </p:set>
                                    <p:anim calcmode="lin" valueType="num">
                                      <p:cBhvr>
                                        <p:cTn id="167" dur="500" fill="hold"/>
                                        <p:tgtEl>
                                          <p:spTgt spid="129044">
                                            <p:txEl>
                                              <p:pRg st="1" end="1"/>
                                            </p:txEl>
                                          </p:spTgt>
                                        </p:tgtEl>
                                        <p:attrNameLst>
                                          <p:attrName>ppt_w</p:attrName>
                                        </p:attrNameLst>
                                      </p:cBhvr>
                                      <p:tavLst>
                                        <p:tav tm="0">
                                          <p:val>
                                            <p:fltVal val="0"/>
                                          </p:val>
                                        </p:tav>
                                        <p:tav tm="100000">
                                          <p:val>
                                            <p:strVal val="#ppt_w"/>
                                          </p:val>
                                        </p:tav>
                                      </p:tavLst>
                                    </p:anim>
                                    <p:anim calcmode="lin" valueType="num">
                                      <p:cBhvr>
                                        <p:cTn id="168" dur="500" fill="hold"/>
                                        <p:tgtEl>
                                          <p:spTgt spid="129044">
                                            <p:txEl>
                                              <p:pRg st="1" end="1"/>
                                            </p:txEl>
                                          </p:spTgt>
                                        </p:tgtEl>
                                        <p:attrNameLst>
                                          <p:attrName>ppt_h</p:attrName>
                                        </p:attrNameLst>
                                      </p:cBhvr>
                                      <p:tavLst>
                                        <p:tav tm="0">
                                          <p:val>
                                            <p:fltVal val="0"/>
                                          </p:val>
                                        </p:tav>
                                        <p:tav tm="100000">
                                          <p:val>
                                            <p:strVal val="#ppt_h"/>
                                          </p:val>
                                        </p:tav>
                                      </p:tavLst>
                                    </p:anim>
                                    <p:animEffect transition="in" filter="fade">
                                      <p:cBhvr>
                                        <p:cTn id="169" dur="500"/>
                                        <p:tgtEl>
                                          <p:spTgt spid="129044">
                                            <p:txEl>
                                              <p:pRg st="1" end="1"/>
                                            </p:txEl>
                                          </p:spTgt>
                                        </p:tgtEl>
                                      </p:cBhvr>
                                    </p:animEffect>
                                  </p:childTnLst>
                                </p:cTn>
                              </p:par>
                            </p:childTnLst>
                          </p:cTn>
                        </p:par>
                        <p:par>
                          <p:cTn id="170" fill="hold" nodeType="afterGroup">
                            <p:stCondLst>
                              <p:cond delay="2000"/>
                            </p:stCondLst>
                            <p:childTnLst>
                              <p:par>
                                <p:cTn id="171" presetID="53" presetClass="entr" presetSubtype="16" fill="hold" grpId="0" nodeType="afterEffect">
                                  <p:stCondLst>
                                    <p:cond delay="0"/>
                                  </p:stCondLst>
                                  <p:childTnLst>
                                    <p:set>
                                      <p:cBhvr>
                                        <p:cTn id="172" dur="1" fill="hold">
                                          <p:stCondLst>
                                            <p:cond delay="0"/>
                                          </p:stCondLst>
                                        </p:cTn>
                                        <p:tgtEl>
                                          <p:spTgt spid="129044">
                                            <p:txEl>
                                              <p:pRg st="2" end="2"/>
                                            </p:txEl>
                                          </p:spTgt>
                                        </p:tgtEl>
                                        <p:attrNameLst>
                                          <p:attrName>style.visibility</p:attrName>
                                        </p:attrNameLst>
                                      </p:cBhvr>
                                      <p:to>
                                        <p:strVal val="visible"/>
                                      </p:to>
                                    </p:set>
                                    <p:anim calcmode="lin" valueType="num">
                                      <p:cBhvr>
                                        <p:cTn id="173" dur="500" fill="hold"/>
                                        <p:tgtEl>
                                          <p:spTgt spid="129044">
                                            <p:txEl>
                                              <p:pRg st="2" end="2"/>
                                            </p:txEl>
                                          </p:spTgt>
                                        </p:tgtEl>
                                        <p:attrNameLst>
                                          <p:attrName>ppt_w</p:attrName>
                                        </p:attrNameLst>
                                      </p:cBhvr>
                                      <p:tavLst>
                                        <p:tav tm="0">
                                          <p:val>
                                            <p:fltVal val="0"/>
                                          </p:val>
                                        </p:tav>
                                        <p:tav tm="100000">
                                          <p:val>
                                            <p:strVal val="#ppt_w"/>
                                          </p:val>
                                        </p:tav>
                                      </p:tavLst>
                                    </p:anim>
                                    <p:anim calcmode="lin" valueType="num">
                                      <p:cBhvr>
                                        <p:cTn id="174" dur="500" fill="hold"/>
                                        <p:tgtEl>
                                          <p:spTgt spid="129044">
                                            <p:txEl>
                                              <p:pRg st="2" end="2"/>
                                            </p:txEl>
                                          </p:spTgt>
                                        </p:tgtEl>
                                        <p:attrNameLst>
                                          <p:attrName>ppt_h</p:attrName>
                                        </p:attrNameLst>
                                      </p:cBhvr>
                                      <p:tavLst>
                                        <p:tav tm="0">
                                          <p:val>
                                            <p:fltVal val="0"/>
                                          </p:val>
                                        </p:tav>
                                        <p:tav tm="100000">
                                          <p:val>
                                            <p:strVal val="#ppt_h"/>
                                          </p:val>
                                        </p:tav>
                                      </p:tavLst>
                                    </p:anim>
                                    <p:animEffect transition="in" filter="fade">
                                      <p:cBhvr>
                                        <p:cTn id="175" dur="500"/>
                                        <p:tgtEl>
                                          <p:spTgt spid="129044">
                                            <p:txEl>
                                              <p:pRg st="2" end="2"/>
                                            </p:txEl>
                                          </p:spTgt>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53" presetClass="entr" presetSubtype="16" fill="hold" grpId="0" nodeType="clickEffect">
                                  <p:stCondLst>
                                    <p:cond delay="0"/>
                                  </p:stCondLst>
                                  <p:childTnLst>
                                    <p:set>
                                      <p:cBhvr>
                                        <p:cTn id="179" dur="1" fill="hold">
                                          <p:stCondLst>
                                            <p:cond delay="0"/>
                                          </p:stCondLst>
                                        </p:cTn>
                                        <p:tgtEl>
                                          <p:spTgt spid="129044">
                                            <p:txEl>
                                              <p:pRg st="3" end="3"/>
                                            </p:txEl>
                                          </p:spTgt>
                                        </p:tgtEl>
                                        <p:attrNameLst>
                                          <p:attrName>style.visibility</p:attrName>
                                        </p:attrNameLst>
                                      </p:cBhvr>
                                      <p:to>
                                        <p:strVal val="visible"/>
                                      </p:to>
                                    </p:set>
                                    <p:anim calcmode="lin" valueType="num">
                                      <p:cBhvr>
                                        <p:cTn id="180" dur="500" fill="hold"/>
                                        <p:tgtEl>
                                          <p:spTgt spid="129044">
                                            <p:txEl>
                                              <p:pRg st="3" end="3"/>
                                            </p:txEl>
                                          </p:spTgt>
                                        </p:tgtEl>
                                        <p:attrNameLst>
                                          <p:attrName>ppt_w</p:attrName>
                                        </p:attrNameLst>
                                      </p:cBhvr>
                                      <p:tavLst>
                                        <p:tav tm="0">
                                          <p:val>
                                            <p:fltVal val="0"/>
                                          </p:val>
                                        </p:tav>
                                        <p:tav tm="100000">
                                          <p:val>
                                            <p:strVal val="#ppt_w"/>
                                          </p:val>
                                        </p:tav>
                                      </p:tavLst>
                                    </p:anim>
                                    <p:anim calcmode="lin" valueType="num">
                                      <p:cBhvr>
                                        <p:cTn id="181" dur="500" fill="hold"/>
                                        <p:tgtEl>
                                          <p:spTgt spid="129044">
                                            <p:txEl>
                                              <p:pRg st="3" end="3"/>
                                            </p:txEl>
                                          </p:spTgt>
                                        </p:tgtEl>
                                        <p:attrNameLst>
                                          <p:attrName>ppt_h</p:attrName>
                                        </p:attrNameLst>
                                      </p:cBhvr>
                                      <p:tavLst>
                                        <p:tav tm="0">
                                          <p:val>
                                            <p:fltVal val="0"/>
                                          </p:val>
                                        </p:tav>
                                        <p:tav tm="100000">
                                          <p:val>
                                            <p:strVal val="#ppt_h"/>
                                          </p:val>
                                        </p:tav>
                                      </p:tavLst>
                                    </p:anim>
                                    <p:animEffect transition="in" filter="fade">
                                      <p:cBhvr>
                                        <p:cTn id="182" dur="500"/>
                                        <p:tgtEl>
                                          <p:spTgt spid="129044">
                                            <p:txEl>
                                              <p:pRg st="3" end="3"/>
                                            </p:txEl>
                                          </p:spTgt>
                                        </p:tgtEl>
                                      </p:cBhvr>
                                    </p:animEffect>
                                  </p:childTnLst>
                                </p:cTn>
                              </p:par>
                            </p:childTnLst>
                          </p:cTn>
                        </p:par>
                        <p:par>
                          <p:cTn id="183" fill="hold" nodeType="afterGroup">
                            <p:stCondLst>
                              <p:cond delay="500"/>
                            </p:stCondLst>
                            <p:childTnLst>
                              <p:par>
                                <p:cTn id="184" presetID="53" presetClass="entr" presetSubtype="16" fill="hold" grpId="0" nodeType="afterEffect">
                                  <p:stCondLst>
                                    <p:cond delay="0"/>
                                  </p:stCondLst>
                                  <p:childTnLst>
                                    <p:set>
                                      <p:cBhvr>
                                        <p:cTn id="185" dur="1" fill="hold">
                                          <p:stCondLst>
                                            <p:cond delay="0"/>
                                          </p:stCondLst>
                                        </p:cTn>
                                        <p:tgtEl>
                                          <p:spTgt spid="129044">
                                            <p:txEl>
                                              <p:pRg st="4" end="4"/>
                                            </p:txEl>
                                          </p:spTgt>
                                        </p:tgtEl>
                                        <p:attrNameLst>
                                          <p:attrName>style.visibility</p:attrName>
                                        </p:attrNameLst>
                                      </p:cBhvr>
                                      <p:to>
                                        <p:strVal val="visible"/>
                                      </p:to>
                                    </p:set>
                                    <p:anim calcmode="lin" valueType="num">
                                      <p:cBhvr>
                                        <p:cTn id="186" dur="500" fill="hold"/>
                                        <p:tgtEl>
                                          <p:spTgt spid="129044">
                                            <p:txEl>
                                              <p:pRg st="4" end="4"/>
                                            </p:txEl>
                                          </p:spTgt>
                                        </p:tgtEl>
                                        <p:attrNameLst>
                                          <p:attrName>ppt_w</p:attrName>
                                        </p:attrNameLst>
                                      </p:cBhvr>
                                      <p:tavLst>
                                        <p:tav tm="0">
                                          <p:val>
                                            <p:fltVal val="0"/>
                                          </p:val>
                                        </p:tav>
                                        <p:tav tm="100000">
                                          <p:val>
                                            <p:strVal val="#ppt_w"/>
                                          </p:val>
                                        </p:tav>
                                      </p:tavLst>
                                    </p:anim>
                                    <p:anim calcmode="lin" valueType="num">
                                      <p:cBhvr>
                                        <p:cTn id="187" dur="500" fill="hold"/>
                                        <p:tgtEl>
                                          <p:spTgt spid="129044">
                                            <p:txEl>
                                              <p:pRg st="4" end="4"/>
                                            </p:txEl>
                                          </p:spTgt>
                                        </p:tgtEl>
                                        <p:attrNameLst>
                                          <p:attrName>ppt_h</p:attrName>
                                        </p:attrNameLst>
                                      </p:cBhvr>
                                      <p:tavLst>
                                        <p:tav tm="0">
                                          <p:val>
                                            <p:fltVal val="0"/>
                                          </p:val>
                                        </p:tav>
                                        <p:tav tm="100000">
                                          <p:val>
                                            <p:strVal val="#ppt_h"/>
                                          </p:val>
                                        </p:tav>
                                      </p:tavLst>
                                    </p:anim>
                                    <p:animEffect transition="in" filter="fade">
                                      <p:cBhvr>
                                        <p:cTn id="188" dur="500"/>
                                        <p:tgtEl>
                                          <p:spTgt spid="129044">
                                            <p:txEl>
                                              <p:pRg st="4" end="4"/>
                                            </p:txEl>
                                          </p:spTgt>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53" presetClass="entr" presetSubtype="16" fill="hold" grpId="0" nodeType="clickEffect">
                                  <p:stCondLst>
                                    <p:cond delay="0"/>
                                  </p:stCondLst>
                                  <p:childTnLst>
                                    <p:set>
                                      <p:cBhvr>
                                        <p:cTn id="192" dur="1" fill="hold">
                                          <p:stCondLst>
                                            <p:cond delay="0"/>
                                          </p:stCondLst>
                                        </p:cTn>
                                        <p:tgtEl>
                                          <p:spTgt spid="129044">
                                            <p:txEl>
                                              <p:pRg st="5" end="5"/>
                                            </p:txEl>
                                          </p:spTgt>
                                        </p:tgtEl>
                                        <p:attrNameLst>
                                          <p:attrName>style.visibility</p:attrName>
                                        </p:attrNameLst>
                                      </p:cBhvr>
                                      <p:to>
                                        <p:strVal val="visible"/>
                                      </p:to>
                                    </p:set>
                                    <p:anim calcmode="lin" valueType="num">
                                      <p:cBhvr>
                                        <p:cTn id="193" dur="500" fill="hold"/>
                                        <p:tgtEl>
                                          <p:spTgt spid="129044">
                                            <p:txEl>
                                              <p:pRg st="5" end="5"/>
                                            </p:txEl>
                                          </p:spTgt>
                                        </p:tgtEl>
                                        <p:attrNameLst>
                                          <p:attrName>ppt_w</p:attrName>
                                        </p:attrNameLst>
                                      </p:cBhvr>
                                      <p:tavLst>
                                        <p:tav tm="0">
                                          <p:val>
                                            <p:fltVal val="0"/>
                                          </p:val>
                                        </p:tav>
                                        <p:tav tm="100000">
                                          <p:val>
                                            <p:strVal val="#ppt_w"/>
                                          </p:val>
                                        </p:tav>
                                      </p:tavLst>
                                    </p:anim>
                                    <p:anim calcmode="lin" valueType="num">
                                      <p:cBhvr>
                                        <p:cTn id="194" dur="500" fill="hold"/>
                                        <p:tgtEl>
                                          <p:spTgt spid="129044">
                                            <p:txEl>
                                              <p:pRg st="5" end="5"/>
                                            </p:txEl>
                                          </p:spTgt>
                                        </p:tgtEl>
                                        <p:attrNameLst>
                                          <p:attrName>ppt_h</p:attrName>
                                        </p:attrNameLst>
                                      </p:cBhvr>
                                      <p:tavLst>
                                        <p:tav tm="0">
                                          <p:val>
                                            <p:fltVal val="0"/>
                                          </p:val>
                                        </p:tav>
                                        <p:tav tm="100000">
                                          <p:val>
                                            <p:strVal val="#ppt_h"/>
                                          </p:val>
                                        </p:tav>
                                      </p:tavLst>
                                    </p:anim>
                                    <p:animEffect transition="in" filter="fade">
                                      <p:cBhvr>
                                        <p:cTn id="195" dur="500"/>
                                        <p:tgtEl>
                                          <p:spTgt spid="129044">
                                            <p:txEl>
                                              <p:pRg st="5" end="5"/>
                                            </p:txEl>
                                          </p:spTgt>
                                        </p:tgtEl>
                                      </p:cBhvr>
                                    </p:animEffect>
                                  </p:childTnLst>
                                </p:cTn>
                              </p:par>
                            </p:childTnLst>
                          </p:cTn>
                        </p:par>
                        <p:par>
                          <p:cTn id="196" fill="hold" nodeType="afterGroup">
                            <p:stCondLst>
                              <p:cond delay="500"/>
                            </p:stCondLst>
                            <p:childTnLst>
                              <p:par>
                                <p:cTn id="197" presetID="53" presetClass="entr" presetSubtype="16" fill="hold" grpId="0" nodeType="afterEffect">
                                  <p:stCondLst>
                                    <p:cond delay="0"/>
                                  </p:stCondLst>
                                  <p:childTnLst>
                                    <p:set>
                                      <p:cBhvr>
                                        <p:cTn id="198" dur="1" fill="hold">
                                          <p:stCondLst>
                                            <p:cond delay="0"/>
                                          </p:stCondLst>
                                        </p:cTn>
                                        <p:tgtEl>
                                          <p:spTgt spid="129044">
                                            <p:txEl>
                                              <p:pRg st="6" end="6"/>
                                            </p:txEl>
                                          </p:spTgt>
                                        </p:tgtEl>
                                        <p:attrNameLst>
                                          <p:attrName>style.visibility</p:attrName>
                                        </p:attrNameLst>
                                      </p:cBhvr>
                                      <p:to>
                                        <p:strVal val="visible"/>
                                      </p:to>
                                    </p:set>
                                    <p:anim calcmode="lin" valueType="num">
                                      <p:cBhvr>
                                        <p:cTn id="199" dur="500" fill="hold"/>
                                        <p:tgtEl>
                                          <p:spTgt spid="129044">
                                            <p:txEl>
                                              <p:pRg st="6" end="6"/>
                                            </p:txEl>
                                          </p:spTgt>
                                        </p:tgtEl>
                                        <p:attrNameLst>
                                          <p:attrName>ppt_w</p:attrName>
                                        </p:attrNameLst>
                                      </p:cBhvr>
                                      <p:tavLst>
                                        <p:tav tm="0">
                                          <p:val>
                                            <p:fltVal val="0"/>
                                          </p:val>
                                        </p:tav>
                                        <p:tav tm="100000">
                                          <p:val>
                                            <p:strVal val="#ppt_w"/>
                                          </p:val>
                                        </p:tav>
                                      </p:tavLst>
                                    </p:anim>
                                    <p:anim calcmode="lin" valueType="num">
                                      <p:cBhvr>
                                        <p:cTn id="200" dur="500" fill="hold"/>
                                        <p:tgtEl>
                                          <p:spTgt spid="129044">
                                            <p:txEl>
                                              <p:pRg st="6" end="6"/>
                                            </p:txEl>
                                          </p:spTgt>
                                        </p:tgtEl>
                                        <p:attrNameLst>
                                          <p:attrName>ppt_h</p:attrName>
                                        </p:attrNameLst>
                                      </p:cBhvr>
                                      <p:tavLst>
                                        <p:tav tm="0">
                                          <p:val>
                                            <p:fltVal val="0"/>
                                          </p:val>
                                        </p:tav>
                                        <p:tav tm="100000">
                                          <p:val>
                                            <p:strVal val="#ppt_h"/>
                                          </p:val>
                                        </p:tav>
                                      </p:tavLst>
                                    </p:anim>
                                    <p:animEffect transition="in" filter="fade">
                                      <p:cBhvr>
                                        <p:cTn id="201" dur="500"/>
                                        <p:tgtEl>
                                          <p:spTgt spid="129044">
                                            <p:txEl>
                                              <p:pRg st="6" end="6"/>
                                            </p:txEl>
                                          </p:spTgt>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53" presetClass="entr" presetSubtype="16" fill="hold" grpId="0" nodeType="clickEffect">
                                  <p:stCondLst>
                                    <p:cond delay="0"/>
                                  </p:stCondLst>
                                  <p:childTnLst>
                                    <p:set>
                                      <p:cBhvr>
                                        <p:cTn id="205" dur="1" fill="hold">
                                          <p:stCondLst>
                                            <p:cond delay="0"/>
                                          </p:stCondLst>
                                        </p:cTn>
                                        <p:tgtEl>
                                          <p:spTgt spid="129044">
                                            <p:txEl>
                                              <p:pRg st="7" end="7"/>
                                            </p:txEl>
                                          </p:spTgt>
                                        </p:tgtEl>
                                        <p:attrNameLst>
                                          <p:attrName>style.visibility</p:attrName>
                                        </p:attrNameLst>
                                      </p:cBhvr>
                                      <p:to>
                                        <p:strVal val="visible"/>
                                      </p:to>
                                    </p:set>
                                    <p:anim calcmode="lin" valueType="num">
                                      <p:cBhvr>
                                        <p:cTn id="206" dur="500" fill="hold"/>
                                        <p:tgtEl>
                                          <p:spTgt spid="129044">
                                            <p:txEl>
                                              <p:pRg st="7" end="7"/>
                                            </p:txEl>
                                          </p:spTgt>
                                        </p:tgtEl>
                                        <p:attrNameLst>
                                          <p:attrName>ppt_w</p:attrName>
                                        </p:attrNameLst>
                                      </p:cBhvr>
                                      <p:tavLst>
                                        <p:tav tm="0">
                                          <p:val>
                                            <p:fltVal val="0"/>
                                          </p:val>
                                        </p:tav>
                                        <p:tav tm="100000">
                                          <p:val>
                                            <p:strVal val="#ppt_w"/>
                                          </p:val>
                                        </p:tav>
                                      </p:tavLst>
                                    </p:anim>
                                    <p:anim calcmode="lin" valueType="num">
                                      <p:cBhvr>
                                        <p:cTn id="207" dur="500" fill="hold"/>
                                        <p:tgtEl>
                                          <p:spTgt spid="129044">
                                            <p:txEl>
                                              <p:pRg st="7" end="7"/>
                                            </p:txEl>
                                          </p:spTgt>
                                        </p:tgtEl>
                                        <p:attrNameLst>
                                          <p:attrName>ppt_h</p:attrName>
                                        </p:attrNameLst>
                                      </p:cBhvr>
                                      <p:tavLst>
                                        <p:tav tm="0">
                                          <p:val>
                                            <p:fltVal val="0"/>
                                          </p:val>
                                        </p:tav>
                                        <p:tav tm="100000">
                                          <p:val>
                                            <p:strVal val="#ppt_h"/>
                                          </p:val>
                                        </p:tav>
                                      </p:tavLst>
                                    </p:anim>
                                    <p:animEffect transition="in" filter="fade">
                                      <p:cBhvr>
                                        <p:cTn id="208" dur="500"/>
                                        <p:tgtEl>
                                          <p:spTgt spid="129044">
                                            <p:txEl>
                                              <p:pRg st="7" end="7"/>
                                            </p:txEl>
                                          </p:spTgt>
                                        </p:tgtEl>
                                      </p:cBhvr>
                                    </p:animEffect>
                                  </p:childTnLst>
                                </p:cTn>
                              </p:par>
                            </p:childTnLst>
                          </p:cTn>
                        </p:par>
                        <p:par>
                          <p:cTn id="209" fill="hold" nodeType="afterGroup">
                            <p:stCondLst>
                              <p:cond delay="500"/>
                            </p:stCondLst>
                            <p:childTnLst>
                              <p:par>
                                <p:cTn id="210" presetID="53" presetClass="entr" presetSubtype="16" fill="hold" grpId="0" nodeType="afterEffect">
                                  <p:stCondLst>
                                    <p:cond delay="0"/>
                                  </p:stCondLst>
                                  <p:childTnLst>
                                    <p:set>
                                      <p:cBhvr>
                                        <p:cTn id="211" dur="1" fill="hold">
                                          <p:stCondLst>
                                            <p:cond delay="0"/>
                                          </p:stCondLst>
                                        </p:cTn>
                                        <p:tgtEl>
                                          <p:spTgt spid="129044">
                                            <p:txEl>
                                              <p:pRg st="8" end="8"/>
                                            </p:txEl>
                                          </p:spTgt>
                                        </p:tgtEl>
                                        <p:attrNameLst>
                                          <p:attrName>style.visibility</p:attrName>
                                        </p:attrNameLst>
                                      </p:cBhvr>
                                      <p:to>
                                        <p:strVal val="visible"/>
                                      </p:to>
                                    </p:set>
                                    <p:anim calcmode="lin" valueType="num">
                                      <p:cBhvr>
                                        <p:cTn id="212" dur="500" fill="hold"/>
                                        <p:tgtEl>
                                          <p:spTgt spid="129044">
                                            <p:txEl>
                                              <p:pRg st="8" end="8"/>
                                            </p:txEl>
                                          </p:spTgt>
                                        </p:tgtEl>
                                        <p:attrNameLst>
                                          <p:attrName>ppt_w</p:attrName>
                                        </p:attrNameLst>
                                      </p:cBhvr>
                                      <p:tavLst>
                                        <p:tav tm="0">
                                          <p:val>
                                            <p:fltVal val="0"/>
                                          </p:val>
                                        </p:tav>
                                        <p:tav tm="100000">
                                          <p:val>
                                            <p:strVal val="#ppt_w"/>
                                          </p:val>
                                        </p:tav>
                                      </p:tavLst>
                                    </p:anim>
                                    <p:anim calcmode="lin" valueType="num">
                                      <p:cBhvr>
                                        <p:cTn id="213" dur="500" fill="hold"/>
                                        <p:tgtEl>
                                          <p:spTgt spid="129044">
                                            <p:txEl>
                                              <p:pRg st="8" end="8"/>
                                            </p:txEl>
                                          </p:spTgt>
                                        </p:tgtEl>
                                        <p:attrNameLst>
                                          <p:attrName>ppt_h</p:attrName>
                                        </p:attrNameLst>
                                      </p:cBhvr>
                                      <p:tavLst>
                                        <p:tav tm="0">
                                          <p:val>
                                            <p:fltVal val="0"/>
                                          </p:val>
                                        </p:tav>
                                        <p:tav tm="100000">
                                          <p:val>
                                            <p:strVal val="#ppt_h"/>
                                          </p:val>
                                        </p:tav>
                                      </p:tavLst>
                                    </p:anim>
                                    <p:animEffect transition="in" filter="fade">
                                      <p:cBhvr>
                                        <p:cTn id="214" dur="500"/>
                                        <p:tgtEl>
                                          <p:spTgt spid="129044">
                                            <p:txEl>
                                              <p:pRg st="8" end="8"/>
                                            </p:txEl>
                                          </p:spTgt>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53" presetClass="entr" presetSubtype="16" fill="hold" grpId="0" nodeType="clickEffect">
                                  <p:stCondLst>
                                    <p:cond delay="0"/>
                                  </p:stCondLst>
                                  <p:childTnLst>
                                    <p:set>
                                      <p:cBhvr>
                                        <p:cTn id="218" dur="1" fill="hold">
                                          <p:stCondLst>
                                            <p:cond delay="0"/>
                                          </p:stCondLst>
                                        </p:cTn>
                                        <p:tgtEl>
                                          <p:spTgt spid="129067"/>
                                        </p:tgtEl>
                                        <p:attrNameLst>
                                          <p:attrName>style.visibility</p:attrName>
                                        </p:attrNameLst>
                                      </p:cBhvr>
                                      <p:to>
                                        <p:strVal val="visible"/>
                                      </p:to>
                                    </p:set>
                                    <p:anim calcmode="lin" valueType="num">
                                      <p:cBhvr>
                                        <p:cTn id="219" dur="500" fill="hold"/>
                                        <p:tgtEl>
                                          <p:spTgt spid="129067"/>
                                        </p:tgtEl>
                                        <p:attrNameLst>
                                          <p:attrName>ppt_w</p:attrName>
                                        </p:attrNameLst>
                                      </p:cBhvr>
                                      <p:tavLst>
                                        <p:tav tm="0">
                                          <p:val>
                                            <p:fltVal val="0"/>
                                          </p:val>
                                        </p:tav>
                                        <p:tav tm="100000">
                                          <p:val>
                                            <p:strVal val="#ppt_w"/>
                                          </p:val>
                                        </p:tav>
                                      </p:tavLst>
                                    </p:anim>
                                    <p:anim calcmode="lin" valueType="num">
                                      <p:cBhvr>
                                        <p:cTn id="220" dur="500" fill="hold"/>
                                        <p:tgtEl>
                                          <p:spTgt spid="129067"/>
                                        </p:tgtEl>
                                        <p:attrNameLst>
                                          <p:attrName>ppt_h</p:attrName>
                                        </p:attrNameLst>
                                      </p:cBhvr>
                                      <p:tavLst>
                                        <p:tav tm="0">
                                          <p:val>
                                            <p:fltVal val="0"/>
                                          </p:val>
                                        </p:tav>
                                        <p:tav tm="100000">
                                          <p:val>
                                            <p:strVal val="#ppt_h"/>
                                          </p:val>
                                        </p:tav>
                                      </p:tavLst>
                                    </p:anim>
                                    <p:animEffect transition="in" filter="fade">
                                      <p:cBhvr>
                                        <p:cTn id="221" dur="500"/>
                                        <p:tgtEl>
                                          <p:spTgt spid="129067"/>
                                        </p:tgtEl>
                                      </p:cBhvr>
                                    </p:animEffect>
                                  </p:childTnLst>
                                </p:cTn>
                              </p:par>
                              <p:par>
                                <p:cTn id="222" presetID="53" presetClass="entr" presetSubtype="16" fill="hold" grpId="0" nodeType="withEffect">
                                  <p:stCondLst>
                                    <p:cond delay="0"/>
                                  </p:stCondLst>
                                  <p:childTnLst>
                                    <p:set>
                                      <p:cBhvr>
                                        <p:cTn id="223" dur="1" fill="hold">
                                          <p:stCondLst>
                                            <p:cond delay="0"/>
                                          </p:stCondLst>
                                        </p:cTn>
                                        <p:tgtEl>
                                          <p:spTgt spid="63"/>
                                        </p:tgtEl>
                                        <p:attrNameLst>
                                          <p:attrName>style.visibility</p:attrName>
                                        </p:attrNameLst>
                                      </p:cBhvr>
                                      <p:to>
                                        <p:strVal val="visible"/>
                                      </p:to>
                                    </p:set>
                                    <p:anim calcmode="lin" valueType="num">
                                      <p:cBhvr>
                                        <p:cTn id="224" dur="500" fill="hold"/>
                                        <p:tgtEl>
                                          <p:spTgt spid="63"/>
                                        </p:tgtEl>
                                        <p:attrNameLst>
                                          <p:attrName>ppt_w</p:attrName>
                                        </p:attrNameLst>
                                      </p:cBhvr>
                                      <p:tavLst>
                                        <p:tav tm="0">
                                          <p:val>
                                            <p:fltVal val="0"/>
                                          </p:val>
                                        </p:tav>
                                        <p:tav tm="100000">
                                          <p:val>
                                            <p:strVal val="#ppt_w"/>
                                          </p:val>
                                        </p:tav>
                                      </p:tavLst>
                                    </p:anim>
                                    <p:anim calcmode="lin" valueType="num">
                                      <p:cBhvr>
                                        <p:cTn id="225" dur="500" fill="hold"/>
                                        <p:tgtEl>
                                          <p:spTgt spid="63"/>
                                        </p:tgtEl>
                                        <p:attrNameLst>
                                          <p:attrName>ppt_h</p:attrName>
                                        </p:attrNameLst>
                                      </p:cBhvr>
                                      <p:tavLst>
                                        <p:tav tm="0">
                                          <p:val>
                                            <p:fltVal val="0"/>
                                          </p:val>
                                        </p:tav>
                                        <p:tav tm="100000">
                                          <p:val>
                                            <p:strVal val="#ppt_h"/>
                                          </p:val>
                                        </p:tav>
                                      </p:tavLst>
                                    </p:anim>
                                    <p:animEffect transition="in" filter="fade">
                                      <p:cBhvr>
                                        <p:cTn id="226" dur="500"/>
                                        <p:tgtEl>
                                          <p:spTgt spid="63"/>
                                        </p:tgtEl>
                                      </p:cBhvr>
                                    </p:animEffect>
                                  </p:childTnLst>
                                </p:cTn>
                              </p:par>
                            </p:childTnLst>
                          </p:cTn>
                        </p:par>
                      </p:childTnLst>
                    </p:cTn>
                  </p:par>
                  <p:par>
                    <p:cTn id="227" fill="hold" nodeType="clickPar">
                      <p:stCondLst>
                        <p:cond delay="indefinite"/>
                      </p:stCondLst>
                      <p:childTnLst>
                        <p:par>
                          <p:cTn id="228" fill="hold" nodeType="withGroup">
                            <p:stCondLst>
                              <p:cond delay="0"/>
                            </p:stCondLst>
                            <p:childTnLst>
                              <p:par>
                                <p:cTn id="229" presetID="53" presetClass="entr" presetSubtype="16" fill="hold" grpId="0" nodeType="clickEffect">
                                  <p:stCondLst>
                                    <p:cond delay="0"/>
                                  </p:stCondLst>
                                  <p:childTnLst>
                                    <p:set>
                                      <p:cBhvr>
                                        <p:cTn id="230" dur="1" fill="hold">
                                          <p:stCondLst>
                                            <p:cond delay="0"/>
                                          </p:stCondLst>
                                        </p:cTn>
                                        <p:tgtEl>
                                          <p:spTgt spid="129086"/>
                                        </p:tgtEl>
                                        <p:attrNameLst>
                                          <p:attrName>style.visibility</p:attrName>
                                        </p:attrNameLst>
                                      </p:cBhvr>
                                      <p:to>
                                        <p:strVal val="visible"/>
                                      </p:to>
                                    </p:set>
                                    <p:anim calcmode="lin" valueType="num">
                                      <p:cBhvr>
                                        <p:cTn id="231" dur="500" fill="hold"/>
                                        <p:tgtEl>
                                          <p:spTgt spid="129086"/>
                                        </p:tgtEl>
                                        <p:attrNameLst>
                                          <p:attrName>ppt_w</p:attrName>
                                        </p:attrNameLst>
                                      </p:cBhvr>
                                      <p:tavLst>
                                        <p:tav tm="0">
                                          <p:val>
                                            <p:fltVal val="0"/>
                                          </p:val>
                                        </p:tav>
                                        <p:tav tm="100000">
                                          <p:val>
                                            <p:strVal val="#ppt_w"/>
                                          </p:val>
                                        </p:tav>
                                      </p:tavLst>
                                    </p:anim>
                                    <p:anim calcmode="lin" valueType="num">
                                      <p:cBhvr>
                                        <p:cTn id="232" dur="500" fill="hold"/>
                                        <p:tgtEl>
                                          <p:spTgt spid="129086"/>
                                        </p:tgtEl>
                                        <p:attrNameLst>
                                          <p:attrName>ppt_h</p:attrName>
                                        </p:attrNameLst>
                                      </p:cBhvr>
                                      <p:tavLst>
                                        <p:tav tm="0">
                                          <p:val>
                                            <p:fltVal val="0"/>
                                          </p:val>
                                        </p:tav>
                                        <p:tav tm="100000">
                                          <p:val>
                                            <p:strVal val="#ppt_h"/>
                                          </p:val>
                                        </p:tav>
                                      </p:tavLst>
                                    </p:anim>
                                    <p:animEffect transition="in" filter="fade">
                                      <p:cBhvr>
                                        <p:cTn id="233" dur="500"/>
                                        <p:tgtEl>
                                          <p:spTgt spid="129086"/>
                                        </p:tgtEl>
                                      </p:cBhvr>
                                    </p:animEffect>
                                  </p:childTnLst>
                                </p:cTn>
                              </p:par>
                              <p:par>
                                <p:cTn id="234" presetID="53" presetClass="entr" presetSubtype="16" fill="hold" grpId="0" nodeType="withEffect">
                                  <p:stCondLst>
                                    <p:cond delay="0"/>
                                  </p:stCondLst>
                                  <p:childTnLst>
                                    <p:set>
                                      <p:cBhvr>
                                        <p:cTn id="235" dur="1" fill="hold">
                                          <p:stCondLst>
                                            <p:cond delay="0"/>
                                          </p:stCondLst>
                                        </p:cTn>
                                        <p:tgtEl>
                                          <p:spTgt spid="129047"/>
                                        </p:tgtEl>
                                        <p:attrNameLst>
                                          <p:attrName>style.visibility</p:attrName>
                                        </p:attrNameLst>
                                      </p:cBhvr>
                                      <p:to>
                                        <p:strVal val="visible"/>
                                      </p:to>
                                    </p:set>
                                    <p:anim calcmode="lin" valueType="num">
                                      <p:cBhvr>
                                        <p:cTn id="236" dur="500" fill="hold"/>
                                        <p:tgtEl>
                                          <p:spTgt spid="129047"/>
                                        </p:tgtEl>
                                        <p:attrNameLst>
                                          <p:attrName>ppt_w</p:attrName>
                                        </p:attrNameLst>
                                      </p:cBhvr>
                                      <p:tavLst>
                                        <p:tav tm="0">
                                          <p:val>
                                            <p:fltVal val="0"/>
                                          </p:val>
                                        </p:tav>
                                        <p:tav tm="100000">
                                          <p:val>
                                            <p:strVal val="#ppt_w"/>
                                          </p:val>
                                        </p:tav>
                                      </p:tavLst>
                                    </p:anim>
                                    <p:anim calcmode="lin" valueType="num">
                                      <p:cBhvr>
                                        <p:cTn id="237" dur="500" fill="hold"/>
                                        <p:tgtEl>
                                          <p:spTgt spid="129047"/>
                                        </p:tgtEl>
                                        <p:attrNameLst>
                                          <p:attrName>ppt_h</p:attrName>
                                        </p:attrNameLst>
                                      </p:cBhvr>
                                      <p:tavLst>
                                        <p:tav tm="0">
                                          <p:val>
                                            <p:fltVal val="0"/>
                                          </p:val>
                                        </p:tav>
                                        <p:tav tm="100000">
                                          <p:val>
                                            <p:strVal val="#ppt_h"/>
                                          </p:val>
                                        </p:tav>
                                      </p:tavLst>
                                    </p:anim>
                                    <p:animEffect transition="in" filter="fade">
                                      <p:cBhvr>
                                        <p:cTn id="238" dur="500"/>
                                        <p:tgtEl>
                                          <p:spTgt spid="129047"/>
                                        </p:tgtEl>
                                      </p:cBhvr>
                                    </p:animEffect>
                                  </p:childTnLst>
                                </p:cTn>
                              </p:par>
                              <p:par>
                                <p:cTn id="239" presetID="53" presetClass="entr" presetSubtype="16" fill="hold" grpId="0" nodeType="withEffect">
                                  <p:stCondLst>
                                    <p:cond delay="0"/>
                                  </p:stCondLst>
                                  <p:childTnLst>
                                    <p:set>
                                      <p:cBhvr>
                                        <p:cTn id="240" dur="1" fill="hold">
                                          <p:stCondLst>
                                            <p:cond delay="0"/>
                                          </p:stCondLst>
                                        </p:cTn>
                                        <p:tgtEl>
                                          <p:spTgt spid="129085"/>
                                        </p:tgtEl>
                                        <p:attrNameLst>
                                          <p:attrName>style.visibility</p:attrName>
                                        </p:attrNameLst>
                                      </p:cBhvr>
                                      <p:to>
                                        <p:strVal val="visible"/>
                                      </p:to>
                                    </p:set>
                                    <p:anim calcmode="lin" valueType="num">
                                      <p:cBhvr>
                                        <p:cTn id="241" dur="500" fill="hold"/>
                                        <p:tgtEl>
                                          <p:spTgt spid="129085"/>
                                        </p:tgtEl>
                                        <p:attrNameLst>
                                          <p:attrName>ppt_w</p:attrName>
                                        </p:attrNameLst>
                                      </p:cBhvr>
                                      <p:tavLst>
                                        <p:tav tm="0">
                                          <p:val>
                                            <p:fltVal val="0"/>
                                          </p:val>
                                        </p:tav>
                                        <p:tav tm="100000">
                                          <p:val>
                                            <p:strVal val="#ppt_w"/>
                                          </p:val>
                                        </p:tav>
                                      </p:tavLst>
                                    </p:anim>
                                    <p:anim calcmode="lin" valueType="num">
                                      <p:cBhvr>
                                        <p:cTn id="242" dur="500" fill="hold"/>
                                        <p:tgtEl>
                                          <p:spTgt spid="129085"/>
                                        </p:tgtEl>
                                        <p:attrNameLst>
                                          <p:attrName>ppt_h</p:attrName>
                                        </p:attrNameLst>
                                      </p:cBhvr>
                                      <p:tavLst>
                                        <p:tav tm="0">
                                          <p:val>
                                            <p:fltVal val="0"/>
                                          </p:val>
                                        </p:tav>
                                        <p:tav tm="100000">
                                          <p:val>
                                            <p:strVal val="#ppt_h"/>
                                          </p:val>
                                        </p:tav>
                                      </p:tavLst>
                                    </p:anim>
                                    <p:animEffect transition="in" filter="fade">
                                      <p:cBhvr>
                                        <p:cTn id="243" dur="500"/>
                                        <p:tgtEl>
                                          <p:spTgt spid="129085"/>
                                        </p:tgtEl>
                                      </p:cBhvr>
                                    </p:animEffect>
                                  </p:childTnLst>
                                </p:cTn>
                              </p:par>
                              <p:par>
                                <p:cTn id="244" presetID="53" presetClass="entr" presetSubtype="16" fill="hold" grpId="0" nodeType="withEffect">
                                  <p:stCondLst>
                                    <p:cond delay="0"/>
                                  </p:stCondLst>
                                  <p:childTnLst>
                                    <p:set>
                                      <p:cBhvr>
                                        <p:cTn id="245" dur="1" fill="hold">
                                          <p:stCondLst>
                                            <p:cond delay="0"/>
                                          </p:stCondLst>
                                        </p:cTn>
                                        <p:tgtEl>
                                          <p:spTgt spid="129084"/>
                                        </p:tgtEl>
                                        <p:attrNameLst>
                                          <p:attrName>style.visibility</p:attrName>
                                        </p:attrNameLst>
                                      </p:cBhvr>
                                      <p:to>
                                        <p:strVal val="visible"/>
                                      </p:to>
                                    </p:set>
                                    <p:anim calcmode="lin" valueType="num">
                                      <p:cBhvr>
                                        <p:cTn id="246" dur="500" fill="hold"/>
                                        <p:tgtEl>
                                          <p:spTgt spid="129084"/>
                                        </p:tgtEl>
                                        <p:attrNameLst>
                                          <p:attrName>ppt_w</p:attrName>
                                        </p:attrNameLst>
                                      </p:cBhvr>
                                      <p:tavLst>
                                        <p:tav tm="0">
                                          <p:val>
                                            <p:fltVal val="0"/>
                                          </p:val>
                                        </p:tav>
                                        <p:tav tm="100000">
                                          <p:val>
                                            <p:strVal val="#ppt_w"/>
                                          </p:val>
                                        </p:tav>
                                      </p:tavLst>
                                    </p:anim>
                                    <p:anim calcmode="lin" valueType="num">
                                      <p:cBhvr>
                                        <p:cTn id="247" dur="500" fill="hold"/>
                                        <p:tgtEl>
                                          <p:spTgt spid="129084"/>
                                        </p:tgtEl>
                                        <p:attrNameLst>
                                          <p:attrName>ppt_h</p:attrName>
                                        </p:attrNameLst>
                                      </p:cBhvr>
                                      <p:tavLst>
                                        <p:tav tm="0">
                                          <p:val>
                                            <p:fltVal val="0"/>
                                          </p:val>
                                        </p:tav>
                                        <p:tav tm="100000">
                                          <p:val>
                                            <p:strVal val="#ppt_h"/>
                                          </p:val>
                                        </p:tav>
                                      </p:tavLst>
                                    </p:anim>
                                    <p:animEffect transition="in" filter="fade">
                                      <p:cBhvr>
                                        <p:cTn id="248" dur="500"/>
                                        <p:tgtEl>
                                          <p:spTgt spid="129084"/>
                                        </p:tgtEl>
                                      </p:cBhvr>
                                    </p:animEffect>
                                  </p:childTnLst>
                                </p:cTn>
                              </p:par>
                            </p:childTnLst>
                          </p:cTn>
                        </p:par>
                        <p:par>
                          <p:cTn id="249" fill="hold" nodeType="afterGroup">
                            <p:stCondLst>
                              <p:cond delay="500"/>
                            </p:stCondLst>
                            <p:childTnLst>
                              <p:par>
                                <p:cTn id="250" presetID="53" presetClass="entr" presetSubtype="16" fill="hold" grpId="0" nodeType="afterEffect">
                                  <p:stCondLst>
                                    <p:cond delay="0"/>
                                  </p:stCondLst>
                                  <p:childTnLst>
                                    <p:set>
                                      <p:cBhvr>
                                        <p:cTn id="251" dur="1" fill="hold">
                                          <p:stCondLst>
                                            <p:cond delay="0"/>
                                          </p:stCondLst>
                                        </p:cTn>
                                        <p:tgtEl>
                                          <p:spTgt spid="129045"/>
                                        </p:tgtEl>
                                        <p:attrNameLst>
                                          <p:attrName>style.visibility</p:attrName>
                                        </p:attrNameLst>
                                      </p:cBhvr>
                                      <p:to>
                                        <p:strVal val="visible"/>
                                      </p:to>
                                    </p:set>
                                    <p:anim calcmode="lin" valueType="num">
                                      <p:cBhvr>
                                        <p:cTn id="252" dur="500" fill="hold"/>
                                        <p:tgtEl>
                                          <p:spTgt spid="129045"/>
                                        </p:tgtEl>
                                        <p:attrNameLst>
                                          <p:attrName>ppt_w</p:attrName>
                                        </p:attrNameLst>
                                      </p:cBhvr>
                                      <p:tavLst>
                                        <p:tav tm="0">
                                          <p:val>
                                            <p:fltVal val="0"/>
                                          </p:val>
                                        </p:tav>
                                        <p:tav tm="100000">
                                          <p:val>
                                            <p:strVal val="#ppt_w"/>
                                          </p:val>
                                        </p:tav>
                                      </p:tavLst>
                                    </p:anim>
                                    <p:anim calcmode="lin" valueType="num">
                                      <p:cBhvr>
                                        <p:cTn id="253" dur="500" fill="hold"/>
                                        <p:tgtEl>
                                          <p:spTgt spid="129045"/>
                                        </p:tgtEl>
                                        <p:attrNameLst>
                                          <p:attrName>ppt_h</p:attrName>
                                        </p:attrNameLst>
                                      </p:cBhvr>
                                      <p:tavLst>
                                        <p:tav tm="0">
                                          <p:val>
                                            <p:fltVal val="0"/>
                                          </p:val>
                                        </p:tav>
                                        <p:tav tm="100000">
                                          <p:val>
                                            <p:strVal val="#ppt_h"/>
                                          </p:val>
                                        </p:tav>
                                      </p:tavLst>
                                    </p:anim>
                                    <p:animEffect transition="in" filter="fade">
                                      <p:cBhvr>
                                        <p:cTn id="254" dur="500"/>
                                        <p:tgtEl>
                                          <p:spTgt spid="129045"/>
                                        </p:tgtEl>
                                      </p:cBhvr>
                                    </p:animEffect>
                                  </p:childTnLst>
                                </p:cTn>
                              </p:par>
                            </p:childTnLst>
                          </p:cTn>
                        </p:par>
                      </p:childTnLst>
                    </p:cTn>
                  </p:par>
                  <p:par>
                    <p:cTn id="255" fill="hold" nodeType="clickPar">
                      <p:stCondLst>
                        <p:cond delay="indefinite"/>
                      </p:stCondLst>
                      <p:childTnLst>
                        <p:par>
                          <p:cTn id="256" fill="hold" nodeType="withGroup">
                            <p:stCondLst>
                              <p:cond delay="0"/>
                            </p:stCondLst>
                            <p:childTnLst>
                              <p:par>
                                <p:cTn id="257" presetID="53" presetClass="entr" presetSubtype="16" fill="hold" grpId="0" nodeType="clickEffect">
                                  <p:stCondLst>
                                    <p:cond delay="0"/>
                                  </p:stCondLst>
                                  <p:childTnLst>
                                    <p:set>
                                      <p:cBhvr>
                                        <p:cTn id="258" dur="1" fill="hold">
                                          <p:stCondLst>
                                            <p:cond delay="0"/>
                                          </p:stCondLst>
                                        </p:cTn>
                                        <p:tgtEl>
                                          <p:spTgt spid="129049"/>
                                        </p:tgtEl>
                                        <p:attrNameLst>
                                          <p:attrName>style.visibility</p:attrName>
                                        </p:attrNameLst>
                                      </p:cBhvr>
                                      <p:to>
                                        <p:strVal val="visible"/>
                                      </p:to>
                                    </p:set>
                                    <p:anim calcmode="lin" valueType="num">
                                      <p:cBhvr>
                                        <p:cTn id="259" dur="500" fill="hold"/>
                                        <p:tgtEl>
                                          <p:spTgt spid="129049"/>
                                        </p:tgtEl>
                                        <p:attrNameLst>
                                          <p:attrName>ppt_w</p:attrName>
                                        </p:attrNameLst>
                                      </p:cBhvr>
                                      <p:tavLst>
                                        <p:tav tm="0">
                                          <p:val>
                                            <p:fltVal val="0"/>
                                          </p:val>
                                        </p:tav>
                                        <p:tav tm="100000">
                                          <p:val>
                                            <p:strVal val="#ppt_w"/>
                                          </p:val>
                                        </p:tav>
                                      </p:tavLst>
                                    </p:anim>
                                    <p:anim calcmode="lin" valueType="num">
                                      <p:cBhvr>
                                        <p:cTn id="260" dur="500" fill="hold"/>
                                        <p:tgtEl>
                                          <p:spTgt spid="129049"/>
                                        </p:tgtEl>
                                        <p:attrNameLst>
                                          <p:attrName>ppt_h</p:attrName>
                                        </p:attrNameLst>
                                      </p:cBhvr>
                                      <p:tavLst>
                                        <p:tav tm="0">
                                          <p:val>
                                            <p:fltVal val="0"/>
                                          </p:val>
                                        </p:tav>
                                        <p:tav tm="100000">
                                          <p:val>
                                            <p:strVal val="#ppt_h"/>
                                          </p:val>
                                        </p:tav>
                                      </p:tavLst>
                                    </p:anim>
                                    <p:animEffect transition="in" filter="fade">
                                      <p:cBhvr>
                                        <p:cTn id="261" dur="500"/>
                                        <p:tgtEl>
                                          <p:spTgt spid="129049"/>
                                        </p:tgtEl>
                                      </p:cBhvr>
                                    </p:animEffect>
                                  </p:childTnLst>
                                </p:cTn>
                              </p:par>
                              <p:par>
                                <p:cTn id="262" presetID="53" presetClass="entr" presetSubtype="16" fill="hold" grpId="0" nodeType="withEffect">
                                  <p:stCondLst>
                                    <p:cond delay="0"/>
                                  </p:stCondLst>
                                  <p:childTnLst>
                                    <p:set>
                                      <p:cBhvr>
                                        <p:cTn id="263" dur="1" fill="hold">
                                          <p:stCondLst>
                                            <p:cond delay="0"/>
                                          </p:stCondLst>
                                        </p:cTn>
                                        <p:tgtEl>
                                          <p:spTgt spid="129050"/>
                                        </p:tgtEl>
                                        <p:attrNameLst>
                                          <p:attrName>style.visibility</p:attrName>
                                        </p:attrNameLst>
                                      </p:cBhvr>
                                      <p:to>
                                        <p:strVal val="visible"/>
                                      </p:to>
                                    </p:set>
                                    <p:anim calcmode="lin" valueType="num">
                                      <p:cBhvr>
                                        <p:cTn id="264" dur="500" fill="hold"/>
                                        <p:tgtEl>
                                          <p:spTgt spid="129050"/>
                                        </p:tgtEl>
                                        <p:attrNameLst>
                                          <p:attrName>ppt_w</p:attrName>
                                        </p:attrNameLst>
                                      </p:cBhvr>
                                      <p:tavLst>
                                        <p:tav tm="0">
                                          <p:val>
                                            <p:fltVal val="0"/>
                                          </p:val>
                                        </p:tav>
                                        <p:tav tm="100000">
                                          <p:val>
                                            <p:strVal val="#ppt_w"/>
                                          </p:val>
                                        </p:tav>
                                      </p:tavLst>
                                    </p:anim>
                                    <p:anim calcmode="lin" valueType="num">
                                      <p:cBhvr>
                                        <p:cTn id="265" dur="500" fill="hold"/>
                                        <p:tgtEl>
                                          <p:spTgt spid="129050"/>
                                        </p:tgtEl>
                                        <p:attrNameLst>
                                          <p:attrName>ppt_h</p:attrName>
                                        </p:attrNameLst>
                                      </p:cBhvr>
                                      <p:tavLst>
                                        <p:tav tm="0">
                                          <p:val>
                                            <p:fltVal val="0"/>
                                          </p:val>
                                        </p:tav>
                                        <p:tav tm="100000">
                                          <p:val>
                                            <p:strVal val="#ppt_h"/>
                                          </p:val>
                                        </p:tav>
                                      </p:tavLst>
                                    </p:anim>
                                    <p:animEffect transition="in" filter="fade">
                                      <p:cBhvr>
                                        <p:cTn id="266" dur="500"/>
                                        <p:tgtEl>
                                          <p:spTgt spid="129050"/>
                                        </p:tgtEl>
                                      </p:cBhvr>
                                    </p:animEffect>
                                  </p:childTnLst>
                                </p:cTn>
                              </p:par>
                            </p:childTnLst>
                          </p:cTn>
                        </p:par>
                        <p:par>
                          <p:cTn id="267" fill="hold" nodeType="afterGroup">
                            <p:stCondLst>
                              <p:cond delay="500"/>
                            </p:stCondLst>
                            <p:childTnLst>
                              <p:par>
                                <p:cTn id="268" presetID="53" presetClass="entr" presetSubtype="16" fill="hold" grpId="0" nodeType="afterEffect">
                                  <p:stCondLst>
                                    <p:cond delay="0"/>
                                  </p:stCondLst>
                                  <p:childTnLst>
                                    <p:set>
                                      <p:cBhvr>
                                        <p:cTn id="269" dur="1" fill="hold">
                                          <p:stCondLst>
                                            <p:cond delay="0"/>
                                          </p:stCondLst>
                                        </p:cTn>
                                        <p:tgtEl>
                                          <p:spTgt spid="129048">
                                            <p:bg/>
                                          </p:spTgt>
                                        </p:tgtEl>
                                        <p:attrNameLst>
                                          <p:attrName>style.visibility</p:attrName>
                                        </p:attrNameLst>
                                      </p:cBhvr>
                                      <p:to>
                                        <p:strVal val="visible"/>
                                      </p:to>
                                    </p:set>
                                    <p:anim calcmode="lin" valueType="num">
                                      <p:cBhvr>
                                        <p:cTn id="270" dur="500" fill="hold"/>
                                        <p:tgtEl>
                                          <p:spTgt spid="129048">
                                            <p:bg/>
                                          </p:spTgt>
                                        </p:tgtEl>
                                        <p:attrNameLst>
                                          <p:attrName>ppt_w</p:attrName>
                                        </p:attrNameLst>
                                      </p:cBhvr>
                                      <p:tavLst>
                                        <p:tav tm="0">
                                          <p:val>
                                            <p:fltVal val="0"/>
                                          </p:val>
                                        </p:tav>
                                        <p:tav tm="100000">
                                          <p:val>
                                            <p:strVal val="#ppt_w"/>
                                          </p:val>
                                        </p:tav>
                                      </p:tavLst>
                                    </p:anim>
                                    <p:anim calcmode="lin" valueType="num">
                                      <p:cBhvr>
                                        <p:cTn id="271" dur="500" fill="hold"/>
                                        <p:tgtEl>
                                          <p:spTgt spid="129048">
                                            <p:bg/>
                                          </p:spTgt>
                                        </p:tgtEl>
                                        <p:attrNameLst>
                                          <p:attrName>ppt_h</p:attrName>
                                        </p:attrNameLst>
                                      </p:cBhvr>
                                      <p:tavLst>
                                        <p:tav tm="0">
                                          <p:val>
                                            <p:fltVal val="0"/>
                                          </p:val>
                                        </p:tav>
                                        <p:tav tm="100000">
                                          <p:val>
                                            <p:strVal val="#ppt_h"/>
                                          </p:val>
                                        </p:tav>
                                      </p:tavLst>
                                    </p:anim>
                                    <p:animEffect transition="in" filter="fade">
                                      <p:cBhvr>
                                        <p:cTn id="272" dur="500"/>
                                        <p:tgtEl>
                                          <p:spTgt spid="129048">
                                            <p:bg/>
                                          </p:spTgt>
                                        </p:tgtEl>
                                      </p:cBhvr>
                                    </p:animEffect>
                                  </p:childTnLst>
                                </p:cTn>
                              </p:par>
                            </p:childTnLst>
                          </p:cTn>
                        </p:par>
                        <p:par>
                          <p:cTn id="273" fill="hold" nodeType="afterGroup">
                            <p:stCondLst>
                              <p:cond delay="1000"/>
                            </p:stCondLst>
                            <p:childTnLst>
                              <p:par>
                                <p:cTn id="274" presetID="53" presetClass="entr" presetSubtype="16" fill="hold" grpId="0" nodeType="afterEffect">
                                  <p:stCondLst>
                                    <p:cond delay="0"/>
                                  </p:stCondLst>
                                  <p:childTnLst>
                                    <p:set>
                                      <p:cBhvr>
                                        <p:cTn id="275" dur="1" fill="hold">
                                          <p:stCondLst>
                                            <p:cond delay="0"/>
                                          </p:stCondLst>
                                        </p:cTn>
                                        <p:tgtEl>
                                          <p:spTgt spid="129048">
                                            <p:txEl>
                                              <p:pRg st="0" end="0"/>
                                            </p:txEl>
                                          </p:spTgt>
                                        </p:tgtEl>
                                        <p:attrNameLst>
                                          <p:attrName>style.visibility</p:attrName>
                                        </p:attrNameLst>
                                      </p:cBhvr>
                                      <p:to>
                                        <p:strVal val="visible"/>
                                      </p:to>
                                    </p:set>
                                    <p:anim calcmode="lin" valueType="num">
                                      <p:cBhvr>
                                        <p:cTn id="276" dur="500" fill="hold"/>
                                        <p:tgtEl>
                                          <p:spTgt spid="129048">
                                            <p:txEl>
                                              <p:pRg st="0" end="0"/>
                                            </p:txEl>
                                          </p:spTgt>
                                        </p:tgtEl>
                                        <p:attrNameLst>
                                          <p:attrName>ppt_w</p:attrName>
                                        </p:attrNameLst>
                                      </p:cBhvr>
                                      <p:tavLst>
                                        <p:tav tm="0">
                                          <p:val>
                                            <p:fltVal val="0"/>
                                          </p:val>
                                        </p:tav>
                                        <p:tav tm="100000">
                                          <p:val>
                                            <p:strVal val="#ppt_w"/>
                                          </p:val>
                                        </p:tav>
                                      </p:tavLst>
                                    </p:anim>
                                    <p:anim calcmode="lin" valueType="num">
                                      <p:cBhvr>
                                        <p:cTn id="277" dur="500" fill="hold"/>
                                        <p:tgtEl>
                                          <p:spTgt spid="129048">
                                            <p:txEl>
                                              <p:pRg st="0" end="0"/>
                                            </p:txEl>
                                          </p:spTgt>
                                        </p:tgtEl>
                                        <p:attrNameLst>
                                          <p:attrName>ppt_h</p:attrName>
                                        </p:attrNameLst>
                                      </p:cBhvr>
                                      <p:tavLst>
                                        <p:tav tm="0">
                                          <p:val>
                                            <p:fltVal val="0"/>
                                          </p:val>
                                        </p:tav>
                                        <p:tav tm="100000">
                                          <p:val>
                                            <p:strVal val="#ppt_h"/>
                                          </p:val>
                                        </p:tav>
                                      </p:tavLst>
                                    </p:anim>
                                    <p:animEffect transition="in" filter="fade">
                                      <p:cBhvr>
                                        <p:cTn id="278" dur="500"/>
                                        <p:tgtEl>
                                          <p:spTgt spid="129048">
                                            <p:txEl>
                                              <p:pRg st="0" end="0"/>
                                            </p:txEl>
                                          </p:spTgt>
                                        </p:tgtEl>
                                      </p:cBhvr>
                                    </p:animEffect>
                                  </p:childTnLst>
                                </p:cTn>
                              </p:par>
                            </p:childTnLst>
                          </p:cTn>
                        </p:par>
                        <p:par>
                          <p:cTn id="279" fill="hold" nodeType="afterGroup">
                            <p:stCondLst>
                              <p:cond delay="1500"/>
                            </p:stCondLst>
                            <p:childTnLst>
                              <p:par>
                                <p:cTn id="280" presetID="53" presetClass="entr" presetSubtype="16" fill="hold" grpId="0" nodeType="afterEffect">
                                  <p:stCondLst>
                                    <p:cond delay="0"/>
                                  </p:stCondLst>
                                  <p:childTnLst>
                                    <p:set>
                                      <p:cBhvr>
                                        <p:cTn id="281" dur="1" fill="hold">
                                          <p:stCondLst>
                                            <p:cond delay="0"/>
                                          </p:stCondLst>
                                        </p:cTn>
                                        <p:tgtEl>
                                          <p:spTgt spid="129048">
                                            <p:txEl>
                                              <p:pRg st="1" end="1"/>
                                            </p:txEl>
                                          </p:spTgt>
                                        </p:tgtEl>
                                        <p:attrNameLst>
                                          <p:attrName>style.visibility</p:attrName>
                                        </p:attrNameLst>
                                      </p:cBhvr>
                                      <p:to>
                                        <p:strVal val="visible"/>
                                      </p:to>
                                    </p:set>
                                    <p:anim calcmode="lin" valueType="num">
                                      <p:cBhvr>
                                        <p:cTn id="282" dur="500" fill="hold"/>
                                        <p:tgtEl>
                                          <p:spTgt spid="129048">
                                            <p:txEl>
                                              <p:pRg st="1" end="1"/>
                                            </p:txEl>
                                          </p:spTgt>
                                        </p:tgtEl>
                                        <p:attrNameLst>
                                          <p:attrName>ppt_w</p:attrName>
                                        </p:attrNameLst>
                                      </p:cBhvr>
                                      <p:tavLst>
                                        <p:tav tm="0">
                                          <p:val>
                                            <p:fltVal val="0"/>
                                          </p:val>
                                        </p:tav>
                                        <p:tav tm="100000">
                                          <p:val>
                                            <p:strVal val="#ppt_w"/>
                                          </p:val>
                                        </p:tav>
                                      </p:tavLst>
                                    </p:anim>
                                    <p:anim calcmode="lin" valueType="num">
                                      <p:cBhvr>
                                        <p:cTn id="283" dur="500" fill="hold"/>
                                        <p:tgtEl>
                                          <p:spTgt spid="129048">
                                            <p:txEl>
                                              <p:pRg st="1" end="1"/>
                                            </p:txEl>
                                          </p:spTgt>
                                        </p:tgtEl>
                                        <p:attrNameLst>
                                          <p:attrName>ppt_h</p:attrName>
                                        </p:attrNameLst>
                                      </p:cBhvr>
                                      <p:tavLst>
                                        <p:tav tm="0">
                                          <p:val>
                                            <p:fltVal val="0"/>
                                          </p:val>
                                        </p:tav>
                                        <p:tav tm="100000">
                                          <p:val>
                                            <p:strVal val="#ppt_h"/>
                                          </p:val>
                                        </p:tav>
                                      </p:tavLst>
                                    </p:anim>
                                    <p:animEffect transition="in" filter="fade">
                                      <p:cBhvr>
                                        <p:cTn id="284" dur="500"/>
                                        <p:tgtEl>
                                          <p:spTgt spid="129048">
                                            <p:txEl>
                                              <p:pRg st="1" end="1"/>
                                            </p:txEl>
                                          </p:spTgt>
                                        </p:tgtEl>
                                      </p:cBhvr>
                                    </p:animEffect>
                                  </p:childTnLst>
                                </p:cTn>
                              </p:par>
                            </p:childTnLst>
                          </p:cTn>
                        </p:par>
                      </p:childTnLst>
                    </p:cTn>
                  </p:par>
                  <p:par>
                    <p:cTn id="285" fill="hold" nodeType="clickPar">
                      <p:stCondLst>
                        <p:cond delay="indefinite"/>
                      </p:stCondLst>
                      <p:childTnLst>
                        <p:par>
                          <p:cTn id="286" fill="hold" nodeType="withGroup">
                            <p:stCondLst>
                              <p:cond delay="0"/>
                            </p:stCondLst>
                            <p:childTnLst>
                              <p:par>
                                <p:cTn id="287" presetID="53" presetClass="entr" presetSubtype="16" fill="hold" grpId="0" nodeType="clickEffect">
                                  <p:stCondLst>
                                    <p:cond delay="0"/>
                                  </p:stCondLst>
                                  <p:childTnLst>
                                    <p:set>
                                      <p:cBhvr>
                                        <p:cTn id="288" dur="1" fill="hold">
                                          <p:stCondLst>
                                            <p:cond delay="0"/>
                                          </p:stCondLst>
                                        </p:cTn>
                                        <p:tgtEl>
                                          <p:spTgt spid="129048">
                                            <p:txEl>
                                              <p:pRg st="2" end="2"/>
                                            </p:txEl>
                                          </p:spTgt>
                                        </p:tgtEl>
                                        <p:attrNameLst>
                                          <p:attrName>style.visibility</p:attrName>
                                        </p:attrNameLst>
                                      </p:cBhvr>
                                      <p:to>
                                        <p:strVal val="visible"/>
                                      </p:to>
                                    </p:set>
                                    <p:anim calcmode="lin" valueType="num">
                                      <p:cBhvr>
                                        <p:cTn id="289" dur="500" fill="hold"/>
                                        <p:tgtEl>
                                          <p:spTgt spid="129048">
                                            <p:txEl>
                                              <p:pRg st="2" end="2"/>
                                            </p:txEl>
                                          </p:spTgt>
                                        </p:tgtEl>
                                        <p:attrNameLst>
                                          <p:attrName>ppt_w</p:attrName>
                                        </p:attrNameLst>
                                      </p:cBhvr>
                                      <p:tavLst>
                                        <p:tav tm="0">
                                          <p:val>
                                            <p:fltVal val="0"/>
                                          </p:val>
                                        </p:tav>
                                        <p:tav tm="100000">
                                          <p:val>
                                            <p:strVal val="#ppt_w"/>
                                          </p:val>
                                        </p:tav>
                                      </p:tavLst>
                                    </p:anim>
                                    <p:anim calcmode="lin" valueType="num">
                                      <p:cBhvr>
                                        <p:cTn id="290" dur="500" fill="hold"/>
                                        <p:tgtEl>
                                          <p:spTgt spid="129048">
                                            <p:txEl>
                                              <p:pRg st="2" end="2"/>
                                            </p:txEl>
                                          </p:spTgt>
                                        </p:tgtEl>
                                        <p:attrNameLst>
                                          <p:attrName>ppt_h</p:attrName>
                                        </p:attrNameLst>
                                      </p:cBhvr>
                                      <p:tavLst>
                                        <p:tav tm="0">
                                          <p:val>
                                            <p:fltVal val="0"/>
                                          </p:val>
                                        </p:tav>
                                        <p:tav tm="100000">
                                          <p:val>
                                            <p:strVal val="#ppt_h"/>
                                          </p:val>
                                        </p:tav>
                                      </p:tavLst>
                                    </p:anim>
                                    <p:animEffect transition="in" filter="fade">
                                      <p:cBhvr>
                                        <p:cTn id="291" dur="500"/>
                                        <p:tgtEl>
                                          <p:spTgt spid="129048">
                                            <p:txEl>
                                              <p:pRg st="2" end="2"/>
                                            </p:txEl>
                                          </p:spTgt>
                                        </p:tgtEl>
                                      </p:cBhvr>
                                    </p:animEffect>
                                  </p:childTnLst>
                                </p:cTn>
                              </p:par>
                            </p:childTnLst>
                          </p:cTn>
                        </p:par>
                      </p:childTnLst>
                    </p:cTn>
                  </p:par>
                  <p:par>
                    <p:cTn id="292" fill="hold" nodeType="clickPar">
                      <p:stCondLst>
                        <p:cond delay="indefinite"/>
                      </p:stCondLst>
                      <p:childTnLst>
                        <p:par>
                          <p:cTn id="293" fill="hold" nodeType="withGroup">
                            <p:stCondLst>
                              <p:cond delay="0"/>
                            </p:stCondLst>
                            <p:childTnLst>
                              <p:par>
                                <p:cTn id="294" presetID="53" presetClass="entr" presetSubtype="16" fill="hold" grpId="0" nodeType="clickEffect">
                                  <p:stCondLst>
                                    <p:cond delay="0"/>
                                  </p:stCondLst>
                                  <p:childTnLst>
                                    <p:set>
                                      <p:cBhvr>
                                        <p:cTn id="295" dur="1" fill="hold">
                                          <p:stCondLst>
                                            <p:cond delay="0"/>
                                          </p:stCondLst>
                                        </p:cTn>
                                        <p:tgtEl>
                                          <p:spTgt spid="129048">
                                            <p:txEl>
                                              <p:pRg st="3" end="3"/>
                                            </p:txEl>
                                          </p:spTgt>
                                        </p:tgtEl>
                                        <p:attrNameLst>
                                          <p:attrName>style.visibility</p:attrName>
                                        </p:attrNameLst>
                                      </p:cBhvr>
                                      <p:to>
                                        <p:strVal val="visible"/>
                                      </p:to>
                                    </p:set>
                                    <p:anim calcmode="lin" valueType="num">
                                      <p:cBhvr>
                                        <p:cTn id="296" dur="500" fill="hold"/>
                                        <p:tgtEl>
                                          <p:spTgt spid="129048">
                                            <p:txEl>
                                              <p:pRg st="3" end="3"/>
                                            </p:txEl>
                                          </p:spTgt>
                                        </p:tgtEl>
                                        <p:attrNameLst>
                                          <p:attrName>ppt_w</p:attrName>
                                        </p:attrNameLst>
                                      </p:cBhvr>
                                      <p:tavLst>
                                        <p:tav tm="0">
                                          <p:val>
                                            <p:fltVal val="0"/>
                                          </p:val>
                                        </p:tav>
                                        <p:tav tm="100000">
                                          <p:val>
                                            <p:strVal val="#ppt_w"/>
                                          </p:val>
                                        </p:tav>
                                      </p:tavLst>
                                    </p:anim>
                                    <p:anim calcmode="lin" valueType="num">
                                      <p:cBhvr>
                                        <p:cTn id="297" dur="500" fill="hold"/>
                                        <p:tgtEl>
                                          <p:spTgt spid="129048">
                                            <p:txEl>
                                              <p:pRg st="3" end="3"/>
                                            </p:txEl>
                                          </p:spTgt>
                                        </p:tgtEl>
                                        <p:attrNameLst>
                                          <p:attrName>ppt_h</p:attrName>
                                        </p:attrNameLst>
                                      </p:cBhvr>
                                      <p:tavLst>
                                        <p:tav tm="0">
                                          <p:val>
                                            <p:fltVal val="0"/>
                                          </p:val>
                                        </p:tav>
                                        <p:tav tm="100000">
                                          <p:val>
                                            <p:strVal val="#ppt_h"/>
                                          </p:val>
                                        </p:tav>
                                      </p:tavLst>
                                    </p:anim>
                                    <p:animEffect transition="in" filter="fade">
                                      <p:cBhvr>
                                        <p:cTn id="298" dur="500"/>
                                        <p:tgtEl>
                                          <p:spTgt spid="129048">
                                            <p:txEl>
                                              <p:pRg st="3" end="3"/>
                                            </p:txEl>
                                          </p:spTgt>
                                        </p:tgtEl>
                                      </p:cBhvr>
                                    </p:animEffec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53" presetClass="entr" presetSubtype="16" fill="hold" grpId="0" nodeType="clickEffect">
                                  <p:stCondLst>
                                    <p:cond delay="0"/>
                                  </p:stCondLst>
                                  <p:childTnLst>
                                    <p:set>
                                      <p:cBhvr>
                                        <p:cTn id="302" dur="1" fill="hold">
                                          <p:stCondLst>
                                            <p:cond delay="0"/>
                                          </p:stCondLst>
                                        </p:cTn>
                                        <p:tgtEl>
                                          <p:spTgt spid="129048">
                                            <p:txEl>
                                              <p:pRg st="4" end="4"/>
                                            </p:txEl>
                                          </p:spTgt>
                                        </p:tgtEl>
                                        <p:attrNameLst>
                                          <p:attrName>style.visibility</p:attrName>
                                        </p:attrNameLst>
                                      </p:cBhvr>
                                      <p:to>
                                        <p:strVal val="visible"/>
                                      </p:to>
                                    </p:set>
                                    <p:anim calcmode="lin" valueType="num">
                                      <p:cBhvr>
                                        <p:cTn id="303" dur="500" fill="hold"/>
                                        <p:tgtEl>
                                          <p:spTgt spid="129048">
                                            <p:txEl>
                                              <p:pRg st="4" end="4"/>
                                            </p:txEl>
                                          </p:spTgt>
                                        </p:tgtEl>
                                        <p:attrNameLst>
                                          <p:attrName>ppt_w</p:attrName>
                                        </p:attrNameLst>
                                      </p:cBhvr>
                                      <p:tavLst>
                                        <p:tav tm="0">
                                          <p:val>
                                            <p:fltVal val="0"/>
                                          </p:val>
                                        </p:tav>
                                        <p:tav tm="100000">
                                          <p:val>
                                            <p:strVal val="#ppt_w"/>
                                          </p:val>
                                        </p:tav>
                                      </p:tavLst>
                                    </p:anim>
                                    <p:anim calcmode="lin" valueType="num">
                                      <p:cBhvr>
                                        <p:cTn id="304" dur="500" fill="hold"/>
                                        <p:tgtEl>
                                          <p:spTgt spid="129048">
                                            <p:txEl>
                                              <p:pRg st="4" end="4"/>
                                            </p:txEl>
                                          </p:spTgt>
                                        </p:tgtEl>
                                        <p:attrNameLst>
                                          <p:attrName>ppt_h</p:attrName>
                                        </p:attrNameLst>
                                      </p:cBhvr>
                                      <p:tavLst>
                                        <p:tav tm="0">
                                          <p:val>
                                            <p:fltVal val="0"/>
                                          </p:val>
                                        </p:tav>
                                        <p:tav tm="100000">
                                          <p:val>
                                            <p:strVal val="#ppt_h"/>
                                          </p:val>
                                        </p:tav>
                                      </p:tavLst>
                                    </p:anim>
                                    <p:animEffect transition="in" filter="fade">
                                      <p:cBhvr>
                                        <p:cTn id="305" dur="500"/>
                                        <p:tgtEl>
                                          <p:spTgt spid="129048">
                                            <p:txEl>
                                              <p:pRg st="4" end="4"/>
                                            </p:txEl>
                                          </p:spTgt>
                                        </p:tgtEl>
                                      </p:cBhvr>
                                    </p:animEffect>
                                  </p:childTnLst>
                                </p:cTn>
                              </p:par>
                            </p:childTnLst>
                          </p:cTn>
                        </p:par>
                      </p:childTnLst>
                    </p:cTn>
                  </p:par>
                  <p:par>
                    <p:cTn id="306" fill="hold" nodeType="clickPar">
                      <p:stCondLst>
                        <p:cond delay="indefinite"/>
                      </p:stCondLst>
                      <p:childTnLst>
                        <p:par>
                          <p:cTn id="307" fill="hold" nodeType="withGroup">
                            <p:stCondLst>
                              <p:cond delay="0"/>
                            </p:stCondLst>
                            <p:childTnLst>
                              <p:par>
                                <p:cTn id="308" presetID="53" presetClass="entr" presetSubtype="16" fill="hold" grpId="0" nodeType="clickEffect">
                                  <p:stCondLst>
                                    <p:cond delay="0"/>
                                  </p:stCondLst>
                                  <p:childTnLst>
                                    <p:set>
                                      <p:cBhvr>
                                        <p:cTn id="309" dur="1" fill="hold">
                                          <p:stCondLst>
                                            <p:cond delay="0"/>
                                          </p:stCondLst>
                                        </p:cTn>
                                        <p:tgtEl>
                                          <p:spTgt spid="129053"/>
                                        </p:tgtEl>
                                        <p:attrNameLst>
                                          <p:attrName>style.visibility</p:attrName>
                                        </p:attrNameLst>
                                      </p:cBhvr>
                                      <p:to>
                                        <p:strVal val="visible"/>
                                      </p:to>
                                    </p:set>
                                    <p:anim calcmode="lin" valueType="num">
                                      <p:cBhvr>
                                        <p:cTn id="310" dur="500" fill="hold"/>
                                        <p:tgtEl>
                                          <p:spTgt spid="129053"/>
                                        </p:tgtEl>
                                        <p:attrNameLst>
                                          <p:attrName>ppt_w</p:attrName>
                                        </p:attrNameLst>
                                      </p:cBhvr>
                                      <p:tavLst>
                                        <p:tav tm="0">
                                          <p:val>
                                            <p:fltVal val="0"/>
                                          </p:val>
                                        </p:tav>
                                        <p:tav tm="100000">
                                          <p:val>
                                            <p:strVal val="#ppt_w"/>
                                          </p:val>
                                        </p:tav>
                                      </p:tavLst>
                                    </p:anim>
                                    <p:anim calcmode="lin" valueType="num">
                                      <p:cBhvr>
                                        <p:cTn id="311" dur="500" fill="hold"/>
                                        <p:tgtEl>
                                          <p:spTgt spid="129053"/>
                                        </p:tgtEl>
                                        <p:attrNameLst>
                                          <p:attrName>ppt_h</p:attrName>
                                        </p:attrNameLst>
                                      </p:cBhvr>
                                      <p:tavLst>
                                        <p:tav tm="0">
                                          <p:val>
                                            <p:fltVal val="0"/>
                                          </p:val>
                                        </p:tav>
                                        <p:tav tm="100000">
                                          <p:val>
                                            <p:strVal val="#ppt_h"/>
                                          </p:val>
                                        </p:tav>
                                      </p:tavLst>
                                    </p:anim>
                                    <p:animEffect transition="in" filter="fade">
                                      <p:cBhvr>
                                        <p:cTn id="312" dur="500"/>
                                        <p:tgtEl>
                                          <p:spTgt spid="129053"/>
                                        </p:tgtEl>
                                      </p:cBhvr>
                                    </p:animEffect>
                                  </p:childTnLst>
                                </p:cTn>
                              </p:par>
                              <p:par>
                                <p:cTn id="313" presetID="53" presetClass="entr" presetSubtype="16" fill="hold" grpId="0" nodeType="withEffect">
                                  <p:stCondLst>
                                    <p:cond delay="0"/>
                                  </p:stCondLst>
                                  <p:childTnLst>
                                    <p:set>
                                      <p:cBhvr>
                                        <p:cTn id="314" dur="1" fill="hold">
                                          <p:stCondLst>
                                            <p:cond delay="0"/>
                                          </p:stCondLst>
                                        </p:cTn>
                                        <p:tgtEl>
                                          <p:spTgt spid="129052"/>
                                        </p:tgtEl>
                                        <p:attrNameLst>
                                          <p:attrName>style.visibility</p:attrName>
                                        </p:attrNameLst>
                                      </p:cBhvr>
                                      <p:to>
                                        <p:strVal val="visible"/>
                                      </p:to>
                                    </p:set>
                                    <p:anim calcmode="lin" valueType="num">
                                      <p:cBhvr>
                                        <p:cTn id="315" dur="500" fill="hold"/>
                                        <p:tgtEl>
                                          <p:spTgt spid="129052"/>
                                        </p:tgtEl>
                                        <p:attrNameLst>
                                          <p:attrName>ppt_w</p:attrName>
                                        </p:attrNameLst>
                                      </p:cBhvr>
                                      <p:tavLst>
                                        <p:tav tm="0">
                                          <p:val>
                                            <p:fltVal val="0"/>
                                          </p:val>
                                        </p:tav>
                                        <p:tav tm="100000">
                                          <p:val>
                                            <p:strVal val="#ppt_w"/>
                                          </p:val>
                                        </p:tav>
                                      </p:tavLst>
                                    </p:anim>
                                    <p:anim calcmode="lin" valueType="num">
                                      <p:cBhvr>
                                        <p:cTn id="316" dur="500" fill="hold"/>
                                        <p:tgtEl>
                                          <p:spTgt spid="129052"/>
                                        </p:tgtEl>
                                        <p:attrNameLst>
                                          <p:attrName>ppt_h</p:attrName>
                                        </p:attrNameLst>
                                      </p:cBhvr>
                                      <p:tavLst>
                                        <p:tav tm="0">
                                          <p:val>
                                            <p:fltVal val="0"/>
                                          </p:val>
                                        </p:tav>
                                        <p:tav tm="100000">
                                          <p:val>
                                            <p:strVal val="#ppt_h"/>
                                          </p:val>
                                        </p:tav>
                                      </p:tavLst>
                                    </p:anim>
                                    <p:animEffect transition="in" filter="fade">
                                      <p:cBhvr>
                                        <p:cTn id="317" dur="500"/>
                                        <p:tgtEl>
                                          <p:spTgt spid="129052"/>
                                        </p:tgtEl>
                                      </p:cBhvr>
                                    </p:animEffect>
                                  </p:childTnLst>
                                </p:cTn>
                              </p:par>
                            </p:childTnLst>
                          </p:cTn>
                        </p:par>
                        <p:par>
                          <p:cTn id="318" fill="hold" nodeType="afterGroup">
                            <p:stCondLst>
                              <p:cond delay="500"/>
                            </p:stCondLst>
                            <p:childTnLst>
                              <p:par>
                                <p:cTn id="319" presetID="53" presetClass="entr" presetSubtype="16" fill="hold" grpId="0" nodeType="afterEffect">
                                  <p:stCondLst>
                                    <p:cond delay="0"/>
                                  </p:stCondLst>
                                  <p:childTnLst>
                                    <p:set>
                                      <p:cBhvr>
                                        <p:cTn id="320" dur="1" fill="hold">
                                          <p:stCondLst>
                                            <p:cond delay="0"/>
                                          </p:stCondLst>
                                        </p:cTn>
                                        <p:tgtEl>
                                          <p:spTgt spid="129051"/>
                                        </p:tgtEl>
                                        <p:attrNameLst>
                                          <p:attrName>style.visibility</p:attrName>
                                        </p:attrNameLst>
                                      </p:cBhvr>
                                      <p:to>
                                        <p:strVal val="visible"/>
                                      </p:to>
                                    </p:set>
                                    <p:anim calcmode="lin" valueType="num">
                                      <p:cBhvr>
                                        <p:cTn id="321" dur="500" fill="hold"/>
                                        <p:tgtEl>
                                          <p:spTgt spid="129051"/>
                                        </p:tgtEl>
                                        <p:attrNameLst>
                                          <p:attrName>ppt_w</p:attrName>
                                        </p:attrNameLst>
                                      </p:cBhvr>
                                      <p:tavLst>
                                        <p:tav tm="0">
                                          <p:val>
                                            <p:fltVal val="0"/>
                                          </p:val>
                                        </p:tav>
                                        <p:tav tm="100000">
                                          <p:val>
                                            <p:strVal val="#ppt_w"/>
                                          </p:val>
                                        </p:tav>
                                      </p:tavLst>
                                    </p:anim>
                                    <p:anim calcmode="lin" valueType="num">
                                      <p:cBhvr>
                                        <p:cTn id="322" dur="500" fill="hold"/>
                                        <p:tgtEl>
                                          <p:spTgt spid="129051"/>
                                        </p:tgtEl>
                                        <p:attrNameLst>
                                          <p:attrName>ppt_h</p:attrName>
                                        </p:attrNameLst>
                                      </p:cBhvr>
                                      <p:tavLst>
                                        <p:tav tm="0">
                                          <p:val>
                                            <p:fltVal val="0"/>
                                          </p:val>
                                        </p:tav>
                                        <p:tav tm="100000">
                                          <p:val>
                                            <p:strVal val="#ppt_h"/>
                                          </p:val>
                                        </p:tav>
                                      </p:tavLst>
                                    </p:anim>
                                    <p:animEffect transition="in" filter="fade">
                                      <p:cBhvr>
                                        <p:cTn id="323" dur="500"/>
                                        <p:tgtEl>
                                          <p:spTgt spid="129051"/>
                                        </p:tgtEl>
                                      </p:cBhvr>
                                    </p:animEffect>
                                  </p:childTnLst>
                                </p:cTn>
                              </p:par>
                            </p:childTnLst>
                          </p:cTn>
                        </p:par>
                      </p:childTnLst>
                    </p:cTn>
                  </p:par>
                  <p:par>
                    <p:cTn id="324" fill="hold" nodeType="clickPar">
                      <p:stCondLst>
                        <p:cond delay="indefinite"/>
                      </p:stCondLst>
                      <p:childTnLst>
                        <p:par>
                          <p:cTn id="325" fill="hold" nodeType="withGroup">
                            <p:stCondLst>
                              <p:cond delay="0"/>
                            </p:stCondLst>
                            <p:childTnLst>
                              <p:par>
                                <p:cTn id="326" presetID="53" presetClass="entr" presetSubtype="16" fill="hold" grpId="0" nodeType="clickEffect">
                                  <p:stCondLst>
                                    <p:cond delay="0"/>
                                  </p:stCondLst>
                                  <p:childTnLst>
                                    <p:set>
                                      <p:cBhvr>
                                        <p:cTn id="327" dur="1" fill="hold">
                                          <p:stCondLst>
                                            <p:cond delay="0"/>
                                          </p:stCondLst>
                                        </p:cTn>
                                        <p:tgtEl>
                                          <p:spTgt spid="129056"/>
                                        </p:tgtEl>
                                        <p:attrNameLst>
                                          <p:attrName>style.visibility</p:attrName>
                                        </p:attrNameLst>
                                      </p:cBhvr>
                                      <p:to>
                                        <p:strVal val="visible"/>
                                      </p:to>
                                    </p:set>
                                    <p:anim calcmode="lin" valueType="num">
                                      <p:cBhvr>
                                        <p:cTn id="328" dur="500" fill="hold"/>
                                        <p:tgtEl>
                                          <p:spTgt spid="129056"/>
                                        </p:tgtEl>
                                        <p:attrNameLst>
                                          <p:attrName>ppt_w</p:attrName>
                                        </p:attrNameLst>
                                      </p:cBhvr>
                                      <p:tavLst>
                                        <p:tav tm="0">
                                          <p:val>
                                            <p:fltVal val="0"/>
                                          </p:val>
                                        </p:tav>
                                        <p:tav tm="100000">
                                          <p:val>
                                            <p:strVal val="#ppt_w"/>
                                          </p:val>
                                        </p:tav>
                                      </p:tavLst>
                                    </p:anim>
                                    <p:anim calcmode="lin" valueType="num">
                                      <p:cBhvr>
                                        <p:cTn id="329" dur="500" fill="hold"/>
                                        <p:tgtEl>
                                          <p:spTgt spid="129056"/>
                                        </p:tgtEl>
                                        <p:attrNameLst>
                                          <p:attrName>ppt_h</p:attrName>
                                        </p:attrNameLst>
                                      </p:cBhvr>
                                      <p:tavLst>
                                        <p:tav tm="0">
                                          <p:val>
                                            <p:fltVal val="0"/>
                                          </p:val>
                                        </p:tav>
                                        <p:tav tm="100000">
                                          <p:val>
                                            <p:strVal val="#ppt_h"/>
                                          </p:val>
                                        </p:tav>
                                      </p:tavLst>
                                    </p:anim>
                                    <p:animEffect transition="in" filter="fade">
                                      <p:cBhvr>
                                        <p:cTn id="330" dur="500"/>
                                        <p:tgtEl>
                                          <p:spTgt spid="129056"/>
                                        </p:tgtEl>
                                      </p:cBhvr>
                                    </p:animEffect>
                                  </p:childTnLst>
                                </p:cTn>
                              </p:par>
                              <p:par>
                                <p:cTn id="331" presetID="53" presetClass="entr" presetSubtype="16" fill="hold" grpId="0" nodeType="withEffect">
                                  <p:stCondLst>
                                    <p:cond delay="0"/>
                                  </p:stCondLst>
                                  <p:childTnLst>
                                    <p:set>
                                      <p:cBhvr>
                                        <p:cTn id="332" dur="1" fill="hold">
                                          <p:stCondLst>
                                            <p:cond delay="0"/>
                                          </p:stCondLst>
                                        </p:cTn>
                                        <p:tgtEl>
                                          <p:spTgt spid="129055"/>
                                        </p:tgtEl>
                                        <p:attrNameLst>
                                          <p:attrName>style.visibility</p:attrName>
                                        </p:attrNameLst>
                                      </p:cBhvr>
                                      <p:to>
                                        <p:strVal val="visible"/>
                                      </p:to>
                                    </p:set>
                                    <p:anim calcmode="lin" valueType="num">
                                      <p:cBhvr>
                                        <p:cTn id="333" dur="500" fill="hold"/>
                                        <p:tgtEl>
                                          <p:spTgt spid="129055"/>
                                        </p:tgtEl>
                                        <p:attrNameLst>
                                          <p:attrName>ppt_w</p:attrName>
                                        </p:attrNameLst>
                                      </p:cBhvr>
                                      <p:tavLst>
                                        <p:tav tm="0">
                                          <p:val>
                                            <p:fltVal val="0"/>
                                          </p:val>
                                        </p:tav>
                                        <p:tav tm="100000">
                                          <p:val>
                                            <p:strVal val="#ppt_w"/>
                                          </p:val>
                                        </p:tav>
                                      </p:tavLst>
                                    </p:anim>
                                    <p:anim calcmode="lin" valueType="num">
                                      <p:cBhvr>
                                        <p:cTn id="334" dur="500" fill="hold"/>
                                        <p:tgtEl>
                                          <p:spTgt spid="129055"/>
                                        </p:tgtEl>
                                        <p:attrNameLst>
                                          <p:attrName>ppt_h</p:attrName>
                                        </p:attrNameLst>
                                      </p:cBhvr>
                                      <p:tavLst>
                                        <p:tav tm="0">
                                          <p:val>
                                            <p:fltVal val="0"/>
                                          </p:val>
                                        </p:tav>
                                        <p:tav tm="100000">
                                          <p:val>
                                            <p:strVal val="#ppt_h"/>
                                          </p:val>
                                        </p:tav>
                                      </p:tavLst>
                                    </p:anim>
                                    <p:animEffect transition="in" filter="fade">
                                      <p:cBhvr>
                                        <p:cTn id="335" dur="500"/>
                                        <p:tgtEl>
                                          <p:spTgt spid="129055"/>
                                        </p:tgtEl>
                                      </p:cBhvr>
                                    </p:animEffect>
                                  </p:childTnLst>
                                </p:cTn>
                              </p:par>
                            </p:childTnLst>
                          </p:cTn>
                        </p:par>
                        <p:par>
                          <p:cTn id="336" fill="hold" nodeType="afterGroup">
                            <p:stCondLst>
                              <p:cond delay="500"/>
                            </p:stCondLst>
                            <p:childTnLst>
                              <p:par>
                                <p:cTn id="337" presetID="53" presetClass="entr" presetSubtype="16" fill="hold" grpId="0" nodeType="afterEffect">
                                  <p:stCondLst>
                                    <p:cond delay="0"/>
                                  </p:stCondLst>
                                  <p:childTnLst>
                                    <p:set>
                                      <p:cBhvr>
                                        <p:cTn id="338" dur="1" fill="hold">
                                          <p:stCondLst>
                                            <p:cond delay="0"/>
                                          </p:stCondLst>
                                        </p:cTn>
                                        <p:tgtEl>
                                          <p:spTgt spid="129054"/>
                                        </p:tgtEl>
                                        <p:attrNameLst>
                                          <p:attrName>style.visibility</p:attrName>
                                        </p:attrNameLst>
                                      </p:cBhvr>
                                      <p:to>
                                        <p:strVal val="visible"/>
                                      </p:to>
                                    </p:set>
                                    <p:anim calcmode="lin" valueType="num">
                                      <p:cBhvr>
                                        <p:cTn id="339" dur="500" fill="hold"/>
                                        <p:tgtEl>
                                          <p:spTgt spid="129054"/>
                                        </p:tgtEl>
                                        <p:attrNameLst>
                                          <p:attrName>ppt_w</p:attrName>
                                        </p:attrNameLst>
                                      </p:cBhvr>
                                      <p:tavLst>
                                        <p:tav tm="0">
                                          <p:val>
                                            <p:fltVal val="0"/>
                                          </p:val>
                                        </p:tav>
                                        <p:tav tm="100000">
                                          <p:val>
                                            <p:strVal val="#ppt_w"/>
                                          </p:val>
                                        </p:tav>
                                      </p:tavLst>
                                    </p:anim>
                                    <p:anim calcmode="lin" valueType="num">
                                      <p:cBhvr>
                                        <p:cTn id="340" dur="500" fill="hold"/>
                                        <p:tgtEl>
                                          <p:spTgt spid="129054"/>
                                        </p:tgtEl>
                                        <p:attrNameLst>
                                          <p:attrName>ppt_h</p:attrName>
                                        </p:attrNameLst>
                                      </p:cBhvr>
                                      <p:tavLst>
                                        <p:tav tm="0">
                                          <p:val>
                                            <p:fltVal val="0"/>
                                          </p:val>
                                        </p:tav>
                                        <p:tav tm="100000">
                                          <p:val>
                                            <p:strVal val="#ppt_h"/>
                                          </p:val>
                                        </p:tav>
                                      </p:tavLst>
                                    </p:anim>
                                    <p:animEffect transition="in" filter="fade">
                                      <p:cBhvr>
                                        <p:cTn id="341" dur="500"/>
                                        <p:tgtEl>
                                          <p:spTgt spid="129054"/>
                                        </p:tgtEl>
                                      </p:cBhvr>
                                    </p:animEffect>
                                  </p:childTnLst>
                                </p:cTn>
                              </p:par>
                            </p:childTnLst>
                          </p:cTn>
                        </p:par>
                      </p:childTnLst>
                    </p:cTn>
                  </p:par>
                  <p:par>
                    <p:cTn id="342" fill="hold" nodeType="clickPar">
                      <p:stCondLst>
                        <p:cond delay="indefinite"/>
                      </p:stCondLst>
                      <p:childTnLst>
                        <p:par>
                          <p:cTn id="343" fill="hold" nodeType="withGroup">
                            <p:stCondLst>
                              <p:cond delay="0"/>
                            </p:stCondLst>
                            <p:childTnLst>
                              <p:par>
                                <p:cTn id="344" presetID="53" presetClass="entr" presetSubtype="16" fill="hold" grpId="0" nodeType="clickEffect">
                                  <p:stCondLst>
                                    <p:cond delay="0"/>
                                  </p:stCondLst>
                                  <p:childTnLst>
                                    <p:set>
                                      <p:cBhvr>
                                        <p:cTn id="345" dur="1" fill="hold">
                                          <p:stCondLst>
                                            <p:cond delay="0"/>
                                          </p:stCondLst>
                                        </p:cTn>
                                        <p:tgtEl>
                                          <p:spTgt spid="129065"/>
                                        </p:tgtEl>
                                        <p:attrNameLst>
                                          <p:attrName>style.visibility</p:attrName>
                                        </p:attrNameLst>
                                      </p:cBhvr>
                                      <p:to>
                                        <p:strVal val="visible"/>
                                      </p:to>
                                    </p:set>
                                    <p:anim calcmode="lin" valueType="num">
                                      <p:cBhvr>
                                        <p:cTn id="346" dur="500" fill="hold"/>
                                        <p:tgtEl>
                                          <p:spTgt spid="129065"/>
                                        </p:tgtEl>
                                        <p:attrNameLst>
                                          <p:attrName>ppt_w</p:attrName>
                                        </p:attrNameLst>
                                      </p:cBhvr>
                                      <p:tavLst>
                                        <p:tav tm="0">
                                          <p:val>
                                            <p:fltVal val="0"/>
                                          </p:val>
                                        </p:tav>
                                        <p:tav tm="100000">
                                          <p:val>
                                            <p:strVal val="#ppt_w"/>
                                          </p:val>
                                        </p:tav>
                                      </p:tavLst>
                                    </p:anim>
                                    <p:anim calcmode="lin" valueType="num">
                                      <p:cBhvr>
                                        <p:cTn id="347" dur="500" fill="hold"/>
                                        <p:tgtEl>
                                          <p:spTgt spid="129065"/>
                                        </p:tgtEl>
                                        <p:attrNameLst>
                                          <p:attrName>ppt_h</p:attrName>
                                        </p:attrNameLst>
                                      </p:cBhvr>
                                      <p:tavLst>
                                        <p:tav tm="0">
                                          <p:val>
                                            <p:fltVal val="0"/>
                                          </p:val>
                                        </p:tav>
                                        <p:tav tm="100000">
                                          <p:val>
                                            <p:strVal val="#ppt_h"/>
                                          </p:val>
                                        </p:tav>
                                      </p:tavLst>
                                    </p:anim>
                                    <p:animEffect transition="in" filter="fade">
                                      <p:cBhvr>
                                        <p:cTn id="348" dur="500"/>
                                        <p:tgtEl>
                                          <p:spTgt spid="129065"/>
                                        </p:tgtEl>
                                      </p:cBhvr>
                                    </p:animEffect>
                                  </p:childTnLst>
                                </p:cTn>
                              </p:par>
                              <p:par>
                                <p:cTn id="349" presetID="53" presetClass="entr" presetSubtype="16" fill="hold" grpId="0" nodeType="withEffect">
                                  <p:stCondLst>
                                    <p:cond delay="0"/>
                                  </p:stCondLst>
                                  <p:childTnLst>
                                    <p:set>
                                      <p:cBhvr>
                                        <p:cTn id="350" dur="1" fill="hold">
                                          <p:stCondLst>
                                            <p:cond delay="0"/>
                                          </p:stCondLst>
                                        </p:cTn>
                                        <p:tgtEl>
                                          <p:spTgt spid="129064"/>
                                        </p:tgtEl>
                                        <p:attrNameLst>
                                          <p:attrName>style.visibility</p:attrName>
                                        </p:attrNameLst>
                                      </p:cBhvr>
                                      <p:to>
                                        <p:strVal val="visible"/>
                                      </p:to>
                                    </p:set>
                                    <p:anim calcmode="lin" valueType="num">
                                      <p:cBhvr>
                                        <p:cTn id="351" dur="500" fill="hold"/>
                                        <p:tgtEl>
                                          <p:spTgt spid="129064"/>
                                        </p:tgtEl>
                                        <p:attrNameLst>
                                          <p:attrName>ppt_w</p:attrName>
                                        </p:attrNameLst>
                                      </p:cBhvr>
                                      <p:tavLst>
                                        <p:tav tm="0">
                                          <p:val>
                                            <p:fltVal val="0"/>
                                          </p:val>
                                        </p:tav>
                                        <p:tav tm="100000">
                                          <p:val>
                                            <p:strVal val="#ppt_w"/>
                                          </p:val>
                                        </p:tav>
                                      </p:tavLst>
                                    </p:anim>
                                    <p:anim calcmode="lin" valueType="num">
                                      <p:cBhvr>
                                        <p:cTn id="352" dur="500" fill="hold"/>
                                        <p:tgtEl>
                                          <p:spTgt spid="129064"/>
                                        </p:tgtEl>
                                        <p:attrNameLst>
                                          <p:attrName>ppt_h</p:attrName>
                                        </p:attrNameLst>
                                      </p:cBhvr>
                                      <p:tavLst>
                                        <p:tav tm="0">
                                          <p:val>
                                            <p:fltVal val="0"/>
                                          </p:val>
                                        </p:tav>
                                        <p:tav tm="100000">
                                          <p:val>
                                            <p:strVal val="#ppt_h"/>
                                          </p:val>
                                        </p:tav>
                                      </p:tavLst>
                                    </p:anim>
                                    <p:animEffect transition="in" filter="fade">
                                      <p:cBhvr>
                                        <p:cTn id="353" dur="500"/>
                                        <p:tgtEl>
                                          <p:spTgt spid="129064"/>
                                        </p:tgtEl>
                                      </p:cBhvr>
                                    </p:animEffec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53" presetClass="entr" presetSubtype="16" fill="hold" grpId="0" nodeType="clickEffect">
                                  <p:stCondLst>
                                    <p:cond delay="0"/>
                                  </p:stCondLst>
                                  <p:childTnLst>
                                    <p:set>
                                      <p:cBhvr>
                                        <p:cTn id="357" dur="1" fill="hold">
                                          <p:stCondLst>
                                            <p:cond delay="0"/>
                                          </p:stCondLst>
                                        </p:cTn>
                                        <p:tgtEl>
                                          <p:spTgt spid="129058"/>
                                        </p:tgtEl>
                                        <p:attrNameLst>
                                          <p:attrName>style.visibility</p:attrName>
                                        </p:attrNameLst>
                                      </p:cBhvr>
                                      <p:to>
                                        <p:strVal val="visible"/>
                                      </p:to>
                                    </p:set>
                                    <p:anim calcmode="lin" valueType="num">
                                      <p:cBhvr>
                                        <p:cTn id="358" dur="500" fill="hold"/>
                                        <p:tgtEl>
                                          <p:spTgt spid="129058"/>
                                        </p:tgtEl>
                                        <p:attrNameLst>
                                          <p:attrName>ppt_w</p:attrName>
                                        </p:attrNameLst>
                                      </p:cBhvr>
                                      <p:tavLst>
                                        <p:tav tm="0">
                                          <p:val>
                                            <p:fltVal val="0"/>
                                          </p:val>
                                        </p:tav>
                                        <p:tav tm="100000">
                                          <p:val>
                                            <p:strVal val="#ppt_w"/>
                                          </p:val>
                                        </p:tav>
                                      </p:tavLst>
                                    </p:anim>
                                    <p:anim calcmode="lin" valueType="num">
                                      <p:cBhvr>
                                        <p:cTn id="359" dur="500" fill="hold"/>
                                        <p:tgtEl>
                                          <p:spTgt spid="129058"/>
                                        </p:tgtEl>
                                        <p:attrNameLst>
                                          <p:attrName>ppt_h</p:attrName>
                                        </p:attrNameLst>
                                      </p:cBhvr>
                                      <p:tavLst>
                                        <p:tav tm="0">
                                          <p:val>
                                            <p:fltVal val="0"/>
                                          </p:val>
                                        </p:tav>
                                        <p:tav tm="100000">
                                          <p:val>
                                            <p:strVal val="#ppt_h"/>
                                          </p:val>
                                        </p:tav>
                                      </p:tavLst>
                                    </p:anim>
                                    <p:animEffect transition="in" filter="fade">
                                      <p:cBhvr>
                                        <p:cTn id="360" dur="500"/>
                                        <p:tgtEl>
                                          <p:spTgt spid="129058"/>
                                        </p:tgtEl>
                                      </p:cBhvr>
                                    </p:animEffect>
                                  </p:childTnLst>
                                </p:cTn>
                              </p:par>
                              <p:par>
                                <p:cTn id="361" presetID="53" presetClass="entr" presetSubtype="16" fill="hold" grpId="0" nodeType="withEffect">
                                  <p:stCondLst>
                                    <p:cond delay="0"/>
                                  </p:stCondLst>
                                  <p:childTnLst>
                                    <p:set>
                                      <p:cBhvr>
                                        <p:cTn id="362" dur="1" fill="hold">
                                          <p:stCondLst>
                                            <p:cond delay="0"/>
                                          </p:stCondLst>
                                        </p:cTn>
                                        <p:tgtEl>
                                          <p:spTgt spid="129059"/>
                                        </p:tgtEl>
                                        <p:attrNameLst>
                                          <p:attrName>style.visibility</p:attrName>
                                        </p:attrNameLst>
                                      </p:cBhvr>
                                      <p:to>
                                        <p:strVal val="visible"/>
                                      </p:to>
                                    </p:set>
                                    <p:anim calcmode="lin" valueType="num">
                                      <p:cBhvr>
                                        <p:cTn id="363" dur="500" fill="hold"/>
                                        <p:tgtEl>
                                          <p:spTgt spid="129059"/>
                                        </p:tgtEl>
                                        <p:attrNameLst>
                                          <p:attrName>ppt_w</p:attrName>
                                        </p:attrNameLst>
                                      </p:cBhvr>
                                      <p:tavLst>
                                        <p:tav tm="0">
                                          <p:val>
                                            <p:fltVal val="0"/>
                                          </p:val>
                                        </p:tav>
                                        <p:tav tm="100000">
                                          <p:val>
                                            <p:strVal val="#ppt_w"/>
                                          </p:val>
                                        </p:tav>
                                      </p:tavLst>
                                    </p:anim>
                                    <p:anim calcmode="lin" valueType="num">
                                      <p:cBhvr>
                                        <p:cTn id="364" dur="500" fill="hold"/>
                                        <p:tgtEl>
                                          <p:spTgt spid="129059"/>
                                        </p:tgtEl>
                                        <p:attrNameLst>
                                          <p:attrName>ppt_h</p:attrName>
                                        </p:attrNameLst>
                                      </p:cBhvr>
                                      <p:tavLst>
                                        <p:tav tm="0">
                                          <p:val>
                                            <p:fltVal val="0"/>
                                          </p:val>
                                        </p:tav>
                                        <p:tav tm="100000">
                                          <p:val>
                                            <p:strVal val="#ppt_h"/>
                                          </p:val>
                                        </p:tav>
                                      </p:tavLst>
                                    </p:anim>
                                    <p:animEffect transition="in" filter="fade">
                                      <p:cBhvr>
                                        <p:cTn id="365" dur="500"/>
                                        <p:tgtEl>
                                          <p:spTgt spid="129059"/>
                                        </p:tgtEl>
                                      </p:cBhvr>
                                    </p:animEffect>
                                  </p:childTnLst>
                                </p:cTn>
                              </p:par>
                            </p:childTnLst>
                          </p:cTn>
                        </p:par>
                        <p:par>
                          <p:cTn id="366" fill="hold" nodeType="afterGroup">
                            <p:stCondLst>
                              <p:cond delay="500"/>
                            </p:stCondLst>
                            <p:childTnLst>
                              <p:par>
                                <p:cTn id="367" presetID="53" presetClass="entr" presetSubtype="16" fill="hold" grpId="0" nodeType="afterEffect">
                                  <p:stCondLst>
                                    <p:cond delay="0"/>
                                  </p:stCondLst>
                                  <p:childTnLst>
                                    <p:set>
                                      <p:cBhvr>
                                        <p:cTn id="368" dur="1" fill="hold">
                                          <p:stCondLst>
                                            <p:cond delay="0"/>
                                          </p:stCondLst>
                                        </p:cTn>
                                        <p:tgtEl>
                                          <p:spTgt spid="129057"/>
                                        </p:tgtEl>
                                        <p:attrNameLst>
                                          <p:attrName>style.visibility</p:attrName>
                                        </p:attrNameLst>
                                      </p:cBhvr>
                                      <p:to>
                                        <p:strVal val="visible"/>
                                      </p:to>
                                    </p:set>
                                    <p:anim calcmode="lin" valueType="num">
                                      <p:cBhvr>
                                        <p:cTn id="369" dur="500" fill="hold"/>
                                        <p:tgtEl>
                                          <p:spTgt spid="129057"/>
                                        </p:tgtEl>
                                        <p:attrNameLst>
                                          <p:attrName>ppt_w</p:attrName>
                                        </p:attrNameLst>
                                      </p:cBhvr>
                                      <p:tavLst>
                                        <p:tav tm="0">
                                          <p:val>
                                            <p:fltVal val="0"/>
                                          </p:val>
                                        </p:tav>
                                        <p:tav tm="100000">
                                          <p:val>
                                            <p:strVal val="#ppt_w"/>
                                          </p:val>
                                        </p:tav>
                                      </p:tavLst>
                                    </p:anim>
                                    <p:anim calcmode="lin" valueType="num">
                                      <p:cBhvr>
                                        <p:cTn id="370" dur="500" fill="hold"/>
                                        <p:tgtEl>
                                          <p:spTgt spid="129057"/>
                                        </p:tgtEl>
                                        <p:attrNameLst>
                                          <p:attrName>ppt_h</p:attrName>
                                        </p:attrNameLst>
                                      </p:cBhvr>
                                      <p:tavLst>
                                        <p:tav tm="0">
                                          <p:val>
                                            <p:fltVal val="0"/>
                                          </p:val>
                                        </p:tav>
                                        <p:tav tm="100000">
                                          <p:val>
                                            <p:strVal val="#ppt_h"/>
                                          </p:val>
                                        </p:tav>
                                      </p:tavLst>
                                    </p:anim>
                                    <p:animEffect transition="in" filter="fade">
                                      <p:cBhvr>
                                        <p:cTn id="371" dur="500"/>
                                        <p:tgtEl>
                                          <p:spTgt spid="129057"/>
                                        </p:tgtEl>
                                      </p:cBhvr>
                                    </p:animEffect>
                                  </p:childTnLst>
                                </p:cTn>
                              </p:par>
                            </p:childTnLst>
                          </p:cTn>
                        </p:par>
                      </p:childTnLst>
                    </p:cTn>
                  </p:par>
                  <p:par>
                    <p:cTn id="372" fill="hold" nodeType="clickPar">
                      <p:stCondLst>
                        <p:cond delay="indefinite"/>
                      </p:stCondLst>
                      <p:childTnLst>
                        <p:par>
                          <p:cTn id="373" fill="hold" nodeType="withGroup">
                            <p:stCondLst>
                              <p:cond delay="0"/>
                            </p:stCondLst>
                            <p:childTnLst>
                              <p:par>
                                <p:cTn id="374" presetID="53" presetClass="entr" presetSubtype="16" fill="hold" grpId="0" nodeType="clickEffect">
                                  <p:stCondLst>
                                    <p:cond delay="0"/>
                                  </p:stCondLst>
                                  <p:childTnLst>
                                    <p:set>
                                      <p:cBhvr>
                                        <p:cTn id="375" dur="1" fill="hold">
                                          <p:stCondLst>
                                            <p:cond delay="0"/>
                                          </p:stCondLst>
                                        </p:cTn>
                                        <p:tgtEl>
                                          <p:spTgt spid="129071"/>
                                        </p:tgtEl>
                                        <p:attrNameLst>
                                          <p:attrName>style.visibility</p:attrName>
                                        </p:attrNameLst>
                                      </p:cBhvr>
                                      <p:to>
                                        <p:strVal val="visible"/>
                                      </p:to>
                                    </p:set>
                                    <p:anim calcmode="lin" valueType="num">
                                      <p:cBhvr>
                                        <p:cTn id="376" dur="500" fill="hold"/>
                                        <p:tgtEl>
                                          <p:spTgt spid="129071"/>
                                        </p:tgtEl>
                                        <p:attrNameLst>
                                          <p:attrName>ppt_w</p:attrName>
                                        </p:attrNameLst>
                                      </p:cBhvr>
                                      <p:tavLst>
                                        <p:tav tm="0">
                                          <p:val>
                                            <p:fltVal val="0"/>
                                          </p:val>
                                        </p:tav>
                                        <p:tav tm="100000">
                                          <p:val>
                                            <p:strVal val="#ppt_w"/>
                                          </p:val>
                                        </p:tav>
                                      </p:tavLst>
                                    </p:anim>
                                    <p:anim calcmode="lin" valueType="num">
                                      <p:cBhvr>
                                        <p:cTn id="377" dur="500" fill="hold"/>
                                        <p:tgtEl>
                                          <p:spTgt spid="129071"/>
                                        </p:tgtEl>
                                        <p:attrNameLst>
                                          <p:attrName>ppt_h</p:attrName>
                                        </p:attrNameLst>
                                      </p:cBhvr>
                                      <p:tavLst>
                                        <p:tav tm="0">
                                          <p:val>
                                            <p:fltVal val="0"/>
                                          </p:val>
                                        </p:tav>
                                        <p:tav tm="100000">
                                          <p:val>
                                            <p:strVal val="#ppt_h"/>
                                          </p:val>
                                        </p:tav>
                                      </p:tavLst>
                                    </p:anim>
                                    <p:animEffect transition="in" filter="fade">
                                      <p:cBhvr>
                                        <p:cTn id="378" dur="500"/>
                                        <p:tgtEl>
                                          <p:spTgt spid="129071"/>
                                        </p:tgtEl>
                                      </p:cBhvr>
                                    </p:animEffect>
                                  </p:childTnLst>
                                </p:cTn>
                              </p:par>
                              <p:par>
                                <p:cTn id="379" presetID="53" presetClass="entr" presetSubtype="16" fill="hold" grpId="0" nodeType="withEffect">
                                  <p:stCondLst>
                                    <p:cond delay="0"/>
                                  </p:stCondLst>
                                  <p:childTnLst>
                                    <p:set>
                                      <p:cBhvr>
                                        <p:cTn id="380" dur="1" fill="hold">
                                          <p:stCondLst>
                                            <p:cond delay="0"/>
                                          </p:stCondLst>
                                        </p:cTn>
                                        <p:tgtEl>
                                          <p:spTgt spid="129070"/>
                                        </p:tgtEl>
                                        <p:attrNameLst>
                                          <p:attrName>style.visibility</p:attrName>
                                        </p:attrNameLst>
                                      </p:cBhvr>
                                      <p:to>
                                        <p:strVal val="visible"/>
                                      </p:to>
                                    </p:set>
                                    <p:anim calcmode="lin" valueType="num">
                                      <p:cBhvr>
                                        <p:cTn id="381" dur="500" fill="hold"/>
                                        <p:tgtEl>
                                          <p:spTgt spid="129070"/>
                                        </p:tgtEl>
                                        <p:attrNameLst>
                                          <p:attrName>ppt_w</p:attrName>
                                        </p:attrNameLst>
                                      </p:cBhvr>
                                      <p:tavLst>
                                        <p:tav tm="0">
                                          <p:val>
                                            <p:fltVal val="0"/>
                                          </p:val>
                                        </p:tav>
                                        <p:tav tm="100000">
                                          <p:val>
                                            <p:strVal val="#ppt_w"/>
                                          </p:val>
                                        </p:tav>
                                      </p:tavLst>
                                    </p:anim>
                                    <p:anim calcmode="lin" valueType="num">
                                      <p:cBhvr>
                                        <p:cTn id="382" dur="500" fill="hold"/>
                                        <p:tgtEl>
                                          <p:spTgt spid="129070"/>
                                        </p:tgtEl>
                                        <p:attrNameLst>
                                          <p:attrName>ppt_h</p:attrName>
                                        </p:attrNameLst>
                                      </p:cBhvr>
                                      <p:tavLst>
                                        <p:tav tm="0">
                                          <p:val>
                                            <p:fltVal val="0"/>
                                          </p:val>
                                        </p:tav>
                                        <p:tav tm="100000">
                                          <p:val>
                                            <p:strVal val="#ppt_h"/>
                                          </p:val>
                                        </p:tav>
                                      </p:tavLst>
                                    </p:anim>
                                    <p:animEffect transition="in" filter="fade">
                                      <p:cBhvr>
                                        <p:cTn id="383" dur="500"/>
                                        <p:tgtEl>
                                          <p:spTgt spid="129070"/>
                                        </p:tgtEl>
                                      </p:cBhvr>
                                    </p:animEffect>
                                  </p:childTnLst>
                                </p:cTn>
                              </p:par>
                            </p:childTnLst>
                          </p:cTn>
                        </p:par>
                        <p:par>
                          <p:cTn id="384" fill="hold" nodeType="afterGroup">
                            <p:stCondLst>
                              <p:cond delay="500"/>
                            </p:stCondLst>
                            <p:childTnLst>
                              <p:par>
                                <p:cTn id="385" presetID="53" presetClass="entr" presetSubtype="16" fill="hold" grpId="0" nodeType="afterEffect">
                                  <p:stCondLst>
                                    <p:cond delay="0"/>
                                  </p:stCondLst>
                                  <p:childTnLst>
                                    <p:set>
                                      <p:cBhvr>
                                        <p:cTn id="386" dur="1" fill="hold">
                                          <p:stCondLst>
                                            <p:cond delay="0"/>
                                          </p:stCondLst>
                                        </p:cTn>
                                        <p:tgtEl>
                                          <p:spTgt spid="129069"/>
                                        </p:tgtEl>
                                        <p:attrNameLst>
                                          <p:attrName>style.visibility</p:attrName>
                                        </p:attrNameLst>
                                      </p:cBhvr>
                                      <p:to>
                                        <p:strVal val="visible"/>
                                      </p:to>
                                    </p:set>
                                    <p:anim calcmode="lin" valueType="num">
                                      <p:cBhvr>
                                        <p:cTn id="387" dur="500" fill="hold"/>
                                        <p:tgtEl>
                                          <p:spTgt spid="129069"/>
                                        </p:tgtEl>
                                        <p:attrNameLst>
                                          <p:attrName>ppt_w</p:attrName>
                                        </p:attrNameLst>
                                      </p:cBhvr>
                                      <p:tavLst>
                                        <p:tav tm="0">
                                          <p:val>
                                            <p:fltVal val="0"/>
                                          </p:val>
                                        </p:tav>
                                        <p:tav tm="100000">
                                          <p:val>
                                            <p:strVal val="#ppt_w"/>
                                          </p:val>
                                        </p:tav>
                                      </p:tavLst>
                                    </p:anim>
                                    <p:anim calcmode="lin" valueType="num">
                                      <p:cBhvr>
                                        <p:cTn id="388" dur="500" fill="hold"/>
                                        <p:tgtEl>
                                          <p:spTgt spid="129069"/>
                                        </p:tgtEl>
                                        <p:attrNameLst>
                                          <p:attrName>ppt_h</p:attrName>
                                        </p:attrNameLst>
                                      </p:cBhvr>
                                      <p:tavLst>
                                        <p:tav tm="0">
                                          <p:val>
                                            <p:fltVal val="0"/>
                                          </p:val>
                                        </p:tav>
                                        <p:tav tm="100000">
                                          <p:val>
                                            <p:strVal val="#ppt_h"/>
                                          </p:val>
                                        </p:tav>
                                      </p:tavLst>
                                    </p:anim>
                                    <p:animEffect transition="in" filter="fade">
                                      <p:cBhvr>
                                        <p:cTn id="389" dur="500"/>
                                        <p:tgtEl>
                                          <p:spTgt spid="129069"/>
                                        </p:tgtEl>
                                      </p:cBhvr>
                                    </p:animEffect>
                                  </p:childTnLst>
                                </p:cTn>
                              </p:par>
                            </p:childTnLst>
                          </p:cTn>
                        </p:par>
                      </p:childTnLst>
                    </p:cTn>
                  </p:par>
                  <p:par>
                    <p:cTn id="390" fill="hold" nodeType="clickPar">
                      <p:stCondLst>
                        <p:cond delay="indefinite"/>
                      </p:stCondLst>
                      <p:childTnLst>
                        <p:par>
                          <p:cTn id="391" fill="hold" nodeType="withGroup">
                            <p:stCondLst>
                              <p:cond delay="0"/>
                            </p:stCondLst>
                            <p:childTnLst>
                              <p:par>
                                <p:cTn id="392" presetID="53" presetClass="entr" presetSubtype="16" fill="hold" grpId="0" nodeType="clickEffect">
                                  <p:stCondLst>
                                    <p:cond delay="0"/>
                                  </p:stCondLst>
                                  <p:childTnLst>
                                    <p:set>
                                      <p:cBhvr>
                                        <p:cTn id="393" dur="1" fill="hold">
                                          <p:stCondLst>
                                            <p:cond delay="0"/>
                                          </p:stCondLst>
                                        </p:cTn>
                                        <p:tgtEl>
                                          <p:spTgt spid="129073"/>
                                        </p:tgtEl>
                                        <p:attrNameLst>
                                          <p:attrName>style.visibility</p:attrName>
                                        </p:attrNameLst>
                                      </p:cBhvr>
                                      <p:to>
                                        <p:strVal val="visible"/>
                                      </p:to>
                                    </p:set>
                                    <p:anim calcmode="lin" valueType="num">
                                      <p:cBhvr>
                                        <p:cTn id="394" dur="500" fill="hold"/>
                                        <p:tgtEl>
                                          <p:spTgt spid="129073"/>
                                        </p:tgtEl>
                                        <p:attrNameLst>
                                          <p:attrName>ppt_w</p:attrName>
                                        </p:attrNameLst>
                                      </p:cBhvr>
                                      <p:tavLst>
                                        <p:tav tm="0">
                                          <p:val>
                                            <p:fltVal val="0"/>
                                          </p:val>
                                        </p:tav>
                                        <p:tav tm="100000">
                                          <p:val>
                                            <p:strVal val="#ppt_w"/>
                                          </p:val>
                                        </p:tav>
                                      </p:tavLst>
                                    </p:anim>
                                    <p:anim calcmode="lin" valueType="num">
                                      <p:cBhvr>
                                        <p:cTn id="395" dur="500" fill="hold"/>
                                        <p:tgtEl>
                                          <p:spTgt spid="129073"/>
                                        </p:tgtEl>
                                        <p:attrNameLst>
                                          <p:attrName>ppt_h</p:attrName>
                                        </p:attrNameLst>
                                      </p:cBhvr>
                                      <p:tavLst>
                                        <p:tav tm="0">
                                          <p:val>
                                            <p:fltVal val="0"/>
                                          </p:val>
                                        </p:tav>
                                        <p:tav tm="100000">
                                          <p:val>
                                            <p:strVal val="#ppt_h"/>
                                          </p:val>
                                        </p:tav>
                                      </p:tavLst>
                                    </p:anim>
                                    <p:animEffect transition="in" filter="fade">
                                      <p:cBhvr>
                                        <p:cTn id="396" dur="500"/>
                                        <p:tgtEl>
                                          <p:spTgt spid="129073"/>
                                        </p:tgtEl>
                                      </p:cBhvr>
                                    </p:animEffect>
                                  </p:childTnLst>
                                </p:cTn>
                              </p:par>
                              <p:par>
                                <p:cTn id="397" presetID="53" presetClass="entr" presetSubtype="16" fill="hold" grpId="0" nodeType="withEffect">
                                  <p:stCondLst>
                                    <p:cond delay="0"/>
                                  </p:stCondLst>
                                  <p:childTnLst>
                                    <p:set>
                                      <p:cBhvr>
                                        <p:cTn id="398" dur="1" fill="hold">
                                          <p:stCondLst>
                                            <p:cond delay="0"/>
                                          </p:stCondLst>
                                        </p:cTn>
                                        <p:tgtEl>
                                          <p:spTgt spid="129074"/>
                                        </p:tgtEl>
                                        <p:attrNameLst>
                                          <p:attrName>style.visibility</p:attrName>
                                        </p:attrNameLst>
                                      </p:cBhvr>
                                      <p:to>
                                        <p:strVal val="visible"/>
                                      </p:to>
                                    </p:set>
                                    <p:anim calcmode="lin" valueType="num">
                                      <p:cBhvr>
                                        <p:cTn id="399" dur="500" fill="hold"/>
                                        <p:tgtEl>
                                          <p:spTgt spid="129074"/>
                                        </p:tgtEl>
                                        <p:attrNameLst>
                                          <p:attrName>ppt_w</p:attrName>
                                        </p:attrNameLst>
                                      </p:cBhvr>
                                      <p:tavLst>
                                        <p:tav tm="0">
                                          <p:val>
                                            <p:fltVal val="0"/>
                                          </p:val>
                                        </p:tav>
                                        <p:tav tm="100000">
                                          <p:val>
                                            <p:strVal val="#ppt_w"/>
                                          </p:val>
                                        </p:tav>
                                      </p:tavLst>
                                    </p:anim>
                                    <p:anim calcmode="lin" valueType="num">
                                      <p:cBhvr>
                                        <p:cTn id="400" dur="500" fill="hold"/>
                                        <p:tgtEl>
                                          <p:spTgt spid="129074"/>
                                        </p:tgtEl>
                                        <p:attrNameLst>
                                          <p:attrName>ppt_h</p:attrName>
                                        </p:attrNameLst>
                                      </p:cBhvr>
                                      <p:tavLst>
                                        <p:tav tm="0">
                                          <p:val>
                                            <p:fltVal val="0"/>
                                          </p:val>
                                        </p:tav>
                                        <p:tav tm="100000">
                                          <p:val>
                                            <p:strVal val="#ppt_h"/>
                                          </p:val>
                                        </p:tav>
                                      </p:tavLst>
                                    </p:anim>
                                    <p:animEffect transition="in" filter="fade">
                                      <p:cBhvr>
                                        <p:cTn id="401" dur="500"/>
                                        <p:tgtEl>
                                          <p:spTgt spid="129074"/>
                                        </p:tgtEl>
                                      </p:cBhvr>
                                    </p:animEffect>
                                  </p:childTnLst>
                                </p:cTn>
                              </p:par>
                            </p:childTnLst>
                          </p:cTn>
                        </p:par>
                        <p:par>
                          <p:cTn id="402" fill="hold" nodeType="afterGroup">
                            <p:stCondLst>
                              <p:cond delay="500"/>
                            </p:stCondLst>
                            <p:childTnLst>
                              <p:par>
                                <p:cTn id="403" presetID="53" presetClass="entr" presetSubtype="16" fill="hold" grpId="0" nodeType="afterEffect">
                                  <p:stCondLst>
                                    <p:cond delay="0"/>
                                  </p:stCondLst>
                                  <p:childTnLst>
                                    <p:set>
                                      <p:cBhvr>
                                        <p:cTn id="404" dur="1" fill="hold">
                                          <p:stCondLst>
                                            <p:cond delay="0"/>
                                          </p:stCondLst>
                                        </p:cTn>
                                        <p:tgtEl>
                                          <p:spTgt spid="129072">
                                            <p:bg/>
                                          </p:spTgt>
                                        </p:tgtEl>
                                        <p:attrNameLst>
                                          <p:attrName>style.visibility</p:attrName>
                                        </p:attrNameLst>
                                      </p:cBhvr>
                                      <p:to>
                                        <p:strVal val="visible"/>
                                      </p:to>
                                    </p:set>
                                    <p:anim calcmode="lin" valueType="num">
                                      <p:cBhvr>
                                        <p:cTn id="405" dur="500" fill="hold"/>
                                        <p:tgtEl>
                                          <p:spTgt spid="129072">
                                            <p:bg/>
                                          </p:spTgt>
                                        </p:tgtEl>
                                        <p:attrNameLst>
                                          <p:attrName>ppt_w</p:attrName>
                                        </p:attrNameLst>
                                      </p:cBhvr>
                                      <p:tavLst>
                                        <p:tav tm="0">
                                          <p:val>
                                            <p:fltVal val="0"/>
                                          </p:val>
                                        </p:tav>
                                        <p:tav tm="100000">
                                          <p:val>
                                            <p:strVal val="#ppt_w"/>
                                          </p:val>
                                        </p:tav>
                                      </p:tavLst>
                                    </p:anim>
                                    <p:anim calcmode="lin" valueType="num">
                                      <p:cBhvr>
                                        <p:cTn id="406" dur="500" fill="hold"/>
                                        <p:tgtEl>
                                          <p:spTgt spid="129072">
                                            <p:bg/>
                                          </p:spTgt>
                                        </p:tgtEl>
                                        <p:attrNameLst>
                                          <p:attrName>ppt_h</p:attrName>
                                        </p:attrNameLst>
                                      </p:cBhvr>
                                      <p:tavLst>
                                        <p:tav tm="0">
                                          <p:val>
                                            <p:fltVal val="0"/>
                                          </p:val>
                                        </p:tav>
                                        <p:tav tm="100000">
                                          <p:val>
                                            <p:strVal val="#ppt_h"/>
                                          </p:val>
                                        </p:tav>
                                      </p:tavLst>
                                    </p:anim>
                                    <p:animEffect transition="in" filter="fade">
                                      <p:cBhvr>
                                        <p:cTn id="407" dur="500"/>
                                        <p:tgtEl>
                                          <p:spTgt spid="129072">
                                            <p:bg/>
                                          </p:spTgt>
                                        </p:tgtEl>
                                      </p:cBhvr>
                                    </p:animEffect>
                                  </p:childTnLst>
                                </p:cTn>
                              </p:par>
                            </p:childTnLst>
                          </p:cTn>
                        </p:par>
                        <p:par>
                          <p:cTn id="408" fill="hold" nodeType="afterGroup">
                            <p:stCondLst>
                              <p:cond delay="1000"/>
                            </p:stCondLst>
                            <p:childTnLst>
                              <p:par>
                                <p:cTn id="409" presetID="53" presetClass="entr" presetSubtype="16" fill="hold" grpId="0" nodeType="afterEffect">
                                  <p:stCondLst>
                                    <p:cond delay="0"/>
                                  </p:stCondLst>
                                  <p:childTnLst>
                                    <p:set>
                                      <p:cBhvr>
                                        <p:cTn id="410" dur="1" fill="hold">
                                          <p:stCondLst>
                                            <p:cond delay="0"/>
                                          </p:stCondLst>
                                        </p:cTn>
                                        <p:tgtEl>
                                          <p:spTgt spid="129072">
                                            <p:txEl>
                                              <p:pRg st="0" end="0"/>
                                            </p:txEl>
                                          </p:spTgt>
                                        </p:tgtEl>
                                        <p:attrNameLst>
                                          <p:attrName>style.visibility</p:attrName>
                                        </p:attrNameLst>
                                      </p:cBhvr>
                                      <p:to>
                                        <p:strVal val="visible"/>
                                      </p:to>
                                    </p:set>
                                    <p:anim calcmode="lin" valueType="num">
                                      <p:cBhvr>
                                        <p:cTn id="411" dur="500" fill="hold"/>
                                        <p:tgtEl>
                                          <p:spTgt spid="129072">
                                            <p:txEl>
                                              <p:pRg st="0" end="0"/>
                                            </p:txEl>
                                          </p:spTgt>
                                        </p:tgtEl>
                                        <p:attrNameLst>
                                          <p:attrName>ppt_w</p:attrName>
                                        </p:attrNameLst>
                                      </p:cBhvr>
                                      <p:tavLst>
                                        <p:tav tm="0">
                                          <p:val>
                                            <p:fltVal val="0"/>
                                          </p:val>
                                        </p:tav>
                                        <p:tav tm="100000">
                                          <p:val>
                                            <p:strVal val="#ppt_w"/>
                                          </p:val>
                                        </p:tav>
                                      </p:tavLst>
                                    </p:anim>
                                    <p:anim calcmode="lin" valueType="num">
                                      <p:cBhvr>
                                        <p:cTn id="412" dur="500" fill="hold"/>
                                        <p:tgtEl>
                                          <p:spTgt spid="129072">
                                            <p:txEl>
                                              <p:pRg st="0" end="0"/>
                                            </p:txEl>
                                          </p:spTgt>
                                        </p:tgtEl>
                                        <p:attrNameLst>
                                          <p:attrName>ppt_h</p:attrName>
                                        </p:attrNameLst>
                                      </p:cBhvr>
                                      <p:tavLst>
                                        <p:tav tm="0">
                                          <p:val>
                                            <p:fltVal val="0"/>
                                          </p:val>
                                        </p:tav>
                                        <p:tav tm="100000">
                                          <p:val>
                                            <p:strVal val="#ppt_h"/>
                                          </p:val>
                                        </p:tav>
                                      </p:tavLst>
                                    </p:anim>
                                    <p:animEffect transition="in" filter="fade">
                                      <p:cBhvr>
                                        <p:cTn id="413" dur="500"/>
                                        <p:tgtEl>
                                          <p:spTgt spid="129072">
                                            <p:txEl>
                                              <p:pRg st="0" end="0"/>
                                            </p:txEl>
                                          </p:spTgt>
                                        </p:tgtEl>
                                      </p:cBhvr>
                                    </p:animEffect>
                                  </p:childTnLst>
                                </p:cTn>
                              </p:par>
                            </p:childTnLst>
                          </p:cTn>
                        </p:par>
                        <p:par>
                          <p:cTn id="414" fill="hold" nodeType="afterGroup">
                            <p:stCondLst>
                              <p:cond delay="1500"/>
                            </p:stCondLst>
                            <p:childTnLst>
                              <p:par>
                                <p:cTn id="415" presetID="53" presetClass="entr" presetSubtype="16" fill="hold" grpId="0" nodeType="afterEffect">
                                  <p:stCondLst>
                                    <p:cond delay="0"/>
                                  </p:stCondLst>
                                  <p:childTnLst>
                                    <p:set>
                                      <p:cBhvr>
                                        <p:cTn id="416" dur="1" fill="hold">
                                          <p:stCondLst>
                                            <p:cond delay="0"/>
                                          </p:stCondLst>
                                        </p:cTn>
                                        <p:tgtEl>
                                          <p:spTgt spid="129072">
                                            <p:txEl>
                                              <p:pRg st="1" end="1"/>
                                            </p:txEl>
                                          </p:spTgt>
                                        </p:tgtEl>
                                        <p:attrNameLst>
                                          <p:attrName>style.visibility</p:attrName>
                                        </p:attrNameLst>
                                      </p:cBhvr>
                                      <p:to>
                                        <p:strVal val="visible"/>
                                      </p:to>
                                    </p:set>
                                    <p:anim calcmode="lin" valueType="num">
                                      <p:cBhvr>
                                        <p:cTn id="417" dur="500" fill="hold"/>
                                        <p:tgtEl>
                                          <p:spTgt spid="129072">
                                            <p:txEl>
                                              <p:pRg st="1" end="1"/>
                                            </p:txEl>
                                          </p:spTgt>
                                        </p:tgtEl>
                                        <p:attrNameLst>
                                          <p:attrName>ppt_w</p:attrName>
                                        </p:attrNameLst>
                                      </p:cBhvr>
                                      <p:tavLst>
                                        <p:tav tm="0">
                                          <p:val>
                                            <p:fltVal val="0"/>
                                          </p:val>
                                        </p:tav>
                                        <p:tav tm="100000">
                                          <p:val>
                                            <p:strVal val="#ppt_w"/>
                                          </p:val>
                                        </p:tav>
                                      </p:tavLst>
                                    </p:anim>
                                    <p:anim calcmode="lin" valueType="num">
                                      <p:cBhvr>
                                        <p:cTn id="418" dur="500" fill="hold"/>
                                        <p:tgtEl>
                                          <p:spTgt spid="129072">
                                            <p:txEl>
                                              <p:pRg st="1" end="1"/>
                                            </p:txEl>
                                          </p:spTgt>
                                        </p:tgtEl>
                                        <p:attrNameLst>
                                          <p:attrName>ppt_h</p:attrName>
                                        </p:attrNameLst>
                                      </p:cBhvr>
                                      <p:tavLst>
                                        <p:tav tm="0">
                                          <p:val>
                                            <p:fltVal val="0"/>
                                          </p:val>
                                        </p:tav>
                                        <p:tav tm="100000">
                                          <p:val>
                                            <p:strVal val="#ppt_h"/>
                                          </p:val>
                                        </p:tav>
                                      </p:tavLst>
                                    </p:anim>
                                    <p:animEffect transition="in" filter="fade">
                                      <p:cBhvr>
                                        <p:cTn id="419" dur="500"/>
                                        <p:tgtEl>
                                          <p:spTgt spid="129072">
                                            <p:txEl>
                                              <p:pRg st="1" end="1"/>
                                            </p:txEl>
                                          </p:spTgt>
                                        </p:tgtEl>
                                      </p:cBhvr>
                                    </p:animEffect>
                                  </p:childTnLst>
                                </p:cTn>
                              </p:par>
                            </p:childTnLst>
                          </p:cTn>
                        </p:par>
                      </p:childTnLst>
                    </p:cTn>
                  </p:par>
                  <p:par>
                    <p:cTn id="420" fill="hold" nodeType="clickPar">
                      <p:stCondLst>
                        <p:cond delay="indefinite"/>
                      </p:stCondLst>
                      <p:childTnLst>
                        <p:par>
                          <p:cTn id="421" fill="hold" nodeType="withGroup">
                            <p:stCondLst>
                              <p:cond delay="0"/>
                            </p:stCondLst>
                            <p:childTnLst>
                              <p:par>
                                <p:cTn id="422" presetID="53" presetClass="entr" presetSubtype="16" fill="hold" grpId="0" nodeType="clickEffect">
                                  <p:stCondLst>
                                    <p:cond delay="0"/>
                                  </p:stCondLst>
                                  <p:childTnLst>
                                    <p:set>
                                      <p:cBhvr>
                                        <p:cTn id="423" dur="1" fill="hold">
                                          <p:stCondLst>
                                            <p:cond delay="0"/>
                                          </p:stCondLst>
                                        </p:cTn>
                                        <p:tgtEl>
                                          <p:spTgt spid="129072">
                                            <p:txEl>
                                              <p:pRg st="2" end="2"/>
                                            </p:txEl>
                                          </p:spTgt>
                                        </p:tgtEl>
                                        <p:attrNameLst>
                                          <p:attrName>style.visibility</p:attrName>
                                        </p:attrNameLst>
                                      </p:cBhvr>
                                      <p:to>
                                        <p:strVal val="visible"/>
                                      </p:to>
                                    </p:set>
                                    <p:anim calcmode="lin" valueType="num">
                                      <p:cBhvr>
                                        <p:cTn id="424" dur="500" fill="hold"/>
                                        <p:tgtEl>
                                          <p:spTgt spid="129072">
                                            <p:txEl>
                                              <p:pRg st="2" end="2"/>
                                            </p:txEl>
                                          </p:spTgt>
                                        </p:tgtEl>
                                        <p:attrNameLst>
                                          <p:attrName>ppt_w</p:attrName>
                                        </p:attrNameLst>
                                      </p:cBhvr>
                                      <p:tavLst>
                                        <p:tav tm="0">
                                          <p:val>
                                            <p:fltVal val="0"/>
                                          </p:val>
                                        </p:tav>
                                        <p:tav tm="100000">
                                          <p:val>
                                            <p:strVal val="#ppt_w"/>
                                          </p:val>
                                        </p:tav>
                                      </p:tavLst>
                                    </p:anim>
                                    <p:anim calcmode="lin" valueType="num">
                                      <p:cBhvr>
                                        <p:cTn id="425" dur="500" fill="hold"/>
                                        <p:tgtEl>
                                          <p:spTgt spid="129072">
                                            <p:txEl>
                                              <p:pRg st="2" end="2"/>
                                            </p:txEl>
                                          </p:spTgt>
                                        </p:tgtEl>
                                        <p:attrNameLst>
                                          <p:attrName>ppt_h</p:attrName>
                                        </p:attrNameLst>
                                      </p:cBhvr>
                                      <p:tavLst>
                                        <p:tav tm="0">
                                          <p:val>
                                            <p:fltVal val="0"/>
                                          </p:val>
                                        </p:tav>
                                        <p:tav tm="100000">
                                          <p:val>
                                            <p:strVal val="#ppt_h"/>
                                          </p:val>
                                        </p:tav>
                                      </p:tavLst>
                                    </p:anim>
                                    <p:animEffect transition="in" filter="fade">
                                      <p:cBhvr>
                                        <p:cTn id="426" dur="500"/>
                                        <p:tgtEl>
                                          <p:spTgt spid="129072">
                                            <p:txEl>
                                              <p:pRg st="2" end="2"/>
                                            </p:txEl>
                                          </p:spTgt>
                                        </p:tgtEl>
                                      </p:cBhvr>
                                    </p:animEffect>
                                  </p:childTnLst>
                                </p:cTn>
                              </p:par>
                            </p:childTnLst>
                          </p:cTn>
                        </p:par>
                      </p:childTnLst>
                    </p:cTn>
                  </p:par>
                  <p:par>
                    <p:cTn id="427" fill="hold" nodeType="clickPar">
                      <p:stCondLst>
                        <p:cond delay="indefinite"/>
                      </p:stCondLst>
                      <p:childTnLst>
                        <p:par>
                          <p:cTn id="428" fill="hold" nodeType="withGroup">
                            <p:stCondLst>
                              <p:cond delay="0"/>
                            </p:stCondLst>
                            <p:childTnLst>
                              <p:par>
                                <p:cTn id="429" presetID="53" presetClass="entr" presetSubtype="16" fill="hold" grpId="0" nodeType="clickEffect">
                                  <p:stCondLst>
                                    <p:cond delay="0"/>
                                  </p:stCondLst>
                                  <p:childTnLst>
                                    <p:set>
                                      <p:cBhvr>
                                        <p:cTn id="430" dur="1" fill="hold">
                                          <p:stCondLst>
                                            <p:cond delay="0"/>
                                          </p:stCondLst>
                                        </p:cTn>
                                        <p:tgtEl>
                                          <p:spTgt spid="129072">
                                            <p:txEl>
                                              <p:pRg st="3" end="3"/>
                                            </p:txEl>
                                          </p:spTgt>
                                        </p:tgtEl>
                                        <p:attrNameLst>
                                          <p:attrName>style.visibility</p:attrName>
                                        </p:attrNameLst>
                                      </p:cBhvr>
                                      <p:to>
                                        <p:strVal val="visible"/>
                                      </p:to>
                                    </p:set>
                                    <p:anim calcmode="lin" valueType="num">
                                      <p:cBhvr>
                                        <p:cTn id="431" dur="500" fill="hold"/>
                                        <p:tgtEl>
                                          <p:spTgt spid="129072">
                                            <p:txEl>
                                              <p:pRg st="3" end="3"/>
                                            </p:txEl>
                                          </p:spTgt>
                                        </p:tgtEl>
                                        <p:attrNameLst>
                                          <p:attrName>ppt_w</p:attrName>
                                        </p:attrNameLst>
                                      </p:cBhvr>
                                      <p:tavLst>
                                        <p:tav tm="0">
                                          <p:val>
                                            <p:fltVal val="0"/>
                                          </p:val>
                                        </p:tav>
                                        <p:tav tm="100000">
                                          <p:val>
                                            <p:strVal val="#ppt_w"/>
                                          </p:val>
                                        </p:tav>
                                      </p:tavLst>
                                    </p:anim>
                                    <p:anim calcmode="lin" valueType="num">
                                      <p:cBhvr>
                                        <p:cTn id="432" dur="500" fill="hold"/>
                                        <p:tgtEl>
                                          <p:spTgt spid="129072">
                                            <p:txEl>
                                              <p:pRg st="3" end="3"/>
                                            </p:txEl>
                                          </p:spTgt>
                                        </p:tgtEl>
                                        <p:attrNameLst>
                                          <p:attrName>ppt_h</p:attrName>
                                        </p:attrNameLst>
                                      </p:cBhvr>
                                      <p:tavLst>
                                        <p:tav tm="0">
                                          <p:val>
                                            <p:fltVal val="0"/>
                                          </p:val>
                                        </p:tav>
                                        <p:tav tm="100000">
                                          <p:val>
                                            <p:strVal val="#ppt_h"/>
                                          </p:val>
                                        </p:tav>
                                      </p:tavLst>
                                    </p:anim>
                                    <p:animEffect transition="in" filter="fade">
                                      <p:cBhvr>
                                        <p:cTn id="433" dur="500"/>
                                        <p:tgtEl>
                                          <p:spTgt spid="129072">
                                            <p:txEl>
                                              <p:pRg st="3" end="3"/>
                                            </p:txEl>
                                          </p:spTgt>
                                        </p:tgtEl>
                                      </p:cBhvr>
                                    </p:animEffect>
                                  </p:childTnLst>
                                </p:cTn>
                              </p:par>
                            </p:childTnLst>
                          </p:cTn>
                        </p:par>
                      </p:childTnLst>
                    </p:cTn>
                  </p:par>
                  <p:par>
                    <p:cTn id="434" fill="hold" nodeType="clickPar">
                      <p:stCondLst>
                        <p:cond delay="indefinite"/>
                      </p:stCondLst>
                      <p:childTnLst>
                        <p:par>
                          <p:cTn id="435" fill="hold" nodeType="withGroup">
                            <p:stCondLst>
                              <p:cond delay="0"/>
                            </p:stCondLst>
                            <p:childTnLst>
                              <p:par>
                                <p:cTn id="436" presetID="53" presetClass="entr" presetSubtype="16" fill="hold" grpId="0" nodeType="clickEffect">
                                  <p:stCondLst>
                                    <p:cond delay="0"/>
                                  </p:stCondLst>
                                  <p:childTnLst>
                                    <p:set>
                                      <p:cBhvr>
                                        <p:cTn id="437" dur="1" fill="hold">
                                          <p:stCondLst>
                                            <p:cond delay="0"/>
                                          </p:stCondLst>
                                        </p:cTn>
                                        <p:tgtEl>
                                          <p:spTgt spid="129072">
                                            <p:txEl>
                                              <p:pRg st="4" end="4"/>
                                            </p:txEl>
                                          </p:spTgt>
                                        </p:tgtEl>
                                        <p:attrNameLst>
                                          <p:attrName>style.visibility</p:attrName>
                                        </p:attrNameLst>
                                      </p:cBhvr>
                                      <p:to>
                                        <p:strVal val="visible"/>
                                      </p:to>
                                    </p:set>
                                    <p:anim calcmode="lin" valueType="num">
                                      <p:cBhvr>
                                        <p:cTn id="438" dur="500" fill="hold"/>
                                        <p:tgtEl>
                                          <p:spTgt spid="129072">
                                            <p:txEl>
                                              <p:pRg st="4" end="4"/>
                                            </p:txEl>
                                          </p:spTgt>
                                        </p:tgtEl>
                                        <p:attrNameLst>
                                          <p:attrName>ppt_w</p:attrName>
                                        </p:attrNameLst>
                                      </p:cBhvr>
                                      <p:tavLst>
                                        <p:tav tm="0">
                                          <p:val>
                                            <p:fltVal val="0"/>
                                          </p:val>
                                        </p:tav>
                                        <p:tav tm="100000">
                                          <p:val>
                                            <p:strVal val="#ppt_w"/>
                                          </p:val>
                                        </p:tav>
                                      </p:tavLst>
                                    </p:anim>
                                    <p:anim calcmode="lin" valueType="num">
                                      <p:cBhvr>
                                        <p:cTn id="439" dur="500" fill="hold"/>
                                        <p:tgtEl>
                                          <p:spTgt spid="129072">
                                            <p:txEl>
                                              <p:pRg st="4" end="4"/>
                                            </p:txEl>
                                          </p:spTgt>
                                        </p:tgtEl>
                                        <p:attrNameLst>
                                          <p:attrName>ppt_h</p:attrName>
                                        </p:attrNameLst>
                                      </p:cBhvr>
                                      <p:tavLst>
                                        <p:tav tm="0">
                                          <p:val>
                                            <p:fltVal val="0"/>
                                          </p:val>
                                        </p:tav>
                                        <p:tav tm="100000">
                                          <p:val>
                                            <p:strVal val="#ppt_h"/>
                                          </p:val>
                                        </p:tav>
                                      </p:tavLst>
                                    </p:anim>
                                    <p:animEffect transition="in" filter="fade">
                                      <p:cBhvr>
                                        <p:cTn id="440" dur="500"/>
                                        <p:tgtEl>
                                          <p:spTgt spid="129072">
                                            <p:txEl>
                                              <p:pRg st="4" end="4"/>
                                            </p:txEl>
                                          </p:spTgt>
                                        </p:tgtEl>
                                      </p:cBhvr>
                                    </p:animEffect>
                                  </p:childTnLst>
                                </p:cTn>
                              </p:par>
                            </p:childTnLst>
                          </p:cTn>
                        </p:par>
                      </p:childTnLst>
                    </p:cTn>
                  </p:par>
                  <p:par>
                    <p:cTn id="441" fill="hold" nodeType="clickPar">
                      <p:stCondLst>
                        <p:cond delay="indefinite"/>
                      </p:stCondLst>
                      <p:childTnLst>
                        <p:par>
                          <p:cTn id="442" fill="hold" nodeType="withGroup">
                            <p:stCondLst>
                              <p:cond delay="0"/>
                            </p:stCondLst>
                            <p:childTnLst>
                              <p:par>
                                <p:cTn id="443" presetID="53" presetClass="entr" presetSubtype="16" fill="hold" grpId="0" nodeType="clickEffect">
                                  <p:stCondLst>
                                    <p:cond delay="0"/>
                                  </p:stCondLst>
                                  <p:childTnLst>
                                    <p:set>
                                      <p:cBhvr>
                                        <p:cTn id="444" dur="1" fill="hold">
                                          <p:stCondLst>
                                            <p:cond delay="0"/>
                                          </p:stCondLst>
                                        </p:cTn>
                                        <p:tgtEl>
                                          <p:spTgt spid="129076"/>
                                        </p:tgtEl>
                                        <p:attrNameLst>
                                          <p:attrName>style.visibility</p:attrName>
                                        </p:attrNameLst>
                                      </p:cBhvr>
                                      <p:to>
                                        <p:strVal val="visible"/>
                                      </p:to>
                                    </p:set>
                                    <p:anim calcmode="lin" valueType="num">
                                      <p:cBhvr>
                                        <p:cTn id="445" dur="500" fill="hold"/>
                                        <p:tgtEl>
                                          <p:spTgt spid="129076"/>
                                        </p:tgtEl>
                                        <p:attrNameLst>
                                          <p:attrName>ppt_w</p:attrName>
                                        </p:attrNameLst>
                                      </p:cBhvr>
                                      <p:tavLst>
                                        <p:tav tm="0">
                                          <p:val>
                                            <p:fltVal val="0"/>
                                          </p:val>
                                        </p:tav>
                                        <p:tav tm="100000">
                                          <p:val>
                                            <p:strVal val="#ppt_w"/>
                                          </p:val>
                                        </p:tav>
                                      </p:tavLst>
                                    </p:anim>
                                    <p:anim calcmode="lin" valueType="num">
                                      <p:cBhvr>
                                        <p:cTn id="446" dur="500" fill="hold"/>
                                        <p:tgtEl>
                                          <p:spTgt spid="129076"/>
                                        </p:tgtEl>
                                        <p:attrNameLst>
                                          <p:attrName>ppt_h</p:attrName>
                                        </p:attrNameLst>
                                      </p:cBhvr>
                                      <p:tavLst>
                                        <p:tav tm="0">
                                          <p:val>
                                            <p:fltVal val="0"/>
                                          </p:val>
                                        </p:tav>
                                        <p:tav tm="100000">
                                          <p:val>
                                            <p:strVal val="#ppt_h"/>
                                          </p:val>
                                        </p:tav>
                                      </p:tavLst>
                                    </p:anim>
                                    <p:animEffect transition="in" filter="fade">
                                      <p:cBhvr>
                                        <p:cTn id="447" dur="500"/>
                                        <p:tgtEl>
                                          <p:spTgt spid="129076"/>
                                        </p:tgtEl>
                                      </p:cBhvr>
                                    </p:animEffect>
                                  </p:childTnLst>
                                </p:cTn>
                              </p:par>
                              <p:par>
                                <p:cTn id="448" presetID="53" presetClass="entr" presetSubtype="16" fill="hold" grpId="0" nodeType="withEffect">
                                  <p:stCondLst>
                                    <p:cond delay="0"/>
                                  </p:stCondLst>
                                  <p:childTnLst>
                                    <p:set>
                                      <p:cBhvr>
                                        <p:cTn id="449" dur="1" fill="hold">
                                          <p:stCondLst>
                                            <p:cond delay="0"/>
                                          </p:stCondLst>
                                        </p:cTn>
                                        <p:tgtEl>
                                          <p:spTgt spid="129062"/>
                                        </p:tgtEl>
                                        <p:attrNameLst>
                                          <p:attrName>style.visibility</p:attrName>
                                        </p:attrNameLst>
                                      </p:cBhvr>
                                      <p:to>
                                        <p:strVal val="visible"/>
                                      </p:to>
                                    </p:set>
                                    <p:anim calcmode="lin" valueType="num">
                                      <p:cBhvr>
                                        <p:cTn id="450" dur="500" fill="hold"/>
                                        <p:tgtEl>
                                          <p:spTgt spid="129062"/>
                                        </p:tgtEl>
                                        <p:attrNameLst>
                                          <p:attrName>ppt_w</p:attrName>
                                        </p:attrNameLst>
                                      </p:cBhvr>
                                      <p:tavLst>
                                        <p:tav tm="0">
                                          <p:val>
                                            <p:fltVal val="0"/>
                                          </p:val>
                                        </p:tav>
                                        <p:tav tm="100000">
                                          <p:val>
                                            <p:strVal val="#ppt_w"/>
                                          </p:val>
                                        </p:tav>
                                      </p:tavLst>
                                    </p:anim>
                                    <p:anim calcmode="lin" valueType="num">
                                      <p:cBhvr>
                                        <p:cTn id="451" dur="500" fill="hold"/>
                                        <p:tgtEl>
                                          <p:spTgt spid="129062"/>
                                        </p:tgtEl>
                                        <p:attrNameLst>
                                          <p:attrName>ppt_h</p:attrName>
                                        </p:attrNameLst>
                                      </p:cBhvr>
                                      <p:tavLst>
                                        <p:tav tm="0">
                                          <p:val>
                                            <p:fltVal val="0"/>
                                          </p:val>
                                        </p:tav>
                                        <p:tav tm="100000">
                                          <p:val>
                                            <p:strVal val="#ppt_h"/>
                                          </p:val>
                                        </p:tav>
                                      </p:tavLst>
                                    </p:anim>
                                    <p:animEffect transition="in" filter="fade">
                                      <p:cBhvr>
                                        <p:cTn id="452" dur="500"/>
                                        <p:tgtEl>
                                          <p:spTgt spid="129062"/>
                                        </p:tgtEl>
                                      </p:cBhvr>
                                    </p:animEffect>
                                  </p:childTnLst>
                                </p:cTn>
                              </p:par>
                            </p:childTnLst>
                          </p:cTn>
                        </p:par>
                        <p:par>
                          <p:cTn id="453" fill="hold" nodeType="afterGroup">
                            <p:stCondLst>
                              <p:cond delay="500"/>
                            </p:stCondLst>
                            <p:childTnLst>
                              <p:par>
                                <p:cTn id="454" presetID="53" presetClass="entr" presetSubtype="16" fill="hold" grpId="0" nodeType="afterEffect">
                                  <p:stCondLst>
                                    <p:cond delay="0"/>
                                  </p:stCondLst>
                                  <p:childTnLst>
                                    <p:set>
                                      <p:cBhvr>
                                        <p:cTn id="455" dur="1" fill="hold">
                                          <p:stCondLst>
                                            <p:cond delay="0"/>
                                          </p:stCondLst>
                                        </p:cTn>
                                        <p:tgtEl>
                                          <p:spTgt spid="129075"/>
                                        </p:tgtEl>
                                        <p:attrNameLst>
                                          <p:attrName>style.visibility</p:attrName>
                                        </p:attrNameLst>
                                      </p:cBhvr>
                                      <p:to>
                                        <p:strVal val="visible"/>
                                      </p:to>
                                    </p:set>
                                    <p:anim calcmode="lin" valueType="num">
                                      <p:cBhvr>
                                        <p:cTn id="456" dur="500" fill="hold"/>
                                        <p:tgtEl>
                                          <p:spTgt spid="129075"/>
                                        </p:tgtEl>
                                        <p:attrNameLst>
                                          <p:attrName>ppt_w</p:attrName>
                                        </p:attrNameLst>
                                      </p:cBhvr>
                                      <p:tavLst>
                                        <p:tav tm="0">
                                          <p:val>
                                            <p:fltVal val="0"/>
                                          </p:val>
                                        </p:tav>
                                        <p:tav tm="100000">
                                          <p:val>
                                            <p:strVal val="#ppt_w"/>
                                          </p:val>
                                        </p:tav>
                                      </p:tavLst>
                                    </p:anim>
                                    <p:anim calcmode="lin" valueType="num">
                                      <p:cBhvr>
                                        <p:cTn id="457" dur="500" fill="hold"/>
                                        <p:tgtEl>
                                          <p:spTgt spid="129075"/>
                                        </p:tgtEl>
                                        <p:attrNameLst>
                                          <p:attrName>ppt_h</p:attrName>
                                        </p:attrNameLst>
                                      </p:cBhvr>
                                      <p:tavLst>
                                        <p:tav tm="0">
                                          <p:val>
                                            <p:fltVal val="0"/>
                                          </p:val>
                                        </p:tav>
                                        <p:tav tm="100000">
                                          <p:val>
                                            <p:strVal val="#ppt_h"/>
                                          </p:val>
                                        </p:tav>
                                      </p:tavLst>
                                    </p:anim>
                                    <p:animEffect transition="in" filter="fade">
                                      <p:cBhvr>
                                        <p:cTn id="458" dur="500"/>
                                        <p:tgtEl>
                                          <p:spTgt spid="129075"/>
                                        </p:tgtEl>
                                      </p:cBhvr>
                                    </p:animEffect>
                                  </p:childTnLst>
                                </p:cTn>
                              </p:par>
                            </p:childTnLst>
                          </p:cTn>
                        </p:par>
                      </p:childTnLst>
                    </p:cTn>
                  </p:par>
                  <p:par>
                    <p:cTn id="459" fill="hold" nodeType="clickPar">
                      <p:stCondLst>
                        <p:cond delay="indefinite"/>
                      </p:stCondLst>
                      <p:childTnLst>
                        <p:par>
                          <p:cTn id="460" fill="hold" nodeType="withGroup">
                            <p:stCondLst>
                              <p:cond delay="0"/>
                            </p:stCondLst>
                            <p:childTnLst>
                              <p:par>
                                <p:cTn id="461" presetID="53" presetClass="entr" presetSubtype="16" fill="hold" grpId="0" nodeType="clickEffect">
                                  <p:stCondLst>
                                    <p:cond delay="0"/>
                                  </p:stCondLst>
                                  <p:childTnLst>
                                    <p:set>
                                      <p:cBhvr>
                                        <p:cTn id="462" dur="1" fill="hold">
                                          <p:stCondLst>
                                            <p:cond delay="0"/>
                                          </p:stCondLst>
                                        </p:cTn>
                                        <p:tgtEl>
                                          <p:spTgt spid="129078"/>
                                        </p:tgtEl>
                                        <p:attrNameLst>
                                          <p:attrName>style.visibility</p:attrName>
                                        </p:attrNameLst>
                                      </p:cBhvr>
                                      <p:to>
                                        <p:strVal val="visible"/>
                                      </p:to>
                                    </p:set>
                                    <p:anim calcmode="lin" valueType="num">
                                      <p:cBhvr>
                                        <p:cTn id="463" dur="500" fill="hold"/>
                                        <p:tgtEl>
                                          <p:spTgt spid="129078"/>
                                        </p:tgtEl>
                                        <p:attrNameLst>
                                          <p:attrName>ppt_w</p:attrName>
                                        </p:attrNameLst>
                                      </p:cBhvr>
                                      <p:tavLst>
                                        <p:tav tm="0">
                                          <p:val>
                                            <p:fltVal val="0"/>
                                          </p:val>
                                        </p:tav>
                                        <p:tav tm="100000">
                                          <p:val>
                                            <p:strVal val="#ppt_w"/>
                                          </p:val>
                                        </p:tav>
                                      </p:tavLst>
                                    </p:anim>
                                    <p:anim calcmode="lin" valueType="num">
                                      <p:cBhvr>
                                        <p:cTn id="464" dur="500" fill="hold"/>
                                        <p:tgtEl>
                                          <p:spTgt spid="129078"/>
                                        </p:tgtEl>
                                        <p:attrNameLst>
                                          <p:attrName>ppt_h</p:attrName>
                                        </p:attrNameLst>
                                      </p:cBhvr>
                                      <p:tavLst>
                                        <p:tav tm="0">
                                          <p:val>
                                            <p:fltVal val="0"/>
                                          </p:val>
                                        </p:tav>
                                        <p:tav tm="100000">
                                          <p:val>
                                            <p:strVal val="#ppt_h"/>
                                          </p:val>
                                        </p:tav>
                                      </p:tavLst>
                                    </p:anim>
                                    <p:animEffect transition="in" filter="fade">
                                      <p:cBhvr>
                                        <p:cTn id="465" dur="500"/>
                                        <p:tgtEl>
                                          <p:spTgt spid="129078"/>
                                        </p:tgtEl>
                                      </p:cBhvr>
                                    </p:animEffect>
                                  </p:childTnLst>
                                </p:cTn>
                              </p:par>
                              <p:par>
                                <p:cTn id="466" presetID="53" presetClass="entr" presetSubtype="16" fill="hold" grpId="0" nodeType="withEffect">
                                  <p:stCondLst>
                                    <p:cond delay="0"/>
                                  </p:stCondLst>
                                  <p:childTnLst>
                                    <p:set>
                                      <p:cBhvr>
                                        <p:cTn id="467" dur="1" fill="hold">
                                          <p:stCondLst>
                                            <p:cond delay="0"/>
                                          </p:stCondLst>
                                        </p:cTn>
                                        <p:tgtEl>
                                          <p:spTgt spid="127023"/>
                                        </p:tgtEl>
                                        <p:attrNameLst>
                                          <p:attrName>style.visibility</p:attrName>
                                        </p:attrNameLst>
                                      </p:cBhvr>
                                      <p:to>
                                        <p:strVal val="visible"/>
                                      </p:to>
                                    </p:set>
                                    <p:anim calcmode="lin" valueType="num">
                                      <p:cBhvr>
                                        <p:cTn id="468" dur="500" fill="hold"/>
                                        <p:tgtEl>
                                          <p:spTgt spid="127023"/>
                                        </p:tgtEl>
                                        <p:attrNameLst>
                                          <p:attrName>ppt_w</p:attrName>
                                        </p:attrNameLst>
                                      </p:cBhvr>
                                      <p:tavLst>
                                        <p:tav tm="0">
                                          <p:val>
                                            <p:fltVal val="0"/>
                                          </p:val>
                                        </p:tav>
                                        <p:tav tm="100000">
                                          <p:val>
                                            <p:strVal val="#ppt_w"/>
                                          </p:val>
                                        </p:tav>
                                      </p:tavLst>
                                    </p:anim>
                                    <p:anim calcmode="lin" valueType="num">
                                      <p:cBhvr>
                                        <p:cTn id="469" dur="500" fill="hold"/>
                                        <p:tgtEl>
                                          <p:spTgt spid="127023"/>
                                        </p:tgtEl>
                                        <p:attrNameLst>
                                          <p:attrName>ppt_h</p:attrName>
                                        </p:attrNameLst>
                                      </p:cBhvr>
                                      <p:tavLst>
                                        <p:tav tm="0">
                                          <p:val>
                                            <p:fltVal val="0"/>
                                          </p:val>
                                        </p:tav>
                                        <p:tav tm="100000">
                                          <p:val>
                                            <p:strVal val="#ppt_h"/>
                                          </p:val>
                                        </p:tav>
                                      </p:tavLst>
                                    </p:anim>
                                    <p:animEffect transition="in" filter="fade">
                                      <p:cBhvr>
                                        <p:cTn id="470" dur="500"/>
                                        <p:tgtEl>
                                          <p:spTgt spid="127023"/>
                                        </p:tgtEl>
                                      </p:cBhvr>
                                    </p:animEffect>
                                  </p:childTnLst>
                                </p:cTn>
                              </p:par>
                            </p:childTnLst>
                          </p:cTn>
                        </p:par>
                        <p:par>
                          <p:cTn id="471" fill="hold" nodeType="afterGroup">
                            <p:stCondLst>
                              <p:cond delay="500"/>
                            </p:stCondLst>
                            <p:childTnLst>
                              <p:par>
                                <p:cTn id="472" presetID="53" presetClass="entr" presetSubtype="16" fill="hold" grpId="0" nodeType="afterEffect">
                                  <p:stCondLst>
                                    <p:cond delay="0"/>
                                  </p:stCondLst>
                                  <p:childTnLst>
                                    <p:set>
                                      <p:cBhvr>
                                        <p:cTn id="473" dur="1" fill="hold">
                                          <p:stCondLst>
                                            <p:cond delay="0"/>
                                          </p:stCondLst>
                                        </p:cTn>
                                        <p:tgtEl>
                                          <p:spTgt spid="129077"/>
                                        </p:tgtEl>
                                        <p:attrNameLst>
                                          <p:attrName>style.visibility</p:attrName>
                                        </p:attrNameLst>
                                      </p:cBhvr>
                                      <p:to>
                                        <p:strVal val="visible"/>
                                      </p:to>
                                    </p:set>
                                    <p:anim calcmode="lin" valueType="num">
                                      <p:cBhvr>
                                        <p:cTn id="474" dur="500" fill="hold"/>
                                        <p:tgtEl>
                                          <p:spTgt spid="129077"/>
                                        </p:tgtEl>
                                        <p:attrNameLst>
                                          <p:attrName>ppt_w</p:attrName>
                                        </p:attrNameLst>
                                      </p:cBhvr>
                                      <p:tavLst>
                                        <p:tav tm="0">
                                          <p:val>
                                            <p:fltVal val="0"/>
                                          </p:val>
                                        </p:tav>
                                        <p:tav tm="100000">
                                          <p:val>
                                            <p:strVal val="#ppt_w"/>
                                          </p:val>
                                        </p:tav>
                                      </p:tavLst>
                                    </p:anim>
                                    <p:anim calcmode="lin" valueType="num">
                                      <p:cBhvr>
                                        <p:cTn id="475" dur="500" fill="hold"/>
                                        <p:tgtEl>
                                          <p:spTgt spid="129077"/>
                                        </p:tgtEl>
                                        <p:attrNameLst>
                                          <p:attrName>ppt_h</p:attrName>
                                        </p:attrNameLst>
                                      </p:cBhvr>
                                      <p:tavLst>
                                        <p:tav tm="0">
                                          <p:val>
                                            <p:fltVal val="0"/>
                                          </p:val>
                                        </p:tav>
                                        <p:tav tm="100000">
                                          <p:val>
                                            <p:strVal val="#ppt_h"/>
                                          </p:val>
                                        </p:tav>
                                      </p:tavLst>
                                    </p:anim>
                                    <p:animEffect transition="in" filter="fade">
                                      <p:cBhvr>
                                        <p:cTn id="476" dur="500"/>
                                        <p:tgtEl>
                                          <p:spTgt spid="129077"/>
                                        </p:tgtEl>
                                      </p:cBhvr>
                                    </p:animEffect>
                                  </p:childTnLst>
                                </p:cTn>
                              </p:par>
                            </p:childTnLst>
                          </p:cTn>
                        </p:par>
                      </p:childTnLst>
                    </p:cTn>
                  </p:par>
                  <p:par>
                    <p:cTn id="477" fill="hold" nodeType="clickPar">
                      <p:stCondLst>
                        <p:cond delay="indefinite"/>
                      </p:stCondLst>
                      <p:childTnLst>
                        <p:par>
                          <p:cTn id="478" fill="hold" nodeType="withGroup">
                            <p:stCondLst>
                              <p:cond delay="0"/>
                            </p:stCondLst>
                            <p:childTnLst>
                              <p:par>
                                <p:cTn id="479" presetID="53" presetClass="entr" presetSubtype="16" fill="hold" grpId="0" nodeType="clickEffect">
                                  <p:stCondLst>
                                    <p:cond delay="0"/>
                                  </p:stCondLst>
                                  <p:childTnLst>
                                    <p:set>
                                      <p:cBhvr>
                                        <p:cTn id="480" dur="1" fill="hold">
                                          <p:stCondLst>
                                            <p:cond delay="0"/>
                                          </p:stCondLst>
                                        </p:cTn>
                                        <p:tgtEl>
                                          <p:spTgt spid="129082"/>
                                        </p:tgtEl>
                                        <p:attrNameLst>
                                          <p:attrName>style.visibility</p:attrName>
                                        </p:attrNameLst>
                                      </p:cBhvr>
                                      <p:to>
                                        <p:strVal val="visible"/>
                                      </p:to>
                                    </p:set>
                                    <p:anim calcmode="lin" valueType="num">
                                      <p:cBhvr>
                                        <p:cTn id="481" dur="500" fill="hold"/>
                                        <p:tgtEl>
                                          <p:spTgt spid="129082"/>
                                        </p:tgtEl>
                                        <p:attrNameLst>
                                          <p:attrName>ppt_w</p:attrName>
                                        </p:attrNameLst>
                                      </p:cBhvr>
                                      <p:tavLst>
                                        <p:tav tm="0">
                                          <p:val>
                                            <p:fltVal val="0"/>
                                          </p:val>
                                        </p:tav>
                                        <p:tav tm="100000">
                                          <p:val>
                                            <p:strVal val="#ppt_w"/>
                                          </p:val>
                                        </p:tav>
                                      </p:tavLst>
                                    </p:anim>
                                    <p:anim calcmode="lin" valueType="num">
                                      <p:cBhvr>
                                        <p:cTn id="482" dur="500" fill="hold"/>
                                        <p:tgtEl>
                                          <p:spTgt spid="129082"/>
                                        </p:tgtEl>
                                        <p:attrNameLst>
                                          <p:attrName>ppt_h</p:attrName>
                                        </p:attrNameLst>
                                      </p:cBhvr>
                                      <p:tavLst>
                                        <p:tav tm="0">
                                          <p:val>
                                            <p:fltVal val="0"/>
                                          </p:val>
                                        </p:tav>
                                        <p:tav tm="100000">
                                          <p:val>
                                            <p:strVal val="#ppt_h"/>
                                          </p:val>
                                        </p:tav>
                                      </p:tavLst>
                                    </p:anim>
                                    <p:animEffect transition="in" filter="fade">
                                      <p:cBhvr>
                                        <p:cTn id="483" dur="500"/>
                                        <p:tgtEl>
                                          <p:spTgt spid="129082"/>
                                        </p:tgtEl>
                                      </p:cBhvr>
                                    </p:animEffect>
                                  </p:childTnLst>
                                </p:cTn>
                              </p:par>
                              <p:par>
                                <p:cTn id="484" presetID="53" presetClass="entr" presetSubtype="16" fill="hold" grpId="0" nodeType="withEffect">
                                  <p:stCondLst>
                                    <p:cond delay="0"/>
                                  </p:stCondLst>
                                  <p:childTnLst>
                                    <p:set>
                                      <p:cBhvr>
                                        <p:cTn id="485" dur="1" fill="hold">
                                          <p:stCondLst>
                                            <p:cond delay="0"/>
                                          </p:stCondLst>
                                        </p:cTn>
                                        <p:tgtEl>
                                          <p:spTgt spid="129083"/>
                                        </p:tgtEl>
                                        <p:attrNameLst>
                                          <p:attrName>style.visibility</p:attrName>
                                        </p:attrNameLst>
                                      </p:cBhvr>
                                      <p:to>
                                        <p:strVal val="visible"/>
                                      </p:to>
                                    </p:set>
                                    <p:anim calcmode="lin" valueType="num">
                                      <p:cBhvr>
                                        <p:cTn id="486" dur="500" fill="hold"/>
                                        <p:tgtEl>
                                          <p:spTgt spid="129083"/>
                                        </p:tgtEl>
                                        <p:attrNameLst>
                                          <p:attrName>ppt_w</p:attrName>
                                        </p:attrNameLst>
                                      </p:cBhvr>
                                      <p:tavLst>
                                        <p:tav tm="0">
                                          <p:val>
                                            <p:fltVal val="0"/>
                                          </p:val>
                                        </p:tav>
                                        <p:tav tm="100000">
                                          <p:val>
                                            <p:strVal val="#ppt_w"/>
                                          </p:val>
                                        </p:tav>
                                      </p:tavLst>
                                    </p:anim>
                                    <p:anim calcmode="lin" valueType="num">
                                      <p:cBhvr>
                                        <p:cTn id="487" dur="500" fill="hold"/>
                                        <p:tgtEl>
                                          <p:spTgt spid="129083"/>
                                        </p:tgtEl>
                                        <p:attrNameLst>
                                          <p:attrName>ppt_h</p:attrName>
                                        </p:attrNameLst>
                                      </p:cBhvr>
                                      <p:tavLst>
                                        <p:tav tm="0">
                                          <p:val>
                                            <p:fltVal val="0"/>
                                          </p:val>
                                        </p:tav>
                                        <p:tav tm="100000">
                                          <p:val>
                                            <p:strVal val="#ppt_h"/>
                                          </p:val>
                                        </p:tav>
                                      </p:tavLst>
                                    </p:anim>
                                    <p:animEffect transition="in" filter="fade">
                                      <p:cBhvr>
                                        <p:cTn id="488" dur="500"/>
                                        <p:tgtEl>
                                          <p:spTgt spid="129083"/>
                                        </p:tgtEl>
                                      </p:cBhvr>
                                    </p:animEffect>
                                  </p:childTnLst>
                                </p:cTn>
                              </p:par>
                            </p:childTnLst>
                          </p:cTn>
                        </p:par>
                      </p:childTnLst>
                    </p:cTn>
                  </p:par>
                  <p:par>
                    <p:cTn id="489" fill="hold" nodeType="clickPar">
                      <p:stCondLst>
                        <p:cond delay="indefinite"/>
                      </p:stCondLst>
                      <p:childTnLst>
                        <p:par>
                          <p:cTn id="490" fill="hold" nodeType="withGroup">
                            <p:stCondLst>
                              <p:cond delay="0"/>
                            </p:stCondLst>
                            <p:childTnLst>
                              <p:par>
                                <p:cTn id="491" presetID="53" presetClass="entr" presetSubtype="16" fill="hold" grpId="0" nodeType="clickEffect">
                                  <p:stCondLst>
                                    <p:cond delay="0"/>
                                  </p:stCondLst>
                                  <p:childTnLst>
                                    <p:set>
                                      <p:cBhvr>
                                        <p:cTn id="492" dur="1" fill="hold">
                                          <p:stCondLst>
                                            <p:cond delay="0"/>
                                          </p:stCondLst>
                                        </p:cTn>
                                        <p:tgtEl>
                                          <p:spTgt spid="129080"/>
                                        </p:tgtEl>
                                        <p:attrNameLst>
                                          <p:attrName>style.visibility</p:attrName>
                                        </p:attrNameLst>
                                      </p:cBhvr>
                                      <p:to>
                                        <p:strVal val="visible"/>
                                      </p:to>
                                    </p:set>
                                    <p:anim calcmode="lin" valueType="num">
                                      <p:cBhvr>
                                        <p:cTn id="493" dur="500" fill="hold"/>
                                        <p:tgtEl>
                                          <p:spTgt spid="129080"/>
                                        </p:tgtEl>
                                        <p:attrNameLst>
                                          <p:attrName>ppt_w</p:attrName>
                                        </p:attrNameLst>
                                      </p:cBhvr>
                                      <p:tavLst>
                                        <p:tav tm="0">
                                          <p:val>
                                            <p:fltVal val="0"/>
                                          </p:val>
                                        </p:tav>
                                        <p:tav tm="100000">
                                          <p:val>
                                            <p:strVal val="#ppt_w"/>
                                          </p:val>
                                        </p:tav>
                                      </p:tavLst>
                                    </p:anim>
                                    <p:anim calcmode="lin" valueType="num">
                                      <p:cBhvr>
                                        <p:cTn id="494" dur="500" fill="hold"/>
                                        <p:tgtEl>
                                          <p:spTgt spid="129080"/>
                                        </p:tgtEl>
                                        <p:attrNameLst>
                                          <p:attrName>ppt_h</p:attrName>
                                        </p:attrNameLst>
                                      </p:cBhvr>
                                      <p:tavLst>
                                        <p:tav tm="0">
                                          <p:val>
                                            <p:fltVal val="0"/>
                                          </p:val>
                                        </p:tav>
                                        <p:tav tm="100000">
                                          <p:val>
                                            <p:strVal val="#ppt_h"/>
                                          </p:val>
                                        </p:tav>
                                      </p:tavLst>
                                    </p:anim>
                                    <p:animEffect transition="in" filter="fade">
                                      <p:cBhvr>
                                        <p:cTn id="495" dur="500"/>
                                        <p:tgtEl>
                                          <p:spTgt spid="129080"/>
                                        </p:tgtEl>
                                      </p:cBhvr>
                                    </p:animEffect>
                                  </p:childTnLst>
                                </p:cTn>
                              </p:par>
                              <p:par>
                                <p:cTn id="496" presetID="53" presetClass="entr" presetSubtype="16" fill="hold" grpId="0" nodeType="withEffect">
                                  <p:stCondLst>
                                    <p:cond delay="0"/>
                                  </p:stCondLst>
                                  <p:childTnLst>
                                    <p:set>
                                      <p:cBhvr>
                                        <p:cTn id="497" dur="1" fill="hold">
                                          <p:stCondLst>
                                            <p:cond delay="0"/>
                                          </p:stCondLst>
                                        </p:cTn>
                                        <p:tgtEl>
                                          <p:spTgt spid="129081"/>
                                        </p:tgtEl>
                                        <p:attrNameLst>
                                          <p:attrName>style.visibility</p:attrName>
                                        </p:attrNameLst>
                                      </p:cBhvr>
                                      <p:to>
                                        <p:strVal val="visible"/>
                                      </p:to>
                                    </p:set>
                                    <p:anim calcmode="lin" valueType="num">
                                      <p:cBhvr>
                                        <p:cTn id="498" dur="500" fill="hold"/>
                                        <p:tgtEl>
                                          <p:spTgt spid="129081"/>
                                        </p:tgtEl>
                                        <p:attrNameLst>
                                          <p:attrName>ppt_w</p:attrName>
                                        </p:attrNameLst>
                                      </p:cBhvr>
                                      <p:tavLst>
                                        <p:tav tm="0">
                                          <p:val>
                                            <p:fltVal val="0"/>
                                          </p:val>
                                        </p:tav>
                                        <p:tav tm="100000">
                                          <p:val>
                                            <p:strVal val="#ppt_w"/>
                                          </p:val>
                                        </p:tav>
                                      </p:tavLst>
                                    </p:anim>
                                    <p:anim calcmode="lin" valueType="num">
                                      <p:cBhvr>
                                        <p:cTn id="499" dur="500" fill="hold"/>
                                        <p:tgtEl>
                                          <p:spTgt spid="129081"/>
                                        </p:tgtEl>
                                        <p:attrNameLst>
                                          <p:attrName>ppt_h</p:attrName>
                                        </p:attrNameLst>
                                      </p:cBhvr>
                                      <p:tavLst>
                                        <p:tav tm="0">
                                          <p:val>
                                            <p:fltVal val="0"/>
                                          </p:val>
                                        </p:tav>
                                        <p:tav tm="100000">
                                          <p:val>
                                            <p:strVal val="#ppt_h"/>
                                          </p:val>
                                        </p:tav>
                                      </p:tavLst>
                                    </p:anim>
                                    <p:animEffect transition="in" filter="fade">
                                      <p:cBhvr>
                                        <p:cTn id="500" dur="500"/>
                                        <p:tgtEl>
                                          <p:spTgt spid="129081"/>
                                        </p:tgtEl>
                                      </p:cBhvr>
                                    </p:animEffect>
                                  </p:childTnLst>
                                </p:cTn>
                              </p:par>
                            </p:childTnLst>
                          </p:cTn>
                        </p:par>
                      </p:childTnLst>
                    </p:cTn>
                  </p:par>
                  <p:par>
                    <p:cTn id="501" fill="hold" nodeType="clickPar">
                      <p:stCondLst>
                        <p:cond delay="indefinite"/>
                      </p:stCondLst>
                      <p:childTnLst>
                        <p:par>
                          <p:cTn id="502" fill="hold" nodeType="withGroup">
                            <p:stCondLst>
                              <p:cond delay="0"/>
                            </p:stCondLst>
                            <p:childTnLst>
                              <p:par>
                                <p:cTn id="503" presetID="53" presetClass="entr" presetSubtype="16" fill="hold" grpId="0" nodeType="clickEffect">
                                  <p:stCondLst>
                                    <p:cond delay="0"/>
                                  </p:stCondLst>
                                  <p:childTnLst>
                                    <p:set>
                                      <p:cBhvr>
                                        <p:cTn id="504" dur="1" fill="hold">
                                          <p:stCondLst>
                                            <p:cond delay="0"/>
                                          </p:stCondLst>
                                        </p:cTn>
                                        <p:tgtEl>
                                          <p:spTgt spid="61"/>
                                        </p:tgtEl>
                                        <p:attrNameLst>
                                          <p:attrName>style.visibility</p:attrName>
                                        </p:attrNameLst>
                                      </p:cBhvr>
                                      <p:to>
                                        <p:strVal val="visible"/>
                                      </p:to>
                                    </p:set>
                                    <p:anim calcmode="lin" valueType="num">
                                      <p:cBhvr>
                                        <p:cTn id="505" dur="500" fill="hold"/>
                                        <p:tgtEl>
                                          <p:spTgt spid="61"/>
                                        </p:tgtEl>
                                        <p:attrNameLst>
                                          <p:attrName>ppt_w</p:attrName>
                                        </p:attrNameLst>
                                      </p:cBhvr>
                                      <p:tavLst>
                                        <p:tav tm="0">
                                          <p:val>
                                            <p:fltVal val="0"/>
                                          </p:val>
                                        </p:tav>
                                        <p:tav tm="100000">
                                          <p:val>
                                            <p:strVal val="#ppt_w"/>
                                          </p:val>
                                        </p:tav>
                                      </p:tavLst>
                                    </p:anim>
                                    <p:anim calcmode="lin" valueType="num">
                                      <p:cBhvr>
                                        <p:cTn id="506" dur="500" fill="hold"/>
                                        <p:tgtEl>
                                          <p:spTgt spid="61"/>
                                        </p:tgtEl>
                                        <p:attrNameLst>
                                          <p:attrName>ppt_h</p:attrName>
                                        </p:attrNameLst>
                                      </p:cBhvr>
                                      <p:tavLst>
                                        <p:tav tm="0">
                                          <p:val>
                                            <p:fltVal val="0"/>
                                          </p:val>
                                        </p:tav>
                                        <p:tav tm="100000">
                                          <p:val>
                                            <p:strVal val="#ppt_h"/>
                                          </p:val>
                                        </p:tav>
                                      </p:tavLst>
                                    </p:anim>
                                    <p:animEffect transition="in" filter="fade">
                                      <p:cBhvr>
                                        <p:cTn id="507" dur="500"/>
                                        <p:tgtEl>
                                          <p:spTgt spid="61"/>
                                        </p:tgtEl>
                                      </p:cBhvr>
                                    </p:animEffect>
                                  </p:childTnLst>
                                </p:cTn>
                              </p:par>
                              <p:par>
                                <p:cTn id="508" presetID="53" presetClass="entr" presetSubtype="16" fill="hold" grpId="0" nodeType="withEffect">
                                  <p:stCondLst>
                                    <p:cond delay="0"/>
                                  </p:stCondLst>
                                  <p:childTnLst>
                                    <p:set>
                                      <p:cBhvr>
                                        <p:cTn id="509" dur="1" fill="hold">
                                          <p:stCondLst>
                                            <p:cond delay="0"/>
                                          </p:stCondLst>
                                        </p:cTn>
                                        <p:tgtEl>
                                          <p:spTgt spid="60"/>
                                        </p:tgtEl>
                                        <p:attrNameLst>
                                          <p:attrName>style.visibility</p:attrName>
                                        </p:attrNameLst>
                                      </p:cBhvr>
                                      <p:to>
                                        <p:strVal val="visible"/>
                                      </p:to>
                                    </p:set>
                                    <p:anim calcmode="lin" valueType="num">
                                      <p:cBhvr>
                                        <p:cTn id="510" dur="500" fill="hold"/>
                                        <p:tgtEl>
                                          <p:spTgt spid="60"/>
                                        </p:tgtEl>
                                        <p:attrNameLst>
                                          <p:attrName>ppt_w</p:attrName>
                                        </p:attrNameLst>
                                      </p:cBhvr>
                                      <p:tavLst>
                                        <p:tav tm="0">
                                          <p:val>
                                            <p:fltVal val="0"/>
                                          </p:val>
                                        </p:tav>
                                        <p:tav tm="100000">
                                          <p:val>
                                            <p:strVal val="#ppt_w"/>
                                          </p:val>
                                        </p:tav>
                                      </p:tavLst>
                                    </p:anim>
                                    <p:anim calcmode="lin" valueType="num">
                                      <p:cBhvr>
                                        <p:cTn id="511" dur="500" fill="hold"/>
                                        <p:tgtEl>
                                          <p:spTgt spid="60"/>
                                        </p:tgtEl>
                                        <p:attrNameLst>
                                          <p:attrName>ppt_h</p:attrName>
                                        </p:attrNameLst>
                                      </p:cBhvr>
                                      <p:tavLst>
                                        <p:tav tm="0">
                                          <p:val>
                                            <p:fltVal val="0"/>
                                          </p:val>
                                        </p:tav>
                                        <p:tav tm="100000">
                                          <p:val>
                                            <p:strVal val="#ppt_h"/>
                                          </p:val>
                                        </p:tav>
                                      </p:tavLst>
                                    </p:anim>
                                    <p:animEffect transition="in" filter="fade">
                                      <p:cBhvr>
                                        <p:cTn id="51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44" grpId="0" build="allAtOnce" animBg="1"/>
      <p:bldP spid="129035" grpId="0" build="allAtOnce" animBg="1"/>
      <p:bldP spid="129036" grpId="0" animBg="1"/>
      <p:bldP spid="129037" grpId="0" animBg="1"/>
      <p:bldP spid="129038" grpId="0" build="allAtOnce" animBg="1"/>
      <p:bldP spid="129039" grpId="0" animBg="1"/>
      <p:bldP spid="129040" grpId="0"/>
      <p:bldP spid="129041" grpId="0" animBg="1"/>
      <p:bldP spid="129042" grpId="0" animBg="1"/>
      <p:bldP spid="129043" grpId="0"/>
      <p:bldP spid="129045" grpId="0" animBg="1"/>
      <p:bldP spid="129046" grpId="0"/>
      <p:bldP spid="129047" grpId="0"/>
      <p:bldP spid="129048" grpId="0" build="allAtOnce" animBg="1"/>
      <p:bldP spid="129049" grpId="0" animBg="1"/>
      <p:bldP spid="129050" grpId="0"/>
      <p:bldP spid="129051" grpId="0" animBg="1"/>
      <p:bldP spid="129052" grpId="0" animBg="1"/>
      <p:bldP spid="129053" grpId="0"/>
      <p:bldP spid="129054" grpId="0" animBg="1"/>
      <p:bldP spid="129055" grpId="0" animBg="1"/>
      <p:bldP spid="129056" grpId="0"/>
      <p:bldP spid="129057" grpId="0" animBg="1"/>
      <p:bldP spid="129058" grpId="0" animBg="1"/>
      <p:bldP spid="129059" grpId="0"/>
      <p:bldP spid="129062" grpId="0"/>
      <p:bldP spid="129063" grpId="0"/>
      <p:bldP spid="129064" grpId="0" animBg="1"/>
      <p:bldP spid="129065" grpId="0"/>
      <p:bldP spid="129067" grpId="0"/>
      <p:bldP spid="129068" grpId="0" animBg="1"/>
      <p:bldP spid="129069" grpId="0" animBg="1"/>
      <p:bldP spid="129070" grpId="0" animBg="1"/>
      <p:bldP spid="129071" grpId="0"/>
      <p:bldP spid="129072" grpId="0" build="allAtOnce" animBg="1"/>
      <p:bldP spid="129073" grpId="0"/>
      <p:bldP spid="129074" grpId="0" animBg="1"/>
      <p:bldP spid="129075" grpId="0" animBg="1"/>
      <p:bldP spid="129076" grpId="0" animBg="1"/>
      <p:bldP spid="129077" grpId="0" animBg="1"/>
      <p:bldP spid="129078" grpId="0" animBg="1"/>
      <p:bldP spid="127023" grpId="0"/>
      <p:bldP spid="129080" grpId="0" animBg="1"/>
      <p:bldP spid="129081" grpId="0"/>
      <p:bldP spid="129082" grpId="0"/>
      <p:bldP spid="129083" grpId="0" animBg="1"/>
      <p:bldP spid="129084" grpId="0" animBg="1"/>
      <p:bldP spid="129085" grpId="0" animBg="1"/>
      <p:bldP spid="129086" grpId="0" animBg="1"/>
      <p:bldP spid="60" grpId="0" animBg="1"/>
      <p:bldP spid="61" grpId="0"/>
      <p:bldP spid="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506" name="内容占位符 2"/>
              <p:cNvSpPr>
                <a:spLocks noGrp="1" noChangeArrowheads="1"/>
              </p:cNvSpPr>
              <p:nvPr>
                <p:ph idx="1"/>
              </p:nvPr>
            </p:nvSpPr>
            <p:spPr>
              <a:xfrm>
                <a:off x="323528" y="684213"/>
                <a:ext cx="8712968" cy="4263801"/>
              </a:xfrm>
            </p:spPr>
            <p:txBody>
              <a:bodyPr/>
              <a:lstStyle/>
              <a:p>
                <a:pPr marL="0" indent="0" algn="ctr" eaLnBrk="1" hangingPunct="1">
                  <a:spcBef>
                    <a:spcPts val="0"/>
                  </a:spcBef>
                  <a:buClr>
                    <a:schemeClr val="tx1"/>
                  </a:buClr>
                  <a:buNone/>
                  <a:defRPr/>
                </a:pPr>
                <a:r>
                  <a:rPr lang="zh-CN" altLang="en-US" sz="2800" b="1" dirty="0">
                    <a:solidFill>
                      <a:schemeClr val="tx1"/>
                    </a:solidFill>
                  </a:rPr>
                  <a:t>形如</a:t>
                </a:r>
                <a:r>
                  <a:rPr lang="en-US" altLang="zh-CN" sz="2800" b="1" dirty="0">
                    <a:solidFill>
                      <a:schemeClr val="tx1"/>
                    </a:solidFill>
                  </a:rPr>
                  <a:t> </a:t>
                </a:r>
                <a:r>
                  <a:rPr lang="en-US" altLang="zh-CN" sz="2800" b="1" dirty="0">
                    <a:solidFill>
                      <a:srgbClr val="FF0000"/>
                    </a:solidFill>
                    <a:ea typeface="宋体" pitchFamily="2" charset="-122"/>
                  </a:rPr>
                  <a:t>[</a:t>
                </a:r>
                <a:r>
                  <a:rPr lang="en-US" altLang="zh-CN" sz="2800" b="1" i="1" dirty="0">
                    <a:solidFill>
                      <a:srgbClr val="FF0000"/>
                    </a:solidFill>
                    <a:latin typeface="Times New Roman" panose="02020603050405020304" pitchFamily="18" charset="0"/>
                    <a:ea typeface="宋体" pitchFamily="2" charset="-122"/>
                    <a:cs typeface="Times New Roman" panose="02020603050405020304" pitchFamily="18" charset="0"/>
                  </a:rPr>
                  <a:t>A</a:t>
                </a:r>
                <a:r>
                  <a:rPr lang="en-US" altLang="zh-CN" sz="2800" b="1" dirty="0">
                    <a:solidFill>
                      <a:srgbClr val="FF0000"/>
                    </a:solidFill>
                    <a:latin typeface="Times New Roman" panose="02020603050405020304" pitchFamily="18" charset="0"/>
                    <a:ea typeface="宋体" pitchFamily="2" charset="-122"/>
                    <a:cs typeface="Times New Roman" panose="02020603050405020304" pitchFamily="18" charset="0"/>
                  </a:rPr>
                  <a:t>→</a:t>
                </a:r>
                <a:r>
                  <a:rPr lang="en-US" altLang="zh-CN" sz="2800" b="1" i="1" dirty="0">
                    <a:solidFill>
                      <a:srgbClr val="FF0000"/>
                    </a:solidFill>
                    <a:latin typeface="Times New Roman" panose="02020603050405020304" pitchFamily="18" charset="0"/>
                    <a:ea typeface="宋体" pitchFamily="2" charset="-122"/>
                    <a:cs typeface="Times New Roman" panose="02020603050405020304" pitchFamily="18" charset="0"/>
                  </a:rPr>
                  <a:t>α</a:t>
                </a:r>
                <a:r>
                  <a:rPr lang="en-US" altLang="zh-CN" sz="3200" b="1" i="1" dirty="0">
                    <a:solidFill>
                      <a:srgbClr val="FF0000"/>
                    </a:solidFill>
                    <a:latin typeface="Times New Roman" panose="02020603050405020304" pitchFamily="18" charset="0"/>
                    <a:ea typeface="宋体" pitchFamily="2" charset="-122"/>
                    <a:cs typeface="Times New Roman" panose="02020603050405020304" pitchFamily="18" charset="0"/>
                  </a:rPr>
                  <a:t>·</a:t>
                </a:r>
                <a:r>
                  <a:rPr lang="en-US" altLang="zh-CN" sz="2800" b="1" i="1" dirty="0">
                    <a:solidFill>
                      <a:srgbClr val="FF0000"/>
                    </a:solidFill>
                    <a:latin typeface="Times New Roman" panose="02020603050405020304" pitchFamily="18" charset="0"/>
                    <a:ea typeface="宋体" pitchFamily="2" charset="-122"/>
                    <a:cs typeface="Times New Roman" panose="02020603050405020304" pitchFamily="18" charset="0"/>
                  </a:rPr>
                  <a:t>β</a:t>
                </a:r>
                <a:r>
                  <a:rPr lang="en-US" altLang="zh-CN" sz="2800" b="1" dirty="0">
                    <a:solidFill>
                      <a:srgbClr val="FF0000"/>
                    </a:solidFill>
                    <a:latin typeface="Times New Roman" panose="02020603050405020304" pitchFamily="18" charset="0"/>
                    <a:ea typeface="宋体" pitchFamily="2" charset="-122"/>
                    <a:cs typeface="Times New Roman" panose="02020603050405020304" pitchFamily="18" charset="0"/>
                  </a:rPr>
                  <a:t>, </a:t>
                </a:r>
                <a:r>
                  <a:rPr lang="en-US" altLang="zh-CN" sz="2800" b="1" i="1" dirty="0">
                    <a:solidFill>
                      <a:srgbClr val="FF0000"/>
                    </a:solidFill>
                    <a:latin typeface="Times New Roman" panose="02020603050405020304" pitchFamily="18" charset="0"/>
                    <a:ea typeface="宋体" pitchFamily="2" charset="-122"/>
                    <a:cs typeface="Times New Roman" panose="02020603050405020304" pitchFamily="18" charset="0"/>
                  </a:rPr>
                  <a:t>a</a:t>
                </a:r>
                <a:r>
                  <a:rPr lang="en-US" altLang="zh-CN" sz="2800" b="1" dirty="0">
                    <a:solidFill>
                      <a:srgbClr val="FF0000"/>
                    </a:solidFill>
                    <a:latin typeface="Times New Roman" panose="02020603050405020304" pitchFamily="18" charset="0"/>
                    <a:ea typeface="宋体" pitchFamily="2" charset="-122"/>
                    <a:cs typeface="Times New Roman" panose="02020603050405020304" pitchFamily="18" charset="0"/>
                  </a:rPr>
                  <a:t>]</a:t>
                </a:r>
                <a:r>
                  <a:rPr lang="zh-CN" altLang="en-US" sz="2800" b="1" dirty="0">
                    <a:solidFill>
                      <a:schemeClr val="tx1"/>
                    </a:solidFill>
                    <a:latin typeface="Times New Roman" panose="02020603050405020304" pitchFamily="18" charset="0"/>
                    <a:cs typeface="Times New Roman" panose="02020603050405020304" pitchFamily="18" charset="0"/>
                  </a:rPr>
                  <a:t>的</a:t>
                </a:r>
                <a:r>
                  <a:rPr lang="zh-CN" altLang="en-US" sz="2800" b="1" dirty="0">
                    <a:solidFill>
                      <a:schemeClr val="tx1"/>
                    </a:solidFill>
                  </a:rPr>
                  <a:t>项称为</a:t>
                </a:r>
                <a:r>
                  <a:rPr lang="en-US" altLang="zh-CN" sz="2800" b="1" dirty="0">
                    <a:solidFill>
                      <a:schemeClr val="tx1"/>
                    </a:solidFill>
                  </a:rPr>
                  <a:t> </a:t>
                </a:r>
                <a:r>
                  <a:rPr lang="en-US" altLang="zh-CN" sz="2800" b="1" i="1" dirty="0">
                    <a:solidFill>
                      <a:srgbClr val="FF0000"/>
                    </a:solidFill>
                    <a:ea typeface="宋体" pitchFamily="2" charset="-122"/>
                  </a:rPr>
                  <a:t>LR</a:t>
                </a:r>
                <a:r>
                  <a:rPr lang="en-US" altLang="zh-CN" sz="2800" b="1" dirty="0">
                    <a:solidFill>
                      <a:srgbClr val="FF0000"/>
                    </a:solidFill>
                    <a:ea typeface="宋体" pitchFamily="2" charset="-122"/>
                  </a:rPr>
                  <a:t>(1)</a:t>
                </a:r>
                <a:r>
                  <a:rPr lang="en-US" altLang="zh-CN" sz="2800" b="1" i="1" dirty="0">
                    <a:solidFill>
                      <a:schemeClr val="tx1"/>
                    </a:solidFill>
                    <a:ea typeface="宋体" pitchFamily="2" charset="-122"/>
                  </a:rPr>
                  <a:t> </a:t>
                </a:r>
                <a:r>
                  <a:rPr lang="zh-CN" altLang="en-US" sz="2800" b="1" dirty="0">
                    <a:solidFill>
                      <a:srgbClr val="FF0000"/>
                    </a:solidFill>
                  </a:rPr>
                  <a:t>项</a:t>
                </a:r>
                <a:endParaRPr lang="en-US" altLang="zh-CN" sz="2800" b="1" dirty="0">
                  <a:solidFill>
                    <a:schemeClr val="tx1"/>
                  </a:solidFill>
                </a:endParaRPr>
              </a:p>
              <a:p>
                <a:pPr marL="0" indent="0" eaLnBrk="1" hangingPunct="1">
                  <a:lnSpc>
                    <a:spcPts val="3200"/>
                  </a:lnSpc>
                  <a:spcBef>
                    <a:spcPts val="600"/>
                  </a:spcBef>
                  <a:buClr>
                    <a:schemeClr val="tx1"/>
                  </a:buClr>
                  <a:buNone/>
                  <a:defRPr/>
                </a:pPr>
                <a:r>
                  <a:rPr lang="zh-CN" altLang="en-US" sz="2500" b="1" dirty="0">
                    <a:solidFill>
                      <a:schemeClr val="tx1"/>
                    </a:solidFill>
                    <a:latin typeface="+mn-ea"/>
                  </a:rPr>
                  <a:t>其中</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A</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αβ</a:t>
                </a:r>
                <a14:m>
                  <m:oMath xmlns:m="http://schemas.openxmlformats.org/officeDocument/2006/math">
                    <m:r>
                      <a:rPr lang="en-US" altLang="zh-CN" sz="25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500" b="1" i="1">
                        <a:latin typeface="Cambria Math" panose="02040503050406030204" pitchFamily="18" charset="0"/>
                        <a:ea typeface="Cambria Math" panose="02040503050406030204" pitchFamily="18" charset="0"/>
                        <a:cs typeface="Times New Roman" panose="02020603050405020304" pitchFamily="18" charset="0"/>
                      </a:rPr>
                      <m:t>𝑷</m:t>
                    </m:r>
                  </m:oMath>
                </a14:m>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zh-CN" altLang="en-US" sz="2500" b="1" dirty="0">
                    <a:solidFill>
                      <a:schemeClr val="tx1"/>
                    </a:solidFill>
                    <a:latin typeface="+mn-ea"/>
                  </a:rPr>
                  <a:t>，</a:t>
                </a: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a</a:t>
                </a:r>
                <a14:m>
                  <m:oMath xmlns:m="http://schemas.openxmlformats.org/officeDocument/2006/math">
                    <m:r>
                      <a:rPr lang="en-US" altLang="zh-CN" sz="2500" b="1" i="1" smtClean="0">
                        <a:solidFill>
                          <a:srgbClr val="2D83F4"/>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500" b="1" i="1" smtClean="0">
                            <a:solidFill>
                              <a:srgbClr val="2D83F4"/>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500" b="1" i="1">
                            <a:solidFill>
                              <a:srgbClr val="2D83F4"/>
                            </a:solidFill>
                            <a:latin typeface="Cambria Math" panose="02040503050406030204" pitchFamily="18" charset="0"/>
                            <a:ea typeface="Cambria Math" panose="02040503050406030204" pitchFamily="18" charset="0"/>
                            <a:cs typeface="Times New Roman" panose="02020603050405020304" pitchFamily="18" charset="0"/>
                          </a:rPr>
                          <m:t>𝑽</m:t>
                        </m:r>
                      </m:e>
                      <m:sub>
                        <m:r>
                          <a:rPr lang="en-US" altLang="zh-CN" sz="2500" b="1" i="1">
                            <a:solidFill>
                              <a:srgbClr val="2D83F4"/>
                            </a:solidFill>
                            <a:latin typeface="Cambria Math" panose="02040503050406030204" pitchFamily="18" charset="0"/>
                            <a:ea typeface="Cambria Math" panose="02040503050406030204" pitchFamily="18" charset="0"/>
                            <a:cs typeface="Times New Roman" panose="02020603050405020304" pitchFamily="18" charset="0"/>
                          </a:rPr>
                          <m:t>𝑻</m:t>
                        </m:r>
                      </m:sub>
                    </m:sSub>
                    <m:r>
                      <a:rPr lang="en-US" altLang="zh-CN" sz="2500" b="1" i="1" smtClean="0">
                        <a:solidFill>
                          <a:srgbClr val="2D83F4"/>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500" b="1" i="1" dirty="0">
                    <a:solidFill>
                      <a:srgbClr val="2D83F4"/>
                    </a:solidFill>
                    <a:ea typeface="宋体" pitchFamily="2" charset="-122"/>
                  </a:rPr>
                  <a:t> </a:t>
                </a:r>
                <a:r>
                  <a:rPr lang="en-US" altLang="zh-CN" sz="2500" b="1" dirty="0">
                    <a:solidFill>
                      <a:srgbClr val="2D83F4"/>
                    </a:solidFill>
                  </a:rPr>
                  <a:t>,</a:t>
                </a: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rgbClr val="FF0000"/>
                    </a:solidFill>
                    <a:latin typeface="Times New Roman" panose="02020603050405020304" pitchFamily="18" charset="0"/>
                    <a:ea typeface="宋体" pitchFamily="2" charset="-122"/>
                    <a:cs typeface="Times New Roman" panose="02020603050405020304" pitchFamily="18" charset="0"/>
                  </a:rPr>
                  <a:t>a</a:t>
                </a:r>
                <a:r>
                  <a:rPr lang="zh-CN" altLang="en-US" sz="2500" b="1" dirty="0">
                    <a:solidFill>
                      <a:schemeClr val="tx1"/>
                    </a:solidFill>
                    <a:latin typeface="+mn-ea"/>
                  </a:rPr>
                  <a:t>称为该项的</a:t>
                </a:r>
                <a:r>
                  <a:rPr lang="zh-CN" altLang="en-US" sz="2500" b="1" dirty="0">
                    <a:solidFill>
                      <a:srgbClr val="FF0000"/>
                    </a:solidFill>
                    <a:latin typeface="+mn-ea"/>
                  </a:rPr>
                  <a:t>展望符</a:t>
                </a:r>
                <a:r>
                  <a:rPr lang="en-US" altLang="zh-CN" sz="2500" b="1" dirty="0">
                    <a:solidFill>
                      <a:schemeClr val="tx1"/>
                    </a:solidFill>
                    <a:ea typeface="宋体" pitchFamily="2" charset="-122"/>
                  </a:rPr>
                  <a:t>(</a:t>
                </a:r>
                <a:r>
                  <a:rPr lang="en-US" altLang="zh-CN" sz="2500" b="1" i="1" dirty="0">
                    <a:solidFill>
                      <a:schemeClr val="tx1"/>
                    </a:solidFill>
                    <a:ea typeface="宋体" pitchFamily="2" charset="-122"/>
                  </a:rPr>
                  <a:t>lookahead</a:t>
                </a:r>
                <a:r>
                  <a:rPr lang="en-US" altLang="zh-CN" sz="2500" b="1" i="1" dirty="0">
                    <a:ea typeface="宋体" pitchFamily="2" charset="-122"/>
                  </a:rPr>
                  <a:t>,</a:t>
                </a:r>
                <a:r>
                  <a:rPr lang="en-US" altLang="zh-CN" sz="2500" b="1" dirty="0"/>
                  <a:t> </a:t>
                </a:r>
                <a:r>
                  <a:rPr lang="zh-CN" altLang="en-US" sz="2500" b="1" dirty="0">
                    <a:solidFill>
                      <a:srgbClr val="0070C0"/>
                    </a:solidFill>
                  </a:rPr>
                  <a:t>向前看符号</a:t>
                </a:r>
                <a:r>
                  <a:rPr lang="en-US" altLang="zh-CN" sz="2500" b="1" dirty="0">
                    <a:solidFill>
                      <a:schemeClr val="tx1"/>
                    </a:solidFill>
                    <a:ea typeface="宋体" pitchFamily="2" charset="-122"/>
                  </a:rPr>
                  <a:t>)</a:t>
                </a:r>
                <a:r>
                  <a:rPr lang="zh-CN" altLang="en-US" sz="2500" b="1" dirty="0">
                    <a:ea typeface="宋体" pitchFamily="2" charset="-122"/>
                  </a:rPr>
                  <a:t>，</a:t>
                </a:r>
                <a:r>
                  <a:rPr lang="zh-CN" altLang="en-US" sz="2500" b="1" dirty="0">
                    <a:latin typeface="华文楷体" panose="02010600040101010101" pitchFamily="2" charset="-122"/>
                    <a:ea typeface="华文楷体" panose="02010600040101010101" pitchFamily="2" charset="-122"/>
                  </a:rPr>
                  <a:t>也称为</a:t>
                </a:r>
                <a:r>
                  <a:rPr lang="zh-CN" altLang="en-US" sz="2500" b="1" dirty="0">
                    <a:solidFill>
                      <a:srgbClr val="0070C0"/>
                    </a:solidFill>
                    <a:latin typeface="华文楷体" panose="02010600040101010101" pitchFamily="2" charset="-122"/>
                    <a:ea typeface="华文楷体" panose="02010600040101010101" pitchFamily="2" charset="-122"/>
                  </a:rPr>
                  <a:t>搜索符</a:t>
                </a:r>
                <a:r>
                  <a:rPr lang="zh-CN" altLang="en-US" sz="2500" b="1" dirty="0">
                    <a:ea typeface="宋体" pitchFamily="2" charset="-122"/>
                  </a:rPr>
                  <a:t>。</a:t>
                </a:r>
                <a:endParaRPr lang="en-US" altLang="zh-CN" sz="2500" b="1" dirty="0">
                  <a:solidFill>
                    <a:schemeClr val="tx1"/>
                  </a:solidFill>
                  <a:ea typeface="宋体" pitchFamily="2" charset="-122"/>
                </a:endParaRPr>
              </a:p>
              <a:p>
                <a:pPr marL="273050" lvl="1" eaLnBrk="1" hangingPunct="1">
                  <a:spcBef>
                    <a:spcPts val="600"/>
                  </a:spcBef>
                  <a:buClr>
                    <a:schemeClr val="tx1"/>
                  </a:buClr>
                  <a:defRPr/>
                </a:pPr>
                <a:r>
                  <a:rPr lang="zh-CN" altLang="en-US" sz="2400" b="1" dirty="0">
                    <a:latin typeface="Times New Roman" panose="02020603050405020304" pitchFamily="18" charset="0"/>
                    <a:cs typeface="Times New Roman" panose="02020603050405020304" pitchFamily="18" charset="0"/>
                  </a:rPr>
                  <a:t>对于形如</a:t>
                </a:r>
                <a:r>
                  <a:rPr lang="en-US" altLang="zh-CN" sz="2400" b="1" dirty="0">
                    <a:solidFill>
                      <a:srgbClr val="0070C0"/>
                    </a:solidFill>
                    <a:latin typeface="Times New Roman" panose="02020603050405020304" pitchFamily="18" charset="0"/>
                    <a:ea typeface="宋体" pitchFamily="2" charset="-122"/>
                    <a:cs typeface="Times New Roman" panose="02020603050405020304" pitchFamily="18" charset="0"/>
                  </a:rPr>
                  <a:t>[</a:t>
                </a:r>
                <a:r>
                  <a:rPr lang="en-US" altLang="zh-CN" sz="2400" b="1" i="1" dirty="0">
                    <a:solidFill>
                      <a:srgbClr val="0070C0"/>
                    </a:solidFill>
                    <a:latin typeface="Times New Roman" panose="02020603050405020304" pitchFamily="18" charset="0"/>
                    <a:ea typeface="宋体" pitchFamily="2" charset="-122"/>
                    <a:cs typeface="Times New Roman" panose="02020603050405020304" pitchFamily="18" charset="0"/>
                  </a:rPr>
                  <a:t>A</a:t>
                </a:r>
                <a:r>
                  <a:rPr lang="en-US" altLang="zh-CN" sz="2400" b="1" dirty="0">
                    <a:solidFill>
                      <a:srgbClr val="0070C0"/>
                    </a:solidFill>
                    <a:latin typeface="Times New Roman" panose="02020603050405020304" pitchFamily="18" charset="0"/>
                    <a:ea typeface="宋体" pitchFamily="2" charset="-122"/>
                    <a:cs typeface="Times New Roman" panose="02020603050405020304" pitchFamily="18" charset="0"/>
                  </a:rPr>
                  <a:t>→</a:t>
                </a:r>
                <a:r>
                  <a:rPr lang="en-US" altLang="zh-CN" sz="2400" b="1" i="1" dirty="0">
                    <a:solidFill>
                      <a:srgbClr val="0070C0"/>
                    </a:solidFill>
                    <a:latin typeface="Times New Roman" panose="02020603050405020304" pitchFamily="18" charset="0"/>
                    <a:ea typeface="宋体" pitchFamily="2" charset="-122"/>
                    <a:cs typeface="Times New Roman" panose="02020603050405020304" pitchFamily="18" charset="0"/>
                  </a:rPr>
                  <a:t>α·</a:t>
                </a:r>
                <a:r>
                  <a:rPr lang="en-US" altLang="zh-CN" sz="2400" b="1" dirty="0">
                    <a:solidFill>
                      <a:srgbClr val="0070C0"/>
                    </a:solidFill>
                    <a:latin typeface="Times New Roman" panose="02020603050405020304" pitchFamily="18" charset="0"/>
                    <a:ea typeface="宋体" pitchFamily="2" charset="-122"/>
                    <a:cs typeface="Times New Roman" panose="02020603050405020304" pitchFamily="18" charset="0"/>
                  </a:rPr>
                  <a:t>, </a:t>
                </a:r>
                <a:r>
                  <a:rPr lang="en-US" altLang="zh-CN" sz="2400" b="1" i="1" dirty="0">
                    <a:solidFill>
                      <a:srgbClr val="0070C0"/>
                    </a:solidFill>
                    <a:latin typeface="Times New Roman" panose="02020603050405020304" pitchFamily="18" charset="0"/>
                    <a:ea typeface="宋体" pitchFamily="2" charset="-122"/>
                    <a:cs typeface="Times New Roman" panose="02020603050405020304" pitchFamily="18" charset="0"/>
                  </a:rPr>
                  <a:t>a</a:t>
                </a:r>
                <a:r>
                  <a:rPr lang="en-US" altLang="zh-CN" sz="2400" b="1" dirty="0">
                    <a:solidFill>
                      <a:srgbClr val="0070C0"/>
                    </a:solidFill>
                    <a:latin typeface="Times New Roman" panose="02020603050405020304" pitchFamily="18" charset="0"/>
                    <a:ea typeface="宋体" pitchFamily="2" charset="-122"/>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的归约项，当前</a:t>
                </a:r>
                <a:r>
                  <a:rPr lang="zh-CN" altLang="en-US" sz="2400" b="1" dirty="0">
                    <a:solidFill>
                      <a:srgbClr val="2D83F4"/>
                    </a:solidFill>
                    <a:latin typeface="Times New Roman" panose="02020603050405020304" pitchFamily="18" charset="0"/>
                    <a:cs typeface="Times New Roman" panose="02020603050405020304" pitchFamily="18" charset="0"/>
                  </a:rPr>
                  <a:t>输入符号为</a:t>
                </a:r>
                <a:r>
                  <a:rPr lang="en-US" altLang="zh-CN" sz="2400" b="1" i="1" dirty="0">
                    <a:solidFill>
                      <a:srgbClr val="2D83F4"/>
                    </a:solidFill>
                    <a:latin typeface="Times New Roman" panose="02020603050405020304" pitchFamily="18" charset="0"/>
                    <a:ea typeface="宋体" pitchFamily="2" charset="-122"/>
                    <a:cs typeface="Times New Roman" panose="02020603050405020304" pitchFamily="18" charset="0"/>
                  </a:rPr>
                  <a:t>a</a:t>
                </a:r>
                <a:r>
                  <a:rPr lang="zh-CN" altLang="en-US" sz="2400" b="1" dirty="0">
                    <a:solidFill>
                      <a:srgbClr val="2D83F4"/>
                    </a:solidFill>
                    <a:latin typeface="Times New Roman" panose="02020603050405020304" pitchFamily="18" charset="0"/>
                    <a:cs typeface="Times New Roman" panose="02020603050405020304" pitchFamily="18" charset="0"/>
                  </a:rPr>
                  <a:t>时</a:t>
                </a:r>
                <a:r>
                  <a:rPr lang="zh-CN" altLang="en-US" sz="2400" b="1" dirty="0">
                    <a:latin typeface="Times New Roman" panose="02020603050405020304" pitchFamily="18" charset="0"/>
                    <a:cs typeface="Times New Roman" panose="02020603050405020304" pitchFamily="18" charset="0"/>
                  </a:rPr>
                  <a:t>才能归约</a:t>
                </a:r>
                <a:endParaRPr lang="en-US" altLang="zh-CN" sz="2400" b="1" i="1" dirty="0">
                  <a:solidFill>
                    <a:schemeClr val="tx1"/>
                  </a:solidFill>
                  <a:ea typeface="宋体" pitchFamily="2" charset="-122"/>
                </a:endParaRPr>
              </a:p>
              <a:p>
                <a:pPr marL="273050" lvl="1" eaLnBrk="1" hangingPunct="1">
                  <a:spcBef>
                    <a:spcPts val="600"/>
                  </a:spcBef>
                  <a:buClr>
                    <a:schemeClr val="tx1"/>
                  </a:buClr>
                  <a:buFont typeface="Wingdings" pitchFamily="2" charset="2"/>
                  <a:buChar char="Ø"/>
                  <a:defRPr/>
                </a:pPr>
                <a:r>
                  <a:rPr lang="zh-CN" altLang="en-US" sz="2400" b="1" dirty="0">
                    <a:solidFill>
                      <a:schemeClr val="tx1"/>
                    </a:solidFill>
                  </a:rPr>
                  <a:t>对于形如</a:t>
                </a:r>
                <a:r>
                  <a:rPr lang="en-US" altLang="zh-CN" sz="2400" b="1" dirty="0">
                    <a:solidFill>
                      <a:srgbClr val="0070C0"/>
                    </a:solidFill>
                    <a:latin typeface="Times New Roman" panose="02020603050405020304" pitchFamily="18" charset="0"/>
                    <a:ea typeface="宋体" pitchFamily="2" charset="-122"/>
                    <a:cs typeface="Times New Roman" panose="02020603050405020304" pitchFamily="18" charset="0"/>
                  </a:rPr>
                  <a:t>[</a:t>
                </a:r>
                <a:r>
                  <a:rPr lang="en-US" altLang="zh-CN" sz="2400" b="1" i="1" dirty="0" err="1">
                    <a:solidFill>
                      <a:srgbClr val="0070C0"/>
                    </a:solidFill>
                    <a:latin typeface="Times New Roman" panose="02020603050405020304" pitchFamily="18" charset="0"/>
                    <a:ea typeface="宋体" pitchFamily="2" charset="-122"/>
                    <a:cs typeface="Times New Roman" panose="02020603050405020304" pitchFamily="18" charset="0"/>
                  </a:rPr>
                  <a:t>A</a:t>
                </a:r>
                <a:r>
                  <a:rPr lang="en-US" altLang="zh-CN" sz="2400" b="1" dirty="0" err="1">
                    <a:solidFill>
                      <a:srgbClr val="0070C0"/>
                    </a:solidFill>
                    <a:latin typeface="Times New Roman" panose="02020603050405020304" pitchFamily="18" charset="0"/>
                    <a:ea typeface="宋体" pitchFamily="2" charset="-122"/>
                    <a:cs typeface="Times New Roman" panose="02020603050405020304" pitchFamily="18" charset="0"/>
                  </a:rPr>
                  <a:t>→</a:t>
                </a:r>
                <a:r>
                  <a:rPr lang="en-US" altLang="zh-CN" sz="2400" b="1" i="1" dirty="0" err="1">
                    <a:solidFill>
                      <a:srgbClr val="0070C0"/>
                    </a:solidFill>
                    <a:latin typeface="Times New Roman" panose="02020603050405020304" pitchFamily="18" charset="0"/>
                    <a:ea typeface="宋体" pitchFamily="2" charset="-122"/>
                    <a:cs typeface="Times New Roman" panose="02020603050405020304" pitchFamily="18" charset="0"/>
                  </a:rPr>
                  <a:t>α·β</a:t>
                </a:r>
                <a:r>
                  <a:rPr lang="en-US" altLang="zh-CN" sz="2400" b="1" dirty="0">
                    <a:solidFill>
                      <a:srgbClr val="0070C0"/>
                    </a:solidFill>
                    <a:latin typeface="Times New Roman" panose="02020603050405020304" pitchFamily="18" charset="0"/>
                    <a:ea typeface="宋体" pitchFamily="2" charset="-122"/>
                    <a:cs typeface="Times New Roman" panose="02020603050405020304" pitchFamily="18" charset="0"/>
                  </a:rPr>
                  <a:t>, </a:t>
                </a:r>
                <a:r>
                  <a:rPr lang="en-US" altLang="zh-CN" sz="2400" b="1" i="1" dirty="0">
                    <a:solidFill>
                      <a:srgbClr val="0070C0"/>
                    </a:solidFill>
                    <a:latin typeface="Times New Roman" panose="02020603050405020304" pitchFamily="18" charset="0"/>
                    <a:ea typeface="宋体" pitchFamily="2" charset="-122"/>
                    <a:cs typeface="Times New Roman" panose="02020603050405020304" pitchFamily="18" charset="0"/>
                  </a:rPr>
                  <a:t>a</a:t>
                </a:r>
                <a:r>
                  <a:rPr lang="en-US" altLang="zh-CN" sz="2400" b="1" dirty="0">
                    <a:solidFill>
                      <a:srgbClr val="0070C0"/>
                    </a:solidFill>
                    <a:latin typeface="Times New Roman" panose="02020603050405020304" pitchFamily="18" charset="0"/>
                    <a:ea typeface="宋体" pitchFamily="2" charset="-122"/>
                    <a:cs typeface="Times New Roman" panose="02020603050405020304" pitchFamily="18" charset="0"/>
                  </a:rPr>
                  <a:t>]</a:t>
                </a:r>
                <a:r>
                  <a:rPr lang="zh-CN" altLang="en-US" sz="2400" b="1" dirty="0">
                    <a:solidFill>
                      <a:schemeClr val="tx1"/>
                    </a:solidFill>
                    <a:latin typeface="Times New Roman" panose="02020603050405020304" pitchFamily="18" charset="0"/>
                    <a:cs typeface="Times New Roman" panose="02020603050405020304" pitchFamily="18" charset="0"/>
                  </a:rPr>
                  <a:t>且</a:t>
                </a:r>
                <a:r>
                  <a:rPr lang="en-US" altLang="zh-CN" sz="2400" b="1" i="1" dirty="0">
                    <a:solidFill>
                      <a:srgbClr val="2D83F4"/>
                    </a:solidFill>
                    <a:latin typeface="Times New Roman" panose="02020603050405020304" pitchFamily="18" charset="0"/>
                    <a:ea typeface="宋体" pitchFamily="2" charset="-122"/>
                    <a:cs typeface="Times New Roman" panose="02020603050405020304" pitchFamily="18" charset="0"/>
                  </a:rPr>
                  <a:t>β</a:t>
                </a:r>
                <a:r>
                  <a:rPr lang="en-US" altLang="zh-CN" sz="2400" b="1" dirty="0">
                    <a:solidFill>
                      <a:srgbClr val="2D83F4"/>
                    </a:solidFill>
                    <a:latin typeface="Times New Roman" panose="02020603050405020304" pitchFamily="18" charset="0"/>
                    <a:ea typeface="宋体" pitchFamily="2" charset="-122"/>
                    <a:cs typeface="Times New Roman" panose="02020603050405020304" pitchFamily="18" charset="0"/>
                  </a:rPr>
                  <a:t> ≠ ε</a:t>
                </a:r>
                <a:r>
                  <a:rPr lang="zh-CN" altLang="en-US" sz="2400" b="1" dirty="0">
                    <a:solidFill>
                      <a:schemeClr val="tx1"/>
                    </a:solidFill>
                    <a:latin typeface="Times New Roman" panose="02020603050405020304" pitchFamily="18" charset="0"/>
                    <a:cs typeface="Times New Roman" panose="02020603050405020304" pitchFamily="18" charset="0"/>
                  </a:rPr>
                  <a:t>的非归约项，展望符</a:t>
                </a:r>
                <a:r>
                  <a:rPr lang="en-US" altLang="zh-CN" sz="2400" b="1" i="1" dirty="0">
                    <a:solidFill>
                      <a:schemeClr val="tx1"/>
                    </a:solidFill>
                    <a:latin typeface="Times New Roman" panose="02020603050405020304" pitchFamily="18" charset="0"/>
                    <a:ea typeface="宋体" pitchFamily="2" charset="-122"/>
                    <a:cs typeface="Times New Roman" panose="02020603050405020304" pitchFamily="18" charset="0"/>
                  </a:rPr>
                  <a:t>a</a:t>
                </a:r>
                <a:r>
                  <a:rPr lang="zh-CN" altLang="en-US" sz="2400" b="1" dirty="0">
                    <a:solidFill>
                      <a:srgbClr val="0070C0"/>
                    </a:solidFill>
                    <a:latin typeface="华文楷体" panose="02010600040101010101" pitchFamily="2" charset="-122"/>
                    <a:ea typeface="华文楷体" panose="02010600040101010101" pitchFamily="2" charset="-122"/>
                    <a:cs typeface="Times New Roman" panose="02020603050405020304" pitchFamily="18" charset="0"/>
                  </a:rPr>
                  <a:t>不起</a:t>
                </a:r>
                <a:r>
                  <a:rPr lang="zh-CN" altLang="en-US" sz="2400" b="1" dirty="0">
                    <a:solidFill>
                      <a:srgbClr val="2D83F4"/>
                    </a:solidFill>
                    <a:latin typeface="Times New Roman" panose="02020603050405020304" pitchFamily="18" charset="0"/>
                    <a:cs typeface="Times New Roman" panose="02020603050405020304" pitchFamily="18" charset="0"/>
                  </a:rPr>
                  <a:t>作用</a:t>
                </a:r>
                <a:endParaRPr lang="en-US" altLang="zh-CN" sz="2400" b="1" dirty="0">
                  <a:solidFill>
                    <a:srgbClr val="2D83F4"/>
                  </a:solidFill>
                  <a:latin typeface="Times New Roman" panose="02020603050405020304" pitchFamily="18" charset="0"/>
                  <a:cs typeface="Times New Roman" panose="02020603050405020304" pitchFamily="18" charset="0"/>
                </a:endParaRPr>
              </a:p>
              <a:p>
                <a:pPr marL="273050" lvl="1" eaLnBrk="1" hangingPunct="1">
                  <a:spcBef>
                    <a:spcPts val="600"/>
                  </a:spcBef>
                  <a:buClr>
                    <a:schemeClr val="tx1"/>
                  </a:buClr>
                  <a:defRPr/>
                </a:pPr>
                <a:r>
                  <a:rPr lang="zh-CN" altLang="en-US" sz="2400" b="1" dirty="0">
                    <a:latin typeface="Times New Roman" panose="02020603050405020304" pitchFamily="18" charset="0"/>
                    <a:cs typeface="Times New Roman" panose="02020603050405020304" pitchFamily="18" charset="0"/>
                  </a:rPr>
                  <a:t>具有相同第一分量的所有项的展望符</a:t>
                </a:r>
                <a:r>
                  <a:rPr lang="en-US" altLang="zh-CN" sz="2400" b="1" i="1" dirty="0">
                    <a:solidFill>
                      <a:srgbClr val="2D83F4"/>
                    </a:solidFill>
                    <a:latin typeface="Times New Roman" panose="02020603050405020304" pitchFamily="18" charset="0"/>
                    <a:ea typeface="宋体" pitchFamily="2" charset="-122"/>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的</a:t>
                </a:r>
                <a:r>
                  <a:rPr lang="zh-CN" altLang="en-US" sz="2400" b="1" dirty="0">
                    <a:solidFill>
                      <a:schemeClr val="tx1"/>
                    </a:solidFill>
                    <a:latin typeface="Times New Roman" panose="02020603050405020304" pitchFamily="18" charset="0"/>
                    <a:cs typeface="Times New Roman" panose="02020603050405020304" pitchFamily="18" charset="0"/>
                  </a:rPr>
                  <a:t>集合总是</a:t>
                </a:r>
                <a:r>
                  <a:rPr lang="en-US" altLang="zh-CN" sz="2400" b="1" i="1" dirty="0">
                    <a:solidFill>
                      <a:srgbClr val="0070C0"/>
                    </a:solidFill>
                    <a:latin typeface="Times New Roman" panose="02020603050405020304" pitchFamily="18" charset="0"/>
                    <a:ea typeface="宋体" pitchFamily="2" charset="-122"/>
                    <a:cs typeface="Times New Roman" panose="02020603050405020304" pitchFamily="18" charset="0"/>
                  </a:rPr>
                  <a:t>FOLLOW</a:t>
                </a:r>
                <a:r>
                  <a:rPr lang="en-US" altLang="zh-CN" sz="2400" b="1" dirty="0">
                    <a:solidFill>
                      <a:srgbClr val="0070C0"/>
                    </a:solidFill>
                    <a:latin typeface="Times New Roman" panose="02020603050405020304" pitchFamily="18" charset="0"/>
                    <a:ea typeface="宋体" pitchFamily="2" charset="-122"/>
                    <a:cs typeface="Times New Roman" panose="02020603050405020304" pitchFamily="18" charset="0"/>
                  </a:rPr>
                  <a:t>(</a:t>
                </a:r>
                <a:r>
                  <a:rPr lang="en-US" altLang="zh-CN" sz="2400" b="1" i="1" dirty="0">
                    <a:solidFill>
                      <a:srgbClr val="0070C0"/>
                    </a:solidFill>
                    <a:latin typeface="Times New Roman" panose="02020603050405020304" pitchFamily="18" charset="0"/>
                    <a:ea typeface="宋体" pitchFamily="2" charset="-122"/>
                    <a:cs typeface="Times New Roman" panose="02020603050405020304" pitchFamily="18" charset="0"/>
                  </a:rPr>
                  <a:t>A</a:t>
                </a:r>
                <a:r>
                  <a:rPr lang="en-US" altLang="zh-CN" sz="2400" b="1" dirty="0">
                    <a:solidFill>
                      <a:srgbClr val="0070C0"/>
                    </a:solidFill>
                    <a:latin typeface="Times New Roman" panose="02020603050405020304" pitchFamily="18" charset="0"/>
                    <a:ea typeface="宋体" pitchFamily="2" charset="-122"/>
                    <a:cs typeface="Times New Roman" panose="02020603050405020304" pitchFamily="18" charset="0"/>
                  </a:rPr>
                  <a:t>)</a:t>
                </a:r>
                <a:r>
                  <a:rPr lang="zh-CN" altLang="en-US" sz="2400" b="1" dirty="0">
                    <a:solidFill>
                      <a:schemeClr val="tx1"/>
                    </a:solidFill>
                    <a:latin typeface="Times New Roman" panose="02020603050405020304" pitchFamily="18" charset="0"/>
                    <a:cs typeface="Times New Roman" panose="02020603050405020304" pitchFamily="18" charset="0"/>
                  </a:rPr>
                  <a:t>的</a:t>
                </a:r>
                <a:r>
                  <a:rPr lang="zh-CN" altLang="en-US" sz="2400" b="1" dirty="0">
                    <a:solidFill>
                      <a:srgbClr val="2D83F4"/>
                    </a:solidFill>
                    <a:latin typeface="Times New Roman" panose="02020603050405020304" pitchFamily="18" charset="0"/>
                    <a:cs typeface="Times New Roman" panose="02020603050405020304" pitchFamily="18" charset="0"/>
                  </a:rPr>
                  <a:t>子集</a:t>
                </a:r>
                <a:r>
                  <a:rPr lang="zh-CN" altLang="en-US" sz="2400" b="1" dirty="0">
                    <a:solidFill>
                      <a:schemeClr val="tx1"/>
                    </a:solidFill>
                    <a:latin typeface="Times New Roman" panose="02020603050405020304" pitchFamily="18" charset="0"/>
                    <a:cs typeface="Times New Roman" panose="02020603050405020304" pitchFamily="18" charset="0"/>
                  </a:rPr>
                  <a:t>，而且通常是真子集，</a:t>
                </a:r>
                <a:r>
                  <a:rPr lang="en-US" altLang="zh-CN" sz="2400" b="1" i="1" dirty="0">
                    <a:solidFill>
                      <a:schemeClr val="tx1"/>
                    </a:solidFill>
                    <a:latin typeface="Times New Roman" panose="02020603050405020304" pitchFamily="18" charset="0"/>
                    <a:cs typeface="Times New Roman" panose="02020603050405020304" pitchFamily="18" charset="0"/>
                  </a:rPr>
                  <a:t>A</a:t>
                </a:r>
                <a:r>
                  <a:rPr lang="zh-CN" altLang="en-US" sz="2400" b="1" dirty="0">
                    <a:solidFill>
                      <a:schemeClr val="tx1"/>
                    </a:solidFill>
                    <a:latin typeface="Times New Roman" panose="02020603050405020304" pitchFamily="18" charset="0"/>
                    <a:cs typeface="Times New Roman" panose="02020603050405020304" pitchFamily="18" charset="0"/>
                  </a:rPr>
                  <a:t>为对应产生式的左部。</a:t>
                </a:r>
                <a:endParaRPr lang="en-US" altLang="zh-CN" sz="2400" b="1" dirty="0">
                  <a:solidFill>
                    <a:schemeClr val="tx1"/>
                  </a:solidFill>
                  <a:latin typeface="Times New Roman" panose="02020603050405020304" pitchFamily="18" charset="0"/>
                  <a:cs typeface="Times New Roman" panose="02020603050405020304" pitchFamily="18" charset="0"/>
                </a:endParaRPr>
              </a:p>
              <a:p>
                <a:pPr marL="273050" lvl="1" eaLnBrk="1" hangingPunct="1">
                  <a:spcBef>
                    <a:spcPts val="600"/>
                  </a:spcBef>
                  <a:buClr>
                    <a:schemeClr val="tx1"/>
                  </a:buClr>
                  <a:defRPr/>
                </a:pPr>
                <a:r>
                  <a:rPr lang="en-US" altLang="zh-CN" sz="2400" b="1" i="1" dirty="0">
                    <a:latin typeface="Times New Roman" panose="02020603050405020304" pitchFamily="18" charset="0"/>
                    <a:ea typeface="宋体" pitchFamily="2" charset="-122"/>
                    <a:cs typeface="Times New Roman" panose="02020603050405020304" pitchFamily="18" charset="0"/>
                  </a:rPr>
                  <a:t>LR</a:t>
                </a:r>
                <a:r>
                  <a:rPr lang="en-US" altLang="zh-CN" sz="2400" b="1" dirty="0">
                    <a:latin typeface="Times New Roman" panose="02020603050405020304" pitchFamily="18" charset="0"/>
                    <a:ea typeface="宋体" pitchFamily="2" charset="-122"/>
                    <a:cs typeface="Times New Roman" panose="02020603050405020304" pitchFamily="18" charset="0"/>
                  </a:rPr>
                  <a:t>(1) </a:t>
                </a:r>
                <a:r>
                  <a:rPr lang="zh-CN" altLang="en-US" sz="2400" b="1" dirty="0">
                    <a:latin typeface="Times New Roman" panose="02020603050405020304" pitchFamily="18" charset="0"/>
                    <a:cs typeface="Times New Roman" panose="02020603050405020304" pitchFamily="18" charset="0"/>
                  </a:rPr>
                  <a:t>中</a:t>
                </a:r>
                <a:r>
                  <a:rPr lang="zh-CN" altLang="en-US" sz="2400" b="1" dirty="0"/>
                  <a:t>的</a:t>
                </a:r>
                <a:r>
                  <a:rPr lang="en-US" altLang="zh-CN" sz="2400" b="1" dirty="0">
                    <a:solidFill>
                      <a:srgbClr val="0070C0"/>
                    </a:solidFill>
                    <a:ea typeface="宋体" pitchFamily="2" charset="-122"/>
                  </a:rPr>
                  <a:t>1</a:t>
                </a:r>
                <a:r>
                  <a:rPr lang="zh-CN" altLang="en-US" sz="2400" b="1" dirty="0"/>
                  <a:t>指的是项的</a:t>
                </a:r>
                <a:r>
                  <a:rPr lang="zh-CN" altLang="en-US" sz="2400" b="1" dirty="0">
                    <a:solidFill>
                      <a:srgbClr val="0070C0"/>
                    </a:solidFill>
                  </a:rPr>
                  <a:t>第二个分量的长度</a:t>
                </a:r>
                <a:r>
                  <a:rPr lang="en-US" altLang="zh-CN" sz="2400" b="1" dirty="0">
                    <a:solidFill>
                      <a:srgbClr val="0070C0"/>
                    </a:solidFill>
                  </a:rPr>
                  <a:t>, </a:t>
                </a:r>
                <a:r>
                  <a:rPr lang="zh-CN" altLang="en-US" sz="2400" b="1" dirty="0">
                    <a:solidFill>
                      <a:srgbClr val="0070C0"/>
                    </a:solidFill>
                  </a:rPr>
                  <a:t>也是归约时向前看符号的个数。</a:t>
                </a:r>
                <a:endParaRPr lang="en-US" altLang="zh-CN" sz="2400" b="1" dirty="0">
                  <a:solidFill>
                    <a:srgbClr val="0070C0"/>
                  </a:solidFill>
                </a:endParaRPr>
              </a:p>
            </p:txBody>
          </p:sp>
        </mc:Choice>
        <mc:Fallback xmlns="">
          <p:sp>
            <p:nvSpPr>
              <p:cNvPr id="21506" name="内容占位符 2"/>
              <p:cNvSpPr>
                <a:spLocks noGrp="1" noRot="1" noChangeAspect="1" noMove="1" noResize="1" noEditPoints="1" noAdjustHandles="1" noChangeArrowheads="1" noChangeShapeType="1" noTextEdit="1"/>
              </p:cNvSpPr>
              <p:nvPr>
                <p:ph idx="1"/>
              </p:nvPr>
            </p:nvSpPr>
            <p:spPr>
              <a:xfrm>
                <a:off x="323528" y="684213"/>
                <a:ext cx="8712968" cy="4263801"/>
              </a:xfrm>
              <a:blipFill>
                <a:blip r:embed="rId3"/>
                <a:stretch>
                  <a:fillRect l="-1120" t="-2000" r="-1120"/>
                </a:stretch>
              </a:blipFill>
            </p:spPr>
            <p:txBody>
              <a:bodyPr/>
              <a:lstStyle/>
              <a:p>
                <a:r>
                  <a:rPr lang="zh-CN" altLang="en-US">
                    <a:noFill/>
                  </a:rPr>
                  <a:t> </a:t>
                </a:r>
              </a:p>
            </p:txBody>
          </p:sp>
        </mc:Fallback>
      </mc:AlternateContent>
      <p:sp>
        <p:nvSpPr>
          <p:cNvPr id="34819" name="标题 1"/>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规范</a:t>
            </a:r>
            <a:r>
              <a:rPr lang="en-US" altLang="zh-CN" sz="3000" i="1">
                <a:solidFill>
                  <a:schemeClr val="tx1"/>
                </a:solidFill>
                <a:ea typeface="黑体" panose="02010609060101010101" pitchFamily="49" charset="-122"/>
                <a:cs typeface="Times New Roman" panose="02020603050405020304" pitchFamily="18" charset="0"/>
              </a:rPr>
              <a:t>LR</a:t>
            </a:r>
            <a:r>
              <a:rPr lang="en-US" altLang="zh-CN" sz="3000">
                <a:solidFill>
                  <a:schemeClr val="tx1"/>
                </a:solidFill>
                <a:ea typeface="黑体" panose="02010609060101010101" pitchFamily="49" charset="-122"/>
                <a:cs typeface="Times New Roman" panose="02020603050405020304" pitchFamily="18" charset="0"/>
              </a:rPr>
              <a:t>(1)</a:t>
            </a:r>
            <a:r>
              <a:rPr lang="zh-CN" altLang="en-US" sz="3000">
                <a:solidFill>
                  <a:schemeClr val="tx1"/>
                </a:solidFill>
                <a:latin typeface="微软雅黑" panose="020B0503020204020204" pitchFamily="34" charset="-122"/>
                <a:ea typeface="微软雅黑" panose="020B0503020204020204" pitchFamily="34" charset="-122"/>
              </a:rPr>
              <a:t>项目</a:t>
            </a:r>
          </a:p>
        </p:txBody>
      </p:sp>
      <p:sp>
        <p:nvSpPr>
          <p:cNvPr id="2" name="灯片编号占位符 1">
            <a:extLst>
              <a:ext uri="{FF2B5EF4-FFF2-40B4-BE49-F238E27FC236}">
                <a16:creationId xmlns:a16="http://schemas.microsoft.com/office/drawing/2014/main" id="{9EC1D493-303B-4FD2-9CAB-088F3953732E}"/>
              </a:ext>
            </a:extLst>
          </p:cNvPr>
          <p:cNvSpPr>
            <a:spLocks noGrp="1"/>
          </p:cNvSpPr>
          <p:nvPr>
            <p:ph type="sldNum" sz="quarter" idx="12"/>
          </p:nvPr>
        </p:nvSpPr>
        <p:spPr/>
        <p:txBody>
          <a:bodyPr/>
          <a:lstStyle/>
          <a:p>
            <a:pPr>
              <a:defRPr/>
            </a:pPr>
            <a:fld id="{76D20AB1-C80E-44EB-B890-88EEF3B3DC08}" type="slidenum">
              <a:rPr lang="zh-CN" altLang="en-US" smtClean="0"/>
              <a:pPr>
                <a:defRPr/>
              </a:pPr>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wipe(down)">
                                      <p:cBhvr>
                                        <p:cTn id="7" dur="5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wipe(down)">
                                      <p:cBhvr>
                                        <p:cTn id="12" dur="500"/>
                                        <p:tgtEl>
                                          <p:spTgt spid="215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506">
                                            <p:txEl>
                                              <p:pRg st="2" end="2"/>
                                            </p:txEl>
                                          </p:spTgt>
                                        </p:tgtEl>
                                        <p:attrNameLst>
                                          <p:attrName>style.visibility</p:attrName>
                                        </p:attrNameLst>
                                      </p:cBhvr>
                                      <p:to>
                                        <p:strVal val="visible"/>
                                      </p:to>
                                    </p:set>
                                    <p:animEffect transition="in" filter="wipe(down)">
                                      <p:cBhvr>
                                        <p:cTn id="17" dur="500"/>
                                        <p:tgtEl>
                                          <p:spTgt spid="215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506">
                                            <p:txEl>
                                              <p:pRg st="3" end="3"/>
                                            </p:txEl>
                                          </p:spTgt>
                                        </p:tgtEl>
                                        <p:attrNameLst>
                                          <p:attrName>style.visibility</p:attrName>
                                        </p:attrNameLst>
                                      </p:cBhvr>
                                      <p:to>
                                        <p:strVal val="visible"/>
                                      </p:to>
                                    </p:set>
                                    <p:animEffect transition="in" filter="wipe(down)">
                                      <p:cBhvr>
                                        <p:cTn id="22" dur="500"/>
                                        <p:tgtEl>
                                          <p:spTgt spid="215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506">
                                            <p:txEl>
                                              <p:pRg st="4" end="4"/>
                                            </p:txEl>
                                          </p:spTgt>
                                        </p:tgtEl>
                                        <p:attrNameLst>
                                          <p:attrName>style.visibility</p:attrName>
                                        </p:attrNameLst>
                                      </p:cBhvr>
                                      <p:to>
                                        <p:strVal val="visible"/>
                                      </p:to>
                                    </p:set>
                                    <p:animEffect transition="in" filter="wipe(down)">
                                      <p:cBhvr>
                                        <p:cTn id="27" dur="500"/>
                                        <p:tgtEl>
                                          <p:spTgt spid="215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506">
                                            <p:txEl>
                                              <p:pRg st="5" end="5"/>
                                            </p:txEl>
                                          </p:spTgt>
                                        </p:tgtEl>
                                        <p:attrNameLst>
                                          <p:attrName>style.visibility</p:attrName>
                                        </p:attrNameLst>
                                      </p:cBhvr>
                                      <p:to>
                                        <p:strVal val="visible"/>
                                      </p:to>
                                    </p:set>
                                    <p:animEffect transition="in" filter="wipe(down)">
                                      <p:cBhvr>
                                        <p:cTn id="32" dur="500"/>
                                        <p:tgtEl>
                                          <p:spTgt spid="215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16"/>
          <p:cNvSpPr>
            <a:spLocks noGrp="1" noChangeArrowheads="1"/>
          </p:cNvSpPr>
          <p:nvPr>
            <p:ph type="title"/>
          </p:nvPr>
        </p:nvSpPr>
        <p:spPr>
          <a:xfrm>
            <a:off x="755650" y="268288"/>
            <a:ext cx="7931150" cy="358775"/>
          </a:xfrm>
        </p:spPr>
        <p:txBody>
          <a:bodyPr/>
          <a:lstStyle/>
          <a:p>
            <a:pPr eaLnBrk="1" hangingPunct="1"/>
            <a:r>
              <a:rPr lang="en-US" altLang="zh-CN" sz="3000" i="1" dirty="0">
                <a:solidFill>
                  <a:schemeClr val="tx1"/>
                </a:solidFill>
                <a:ea typeface="黑体" panose="02010609060101010101" pitchFamily="49" charset="-122"/>
              </a:rPr>
              <a:t>LR</a:t>
            </a:r>
            <a:r>
              <a:rPr lang="en-US" altLang="zh-CN" sz="3000" dirty="0">
                <a:solidFill>
                  <a:schemeClr val="tx1"/>
                </a:solidFill>
                <a:ea typeface="黑体" panose="02010609060101010101" pitchFamily="49" charset="-122"/>
              </a:rPr>
              <a:t>(1)</a:t>
            </a:r>
            <a:r>
              <a:rPr lang="zh-CN" altLang="en-US" sz="3000" dirty="0">
                <a:solidFill>
                  <a:schemeClr val="tx1"/>
                </a:solidFill>
                <a:latin typeface="微软雅黑" panose="020B0503020204020204" pitchFamily="34" charset="-122"/>
                <a:ea typeface="微软雅黑" panose="020B0503020204020204" pitchFamily="34" charset="-122"/>
              </a:rPr>
              <a:t>项目展望符的确定</a:t>
            </a:r>
          </a:p>
        </p:txBody>
      </p:sp>
      <p:sp>
        <p:nvSpPr>
          <p:cNvPr id="38916" name="矩形 2"/>
          <p:cNvSpPr>
            <a:spLocks noChangeArrowheads="1"/>
          </p:cNvSpPr>
          <p:nvPr/>
        </p:nvSpPr>
        <p:spPr bwMode="auto">
          <a:xfrm>
            <a:off x="5590307" y="1707654"/>
            <a:ext cx="2058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en-US" altLang="zh-CN" sz="2500" b="1" dirty="0">
                <a:solidFill>
                  <a:srgbClr val="000000"/>
                </a:solidFill>
                <a:latin typeface="Times New Roman" panose="02020603050405020304" pitchFamily="18" charset="0"/>
                <a:cs typeface="Times New Roman" panose="02020603050405020304" pitchFamily="18" charset="0"/>
              </a:rPr>
              <a:t>[ </a:t>
            </a:r>
            <a:r>
              <a:rPr lang="en-US" altLang="zh-CN" sz="2500" b="1" i="1" dirty="0">
                <a:solidFill>
                  <a:srgbClr val="000000"/>
                </a:solidFill>
                <a:latin typeface="Times New Roman" panose="02020603050405020304" pitchFamily="18" charset="0"/>
                <a:cs typeface="Times New Roman" panose="02020603050405020304" pitchFamily="18" charset="0"/>
              </a:rPr>
              <a:t>A</a:t>
            </a:r>
            <a:r>
              <a:rPr lang="en-US" altLang="zh-CN" sz="2500" b="1" dirty="0">
                <a:solidFill>
                  <a:srgbClr val="000000"/>
                </a:solidFill>
                <a:latin typeface="Times New Roman" panose="02020603050405020304" pitchFamily="18" charset="0"/>
                <a:cs typeface="Times New Roman" panose="02020603050405020304" pitchFamily="18" charset="0"/>
              </a:rPr>
              <a:t>→</a:t>
            </a:r>
            <a:r>
              <a:rPr lang="en-US" altLang="zh-CN" sz="2500" b="1" i="1" dirty="0">
                <a:solidFill>
                  <a:srgbClr val="000000"/>
                </a:solidFill>
                <a:latin typeface="Times New Roman" panose="02020603050405020304" pitchFamily="18" charset="0"/>
                <a:cs typeface="Times New Roman" panose="02020603050405020304" pitchFamily="18" charset="0"/>
              </a:rPr>
              <a:t>α</a:t>
            </a:r>
            <a:r>
              <a:rPr lang="en-US" altLang="zh-CN" sz="2800" b="1" i="1" dirty="0">
                <a:solidFill>
                  <a:srgbClr val="000000"/>
                </a:solidFill>
                <a:latin typeface="Times New Roman" panose="02020603050405020304" pitchFamily="18" charset="0"/>
                <a:cs typeface="Times New Roman" panose="02020603050405020304" pitchFamily="18" charset="0"/>
              </a:rPr>
              <a:t>·</a:t>
            </a:r>
            <a:r>
              <a:rPr lang="en-US" altLang="zh-CN" sz="2500" b="1" i="1" dirty="0">
                <a:solidFill>
                  <a:srgbClr val="000000"/>
                </a:solidFill>
                <a:latin typeface="Times New Roman" panose="02020603050405020304" pitchFamily="18" charset="0"/>
                <a:cs typeface="Times New Roman" panose="02020603050405020304" pitchFamily="18" charset="0"/>
              </a:rPr>
              <a:t>Bβ</a:t>
            </a:r>
            <a:r>
              <a:rPr lang="en-US" altLang="zh-CN" sz="2500" b="1" dirty="0">
                <a:solidFill>
                  <a:srgbClr val="000000"/>
                </a:solidFill>
                <a:latin typeface="Times New Roman" panose="02020603050405020304" pitchFamily="18" charset="0"/>
                <a:cs typeface="Times New Roman" panose="02020603050405020304" pitchFamily="18" charset="0"/>
              </a:rPr>
              <a:t>, </a:t>
            </a:r>
            <a:r>
              <a:rPr lang="en-US" altLang="zh-CN" sz="2500" b="1" i="1" dirty="0">
                <a:solidFill>
                  <a:srgbClr val="FF0000"/>
                </a:solidFill>
                <a:latin typeface="Times New Roman" panose="02020603050405020304" pitchFamily="18" charset="0"/>
                <a:cs typeface="Times New Roman" panose="02020603050405020304" pitchFamily="18" charset="0"/>
              </a:rPr>
              <a:t>a</a:t>
            </a:r>
            <a:r>
              <a:rPr lang="en-US" altLang="zh-CN" sz="2500" b="1" dirty="0">
                <a:solidFill>
                  <a:srgbClr val="FF0000"/>
                </a:solidFill>
                <a:latin typeface="Times New Roman" panose="02020603050405020304" pitchFamily="18" charset="0"/>
                <a:cs typeface="Times New Roman" panose="02020603050405020304" pitchFamily="18" charset="0"/>
              </a:rPr>
              <a:t> </a:t>
            </a:r>
            <a:r>
              <a:rPr lang="en-US" altLang="zh-CN" sz="2500" b="1" dirty="0">
                <a:solidFill>
                  <a:srgbClr val="000000"/>
                </a:solidFill>
                <a:latin typeface="Times New Roman" panose="02020603050405020304" pitchFamily="18" charset="0"/>
                <a:cs typeface="Times New Roman" panose="02020603050405020304" pitchFamily="18" charset="0"/>
              </a:rPr>
              <a:t>]</a:t>
            </a:r>
            <a:endParaRPr lang="zh-CN" altLang="en-US" sz="2500" b="1" dirty="0">
              <a:solidFill>
                <a:srgbClr val="000000"/>
              </a:solidFill>
              <a:latin typeface="Times New Roman" panose="02020603050405020304" pitchFamily="18" charset="0"/>
              <a:cs typeface="Times New Roman" panose="02020603050405020304" pitchFamily="18" charset="0"/>
            </a:endParaRPr>
          </a:p>
        </p:txBody>
      </p:sp>
      <p:sp>
        <p:nvSpPr>
          <p:cNvPr id="6" name="矩形 5"/>
          <p:cNvSpPr>
            <a:spLocks noChangeArrowheads="1"/>
          </p:cNvSpPr>
          <p:nvPr/>
        </p:nvSpPr>
        <p:spPr bwMode="auto">
          <a:xfrm>
            <a:off x="5457482" y="3452141"/>
            <a:ext cx="2210862" cy="124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lnSpc>
                <a:spcPct val="150000"/>
              </a:lnSpc>
              <a:spcBef>
                <a:spcPct val="0"/>
              </a:spcBef>
              <a:buClrTx/>
              <a:buSzTx/>
              <a:buFont typeface="Arial" panose="020B0604020202020204" pitchFamily="34" charset="0"/>
              <a:buNone/>
            </a:pPr>
            <a:r>
              <a:rPr lang="en-US" altLang="zh-CN" sz="2500" b="1" dirty="0">
                <a:solidFill>
                  <a:srgbClr val="000000"/>
                </a:solidFill>
                <a:latin typeface="Times New Roman" panose="02020603050405020304" pitchFamily="18" charset="0"/>
                <a:cs typeface="Times New Roman" panose="02020603050405020304" pitchFamily="18" charset="0"/>
              </a:rPr>
              <a:t>[</a:t>
            </a:r>
            <a:r>
              <a:rPr lang="en-US" altLang="zh-CN" sz="2500" b="1" i="1" dirty="0">
                <a:solidFill>
                  <a:srgbClr val="000000"/>
                </a:solidFill>
                <a:latin typeface="Times New Roman" panose="02020603050405020304" pitchFamily="18" charset="0"/>
                <a:cs typeface="Times New Roman" panose="02020603050405020304" pitchFamily="18" charset="0"/>
              </a:rPr>
              <a:t> B</a:t>
            </a:r>
            <a:r>
              <a:rPr lang="en-US" altLang="zh-CN" sz="25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a:t>
            </a:r>
            <a:r>
              <a:rPr lang="el-GR" altLang="zh-CN" sz="2500" b="1" i="1" dirty="0">
                <a:solidFill>
                  <a:srgbClr val="000000"/>
                </a:solidFill>
                <a:latin typeface="Times New Roman" panose="02020603050405020304" pitchFamily="18" charset="0"/>
                <a:cs typeface="Times New Roman" panose="02020603050405020304" pitchFamily="18" charset="0"/>
              </a:rPr>
              <a:t>γ</a:t>
            </a:r>
            <a:r>
              <a:rPr lang="en-US" altLang="zh-CN" sz="2500" b="1" dirty="0">
                <a:solidFill>
                  <a:srgbClr val="000000"/>
                </a:solidFill>
                <a:latin typeface="Times New Roman" panose="02020603050405020304" pitchFamily="18" charset="0"/>
                <a:cs typeface="Times New Roman" panose="02020603050405020304" pitchFamily="18" charset="0"/>
              </a:rPr>
              <a:t>, </a:t>
            </a:r>
            <a:r>
              <a:rPr lang="el-GR" altLang="zh-CN" sz="2500" b="1" i="1" dirty="0">
                <a:solidFill>
                  <a:srgbClr val="FF0000"/>
                </a:solidFill>
                <a:latin typeface="Times New Roman" panose="02020603050405020304" pitchFamily="18" charset="0"/>
                <a:cs typeface="Times New Roman" panose="02020603050405020304" pitchFamily="18" charset="0"/>
              </a:rPr>
              <a:t>b</a:t>
            </a:r>
            <a:r>
              <a:rPr lang="en-US" altLang="zh-CN" sz="2500" b="1" i="1" dirty="0">
                <a:solidFill>
                  <a:schemeClr val="tx1"/>
                </a:solidFill>
                <a:latin typeface="Times New Roman" panose="02020603050405020304" pitchFamily="18" charset="0"/>
                <a:cs typeface="Times New Roman" panose="02020603050405020304" pitchFamily="18" charset="0"/>
              </a:rPr>
              <a:t> </a:t>
            </a:r>
            <a:r>
              <a:rPr lang="en-US" altLang="zh-CN" sz="2500" b="1" dirty="0">
                <a:solidFill>
                  <a:srgbClr val="000000"/>
                </a:solidFill>
                <a:latin typeface="Times New Roman" panose="02020603050405020304" pitchFamily="18" charset="0"/>
                <a:cs typeface="Times New Roman" panose="02020603050405020304" pitchFamily="18" charset="0"/>
              </a:rPr>
              <a:t>]</a:t>
            </a:r>
            <a:r>
              <a:rPr lang="zh-CN" altLang="en-US" sz="2500" b="1" dirty="0">
                <a:solidFill>
                  <a:srgbClr val="000000"/>
                </a:solidFill>
                <a:latin typeface="Times New Roman" panose="02020603050405020304" pitchFamily="18" charset="0"/>
                <a:cs typeface="Times New Roman" panose="02020603050405020304" pitchFamily="18" charset="0"/>
              </a:rPr>
              <a:t> </a:t>
            </a:r>
            <a:endParaRPr lang="en-US" altLang="zh-CN" sz="25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150000"/>
              </a:lnSpc>
              <a:spcBef>
                <a:spcPct val="0"/>
              </a:spcBef>
              <a:buClrTx/>
              <a:buSzTx/>
              <a:buFont typeface="Arial" panose="020B0604020202020204" pitchFamily="34" charset="0"/>
              <a:buNone/>
            </a:pPr>
            <a:r>
              <a:rPr lang="el-GR" altLang="zh-CN" sz="2500" b="1" i="1" dirty="0">
                <a:solidFill>
                  <a:srgbClr val="FF0000"/>
                </a:solidFill>
                <a:latin typeface="Times New Roman" panose="02020603050405020304" pitchFamily="18" charset="0"/>
                <a:cs typeface="Times New Roman" panose="02020603050405020304" pitchFamily="18" charset="0"/>
              </a:rPr>
              <a:t>b</a:t>
            </a:r>
            <a:r>
              <a:rPr lang="el-GR" altLang="zh-CN" sz="2500" b="1" dirty="0">
                <a:solidFill>
                  <a:srgbClr val="FF0000"/>
                </a:solidFill>
                <a:latin typeface="Times New Roman" panose="02020603050405020304" pitchFamily="18" charset="0"/>
                <a:cs typeface="Times New Roman" panose="02020603050405020304" pitchFamily="18" charset="0"/>
              </a:rPr>
              <a:t>∈</a:t>
            </a:r>
            <a:r>
              <a:rPr lang="el-GR" altLang="zh-CN" sz="2500" b="1" i="1" dirty="0">
                <a:solidFill>
                  <a:srgbClr val="FF0000"/>
                </a:solidFill>
                <a:latin typeface="Times New Roman" panose="02020603050405020304" pitchFamily="18" charset="0"/>
                <a:cs typeface="Times New Roman" panose="02020603050405020304" pitchFamily="18" charset="0"/>
              </a:rPr>
              <a:t>FIRST</a:t>
            </a:r>
            <a:r>
              <a:rPr lang="en-US" altLang="zh-CN" sz="2500" b="1" i="1" dirty="0">
                <a:solidFill>
                  <a:srgbClr val="FF0000"/>
                </a:solidFill>
                <a:latin typeface="Times New Roman" panose="02020603050405020304" pitchFamily="18" charset="0"/>
                <a:cs typeface="Times New Roman" panose="02020603050405020304" pitchFamily="18" charset="0"/>
              </a:rPr>
              <a:t> </a:t>
            </a:r>
            <a:r>
              <a:rPr lang="en-US" altLang="zh-CN" sz="2500" b="1" dirty="0">
                <a:solidFill>
                  <a:srgbClr val="FF0000"/>
                </a:solidFill>
                <a:latin typeface="Times New Roman" panose="02020603050405020304" pitchFamily="18" charset="0"/>
                <a:cs typeface="Times New Roman" panose="02020603050405020304" pitchFamily="18" charset="0"/>
              </a:rPr>
              <a:t>(</a:t>
            </a:r>
            <a:r>
              <a:rPr lang="en-US" altLang="zh-CN" sz="2500" b="1" i="1" dirty="0">
                <a:solidFill>
                  <a:srgbClr val="FF0000"/>
                </a:solidFill>
                <a:latin typeface="Times New Roman" panose="02020603050405020304" pitchFamily="18" charset="0"/>
                <a:cs typeface="Times New Roman" panose="02020603050405020304" pitchFamily="18" charset="0"/>
              </a:rPr>
              <a:t>βa</a:t>
            </a:r>
            <a:r>
              <a:rPr lang="en-US" altLang="zh-CN" sz="2500" b="1" dirty="0">
                <a:solidFill>
                  <a:srgbClr val="FF0000"/>
                </a:solidFill>
                <a:latin typeface="Times New Roman" panose="02020603050405020304" pitchFamily="18" charset="0"/>
                <a:cs typeface="Times New Roman" panose="02020603050405020304" pitchFamily="18" charset="0"/>
              </a:rPr>
              <a:t>)</a:t>
            </a:r>
            <a:endParaRPr lang="zh-CN" altLang="en-US" sz="2500" b="1" dirty="0">
              <a:solidFill>
                <a:srgbClr val="FF0000"/>
              </a:solidFill>
              <a:latin typeface="Times New Roman" panose="02020603050405020304" pitchFamily="18" charset="0"/>
              <a:cs typeface="Times New Roman" panose="02020603050405020304" pitchFamily="18" charset="0"/>
            </a:endParaRPr>
          </a:p>
        </p:txBody>
      </p:sp>
      <p:grpSp>
        <p:nvGrpSpPr>
          <p:cNvPr id="7" name="组合 6">
            <a:extLst>
              <a:ext uri="{FF2B5EF4-FFF2-40B4-BE49-F238E27FC236}">
                <a16:creationId xmlns:a16="http://schemas.microsoft.com/office/drawing/2014/main" id="{02C9C858-A942-4FA8-8BB7-F40BDB6E39FB}"/>
              </a:ext>
            </a:extLst>
          </p:cNvPr>
          <p:cNvGrpSpPr/>
          <p:nvPr/>
        </p:nvGrpSpPr>
        <p:grpSpPr>
          <a:xfrm>
            <a:off x="5015681" y="2462502"/>
            <a:ext cx="1911300" cy="947738"/>
            <a:chOff x="5015681" y="2462502"/>
            <a:chExt cx="1911300" cy="947738"/>
          </a:xfrm>
        </p:grpSpPr>
        <p:sp>
          <p:nvSpPr>
            <p:cNvPr id="4" name="上下箭头 3"/>
            <p:cNvSpPr/>
            <p:nvPr/>
          </p:nvSpPr>
          <p:spPr>
            <a:xfrm>
              <a:off x="6350719" y="2462502"/>
              <a:ext cx="576262" cy="947738"/>
            </a:xfrm>
            <a:prstGeom prst="upDownArrow">
              <a:avLst/>
            </a:prstGeom>
            <a:solidFill>
              <a:schemeClr val="tx2">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a:latin typeface="Times New Roman" panose="02020603050405020304" pitchFamily="18" charset="0"/>
                <a:cs typeface="Times New Roman" panose="02020603050405020304" pitchFamily="18" charset="0"/>
              </a:endParaRPr>
            </a:p>
          </p:txBody>
        </p:sp>
        <p:sp>
          <p:nvSpPr>
            <p:cNvPr id="38919" name="矩形 6"/>
            <p:cNvSpPr>
              <a:spLocks noChangeArrowheads="1"/>
            </p:cNvSpPr>
            <p:nvPr/>
          </p:nvSpPr>
          <p:spPr bwMode="auto">
            <a:xfrm>
              <a:off x="5015681" y="2635110"/>
              <a:ext cx="149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en-US" altLang="zh-CN" sz="2500" b="1" i="1" dirty="0">
                  <a:solidFill>
                    <a:srgbClr val="000000"/>
                  </a:solidFill>
                  <a:latin typeface="Times New Roman" panose="02020603050405020304" pitchFamily="18" charset="0"/>
                  <a:cs typeface="Times New Roman" panose="02020603050405020304" pitchFamily="18" charset="0"/>
                </a:rPr>
                <a:t>B</a:t>
              </a:r>
              <a:r>
                <a:rPr lang="en-US" altLang="zh-CN" sz="2500" b="1" dirty="0">
                  <a:solidFill>
                    <a:srgbClr val="000000"/>
                  </a:solidFill>
                  <a:latin typeface="Times New Roman" panose="02020603050405020304" pitchFamily="18" charset="0"/>
                  <a:cs typeface="Times New Roman" panose="02020603050405020304" pitchFamily="18" charset="0"/>
                </a:rPr>
                <a:t>→</a:t>
              </a:r>
              <a:r>
                <a:rPr lang="el-GR" altLang="zh-CN" sz="2500" b="1" i="1" dirty="0">
                  <a:solidFill>
                    <a:srgbClr val="000000"/>
                  </a:solidFill>
                  <a:latin typeface="Times New Roman" panose="02020603050405020304" pitchFamily="18" charset="0"/>
                  <a:cs typeface="Times New Roman" panose="02020603050405020304" pitchFamily="18" charset="0"/>
                </a:rPr>
                <a:t>γ</a:t>
              </a:r>
              <a:r>
                <a:rPr lang="el-GR" altLang="zh-CN" sz="2500" b="1" dirty="0">
                  <a:solidFill>
                    <a:srgbClr val="000000"/>
                  </a:solidFill>
                  <a:latin typeface="Times New Roman" panose="02020603050405020304" pitchFamily="18" charset="0"/>
                  <a:cs typeface="Times New Roman" panose="02020603050405020304" pitchFamily="18" charset="0"/>
                </a:rPr>
                <a:t>∈</a:t>
              </a:r>
              <a:r>
                <a:rPr lang="en-US" altLang="zh-CN" sz="2500" b="1" i="1" dirty="0">
                  <a:solidFill>
                    <a:srgbClr val="000000"/>
                  </a:solidFill>
                  <a:latin typeface="Times New Roman" panose="02020603050405020304" pitchFamily="18" charset="0"/>
                  <a:cs typeface="Times New Roman" panose="02020603050405020304" pitchFamily="18" charset="0"/>
                </a:rPr>
                <a:t>P</a:t>
              </a:r>
              <a:endParaRPr lang="zh-CN" altLang="en-US" sz="2500" b="1" i="1" dirty="0">
                <a:solidFill>
                  <a:schemeClr val="tx1"/>
                </a:solidFill>
                <a:latin typeface="Times New Roman" panose="02020603050405020304" pitchFamily="18" charset="0"/>
                <a:cs typeface="Times New Roman" panose="02020603050405020304" pitchFamily="18" charset="0"/>
              </a:endParaRPr>
            </a:p>
          </p:txBody>
        </p:sp>
      </p:grpSp>
      <p:sp>
        <p:nvSpPr>
          <p:cNvPr id="2" name="灯片编号占位符 1">
            <a:extLst>
              <a:ext uri="{FF2B5EF4-FFF2-40B4-BE49-F238E27FC236}">
                <a16:creationId xmlns:a16="http://schemas.microsoft.com/office/drawing/2014/main" id="{CA5C0048-A83A-4649-A130-00730D01B5F6}"/>
              </a:ext>
            </a:extLst>
          </p:cNvPr>
          <p:cNvSpPr>
            <a:spLocks noGrp="1"/>
          </p:cNvSpPr>
          <p:nvPr>
            <p:ph type="sldNum" sz="quarter" idx="12"/>
          </p:nvPr>
        </p:nvSpPr>
        <p:spPr/>
        <p:txBody>
          <a:bodyPr/>
          <a:lstStyle/>
          <a:p>
            <a:pPr>
              <a:defRPr/>
            </a:pPr>
            <a:fld id="{76D20AB1-C80E-44EB-B890-88EEF3B3DC08}" type="slidenum">
              <a:rPr lang="zh-CN" altLang="en-US" smtClean="0"/>
              <a:pPr>
                <a:defRPr/>
              </a:pPr>
              <a:t>13</a:t>
            </a:fld>
            <a:endParaRPr lang="en-US" altLang="zh-CN"/>
          </a:p>
        </p:txBody>
      </p:sp>
      <mc:AlternateContent xmlns:mc="http://schemas.openxmlformats.org/markup-compatibility/2006" xmlns:a14="http://schemas.microsoft.com/office/drawing/2010/main">
        <mc:Choice Requires="a14">
          <p:sp>
            <p:nvSpPr>
              <p:cNvPr id="3" name="矩形 2"/>
              <p:cNvSpPr/>
              <p:nvPr/>
            </p:nvSpPr>
            <p:spPr>
              <a:xfrm>
                <a:off x="347136" y="2668146"/>
                <a:ext cx="4008840" cy="1415772"/>
              </a:xfrm>
              <a:prstGeom prst="rect">
                <a:avLst/>
              </a:prstGeom>
            </p:spPr>
            <p:txBody>
              <a:bodyPr wrap="square">
                <a:spAutoFit/>
              </a:bodyPr>
              <a:lstStyle/>
              <a:p>
                <a:pPr marL="273050" lvl="1" eaLnBrk="1" hangingPunct="1">
                  <a:spcBef>
                    <a:spcPts val="600"/>
                  </a:spcBef>
                  <a:buClr>
                    <a:schemeClr val="tx1"/>
                  </a:buClr>
                  <a:defRPr/>
                </a:pPr>
                <a:r>
                  <a:rPr lang="zh-CN" altLang="en-US" sz="2400" b="1" dirty="0">
                    <a:latin typeface="Times New Roman" panose="02020603050405020304" pitchFamily="18" charset="0"/>
                    <a:ea typeface="+mn-ea"/>
                    <a:cs typeface="Times New Roman" panose="02020603050405020304" pitchFamily="18" charset="0"/>
                  </a:rPr>
                  <a:t>若存在</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i="1" dirty="0">
                    <a:latin typeface="Times New Roman" panose="02020603050405020304" pitchFamily="18" charset="0"/>
                    <a:ea typeface="+mn-ea"/>
                    <a:cs typeface="Times New Roman" panose="02020603050405020304" pitchFamily="18" charset="0"/>
                  </a:rPr>
                  <a:t>A</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α</a:t>
                </a:r>
                <a:r>
                  <a:rPr lang="en-US" altLang="zh-CN" sz="2800" b="1" i="1" dirty="0">
                    <a:solidFill>
                      <a:srgbClr val="000000"/>
                    </a:solidFill>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Xβ</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i="1" dirty="0">
                    <a:solidFill>
                      <a:srgbClr val="0070C0"/>
                    </a:solidFill>
                    <a:latin typeface="Times New Roman" panose="02020603050405020304" pitchFamily="18" charset="0"/>
                    <a:ea typeface="+mn-ea"/>
                    <a:cs typeface="Times New Roman" panose="02020603050405020304" pitchFamily="18" charset="0"/>
                  </a:rPr>
                  <a:t>a </a:t>
                </a:r>
                <a:r>
                  <a:rPr lang="en-US" altLang="zh-CN" sz="2400" b="1" dirty="0">
                    <a:latin typeface="Times New Roman" panose="02020603050405020304" pitchFamily="18" charset="0"/>
                    <a:ea typeface="+mn-ea"/>
                    <a:cs typeface="Times New Roman" panose="02020603050405020304" pitchFamily="18" charset="0"/>
                  </a:rPr>
                  <a:t>]</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b="1" i="1" dirty="0">
                    <a:latin typeface="Times New Roman" panose="02020603050405020304" pitchFamily="18" charset="0"/>
                    <a:ea typeface="+mn-ea"/>
                    <a:cs typeface="Times New Roman" panose="02020603050405020304" pitchFamily="18" charset="0"/>
                  </a:rPr>
                  <a:t>I</a:t>
                </a:r>
                <a:r>
                  <a:rPr lang="en-US" altLang="zh-CN" sz="2400" b="1" i="1" baseline="-25000" dirty="0">
                    <a:latin typeface="Times New Roman" panose="02020603050405020304" pitchFamily="18" charset="0"/>
                    <a:ea typeface="+mn-ea"/>
                    <a:cs typeface="Times New Roman" panose="02020603050405020304" pitchFamily="18" charset="0"/>
                  </a:rPr>
                  <a:t>i</a:t>
                </a:r>
                <a:r>
                  <a:rPr lang="zh-CN" altLang="en-US" sz="2400" b="1" dirty="0">
                    <a:latin typeface="Times New Roman" panose="02020603050405020304" pitchFamily="18" charset="0"/>
                    <a:ea typeface="+mn-ea"/>
                    <a:cs typeface="Times New Roman" panose="02020603050405020304" pitchFamily="18" charset="0"/>
                  </a:rPr>
                  <a:t>，</a:t>
                </a:r>
                <a:endParaRPr lang="en-US" altLang="zh-CN" sz="2400" b="1" i="1" dirty="0">
                  <a:solidFill>
                    <a:srgbClr val="0070C0"/>
                  </a:solidFill>
                  <a:latin typeface="Times New Roman" panose="02020603050405020304" pitchFamily="18" charset="0"/>
                  <a:ea typeface="+mn-ea"/>
                  <a:cs typeface="Times New Roman" panose="02020603050405020304" pitchFamily="18" charset="0"/>
                </a:endParaRPr>
              </a:p>
              <a:p>
                <a:pPr marL="273050" lvl="1" eaLnBrk="1" hangingPunct="1">
                  <a:spcBef>
                    <a:spcPts val="600"/>
                  </a:spcBef>
                  <a:buClr>
                    <a:schemeClr val="tx1"/>
                  </a:buClr>
                  <a:defRPr/>
                </a:pPr>
                <a:r>
                  <a:rPr lang="zh-CN" altLang="en-US" sz="2400" b="1" dirty="0">
                    <a:latin typeface="Times New Roman" panose="02020603050405020304" pitchFamily="18" charset="0"/>
                    <a:ea typeface="+mn-ea"/>
                    <a:cs typeface="Times New Roman" panose="02020603050405020304" pitchFamily="18" charset="0"/>
                  </a:rPr>
                  <a:t>则其后继项目为：</a:t>
                </a:r>
                <a:endParaRPr lang="en-US" altLang="zh-CN" sz="2400" b="1" dirty="0">
                  <a:latin typeface="Times New Roman" panose="02020603050405020304" pitchFamily="18" charset="0"/>
                  <a:ea typeface="+mn-ea"/>
                  <a:cs typeface="Times New Roman" panose="02020603050405020304" pitchFamily="18" charset="0"/>
                </a:endParaRPr>
              </a:p>
              <a:p>
                <a:pPr marL="273050" lvl="1" algn="ctr" eaLnBrk="1" hangingPunct="1">
                  <a:spcBef>
                    <a:spcPts val="600"/>
                  </a:spcBef>
                  <a:buClr>
                    <a:schemeClr val="tx1"/>
                  </a:buClr>
                  <a:defRPr/>
                </a:pPr>
                <a:r>
                  <a:rPr lang="en-US" altLang="zh-CN" sz="2400" b="1" dirty="0">
                    <a:latin typeface="Times New Roman" panose="02020603050405020304" pitchFamily="18" charset="0"/>
                    <a:ea typeface="+mn-ea"/>
                    <a:cs typeface="Times New Roman" panose="02020603050405020304" pitchFamily="18" charset="0"/>
                  </a:rPr>
                  <a:t>[ </a:t>
                </a:r>
                <a:r>
                  <a:rPr lang="en-US" altLang="zh-CN" sz="2400" b="1" i="1" dirty="0">
                    <a:latin typeface="Times New Roman" panose="02020603050405020304" pitchFamily="18" charset="0"/>
                    <a:ea typeface="+mn-ea"/>
                    <a:cs typeface="Times New Roman" panose="02020603050405020304" pitchFamily="18" charset="0"/>
                  </a:rPr>
                  <a:t>A</a:t>
                </a:r>
                <a:r>
                  <a:rPr lang="en-US" altLang="zh-CN" sz="2400" b="1" dirty="0">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αX</a:t>
                </a:r>
                <a:r>
                  <a:rPr lang="en-US" altLang="zh-CN" sz="2400" b="1" i="1" dirty="0">
                    <a:solidFill>
                      <a:srgbClr val="000000"/>
                    </a:solidFill>
                    <a:latin typeface="Times New Roman" panose="02020603050405020304" pitchFamily="18" charset="0"/>
                    <a:ea typeface="+mn-ea"/>
                    <a:cs typeface="Times New Roman" panose="02020603050405020304" pitchFamily="18" charset="0"/>
                  </a:rPr>
                  <a:t>·</a:t>
                </a:r>
                <a:r>
                  <a:rPr lang="en-US" altLang="zh-CN" sz="2400" b="1" i="1" dirty="0">
                    <a:latin typeface="Times New Roman" panose="02020603050405020304" pitchFamily="18" charset="0"/>
                    <a:ea typeface="+mn-ea"/>
                    <a:cs typeface="Times New Roman" panose="02020603050405020304" pitchFamily="18" charset="0"/>
                  </a:rPr>
                  <a:t>β</a:t>
                </a:r>
                <a:r>
                  <a:rPr lang="en-US" altLang="zh-CN" sz="2400" b="1" dirty="0">
                    <a:latin typeface="Times New Roman" panose="02020603050405020304" pitchFamily="18" charset="0"/>
                    <a:ea typeface="+mn-ea"/>
                    <a:cs typeface="Times New Roman" panose="02020603050405020304" pitchFamily="18" charset="0"/>
                  </a:rPr>
                  <a:t>, </a:t>
                </a:r>
                <a:r>
                  <a:rPr lang="en-US" altLang="zh-CN" sz="2400" b="1" i="1" dirty="0">
                    <a:solidFill>
                      <a:srgbClr val="0070C0"/>
                    </a:solidFill>
                    <a:latin typeface="Times New Roman" panose="02020603050405020304" pitchFamily="18" charset="0"/>
                    <a:ea typeface="+mn-ea"/>
                    <a:cs typeface="Times New Roman" panose="02020603050405020304" pitchFamily="18" charset="0"/>
                  </a:rPr>
                  <a:t>a </a:t>
                </a:r>
                <a:r>
                  <a:rPr lang="en-US" altLang="zh-CN" sz="2400" b="1" dirty="0">
                    <a:solidFill>
                      <a:srgbClr val="0070C0"/>
                    </a:solidFill>
                    <a:latin typeface="Times New Roman" panose="02020603050405020304" pitchFamily="18" charset="0"/>
                    <a:ea typeface="+mn-ea"/>
                    <a:cs typeface="Times New Roman" panose="02020603050405020304" pitchFamily="18" charset="0"/>
                  </a:rPr>
                  <a:t>]</a:t>
                </a:r>
                <a:endParaRPr lang="en-US" altLang="zh-CN" sz="2400" b="1" dirty="0">
                  <a:latin typeface="Times New Roman" panose="02020603050405020304" pitchFamily="18" charset="0"/>
                  <a:ea typeface="+mn-ea"/>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347136" y="2668146"/>
                <a:ext cx="4008840" cy="1415772"/>
              </a:xfrm>
              <a:prstGeom prst="rect">
                <a:avLst/>
              </a:prstGeom>
              <a:blipFill>
                <a:blip r:embed="rId3"/>
                <a:stretch>
                  <a:fillRect t="-4741" b="-9052"/>
                </a:stretch>
              </a:blipFill>
            </p:spPr>
            <p:txBody>
              <a:bodyPr/>
              <a:lstStyle/>
              <a:p>
                <a:r>
                  <a:rPr lang="zh-CN" altLang="en-US">
                    <a:noFill/>
                  </a:rPr>
                  <a:t> </a:t>
                </a:r>
              </a:p>
            </p:txBody>
          </p:sp>
        </mc:Fallback>
      </mc:AlternateContent>
      <p:sp>
        <p:nvSpPr>
          <p:cNvPr id="5" name="矩形 4"/>
          <p:cNvSpPr/>
          <p:nvPr/>
        </p:nvSpPr>
        <p:spPr>
          <a:xfrm>
            <a:off x="430579" y="2013689"/>
            <a:ext cx="4429453" cy="461665"/>
          </a:xfrm>
          <a:prstGeom prst="rect">
            <a:avLst/>
          </a:prstGeom>
          <a:solidFill>
            <a:schemeClr val="accent2">
              <a:lumMod val="20000"/>
              <a:lumOff val="80000"/>
            </a:schemeClr>
          </a:solidFill>
          <a:ln>
            <a:solidFill>
              <a:schemeClr val="tx1"/>
            </a:solidFill>
          </a:ln>
        </p:spPr>
        <p:txBody>
          <a:bodyPr wrap="square">
            <a:spAutoFit/>
          </a:bodyPr>
          <a:lstStyle/>
          <a:p>
            <a:pPr algn="ctr"/>
            <a:r>
              <a:rPr lang="en-US" altLang="zh-CN" sz="2400" dirty="0">
                <a:ea typeface="黑体" panose="02010609060101010101" pitchFamily="49" charset="-122"/>
              </a:rPr>
              <a:t>3.</a:t>
            </a:r>
            <a:r>
              <a:rPr lang="zh-CN" altLang="en-US" sz="2400" dirty="0">
                <a:ea typeface="黑体" panose="02010609060101010101" pitchFamily="49" charset="-122"/>
              </a:rPr>
              <a:t>后继项目继承原项目的展望符</a:t>
            </a:r>
            <a:endParaRPr lang="zh-CN" altLang="en-US" sz="2400" dirty="0"/>
          </a:p>
        </p:txBody>
      </p:sp>
      <p:sp>
        <p:nvSpPr>
          <p:cNvPr id="11" name="矩形 10"/>
          <p:cNvSpPr/>
          <p:nvPr/>
        </p:nvSpPr>
        <p:spPr>
          <a:xfrm>
            <a:off x="4283968" y="897849"/>
            <a:ext cx="4608512" cy="830997"/>
          </a:xfrm>
          <a:prstGeom prst="rect">
            <a:avLst/>
          </a:prstGeom>
          <a:solidFill>
            <a:schemeClr val="accent2">
              <a:lumMod val="20000"/>
              <a:lumOff val="80000"/>
            </a:schemeClr>
          </a:solidFill>
          <a:ln>
            <a:solidFill>
              <a:schemeClr val="tx1"/>
            </a:solidFill>
          </a:ln>
        </p:spPr>
        <p:txBody>
          <a:bodyPr wrap="square">
            <a:spAutoFit/>
          </a:bodyPr>
          <a:lstStyle/>
          <a:p>
            <a:pPr algn="ctr" eaLnBrk="1" hangingPunct="1"/>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闭包运算中新加入项的展望符</a:t>
            </a:r>
            <a:endParaRPr lang="en-US" altLang="zh-CN" sz="2400" dirty="0">
              <a:latin typeface="微软雅黑" panose="020B0503020204020204" pitchFamily="34" charset="-122"/>
              <a:ea typeface="微软雅黑" panose="020B0503020204020204" pitchFamily="34" charset="-122"/>
            </a:endParaRPr>
          </a:p>
          <a:p>
            <a:pPr algn="ctr" eaLnBrk="1" hangingPunct="1"/>
            <a:r>
              <a:rPr lang="el-GR" altLang="zh-CN" sz="2400" b="1" i="1" dirty="0">
                <a:solidFill>
                  <a:srgbClr val="FF0000"/>
                </a:solidFill>
                <a:latin typeface="Times New Roman" panose="02020603050405020304" pitchFamily="18" charset="0"/>
                <a:cs typeface="Times New Roman" panose="02020603050405020304" pitchFamily="18" charset="0"/>
              </a:rPr>
              <a:t>FIRST</a:t>
            </a:r>
            <a:r>
              <a:rPr lang="en-US" altLang="zh-CN" sz="2400" b="1" i="1" dirty="0">
                <a:solidFill>
                  <a:srgbClr val="FF0000"/>
                </a:solidFill>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a:solidFill>
                  <a:srgbClr val="FF0000"/>
                </a:solidFill>
                <a:latin typeface="Times New Roman" panose="02020603050405020304" pitchFamily="18" charset="0"/>
                <a:cs typeface="Times New Roman" panose="02020603050405020304" pitchFamily="18" charset="0"/>
              </a:rPr>
              <a:t>βa</a:t>
            </a:r>
            <a:r>
              <a:rPr lang="en-US" altLang="zh-CN" sz="2400" b="1" dirty="0">
                <a:solidFill>
                  <a:srgbClr val="FF0000"/>
                </a:solidFill>
                <a:latin typeface="Times New Roman" panose="02020603050405020304" pitchFamily="18" charset="0"/>
                <a:cs typeface="Times New Roman" panose="02020603050405020304" pitchFamily="18" charset="0"/>
              </a:rPr>
              <a: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430579" y="890445"/>
            <a:ext cx="3565431" cy="830997"/>
          </a:xfrm>
          <a:prstGeom prst="rect">
            <a:avLst/>
          </a:prstGeom>
          <a:solidFill>
            <a:schemeClr val="accent2">
              <a:lumMod val="20000"/>
              <a:lumOff val="80000"/>
            </a:schemeClr>
          </a:solidFill>
          <a:ln>
            <a:solidFill>
              <a:schemeClr val="tx1"/>
            </a:solidFill>
          </a:ln>
        </p:spPr>
        <p:txBody>
          <a:bodyPr wrap="square">
            <a:spAutoFit/>
          </a:bodyPr>
          <a:lstStyle/>
          <a:p>
            <a:pPr algn="ctr"/>
            <a:r>
              <a:rPr lang="en-US" altLang="zh-CN" sz="2400" dirty="0">
                <a:ea typeface="黑体" panose="02010609060101010101" pitchFamily="49" charset="-122"/>
              </a:rPr>
              <a:t>1</a:t>
            </a:r>
            <a:r>
              <a:rPr lang="zh-CN" altLang="en-US" sz="2400" dirty="0">
                <a:ea typeface="黑体" panose="02010609060101010101" pitchFamily="49" charset="-122"/>
              </a:rPr>
              <a:t>、初始项目展望符是</a:t>
            </a:r>
            <a:r>
              <a:rPr lang="en-US" altLang="zh-CN" sz="2400" dirty="0">
                <a:ea typeface="黑体" panose="02010609060101010101" pitchFamily="49" charset="-122"/>
              </a:rPr>
              <a:t>:$</a:t>
            </a:r>
          </a:p>
          <a:p>
            <a:pPr algn="ctr"/>
            <a:r>
              <a:rPr lang="en-US" altLang="zh-CN" sz="2400" dirty="0"/>
              <a:t>[</a:t>
            </a:r>
            <a:r>
              <a:rPr lang="en-US" altLang="zh-CN" sz="2400" b="1" i="1" dirty="0">
                <a:latin typeface="Times New Roman" panose="02020603050405020304" pitchFamily="18" charset="0"/>
              </a:rPr>
              <a:t>S</a:t>
            </a:r>
            <a:r>
              <a:rPr lang="en-US" altLang="zh-CN" sz="2400" b="1" i="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rPr>
              <a:t>→</a:t>
            </a:r>
            <a:r>
              <a:rPr lang="en-US" altLang="zh-CN" sz="2400" b="1" i="1" dirty="0">
                <a:solidFill>
                  <a:srgbClr val="000000"/>
                </a:solidFill>
                <a:latin typeface="Times New Roman" panose="02020603050405020304" pitchFamily="18" charset="0"/>
              </a:rPr>
              <a:t> · </a:t>
            </a:r>
            <a:r>
              <a:rPr lang="en-US" altLang="zh-CN" sz="2400" b="1" i="1" dirty="0">
                <a:latin typeface="Times New Roman" panose="02020603050405020304" pitchFamily="18" charset="0"/>
              </a:rPr>
              <a:t>S , </a:t>
            </a:r>
            <a:r>
              <a:rPr lang="en-US" altLang="zh-CN" sz="2400" b="1" dirty="0">
                <a:latin typeface="华文楷体" panose="02010600040101010101" pitchFamily="2" charset="-122"/>
                <a:ea typeface="华文楷体" panose="02010600040101010101" pitchFamily="2" charset="-122"/>
              </a:rPr>
              <a:t>$ </a:t>
            </a:r>
            <a:r>
              <a:rPr lang="en-US" altLang="zh-CN" sz="2400" dirty="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8916"/>
                                        </p:tgtEl>
                                        <p:attrNameLst>
                                          <p:attrName>style.visibility</p:attrName>
                                        </p:attrNameLst>
                                      </p:cBhvr>
                                      <p:to>
                                        <p:strVal val="visible"/>
                                      </p:to>
                                    </p:set>
                                    <p:animEffect transition="in" filter="wipe(up)">
                                      <p:cBhvr>
                                        <p:cTn id="15" dur="500"/>
                                        <p:tgtEl>
                                          <p:spTgt spid="38916"/>
                                        </p:tgtEl>
                                      </p:cBhvr>
                                    </p:animEffect>
                                  </p:childTnLst>
                                </p:cTn>
                              </p:par>
                              <p:par>
                                <p:cTn id="16" presetID="53" presetClass="entr" presetSubtype="16" fill="hold"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p:cTn id="18"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6">
                                            <p:txEl>
                                              <p:pRg st="0" end="0"/>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 calcmode="lin" valueType="num">
                                      <p:cBhvr>
                                        <p:cTn id="23"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6">
                                            <p:txEl>
                                              <p:pRg st="1" end="1"/>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3" grpId="0"/>
      <p:bldP spid="5"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noChangeArrowheads="1"/>
          </p:cNvSpPr>
          <p:nvPr>
            <p:ph type="title"/>
          </p:nvPr>
        </p:nvSpPr>
        <p:spPr>
          <a:xfrm>
            <a:off x="755650" y="4841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赋值语句文法的</a:t>
            </a:r>
            <a:br>
              <a:rPr lang="zh-CN" altLang="en-US" sz="3000">
                <a:solidFill>
                  <a:schemeClr val="tx1"/>
                </a:solidFill>
                <a:latin typeface="微软雅黑" panose="020B0503020204020204" pitchFamily="34" charset="-122"/>
                <a:ea typeface="微软雅黑" panose="020B0503020204020204" pitchFamily="34" charset="-122"/>
              </a:rPr>
            </a:br>
            <a:r>
              <a:rPr lang="en-US" altLang="zh-CN" sz="3000" i="1">
                <a:solidFill>
                  <a:schemeClr val="tx1"/>
                </a:solidFill>
                <a:ea typeface="黑体" panose="02010609060101010101" pitchFamily="49" charset="-122"/>
              </a:rPr>
              <a:t>LR</a:t>
            </a:r>
            <a:r>
              <a:rPr lang="en-US" altLang="zh-CN" sz="3000">
                <a:solidFill>
                  <a:schemeClr val="tx1"/>
                </a:solidFill>
                <a:ea typeface="黑体" panose="02010609060101010101" pitchFamily="49" charset="-122"/>
              </a:rPr>
              <a:t>(1)</a:t>
            </a:r>
            <a:r>
              <a:rPr lang="zh-CN" altLang="en-US" sz="3000">
                <a:solidFill>
                  <a:schemeClr val="tx1"/>
                </a:solidFill>
                <a:latin typeface="微软雅黑" panose="020B0503020204020204" pitchFamily="34" charset="-122"/>
                <a:ea typeface="微软雅黑" panose="020B0503020204020204" pitchFamily="34" charset="-122"/>
              </a:rPr>
              <a:t>分析表</a:t>
            </a:r>
          </a:p>
        </p:txBody>
      </p:sp>
      <p:graphicFrame>
        <p:nvGraphicFramePr>
          <p:cNvPr id="77826" name="表格 77825"/>
          <p:cNvGraphicFramePr/>
          <p:nvPr>
            <p:extLst>
              <p:ext uri="{D42A27DB-BD31-4B8C-83A1-F6EECF244321}">
                <p14:modId xmlns:p14="http://schemas.microsoft.com/office/powerpoint/2010/main" val="994276175"/>
              </p:ext>
            </p:extLst>
          </p:nvPr>
        </p:nvGraphicFramePr>
        <p:xfrm>
          <a:off x="3986213" y="93663"/>
          <a:ext cx="4618038" cy="5003800"/>
        </p:xfrm>
        <a:graphic>
          <a:graphicData uri="http://schemas.openxmlformats.org/drawingml/2006/table">
            <a:tbl>
              <a:tblPr/>
              <a:tblGrid>
                <a:gridCol w="681038">
                  <a:extLst>
                    <a:ext uri="{9D8B030D-6E8A-4147-A177-3AD203B41FA5}">
                      <a16:colId xmlns:a16="http://schemas.microsoft.com/office/drawing/2014/main" val="20000"/>
                    </a:ext>
                  </a:extLst>
                </a:gridCol>
                <a:gridCol w="519112">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81025">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576263">
                  <a:extLst>
                    <a:ext uri="{9D8B030D-6E8A-4147-A177-3AD203B41FA5}">
                      <a16:colId xmlns:a16="http://schemas.microsoft.com/office/drawing/2014/main" val="20007"/>
                    </a:ext>
                  </a:extLst>
                </a:gridCol>
              </a:tblGrid>
              <a:tr h="312738">
                <a:tc rowSpan="2">
                  <a:txBody>
                    <a:bodyPr/>
                    <a:lstStyle/>
                    <a:p>
                      <a:pPr lvl="0" algn="ctr" eaLnBrk="1" hangingPunct="1">
                        <a:buNone/>
                      </a:pPr>
                      <a:r>
                        <a:rPr lang="zh-CN" altLang="en-US" b="1">
                          <a:solidFill>
                            <a:srgbClr val="000000"/>
                          </a:solidFill>
                          <a:latin typeface="华文楷体" panose="02010600040101010101" pitchFamily="2" charset="-122"/>
                          <a:ea typeface="华文楷体" panose="02010600040101010101" pitchFamily="2" charset="-122"/>
                        </a:rPr>
                        <a:t>状态</a:t>
                      </a:r>
                    </a:p>
                  </a:txBody>
                  <a:tcPr marL="91444" marR="91444" marT="34291" marB="34291"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gridSpan="4">
                  <a:txBody>
                    <a:bodyPr/>
                    <a:lstStyle/>
                    <a:p>
                      <a:pPr lvl="0" algn="ctr" eaLnBrk="1" hangingPunct="1">
                        <a:buNone/>
                      </a:pPr>
                      <a:r>
                        <a:rPr lang="en-US" altLang="zh-CN" sz="1600" b="1" i="1">
                          <a:latin typeface="Times New Roman" panose="02020603050405020304" pitchFamily="18" charset="0"/>
                          <a:ea typeface="楷体" panose="02010609060101010101" pitchFamily="49" charset="-122"/>
                        </a:rPr>
                        <a:t>ACTION</a:t>
                      </a:r>
                      <a:endParaRPr lang="zh-CN" altLang="en-US" sz="1600" b="1" i="1">
                        <a:latin typeface="Times New Roman" panose="02020603050405020304" pitchFamily="18" charset="0"/>
                        <a:ea typeface="楷体" panose="02010609060101010101" pitchFamily="49"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3">
                  <a:txBody>
                    <a:bodyPr/>
                    <a:lstStyle/>
                    <a:p>
                      <a:pPr lvl="0" algn="ctr" eaLnBrk="1" hangingPunct="1">
                        <a:buNone/>
                      </a:pPr>
                      <a:r>
                        <a:rPr lang="en-US" altLang="zh-CN" sz="1600" b="1" i="1">
                          <a:latin typeface="Times New Roman" panose="02020603050405020304" pitchFamily="18" charset="0"/>
                          <a:ea typeface="楷体" panose="02010609060101010101" pitchFamily="49" charset="-122"/>
                        </a:rPr>
                        <a:t>GOTO</a:t>
                      </a:r>
                      <a:endParaRPr lang="zh-CN" altLang="en-US" sz="1600" b="1" i="1">
                        <a:latin typeface="Times New Roman" panose="02020603050405020304" pitchFamily="18" charset="0"/>
                        <a:ea typeface="楷体" panose="02010609060101010101" pitchFamily="49"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12737">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id</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500" b="1">
                          <a:latin typeface="华文楷体" panose="02010600040101010101" pitchFamily="2" charset="-122"/>
                          <a:ea typeface="Times New Roman" panose="02020603050405020304" pitchFamily="18" charset="0"/>
                        </a:rPr>
                        <a:t>$</a:t>
                      </a:r>
                      <a:endParaRPr lang="zh-CN" altLang="en-US" sz="1500" b="1">
                        <a:latin typeface="华文楷体" panose="02010600040101010101" pitchFamily="2" charset="-122"/>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500" b="1" i="1">
                          <a:latin typeface="Times New Roman" panose="02020603050405020304" pitchFamily="18" charset="0"/>
                          <a:ea typeface="Times New Roman" panose="02020603050405020304" pitchFamily="18" charset="0"/>
                        </a:rPr>
                        <a:t>S</a:t>
                      </a:r>
                      <a:endParaRPr lang="zh-CN" altLang="en-US" sz="1500" b="1" i="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500" b="1" i="1">
                          <a:latin typeface="Times New Roman" panose="02020603050405020304" pitchFamily="18" charset="0"/>
                          <a:ea typeface="Times New Roman" panose="02020603050405020304" pitchFamily="18" charset="0"/>
                        </a:rPr>
                        <a:t>L</a:t>
                      </a:r>
                      <a:endParaRPr lang="zh-CN" altLang="en-US" sz="1500" b="1" i="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500" b="1" i="1">
                          <a:latin typeface="Times New Roman" panose="02020603050405020304" pitchFamily="18" charset="0"/>
                          <a:ea typeface="Times New Roman" panose="02020603050405020304" pitchFamily="18" charset="0"/>
                        </a:rPr>
                        <a:t>R</a:t>
                      </a:r>
                      <a:endParaRPr lang="zh-CN" altLang="en-US" sz="1500" b="1" i="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0</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s4</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s5</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1</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2</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3</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acc</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lvl="0" algn="ctr" eaLnBrk="1" hangingPunct="1">
                        <a:buNone/>
                      </a:pPr>
                      <a:r>
                        <a:rPr lang="en-US" altLang="zh-CN" sz="1600" b="1" dirty="0">
                          <a:solidFill>
                            <a:srgbClr val="FF0000"/>
                          </a:solidFill>
                          <a:latin typeface="Times New Roman" panose="02020603050405020304" pitchFamily="18" charset="0"/>
                          <a:ea typeface="宋体" panose="02010600030101010101" pitchFamily="2" charset="-122"/>
                        </a:rPr>
                        <a:t>2</a:t>
                      </a:r>
                      <a:endParaRPr lang="zh-CN" altLang="en-US" sz="1600" b="1" dirty="0">
                        <a:solidFill>
                          <a:srgbClr val="FF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r>
                        <a:rPr lang="en-US" altLang="zh-CN" sz="1500" b="1" dirty="0">
                          <a:solidFill>
                            <a:schemeClr val="tx1"/>
                          </a:solidFill>
                          <a:latin typeface="Times New Roman" panose="02020603050405020304" pitchFamily="18" charset="0"/>
                          <a:ea typeface="Times New Roman" panose="02020603050405020304" pitchFamily="18" charset="0"/>
                        </a:rPr>
                        <a:t>s6</a:t>
                      </a:r>
                      <a:endParaRPr lang="zh-CN" altLang="en-US" sz="1500" b="1" dirty="0">
                        <a:solidFill>
                          <a:schemeClr val="tx1"/>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r>
                        <a:rPr lang="en-US" altLang="zh-CN" sz="1500" b="1">
                          <a:solidFill>
                            <a:srgbClr val="FF0000"/>
                          </a:solidFill>
                          <a:latin typeface="Times New Roman" panose="02020603050405020304" pitchFamily="18" charset="0"/>
                          <a:ea typeface="Times New Roman" panose="02020603050405020304" pitchFamily="18" charset="0"/>
                        </a:rPr>
                        <a:t>r5</a:t>
                      </a:r>
                      <a:endParaRPr lang="zh-CN" altLang="en-US" sz="1500" b="1">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500" b="1">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extLst>
                  <a:ext uri="{0D108BD9-81ED-4DB2-BD59-A6C34878D82A}">
                    <a16:rowId xmlns:a16="http://schemas.microsoft.com/office/drawing/2014/main" val="10004"/>
                  </a:ext>
                </a:extLst>
              </a:tr>
              <a:tr h="312737">
                <a:tc>
                  <a:txBody>
                    <a:bodyPr/>
                    <a:lstStyle/>
                    <a:p>
                      <a:pPr lvl="0" algn="ctr" eaLnBrk="1" hangingPunct="1">
                        <a:buNone/>
                      </a:pPr>
                      <a:r>
                        <a:rPr lang="en-US" altLang="zh-CN" sz="1600" b="1">
                          <a:solidFill>
                            <a:srgbClr val="FF0000"/>
                          </a:solidFill>
                          <a:latin typeface="Times New Roman" panose="02020603050405020304" pitchFamily="18" charset="0"/>
                          <a:ea typeface="宋体" panose="02010600030101010101" pitchFamily="2" charset="-122"/>
                        </a:rPr>
                        <a:t>3</a:t>
                      </a:r>
                      <a:endParaRPr lang="zh-CN" altLang="en-US" sz="1600" b="1" dirty="0">
                        <a:solidFill>
                          <a:srgbClr val="FF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dirty="0">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dirty="0">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dirty="0">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dirty="0">
                          <a:solidFill>
                            <a:srgbClr val="FF0000"/>
                          </a:solidFill>
                          <a:latin typeface="Times New Roman" panose="02020603050405020304" pitchFamily="18" charset="0"/>
                          <a:ea typeface="Times New Roman" panose="02020603050405020304" pitchFamily="18" charset="0"/>
                        </a:rPr>
                        <a:t>r2</a:t>
                      </a:r>
                      <a:endParaRPr lang="zh-CN" altLang="en-US" sz="1500" b="1" dirty="0">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4</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s4</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s5</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8</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7</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5</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r4</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r4</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6</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s11</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s12</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10</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9</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7">
                <a:tc>
                  <a:txBody>
                    <a:bodyPr/>
                    <a:lstStyle/>
                    <a:p>
                      <a:pPr lvl="0" algn="ctr" eaLnBrk="1" hangingPunct="1">
                        <a:buNone/>
                      </a:pPr>
                      <a:r>
                        <a:rPr lang="en-US" altLang="zh-CN" sz="1600" b="1" dirty="0">
                          <a:solidFill>
                            <a:srgbClr val="FF0000"/>
                          </a:solidFill>
                          <a:latin typeface="Times New Roman" panose="02020603050405020304" pitchFamily="18" charset="0"/>
                          <a:ea typeface="宋体" panose="02010600030101010101" pitchFamily="2" charset="-122"/>
                        </a:rPr>
                        <a:t>7</a:t>
                      </a:r>
                      <a:endParaRPr lang="zh-CN" altLang="en-US" sz="1600" b="1" dirty="0">
                        <a:solidFill>
                          <a:srgbClr val="FF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dirty="0">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dirty="0">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dirty="0">
                          <a:solidFill>
                            <a:srgbClr val="FF0000"/>
                          </a:solidFill>
                          <a:latin typeface="Times New Roman" panose="02020603050405020304" pitchFamily="18" charset="0"/>
                          <a:ea typeface="Times New Roman" panose="02020603050405020304" pitchFamily="18" charset="0"/>
                        </a:rPr>
                        <a:t>r3</a:t>
                      </a:r>
                      <a:endParaRPr lang="zh-CN" altLang="en-US" sz="1500" b="1" dirty="0">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dirty="0">
                          <a:solidFill>
                            <a:srgbClr val="FF0000"/>
                          </a:solidFill>
                          <a:latin typeface="Times New Roman" panose="02020603050405020304" pitchFamily="18" charset="0"/>
                          <a:ea typeface="Times New Roman" panose="02020603050405020304" pitchFamily="18" charset="0"/>
                        </a:rPr>
                        <a:t>r3</a:t>
                      </a:r>
                      <a:endParaRPr lang="zh-CN" altLang="en-US" sz="1500" b="1" dirty="0">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lvl="0" algn="ctr" eaLnBrk="1" hangingPunct="1">
                        <a:buNone/>
                      </a:pPr>
                      <a:r>
                        <a:rPr lang="en-US" altLang="zh-CN" sz="1600" b="1" dirty="0">
                          <a:solidFill>
                            <a:srgbClr val="FF0000"/>
                          </a:solidFill>
                          <a:latin typeface="Times New Roman" panose="02020603050405020304" pitchFamily="18" charset="0"/>
                          <a:ea typeface="宋体" panose="02010600030101010101" pitchFamily="2" charset="-122"/>
                        </a:rPr>
                        <a:t>8</a:t>
                      </a:r>
                      <a:endParaRPr lang="zh-CN" altLang="en-US" sz="1600" b="1" dirty="0">
                        <a:solidFill>
                          <a:srgbClr val="FF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dirty="0">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dirty="0">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dirty="0">
                          <a:solidFill>
                            <a:srgbClr val="FF0000"/>
                          </a:solidFill>
                          <a:latin typeface="Times New Roman" panose="02020603050405020304" pitchFamily="18" charset="0"/>
                          <a:ea typeface="Times New Roman" panose="02020603050405020304" pitchFamily="18" charset="0"/>
                        </a:rPr>
                        <a:t>r5</a:t>
                      </a:r>
                      <a:endParaRPr lang="zh-CN" altLang="en-US" sz="1500" b="1" dirty="0">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dirty="0">
                          <a:solidFill>
                            <a:srgbClr val="FF0000"/>
                          </a:solidFill>
                          <a:latin typeface="Times New Roman" panose="02020603050405020304" pitchFamily="18" charset="0"/>
                          <a:ea typeface="Times New Roman" panose="02020603050405020304" pitchFamily="18" charset="0"/>
                        </a:rPr>
                        <a:t>r5</a:t>
                      </a:r>
                      <a:endParaRPr lang="zh-CN" altLang="en-US" sz="1500" b="1" dirty="0">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9</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r1</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2738">
                <a:tc>
                  <a:txBody>
                    <a:bodyPr/>
                    <a:lstStyle/>
                    <a:p>
                      <a:pPr lvl="0" algn="ctr" eaLnBrk="1" hangingPunct="1">
                        <a:buNone/>
                      </a:pPr>
                      <a:r>
                        <a:rPr lang="en-US" altLang="zh-CN" sz="1600" b="1" dirty="0">
                          <a:solidFill>
                            <a:srgbClr val="FF0000"/>
                          </a:solidFill>
                          <a:latin typeface="Times New Roman" panose="02020603050405020304" pitchFamily="18" charset="0"/>
                          <a:ea typeface="宋体" panose="02010600030101010101" pitchFamily="2" charset="-122"/>
                        </a:rPr>
                        <a:t>10</a:t>
                      </a:r>
                      <a:endParaRPr lang="zh-CN" altLang="en-US" sz="1600" b="1" dirty="0">
                        <a:solidFill>
                          <a:srgbClr val="FF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dirty="0">
                          <a:solidFill>
                            <a:srgbClr val="FF0000"/>
                          </a:solidFill>
                          <a:latin typeface="Times New Roman" panose="02020603050405020304" pitchFamily="18" charset="0"/>
                          <a:ea typeface="Times New Roman" panose="02020603050405020304" pitchFamily="18" charset="0"/>
                        </a:rPr>
                        <a:t>r5</a:t>
                      </a:r>
                      <a:endParaRPr lang="zh-CN" altLang="en-US" sz="1500" b="1" dirty="0">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11</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s11</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s12</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10</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latin typeface="Times New Roman" panose="02020603050405020304" pitchFamily="18" charset="0"/>
                          <a:ea typeface="Times New Roman" panose="02020603050405020304" pitchFamily="18" charset="0"/>
                        </a:rPr>
                        <a:t>13</a:t>
                      </a: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12</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solidFill>
                            <a:srgbClr val="FF0000"/>
                          </a:solidFill>
                          <a:latin typeface="Times New Roman" panose="02020603050405020304" pitchFamily="18" charset="0"/>
                          <a:ea typeface="Times New Roman" panose="02020603050405020304" pitchFamily="18" charset="0"/>
                        </a:rPr>
                        <a:t>r4</a:t>
                      </a:r>
                      <a:endParaRPr lang="zh-CN" altLang="en-US" sz="1500" b="1">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13</a:t>
                      </a:r>
                      <a:endParaRPr lang="zh-CN" altLang="en-US" sz="1600" b="1">
                        <a:solidFill>
                          <a:srgbClr val="000000"/>
                        </a:solidFill>
                        <a:latin typeface="Times New Roman" panose="02020603050405020304" pitchFamily="18" charset="0"/>
                        <a:ea typeface="宋体" panose="02010600030101010101" pitchFamily="2" charset="-122"/>
                      </a:endParaRPr>
                    </a:p>
                  </a:txBody>
                  <a:tcPr marL="91444" marR="91444" marT="34291" marB="34291">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500" b="1">
                          <a:solidFill>
                            <a:srgbClr val="FF0000"/>
                          </a:solidFill>
                          <a:latin typeface="Times New Roman" panose="02020603050405020304" pitchFamily="18" charset="0"/>
                          <a:ea typeface="Times New Roman" panose="02020603050405020304" pitchFamily="18" charset="0"/>
                        </a:rPr>
                        <a:t>r3</a:t>
                      </a:r>
                      <a:endParaRPr lang="zh-CN" altLang="en-US" sz="1500" b="1">
                        <a:solidFill>
                          <a:srgbClr val="FF0000"/>
                        </a:solidFill>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500" b="1" dirty="0">
                        <a:latin typeface="Times New Roman" panose="02020603050405020304" pitchFamily="18" charset="0"/>
                        <a:ea typeface="华文楷体" panose="02010600040101010101" pitchFamily="2" charset="-122"/>
                      </a:endParaRPr>
                    </a:p>
                  </a:txBody>
                  <a:tcPr marL="91446" marR="91446" marT="34296" marB="34296">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4" name="Rectangle 37"/>
          <p:cNvSpPr>
            <a:spLocks noChangeArrowheads="1"/>
          </p:cNvSpPr>
          <p:nvPr/>
        </p:nvSpPr>
        <p:spPr bwMode="auto">
          <a:xfrm>
            <a:off x="1244600" y="1392238"/>
            <a:ext cx="1290638" cy="2220912"/>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lnSpc>
                <a:spcPts val="2000"/>
              </a:lnSpc>
              <a:spcBef>
                <a:spcPct val="20000"/>
              </a:spcBef>
              <a:buFont typeface="Wingdings" pitchFamily="2" charset="2"/>
              <a:buNone/>
              <a:defRPr/>
            </a:pPr>
            <a:r>
              <a:rPr lang="zh-CN" altLang="en-US" b="1" noProof="1">
                <a:latin typeface="华文楷体" pitchFamily="2" charset="-122"/>
                <a:ea typeface="华文楷体" pitchFamily="2" charset="-122"/>
              </a:rPr>
              <a:t>文法</a:t>
            </a:r>
            <a:endParaRPr lang="zh-CN" altLang="zh-CN" b="1" noProof="1">
              <a:latin typeface="华文楷体" pitchFamily="2" charset="-122"/>
              <a:cs typeface="Times New Roman" pitchFamily="18" charset="0"/>
            </a:endParaRPr>
          </a:p>
          <a:p>
            <a:pPr marL="609600" indent="-609600" eaLnBrk="1" hangingPunct="1">
              <a:lnSpc>
                <a:spcPts val="2000"/>
              </a:lnSpc>
              <a:spcBef>
                <a:spcPct val="20000"/>
              </a:spcBef>
              <a:buFont typeface="Wingdings" pitchFamily="2" charset="2"/>
              <a:buNone/>
              <a:defRPr/>
            </a:pPr>
            <a:r>
              <a:rPr lang="zh-CN" altLang="zh-CN" b="1" noProof="1">
                <a:latin typeface="Times New Roman" pitchFamily="18" charset="0"/>
                <a:ea typeface="Times New Roman" pitchFamily="18" charset="0"/>
                <a:cs typeface="华文楷体" pitchFamily="2" charset="-122"/>
              </a:rPr>
              <a:t>0) </a:t>
            </a:r>
            <a:r>
              <a:rPr lang="en-US" altLang="zh-CN" b="1" i="1" noProof="1">
                <a:latin typeface="Times New Roman" pitchFamily="18" charset="0"/>
                <a:ea typeface="Times New Roman" pitchFamily="18" charset="0"/>
                <a:cs typeface="华文楷体" pitchFamily="2" charset="-122"/>
              </a:rPr>
              <a:t>S</a:t>
            </a:r>
            <a:r>
              <a:rPr lang="en-US" altLang="zh-CN" sz="1600" b="1" i="1" noProof="1">
                <a:latin typeface="Times New Roman" pitchFamily="18" charset="0"/>
                <a:ea typeface="Times New Roman" pitchFamily="18" charset="0"/>
                <a:cs typeface="华文楷体" pitchFamily="2" charset="-122"/>
              </a:rPr>
              <a:t>′ </a:t>
            </a:r>
            <a:r>
              <a:rPr lang="en-US" altLang="zh-CN" b="1" i="1" noProof="1">
                <a:latin typeface="Times New Roman" pitchFamily="18" charset="0"/>
                <a:ea typeface="Times New Roman" pitchFamily="18" charset="0"/>
                <a:cs typeface="华文楷体" pitchFamily="2" charset="-122"/>
              </a:rPr>
              <a:t>→S</a:t>
            </a:r>
            <a:endParaRPr lang="en-US" altLang="zh-CN" b="1" i="1" noProof="1">
              <a:latin typeface="Times New Roman" pitchFamily="18" charset="0"/>
              <a:cs typeface="Times New Roman" pitchFamily="18" charset="0"/>
            </a:endParaRP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cs typeface="Times New Roman" pitchFamily="18" charset="0"/>
              </a:rPr>
              <a:t>1) </a:t>
            </a:r>
            <a:r>
              <a:rPr lang="en-US" altLang="zh-CN" b="1" i="1" noProof="1">
                <a:latin typeface="Times New Roman" pitchFamily="18" charset="0"/>
                <a:cs typeface="Times New Roman" pitchFamily="18" charset="0"/>
              </a:rPr>
              <a:t>S→L=R</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cs typeface="Times New Roman" pitchFamily="18" charset="0"/>
              </a:rPr>
              <a:t>2) </a:t>
            </a:r>
            <a:r>
              <a:rPr lang="en-US" altLang="zh-CN" b="1" i="1" noProof="1">
                <a:latin typeface="Times New Roman" pitchFamily="18" charset="0"/>
                <a:cs typeface="Times New Roman" pitchFamily="18" charset="0"/>
              </a:rPr>
              <a:t>S→R</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cs typeface="Times New Roman" pitchFamily="18" charset="0"/>
              </a:rPr>
              <a:t>3) </a:t>
            </a:r>
            <a:r>
              <a:rPr lang="en-US" altLang="zh-CN" b="1" i="1" noProof="1">
                <a:latin typeface="Times New Roman" pitchFamily="18" charset="0"/>
                <a:cs typeface="Times New Roman" pitchFamily="18" charset="0"/>
              </a:rPr>
              <a:t>L→*R</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cs typeface="Times New Roman" pitchFamily="18" charset="0"/>
              </a:rPr>
              <a:t>4) </a:t>
            </a:r>
            <a:r>
              <a:rPr lang="en-US" altLang="zh-CN" b="1" i="1" noProof="1">
                <a:latin typeface="Times New Roman" pitchFamily="18" charset="0"/>
                <a:cs typeface="Times New Roman" pitchFamily="18" charset="0"/>
              </a:rPr>
              <a:t>L→</a:t>
            </a:r>
            <a:r>
              <a:rPr lang="en-US" altLang="zh-CN" b="1" noProof="1">
                <a:latin typeface="Times New Roman" pitchFamily="18" charset="0"/>
                <a:cs typeface="Times New Roman" pitchFamily="18" charset="0"/>
              </a:rPr>
              <a:t>id</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cs typeface="Times New Roman" pitchFamily="18" charset="0"/>
              </a:rPr>
              <a:t>5) </a:t>
            </a:r>
            <a:r>
              <a:rPr lang="en-US" altLang="zh-CN" b="1" i="1" noProof="1">
                <a:latin typeface="Times New Roman" pitchFamily="18" charset="0"/>
                <a:cs typeface="Times New Roman" pitchFamily="18" charset="0"/>
              </a:rPr>
              <a:t>R→L</a:t>
            </a:r>
          </a:p>
        </p:txBody>
      </p:sp>
      <p:sp>
        <p:nvSpPr>
          <p:cNvPr id="2" name="灯片编号占位符 1">
            <a:extLst>
              <a:ext uri="{FF2B5EF4-FFF2-40B4-BE49-F238E27FC236}">
                <a16:creationId xmlns:a16="http://schemas.microsoft.com/office/drawing/2014/main" id="{2C7F3DB9-098B-4DAC-B785-15574D7836C0}"/>
              </a:ext>
            </a:extLst>
          </p:cNvPr>
          <p:cNvSpPr>
            <a:spLocks noGrp="1"/>
          </p:cNvSpPr>
          <p:nvPr>
            <p:ph type="sldNum" sz="quarter" idx="12"/>
          </p:nvPr>
        </p:nvSpPr>
        <p:spPr/>
        <p:txBody>
          <a:bodyPr/>
          <a:lstStyle/>
          <a:p>
            <a:pPr>
              <a:defRPr/>
            </a:pPr>
            <a:fld id="{76D20AB1-C80E-44EB-B890-88EEF3B3DC08}" type="slidenum">
              <a:rPr lang="zh-CN" altLang="en-US"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44" name="Text Box 14"/>
          <p:cNvSpPr txBox="1">
            <a:spLocks noChangeArrowheads="1"/>
          </p:cNvSpPr>
          <p:nvPr/>
        </p:nvSpPr>
        <p:spPr bwMode="auto">
          <a:xfrm>
            <a:off x="3722688" y="2519363"/>
            <a:ext cx="1223962" cy="24003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000"/>
              </a:lnSpc>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4</a:t>
            </a:r>
            <a:r>
              <a:rPr kumimoji="1" lang="en-US" altLang="zh-CN" b="1">
                <a:latin typeface="Times New Roman" panose="02020603050405020304" pitchFamily="18" charset="0"/>
              </a:rPr>
              <a:t>:</a:t>
            </a: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R</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zh-CN" altLang="en-US" b="1" i="1">
              <a:latin typeface="Times New Roman" panose="02020603050405020304" pitchFamily="18" charset="0"/>
            </a:endParaRPr>
          </a:p>
          <a:p>
            <a:pPr>
              <a:lnSpc>
                <a:spcPts val="2000"/>
              </a:lnSpc>
              <a:defRPr/>
            </a:pPr>
            <a:r>
              <a:rPr kumimoji="1" lang="en-US" altLang="zh-CN" b="1" i="1">
                <a:latin typeface="Times New Roman" panose="02020603050405020304" pitchFamily="18" charset="0"/>
              </a:rPr>
              <a:t>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p>
          <a:p>
            <a:pPr>
              <a:lnSpc>
                <a:spcPts val="2000"/>
              </a:lnSpc>
              <a:defRPr/>
            </a:pPr>
            <a:r>
              <a:rPr kumimoji="1" lang="en-US" altLang="zh-CN" b="1" i="1">
                <a:latin typeface="Times New Roman" panose="02020603050405020304" pitchFamily="18" charset="0"/>
              </a:rPr>
              <a:t>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*R</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p>
          <a:p>
            <a:pPr>
              <a:lnSpc>
                <a:spcPts val="20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a:t>
            </a:r>
            <a:r>
              <a:rPr kumimoji="1" lang="en-US" altLang="zh-CN" b="1" i="1">
                <a:latin typeface="Times New Roman" panose="02020603050405020304" pitchFamily="18" charset="0"/>
              </a:rPr>
              <a:t>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40963" name="Rectangle 2"/>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例</a:t>
            </a:r>
            <a:r>
              <a:rPr lang="zh-CN" altLang="en-US" sz="3000">
                <a:solidFill>
                  <a:srgbClr val="000000"/>
                </a:solidFill>
                <a:latin typeface="微软雅黑" panose="020B0503020204020204" pitchFamily="34" charset="-122"/>
                <a:ea typeface="微软雅黑" panose="020B0503020204020204" pitchFamily="34" charset="-122"/>
              </a:rPr>
              <a:t>：</a:t>
            </a:r>
            <a:r>
              <a:rPr lang="en-US" altLang="zh-CN" sz="3000" i="1">
                <a:solidFill>
                  <a:srgbClr val="000000"/>
                </a:solidFill>
                <a:ea typeface="黑体" panose="02010609060101010101" pitchFamily="49" charset="-122"/>
                <a:cs typeface="Times New Roman" panose="02020603050405020304" pitchFamily="18" charset="0"/>
              </a:rPr>
              <a:t>LR</a:t>
            </a:r>
            <a:r>
              <a:rPr lang="en-US" altLang="zh-CN" sz="3000">
                <a:solidFill>
                  <a:srgbClr val="000000"/>
                </a:solidFill>
                <a:ea typeface="黑体" panose="02010609060101010101" pitchFamily="49" charset="-122"/>
                <a:cs typeface="Times New Roman" panose="02020603050405020304" pitchFamily="18" charset="0"/>
              </a:rPr>
              <a:t>(1)</a:t>
            </a:r>
            <a:r>
              <a:rPr lang="zh-CN" altLang="en-US" sz="3000">
                <a:solidFill>
                  <a:srgbClr val="000000"/>
                </a:solidFill>
                <a:latin typeface="微软雅黑" panose="020B0503020204020204" pitchFamily="34" charset="-122"/>
                <a:ea typeface="微软雅黑" panose="020B0503020204020204" pitchFamily="34" charset="-122"/>
              </a:rPr>
              <a:t>自动机</a:t>
            </a:r>
            <a:endParaRPr lang="zh-CN" altLang="en-US" sz="3000">
              <a:solidFill>
                <a:schemeClr val="tx1"/>
              </a:solidFill>
              <a:latin typeface="微软雅黑" panose="020B0503020204020204" pitchFamily="34" charset="-122"/>
              <a:ea typeface="微软雅黑" panose="020B0503020204020204" pitchFamily="34" charset="-122"/>
            </a:endParaRPr>
          </a:p>
        </p:txBody>
      </p:sp>
      <p:sp>
        <p:nvSpPr>
          <p:cNvPr id="129035" name="Text Box 5"/>
          <p:cNvSpPr txBox="1">
            <a:spLocks noChangeArrowheads="1"/>
          </p:cNvSpPr>
          <p:nvPr/>
        </p:nvSpPr>
        <p:spPr bwMode="auto">
          <a:xfrm>
            <a:off x="1800225" y="1004888"/>
            <a:ext cx="1504950" cy="2493962"/>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I</a:t>
            </a:r>
            <a:r>
              <a:rPr lang="en-US" altLang="zh-CN" sz="1800" b="1" i="1" baseline="-25000" dirty="0">
                <a:solidFill>
                  <a:schemeClr val="tx1"/>
                </a:solidFill>
                <a:latin typeface="Times New Roman" panose="02020603050405020304" pitchFamily="18" charset="0"/>
              </a:rPr>
              <a:t>0</a:t>
            </a:r>
            <a:r>
              <a:rPr lang="en-US" altLang="zh-CN" sz="1800" b="1" dirty="0">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S</a:t>
            </a:r>
            <a:r>
              <a:rPr lang="en-US" altLang="zh-CN" sz="1800" b="1" i="1" dirty="0">
                <a:solidFill>
                  <a:schemeClr val="tx1"/>
                </a:solidFill>
                <a:latin typeface="Times New Roman" panose="02020603050405020304" pitchFamily="18" charset="0"/>
                <a:cs typeface="Times New Roman" panose="02020603050405020304" pitchFamily="18" charset="0"/>
              </a:rPr>
              <a:t>′ </a:t>
            </a:r>
            <a:r>
              <a:rPr lang="en-US" altLang="zh-CN" sz="1800" b="1" i="1" dirty="0">
                <a:solidFill>
                  <a:schemeClr val="tx1"/>
                </a:solidFill>
                <a:latin typeface="Times New Roman" panose="02020603050405020304" pitchFamily="18" charset="0"/>
              </a:rPr>
              <a:t>→</a:t>
            </a:r>
            <a:r>
              <a:rPr lang="en-US" altLang="zh-CN" sz="1800" b="1" i="1" dirty="0">
                <a:solidFill>
                  <a:srgbClr val="000000"/>
                </a:solidFill>
                <a:latin typeface="Times New Roman" panose="02020603050405020304" pitchFamily="18" charset="0"/>
              </a:rPr>
              <a:t> · </a:t>
            </a:r>
            <a:r>
              <a:rPr lang="en-US" altLang="zh-CN" sz="1800" b="1" i="1" dirty="0">
                <a:solidFill>
                  <a:schemeClr val="tx1"/>
                </a:solidFill>
                <a:latin typeface="Times New Roman" panose="02020603050405020304" pitchFamily="18" charset="0"/>
              </a:rPr>
              <a:t>S , </a:t>
            </a:r>
            <a:r>
              <a:rPr lang="en-US" altLang="zh-CN" sz="1800" b="1" dirty="0">
                <a:solidFill>
                  <a:schemeClr val="tx1"/>
                </a:solidFill>
                <a:latin typeface="华文楷体" panose="02010600040101010101" pitchFamily="2" charset="-122"/>
                <a:ea typeface="华文楷体" panose="02010600040101010101" pitchFamily="2" charset="-122"/>
              </a:rPr>
              <a:t>$</a:t>
            </a:r>
          </a:p>
          <a:p>
            <a:pPr>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S→</a:t>
            </a:r>
            <a:r>
              <a:rPr lang="en-US" altLang="zh-CN" sz="1800" b="1" i="1" dirty="0">
                <a:solidFill>
                  <a:srgbClr val="000000"/>
                </a:solidFill>
                <a:latin typeface="Times New Roman" panose="02020603050405020304" pitchFamily="18" charset="0"/>
              </a:rPr>
              <a:t> · </a:t>
            </a:r>
            <a:r>
              <a:rPr lang="en-US" altLang="zh-CN" sz="1800" b="1" i="1" dirty="0">
                <a:solidFill>
                  <a:schemeClr val="tx1"/>
                </a:solidFill>
                <a:latin typeface="Times New Roman" panose="02020603050405020304" pitchFamily="18" charset="0"/>
              </a:rPr>
              <a:t>L=R , </a:t>
            </a:r>
            <a:r>
              <a:rPr lang="en-US" altLang="zh-CN" sz="1800" b="1" dirty="0">
                <a:solidFill>
                  <a:schemeClr val="tx1"/>
                </a:solidFill>
                <a:latin typeface="华文楷体" panose="02010600040101010101" pitchFamily="2" charset="-122"/>
              </a:rPr>
              <a:t>$</a:t>
            </a:r>
            <a:endParaRPr lang="en-US" altLang="zh-CN" sz="1800" b="1" i="1" dirty="0">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S→</a:t>
            </a:r>
            <a:r>
              <a:rPr lang="en-US" altLang="zh-CN" sz="1800" b="1" i="1" dirty="0">
                <a:solidFill>
                  <a:srgbClr val="000000"/>
                </a:solidFill>
                <a:latin typeface="Times New Roman" panose="02020603050405020304" pitchFamily="18" charset="0"/>
              </a:rPr>
              <a:t> · </a:t>
            </a:r>
            <a:r>
              <a:rPr lang="en-US" altLang="zh-CN" sz="1800" b="1" i="1" dirty="0">
                <a:solidFill>
                  <a:schemeClr val="tx1"/>
                </a:solidFill>
                <a:latin typeface="Times New Roman" panose="02020603050405020304" pitchFamily="18" charset="0"/>
              </a:rPr>
              <a:t>R , </a:t>
            </a:r>
            <a:r>
              <a:rPr lang="en-US" altLang="zh-CN" sz="1800" b="1" dirty="0">
                <a:solidFill>
                  <a:schemeClr val="tx1"/>
                </a:solidFill>
                <a:latin typeface="华文楷体" panose="02010600040101010101" pitchFamily="2" charset="-122"/>
              </a:rPr>
              <a:t>$</a:t>
            </a:r>
            <a:endParaRPr lang="en-US" altLang="zh-CN" sz="1800" b="1" i="1" dirty="0">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L→</a:t>
            </a:r>
            <a:r>
              <a:rPr lang="en-US" altLang="zh-CN" sz="1800" b="1" i="1" dirty="0">
                <a:solidFill>
                  <a:srgbClr val="000000"/>
                </a:solidFill>
                <a:latin typeface="Times New Roman" panose="02020603050405020304" pitchFamily="18" charset="0"/>
              </a:rPr>
              <a:t> · </a:t>
            </a:r>
            <a:r>
              <a:rPr lang="en-US" altLang="zh-CN" sz="1800" b="1" i="1" dirty="0">
                <a:solidFill>
                  <a:schemeClr val="tx1"/>
                </a:solidFill>
                <a:latin typeface="Times New Roman" panose="02020603050405020304" pitchFamily="18" charset="0"/>
              </a:rPr>
              <a:t>*R , =</a:t>
            </a:r>
          </a:p>
          <a:p>
            <a:pPr>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L→</a:t>
            </a:r>
            <a:r>
              <a:rPr lang="en-US" altLang="zh-CN" sz="1800" b="1" i="1" dirty="0">
                <a:solidFill>
                  <a:srgbClr val="000000"/>
                </a:solidFill>
                <a:latin typeface="Times New Roman" panose="02020603050405020304" pitchFamily="18" charset="0"/>
              </a:rPr>
              <a:t> · </a:t>
            </a:r>
            <a:r>
              <a:rPr lang="en-US" altLang="zh-CN" sz="1800" b="1" dirty="0">
                <a:solidFill>
                  <a:schemeClr val="tx1"/>
                </a:solidFill>
                <a:latin typeface="Times New Roman" panose="02020603050405020304" pitchFamily="18" charset="0"/>
              </a:rPr>
              <a:t>id</a:t>
            </a:r>
            <a:r>
              <a:rPr lang="en-US" altLang="zh-CN" sz="1800" b="1" i="1" dirty="0">
                <a:solidFill>
                  <a:schemeClr val="tx1"/>
                </a:solidFill>
                <a:latin typeface="Times New Roman" panose="02020603050405020304" pitchFamily="18" charset="0"/>
              </a:rPr>
              <a:t> , =</a:t>
            </a:r>
          </a:p>
          <a:p>
            <a:pPr>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R→</a:t>
            </a:r>
            <a:r>
              <a:rPr lang="en-US" altLang="zh-CN" sz="1800" b="1" i="1" dirty="0">
                <a:solidFill>
                  <a:srgbClr val="000000"/>
                </a:solidFill>
                <a:latin typeface="Times New Roman" panose="02020603050405020304" pitchFamily="18" charset="0"/>
              </a:rPr>
              <a:t> · </a:t>
            </a:r>
            <a:r>
              <a:rPr lang="en-US" altLang="zh-CN" sz="1800" b="1" i="1" dirty="0">
                <a:solidFill>
                  <a:schemeClr val="tx1"/>
                </a:solidFill>
                <a:latin typeface="Times New Roman" panose="02020603050405020304" pitchFamily="18" charset="0"/>
              </a:rPr>
              <a:t>L , </a:t>
            </a:r>
            <a:r>
              <a:rPr lang="en-US" altLang="zh-CN" sz="1800" b="1" dirty="0">
                <a:solidFill>
                  <a:schemeClr val="tx1"/>
                </a:solidFill>
                <a:latin typeface="华文楷体" panose="02010600040101010101" pitchFamily="2" charset="-122"/>
              </a:rPr>
              <a:t>$</a:t>
            </a:r>
            <a:endParaRPr lang="en-US" altLang="zh-CN" sz="1800" b="1" i="1" dirty="0">
              <a:solidFill>
                <a:schemeClr val="tx1"/>
              </a:solidFill>
              <a:latin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L→</a:t>
            </a:r>
            <a:r>
              <a:rPr lang="en-US" altLang="zh-CN" sz="1800" b="1" i="1" dirty="0">
                <a:solidFill>
                  <a:srgbClr val="000000"/>
                </a:solidFill>
                <a:latin typeface="Times New Roman" panose="02020603050405020304" pitchFamily="18" charset="0"/>
              </a:rPr>
              <a:t> · </a:t>
            </a:r>
            <a:r>
              <a:rPr lang="en-US" altLang="zh-CN" sz="1800" b="1" i="1" dirty="0">
                <a:solidFill>
                  <a:schemeClr val="tx1"/>
                </a:solidFill>
                <a:latin typeface="Times New Roman" panose="02020603050405020304" pitchFamily="18" charset="0"/>
              </a:rPr>
              <a:t>*R , </a:t>
            </a:r>
            <a:r>
              <a:rPr lang="en-US" altLang="zh-CN" sz="1800" b="1" dirty="0">
                <a:solidFill>
                  <a:schemeClr val="tx1"/>
                </a:solidFill>
                <a:latin typeface="华文楷体" panose="02010600040101010101" pitchFamily="2" charset="-122"/>
              </a:rPr>
              <a:t>$</a:t>
            </a:r>
            <a:endParaRPr lang="en-US" altLang="zh-CN" sz="1800" b="1" i="1" dirty="0">
              <a:solidFill>
                <a:schemeClr val="tx1"/>
              </a:solidFill>
              <a:latin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rPr>
              <a:t>L→</a:t>
            </a:r>
            <a:r>
              <a:rPr lang="en-US" altLang="zh-CN" sz="1800" b="1" i="1" dirty="0">
                <a:solidFill>
                  <a:srgbClr val="000000"/>
                </a:solidFill>
                <a:latin typeface="Times New Roman" panose="02020603050405020304" pitchFamily="18" charset="0"/>
              </a:rPr>
              <a:t> · </a:t>
            </a:r>
            <a:r>
              <a:rPr lang="en-US" altLang="zh-CN" sz="1800" b="1" dirty="0">
                <a:solidFill>
                  <a:schemeClr val="tx1"/>
                </a:solidFill>
                <a:latin typeface="Times New Roman" panose="02020603050405020304" pitchFamily="18" charset="0"/>
              </a:rPr>
              <a:t>id</a:t>
            </a:r>
            <a:r>
              <a:rPr lang="en-US" altLang="zh-CN" sz="1800" b="1" i="1" dirty="0">
                <a:solidFill>
                  <a:schemeClr val="tx1"/>
                </a:solidFill>
                <a:latin typeface="Times New Roman" panose="02020603050405020304" pitchFamily="18" charset="0"/>
              </a:rPr>
              <a:t> , </a:t>
            </a:r>
            <a:r>
              <a:rPr lang="en-US" altLang="zh-CN" sz="1800" b="1" dirty="0">
                <a:solidFill>
                  <a:schemeClr val="tx1"/>
                </a:solidFill>
                <a:latin typeface="华文楷体" panose="02010600040101010101" pitchFamily="2" charset="-122"/>
              </a:rPr>
              <a:t>$</a:t>
            </a:r>
            <a:endParaRPr lang="en-US" altLang="zh-CN" sz="1800" b="1" i="1" dirty="0">
              <a:solidFill>
                <a:schemeClr val="tx1"/>
              </a:solidFill>
              <a:latin typeface="Times New Roman" panose="02020603050405020304" pitchFamily="18" charset="0"/>
            </a:endParaRPr>
          </a:p>
        </p:txBody>
      </p:sp>
      <p:sp>
        <p:nvSpPr>
          <p:cNvPr id="129036" name="Text Box 6"/>
          <p:cNvSpPr txBox="1">
            <a:spLocks noChangeArrowheads="1"/>
          </p:cNvSpPr>
          <p:nvPr/>
        </p:nvSpPr>
        <p:spPr bwMode="auto">
          <a:xfrm>
            <a:off x="3851275" y="39688"/>
            <a:ext cx="1223963" cy="64611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I</a:t>
            </a:r>
            <a:r>
              <a:rPr lang="en-US" altLang="zh-CN" sz="1800" b="1" i="1" baseline="-25000">
                <a:solidFill>
                  <a:schemeClr val="tx1"/>
                </a:solidFill>
                <a:latin typeface="Times New Roman" panose="02020603050405020304" pitchFamily="18" charset="0"/>
              </a:rPr>
              <a:t>1</a:t>
            </a:r>
            <a:r>
              <a:rPr lang="en-US" altLang="zh-CN" sz="1800" b="1">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a:t>
            </a:r>
            <a:r>
              <a:rPr lang="en-US" altLang="zh-CN" sz="1800" b="1" i="1">
                <a:solidFill>
                  <a:schemeClr val="tx1"/>
                </a:solidFill>
                <a:latin typeface="Times New Roman" panose="02020603050405020304" pitchFamily="18" charset="0"/>
              </a:rPr>
              <a:t> , </a:t>
            </a:r>
            <a:r>
              <a:rPr lang="en-US" altLang="zh-CN" sz="1800" b="1">
                <a:solidFill>
                  <a:schemeClr val="tx1"/>
                </a:solidFill>
                <a:latin typeface="华文楷体" panose="02010600040101010101" pitchFamily="2" charset="-122"/>
              </a:rPr>
              <a:t>$</a:t>
            </a:r>
            <a:endParaRPr lang="en-US" altLang="zh-CN" sz="1800" b="1" i="1">
              <a:solidFill>
                <a:schemeClr val="tx1"/>
              </a:solidFill>
              <a:latin typeface="Times New Roman" panose="02020603050405020304" pitchFamily="18" charset="0"/>
            </a:endParaRPr>
          </a:p>
        </p:txBody>
      </p:sp>
      <p:sp>
        <p:nvSpPr>
          <p:cNvPr id="129037" name="Line 7"/>
          <p:cNvSpPr>
            <a:spLocks noChangeShapeType="1"/>
          </p:cNvSpPr>
          <p:nvPr/>
        </p:nvSpPr>
        <p:spPr bwMode="auto">
          <a:xfrm flipV="1">
            <a:off x="3305175" y="538163"/>
            <a:ext cx="525463" cy="55086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38" name="Text Box 8"/>
          <p:cNvSpPr txBox="1">
            <a:spLocks noChangeArrowheads="1"/>
          </p:cNvSpPr>
          <p:nvPr/>
        </p:nvSpPr>
        <p:spPr bwMode="auto">
          <a:xfrm>
            <a:off x="3709988" y="768350"/>
            <a:ext cx="1343025" cy="9239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2</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S→L</a:t>
            </a:r>
            <a:r>
              <a:rPr lang="en-US" altLang="zh-CN" b="1" i="1">
                <a:solidFill>
                  <a:srgbClr val="FF0000"/>
                </a:solidFill>
                <a:latin typeface="Times New Roman" panose="02020603050405020304" pitchFamily="18" charset="0"/>
                <a:cs typeface="Times New Roman" panose="02020603050405020304" pitchFamily="18" charset="0"/>
              </a:rPr>
              <a:t>·</a:t>
            </a:r>
            <a:r>
              <a:rPr kumimoji="1" lang="en-US" altLang="zh-CN" b="1" i="1">
                <a:solidFill>
                  <a:srgbClr val="FF0000"/>
                </a:solidFill>
                <a:latin typeface="Times New Roman" panose="02020603050405020304" pitchFamily="18" charset="0"/>
              </a:rPr>
              <a:t>=R ,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a:p>
            <a:pPr>
              <a:defRPr/>
            </a:pPr>
            <a:r>
              <a:rPr kumimoji="1" lang="en-US" altLang="zh-CN" b="1" i="1">
                <a:solidFill>
                  <a:srgbClr val="FF0000"/>
                </a:solidFill>
                <a:latin typeface="Times New Roman" panose="02020603050405020304" pitchFamily="18" charset="0"/>
              </a:rPr>
              <a:t>R→L</a:t>
            </a:r>
            <a:r>
              <a:rPr lang="en-US" altLang="zh-CN" b="1" i="1">
                <a:solidFill>
                  <a:srgbClr val="FF0000"/>
                </a:solidFill>
                <a:latin typeface="Times New Roman" panose="02020603050405020304" pitchFamily="18" charset="0"/>
                <a:cs typeface="Times New Roman" panose="02020603050405020304" pitchFamily="18" charset="0"/>
              </a:rPr>
              <a:t>·</a:t>
            </a:r>
            <a:r>
              <a:rPr kumimoji="1" lang="en-US" altLang="zh-CN" b="1" i="1">
                <a:solidFill>
                  <a:srgbClr val="FF0000"/>
                </a:solidFill>
                <a:latin typeface="Times New Roman" panose="02020603050405020304" pitchFamily="18" charset="0"/>
              </a:rPr>
              <a:t> ,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39" name="Line 9"/>
          <p:cNvSpPr>
            <a:spLocks noChangeShapeType="1"/>
          </p:cNvSpPr>
          <p:nvPr/>
        </p:nvSpPr>
        <p:spPr bwMode="auto">
          <a:xfrm flipV="1">
            <a:off x="3295650" y="1365250"/>
            <a:ext cx="384175" cy="158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0" name="Text Box 10"/>
          <p:cNvSpPr txBox="1">
            <a:spLocks noChangeArrowheads="1"/>
          </p:cNvSpPr>
          <p:nvPr/>
        </p:nvSpPr>
        <p:spPr bwMode="auto">
          <a:xfrm>
            <a:off x="3327400" y="1000125"/>
            <a:ext cx="503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rPr>
              <a:t>L</a:t>
            </a:r>
          </a:p>
        </p:txBody>
      </p:sp>
      <p:sp>
        <p:nvSpPr>
          <p:cNvPr id="129041" name="Text Box 11"/>
          <p:cNvSpPr txBox="1">
            <a:spLocks noChangeArrowheads="1"/>
          </p:cNvSpPr>
          <p:nvPr/>
        </p:nvSpPr>
        <p:spPr bwMode="auto">
          <a:xfrm>
            <a:off x="3719513" y="1781175"/>
            <a:ext cx="1223962" cy="6461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3</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S→R</a:t>
            </a:r>
            <a:r>
              <a:rPr lang="en-US" altLang="zh-CN" b="1" i="1">
                <a:solidFill>
                  <a:srgbClr val="FF0000"/>
                </a:solidFill>
                <a:latin typeface="Times New Roman" panose="02020603050405020304" pitchFamily="18" charset="0"/>
                <a:cs typeface="Times New Roman" panose="02020603050405020304" pitchFamily="18" charset="0"/>
              </a:rPr>
              <a:t> · </a:t>
            </a:r>
            <a:r>
              <a:rPr kumimoji="1" lang="en-US" altLang="zh-CN" b="1" i="1">
                <a:solidFill>
                  <a:srgbClr val="FF0000"/>
                </a:solidFill>
                <a:latin typeface="Times New Roman" panose="02020603050405020304" pitchFamily="18" charset="0"/>
              </a:rPr>
              <a:t>,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42" name="Line 12"/>
          <p:cNvSpPr>
            <a:spLocks noChangeShapeType="1"/>
          </p:cNvSpPr>
          <p:nvPr/>
        </p:nvSpPr>
        <p:spPr bwMode="auto">
          <a:xfrm>
            <a:off x="3317875" y="2139950"/>
            <a:ext cx="43338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43" name="Text Box 13"/>
          <p:cNvSpPr txBox="1">
            <a:spLocks noChangeArrowheads="1"/>
          </p:cNvSpPr>
          <p:nvPr/>
        </p:nvSpPr>
        <p:spPr bwMode="auto">
          <a:xfrm>
            <a:off x="3319463" y="177006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129045" name="Text Box 15"/>
          <p:cNvSpPr txBox="1">
            <a:spLocks noChangeArrowheads="1"/>
          </p:cNvSpPr>
          <p:nvPr/>
        </p:nvSpPr>
        <p:spPr bwMode="auto">
          <a:xfrm>
            <a:off x="5572125" y="4176713"/>
            <a:ext cx="1296988" cy="9239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5</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L→</a:t>
            </a:r>
            <a:r>
              <a:rPr kumimoji="1" lang="en-US" altLang="zh-CN" b="1">
                <a:solidFill>
                  <a:srgbClr val="FF0000"/>
                </a:solidFill>
                <a:latin typeface="Times New Roman" panose="02020603050405020304" pitchFamily="18" charset="0"/>
              </a:rPr>
              <a:t>id </a:t>
            </a:r>
            <a:r>
              <a:rPr lang="en-US" altLang="zh-CN" b="1" i="1">
                <a:solidFill>
                  <a:srgbClr val="FF0000"/>
                </a:solidFill>
                <a:latin typeface="Times New Roman" panose="02020603050405020304" pitchFamily="18" charset="0"/>
                <a:cs typeface="Times New Roman" panose="02020603050405020304" pitchFamily="18" charset="0"/>
              </a:rPr>
              <a:t>·</a:t>
            </a:r>
            <a:r>
              <a:rPr kumimoji="1" lang="zh-CN" altLang="en-US" b="1" i="1">
                <a:solidFill>
                  <a:srgbClr val="FF0000"/>
                </a:solidFill>
                <a:latin typeface="Times New Roman" panose="02020603050405020304" pitchFamily="18" charset="0"/>
              </a:rPr>
              <a:t> </a:t>
            </a:r>
            <a:r>
              <a:rPr kumimoji="1" lang="en-US" altLang="zh-CN" b="1" i="1">
                <a:solidFill>
                  <a:srgbClr val="FF0000"/>
                </a:solidFill>
                <a:latin typeface="Times New Roman" panose="02020603050405020304" pitchFamily="18" charset="0"/>
              </a:rPr>
              <a:t>, =</a:t>
            </a:r>
          </a:p>
          <a:p>
            <a:pPr>
              <a:defRPr/>
            </a:pPr>
            <a:r>
              <a:rPr kumimoji="1" lang="en-US" altLang="zh-CN" b="1" i="1">
                <a:solidFill>
                  <a:srgbClr val="FF0000"/>
                </a:solidFill>
                <a:latin typeface="Times New Roman" panose="02020603050405020304" pitchFamily="18" charset="0"/>
              </a:rPr>
              <a:t>L→</a:t>
            </a:r>
            <a:r>
              <a:rPr kumimoji="1" lang="en-US" altLang="zh-CN" b="1">
                <a:solidFill>
                  <a:srgbClr val="FF0000"/>
                </a:solidFill>
                <a:latin typeface="Times New Roman" panose="02020603050405020304" pitchFamily="18" charset="0"/>
              </a:rPr>
              <a:t>id</a:t>
            </a:r>
            <a:r>
              <a:rPr kumimoji="1" lang="en-US" altLang="zh-CN" b="1" i="1">
                <a:solidFill>
                  <a:srgbClr val="FF0000"/>
                </a:solidFill>
                <a:latin typeface="Times New Roman" panose="02020603050405020304" pitchFamily="18" charset="0"/>
              </a:rPr>
              <a:t> </a:t>
            </a:r>
            <a:r>
              <a:rPr lang="en-US" altLang="zh-CN" b="1" i="1">
                <a:solidFill>
                  <a:srgbClr val="FF0000"/>
                </a:solidFill>
                <a:latin typeface="Times New Roman" panose="02020603050405020304" pitchFamily="18" charset="0"/>
                <a:cs typeface="Times New Roman" panose="02020603050405020304" pitchFamily="18" charset="0"/>
              </a:rPr>
              <a:t>·</a:t>
            </a:r>
            <a:r>
              <a:rPr kumimoji="1" lang="en-US" altLang="zh-CN" b="1" i="1">
                <a:solidFill>
                  <a:srgbClr val="FF0000"/>
                </a:solidFill>
                <a:latin typeface="Times New Roman" panose="02020603050405020304" pitchFamily="18" charset="0"/>
              </a:rPr>
              <a:t> ,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46" name="Text Box 16"/>
          <p:cNvSpPr txBox="1">
            <a:spLocks noChangeArrowheads="1"/>
          </p:cNvSpPr>
          <p:nvPr/>
        </p:nvSpPr>
        <p:spPr bwMode="auto">
          <a:xfrm>
            <a:off x="3362325" y="29591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dirty="0">
                <a:solidFill>
                  <a:srgbClr val="FF0000"/>
                </a:solidFill>
                <a:latin typeface="Times New Roman" panose="02020603050405020304" pitchFamily="18" charset="0"/>
              </a:rPr>
              <a:t>*</a:t>
            </a:r>
          </a:p>
        </p:txBody>
      </p:sp>
      <p:sp>
        <p:nvSpPr>
          <p:cNvPr id="129047" name="Text Box 17"/>
          <p:cNvSpPr txBox="1">
            <a:spLocks noChangeArrowheads="1"/>
          </p:cNvSpPr>
          <p:nvPr/>
        </p:nvSpPr>
        <p:spPr bwMode="auto">
          <a:xfrm>
            <a:off x="2801938" y="3951288"/>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29048" name="Text Box 18"/>
          <p:cNvSpPr txBox="1">
            <a:spLocks noChangeArrowheads="1"/>
          </p:cNvSpPr>
          <p:nvPr/>
        </p:nvSpPr>
        <p:spPr bwMode="auto">
          <a:xfrm>
            <a:off x="5572125" y="555625"/>
            <a:ext cx="1485900" cy="147796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6</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a:t>
            </a:r>
            <a:r>
              <a:rPr kumimoji="1" lang="en-US" altLang="zh-CN" b="1" i="1">
                <a:latin typeface="Times New Roman" panose="02020603050405020304" pitchFamily="18" charset="0"/>
              </a:rPr>
              <a:t>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129049" name="Line 19"/>
          <p:cNvSpPr>
            <a:spLocks noChangeShapeType="1"/>
          </p:cNvSpPr>
          <p:nvPr/>
        </p:nvSpPr>
        <p:spPr bwMode="auto">
          <a:xfrm flipV="1">
            <a:off x="5121275" y="1198563"/>
            <a:ext cx="43021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0" name="Text Box 20"/>
          <p:cNvSpPr txBox="1">
            <a:spLocks noChangeArrowheads="1"/>
          </p:cNvSpPr>
          <p:nvPr/>
        </p:nvSpPr>
        <p:spPr bwMode="auto">
          <a:xfrm>
            <a:off x="5154613" y="779463"/>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a:t>
            </a:r>
          </a:p>
        </p:txBody>
      </p:sp>
      <p:sp>
        <p:nvSpPr>
          <p:cNvPr id="129051" name="Text Box 21"/>
          <p:cNvSpPr txBox="1">
            <a:spLocks noChangeArrowheads="1"/>
          </p:cNvSpPr>
          <p:nvPr/>
        </p:nvSpPr>
        <p:spPr bwMode="auto">
          <a:xfrm>
            <a:off x="5572125" y="2149475"/>
            <a:ext cx="1296988" cy="9239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7</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L→*R</a:t>
            </a:r>
            <a:r>
              <a:rPr lang="en-US" altLang="zh-CN" b="1" i="1">
                <a:solidFill>
                  <a:srgbClr val="FF0000"/>
                </a:solidFill>
                <a:latin typeface="Times New Roman" panose="02020603050405020304" pitchFamily="18" charset="0"/>
                <a:cs typeface="Times New Roman" panose="02020603050405020304" pitchFamily="18" charset="0"/>
              </a:rPr>
              <a:t> ·</a:t>
            </a:r>
            <a:r>
              <a:rPr kumimoji="1" lang="zh-CN" altLang="en-US" b="1" i="1">
                <a:solidFill>
                  <a:srgbClr val="FF0000"/>
                </a:solidFill>
                <a:latin typeface="Times New Roman" panose="02020603050405020304" pitchFamily="18" charset="0"/>
              </a:rPr>
              <a:t> </a:t>
            </a:r>
            <a:r>
              <a:rPr kumimoji="1" lang="en-US" altLang="zh-CN" b="1" i="1">
                <a:solidFill>
                  <a:srgbClr val="FF0000"/>
                </a:solidFill>
                <a:latin typeface="Times New Roman" panose="02020603050405020304" pitchFamily="18" charset="0"/>
              </a:rPr>
              <a:t>, =</a:t>
            </a:r>
          </a:p>
          <a:p>
            <a:pPr>
              <a:defRPr/>
            </a:pPr>
            <a:r>
              <a:rPr kumimoji="1" lang="en-US" altLang="zh-CN" b="1" i="1">
                <a:solidFill>
                  <a:srgbClr val="FF0000"/>
                </a:solidFill>
                <a:latin typeface="Times New Roman" panose="02020603050405020304" pitchFamily="18" charset="0"/>
              </a:rPr>
              <a:t>L→*R</a:t>
            </a:r>
            <a:r>
              <a:rPr lang="en-US" altLang="zh-CN" b="1" i="1">
                <a:solidFill>
                  <a:srgbClr val="FF0000"/>
                </a:solidFill>
                <a:latin typeface="Times New Roman" panose="02020603050405020304" pitchFamily="18" charset="0"/>
                <a:cs typeface="Times New Roman" panose="02020603050405020304" pitchFamily="18" charset="0"/>
              </a:rPr>
              <a:t> ·</a:t>
            </a:r>
            <a:r>
              <a:rPr kumimoji="1" lang="en-US" altLang="zh-CN" b="1" i="1">
                <a:solidFill>
                  <a:srgbClr val="FF0000"/>
                </a:solidFill>
                <a:latin typeface="Times New Roman" panose="02020603050405020304" pitchFamily="18" charset="0"/>
              </a:rPr>
              <a:t> ,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52" name="Line 22"/>
          <p:cNvSpPr>
            <a:spLocks noChangeShapeType="1"/>
          </p:cNvSpPr>
          <p:nvPr/>
        </p:nvSpPr>
        <p:spPr bwMode="auto">
          <a:xfrm flipV="1">
            <a:off x="4956175" y="2671763"/>
            <a:ext cx="60483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3" name="Text Box 23"/>
          <p:cNvSpPr txBox="1">
            <a:spLocks noChangeArrowheads="1"/>
          </p:cNvSpPr>
          <p:nvPr/>
        </p:nvSpPr>
        <p:spPr bwMode="auto">
          <a:xfrm>
            <a:off x="5094288" y="2346325"/>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129054" name="Text Box 24"/>
          <p:cNvSpPr txBox="1">
            <a:spLocks noChangeArrowheads="1"/>
          </p:cNvSpPr>
          <p:nvPr/>
        </p:nvSpPr>
        <p:spPr bwMode="auto">
          <a:xfrm>
            <a:off x="5562600" y="3165475"/>
            <a:ext cx="1296988" cy="9239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8</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R→L</a:t>
            </a:r>
            <a:r>
              <a:rPr lang="en-US" altLang="zh-CN" b="1" i="1">
                <a:solidFill>
                  <a:srgbClr val="FF0000"/>
                </a:solidFill>
                <a:latin typeface="Times New Roman" panose="02020603050405020304" pitchFamily="18" charset="0"/>
                <a:cs typeface="Times New Roman" panose="02020603050405020304" pitchFamily="18" charset="0"/>
              </a:rPr>
              <a:t> ·</a:t>
            </a:r>
            <a:r>
              <a:rPr kumimoji="1" lang="zh-CN" altLang="en-US" b="1" i="1">
                <a:solidFill>
                  <a:srgbClr val="FF0000"/>
                </a:solidFill>
                <a:latin typeface="Times New Roman" panose="02020603050405020304" pitchFamily="18" charset="0"/>
              </a:rPr>
              <a:t> </a:t>
            </a:r>
            <a:r>
              <a:rPr kumimoji="1" lang="en-US" altLang="zh-CN" b="1" i="1">
                <a:solidFill>
                  <a:srgbClr val="FF0000"/>
                </a:solidFill>
                <a:latin typeface="Times New Roman" panose="02020603050405020304" pitchFamily="18" charset="0"/>
              </a:rPr>
              <a:t>, =</a:t>
            </a:r>
          </a:p>
          <a:p>
            <a:pPr>
              <a:defRPr/>
            </a:pPr>
            <a:r>
              <a:rPr kumimoji="1" lang="en-US" altLang="zh-CN" b="1" i="1">
                <a:solidFill>
                  <a:srgbClr val="FF0000"/>
                </a:solidFill>
                <a:latin typeface="Times New Roman" panose="02020603050405020304" pitchFamily="18" charset="0"/>
              </a:rPr>
              <a:t>R→L</a:t>
            </a:r>
            <a:r>
              <a:rPr lang="en-US" altLang="zh-CN" b="1" i="1">
                <a:solidFill>
                  <a:srgbClr val="FF0000"/>
                </a:solidFill>
                <a:latin typeface="Times New Roman" panose="02020603050405020304" pitchFamily="18" charset="0"/>
                <a:cs typeface="Times New Roman" panose="02020603050405020304" pitchFamily="18" charset="0"/>
              </a:rPr>
              <a:t> ·</a:t>
            </a:r>
            <a:r>
              <a:rPr kumimoji="1" lang="en-US" altLang="zh-CN" b="1" i="1">
                <a:solidFill>
                  <a:srgbClr val="FF0000"/>
                </a:solidFill>
                <a:latin typeface="Times New Roman" panose="02020603050405020304" pitchFamily="18" charset="0"/>
              </a:rPr>
              <a:t> ,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55" name="Line 25"/>
          <p:cNvSpPr>
            <a:spLocks noChangeShapeType="1"/>
          </p:cNvSpPr>
          <p:nvPr/>
        </p:nvSpPr>
        <p:spPr bwMode="auto">
          <a:xfrm>
            <a:off x="4933950" y="3736975"/>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6" name="Text Box 26"/>
          <p:cNvSpPr txBox="1">
            <a:spLocks noChangeArrowheads="1"/>
          </p:cNvSpPr>
          <p:nvPr/>
        </p:nvSpPr>
        <p:spPr bwMode="auto">
          <a:xfrm>
            <a:off x="5078413" y="3363913"/>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rPr>
              <a:t>L</a:t>
            </a:r>
          </a:p>
        </p:txBody>
      </p:sp>
      <p:sp>
        <p:nvSpPr>
          <p:cNvPr id="129057" name="Text Box 27"/>
          <p:cNvSpPr txBox="1">
            <a:spLocks noChangeArrowheads="1"/>
          </p:cNvSpPr>
          <p:nvPr/>
        </p:nvSpPr>
        <p:spPr bwMode="auto">
          <a:xfrm>
            <a:off x="7408863" y="109538"/>
            <a:ext cx="1512887" cy="64611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9</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S→L=R</a:t>
            </a:r>
            <a:r>
              <a:rPr lang="en-US" altLang="zh-CN" b="1" i="1">
                <a:solidFill>
                  <a:srgbClr val="FF0000"/>
                </a:solidFill>
                <a:latin typeface="Times New Roman" panose="02020603050405020304" pitchFamily="18" charset="0"/>
                <a:cs typeface="Times New Roman" panose="02020603050405020304" pitchFamily="18" charset="0"/>
              </a:rPr>
              <a:t> ·</a:t>
            </a:r>
            <a:r>
              <a:rPr kumimoji="1" lang="en-US" altLang="zh-CN" b="1" i="1">
                <a:solidFill>
                  <a:srgbClr val="FF0000"/>
                </a:solidFill>
                <a:latin typeface="Times New Roman" panose="02020603050405020304" pitchFamily="18" charset="0"/>
              </a:rPr>
              <a:t> ,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58" name="Line 28"/>
          <p:cNvSpPr>
            <a:spLocks noChangeShapeType="1"/>
          </p:cNvSpPr>
          <p:nvPr/>
        </p:nvSpPr>
        <p:spPr bwMode="auto">
          <a:xfrm>
            <a:off x="7065963" y="636588"/>
            <a:ext cx="36195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59" name="Text Box 29"/>
          <p:cNvSpPr txBox="1">
            <a:spLocks noChangeArrowheads="1"/>
          </p:cNvSpPr>
          <p:nvPr/>
        </p:nvSpPr>
        <p:spPr bwMode="auto">
          <a:xfrm>
            <a:off x="7034213" y="258763"/>
            <a:ext cx="533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129062" name="Text Box 32"/>
          <p:cNvSpPr txBox="1">
            <a:spLocks noChangeArrowheads="1"/>
          </p:cNvSpPr>
          <p:nvPr/>
        </p:nvSpPr>
        <p:spPr bwMode="auto">
          <a:xfrm>
            <a:off x="7064375" y="2346325"/>
            <a:ext cx="503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29063" name="Text Box 33"/>
          <p:cNvSpPr txBox="1">
            <a:spLocks noChangeArrowheads="1"/>
          </p:cNvSpPr>
          <p:nvPr/>
        </p:nvSpPr>
        <p:spPr bwMode="auto">
          <a:xfrm>
            <a:off x="3101975" y="6731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p>
        </p:txBody>
      </p:sp>
      <p:sp>
        <p:nvSpPr>
          <p:cNvPr id="129064" name="Line 34"/>
          <p:cNvSpPr>
            <a:spLocks noChangeShapeType="1"/>
          </p:cNvSpPr>
          <p:nvPr/>
        </p:nvSpPr>
        <p:spPr bwMode="auto">
          <a:xfrm>
            <a:off x="4946650" y="4427538"/>
            <a:ext cx="6381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65" name="Text Box 35"/>
          <p:cNvSpPr txBox="1">
            <a:spLocks noChangeArrowheads="1"/>
          </p:cNvSpPr>
          <p:nvPr/>
        </p:nvSpPr>
        <p:spPr bwMode="auto">
          <a:xfrm>
            <a:off x="5046663" y="4084638"/>
            <a:ext cx="407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29067" name="Text Box 40"/>
          <p:cNvSpPr txBox="1">
            <a:spLocks noChangeArrowheads="1"/>
          </p:cNvSpPr>
          <p:nvPr/>
        </p:nvSpPr>
        <p:spPr bwMode="auto">
          <a:xfrm>
            <a:off x="3384550" y="362585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129068" name="Line 41"/>
          <p:cNvSpPr>
            <a:spLocks noChangeShapeType="1"/>
          </p:cNvSpPr>
          <p:nvPr/>
        </p:nvSpPr>
        <p:spPr bwMode="auto">
          <a:xfrm>
            <a:off x="3327400" y="3295650"/>
            <a:ext cx="423863"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69" name="Text Box 42"/>
          <p:cNvSpPr txBox="1">
            <a:spLocks noChangeArrowheads="1"/>
          </p:cNvSpPr>
          <p:nvPr/>
        </p:nvSpPr>
        <p:spPr bwMode="auto">
          <a:xfrm>
            <a:off x="7413625" y="844550"/>
            <a:ext cx="1296988" cy="6461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10</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R→L</a:t>
            </a:r>
            <a:r>
              <a:rPr lang="en-US" altLang="zh-CN" b="1" i="1">
                <a:solidFill>
                  <a:srgbClr val="FF0000"/>
                </a:solidFill>
                <a:latin typeface="Times New Roman" panose="02020603050405020304" pitchFamily="18" charset="0"/>
                <a:cs typeface="Times New Roman" panose="02020603050405020304" pitchFamily="18" charset="0"/>
              </a:rPr>
              <a:t> ·</a:t>
            </a:r>
            <a:r>
              <a:rPr kumimoji="1" lang="en-US" altLang="zh-CN" b="1" i="1">
                <a:solidFill>
                  <a:srgbClr val="FF0000"/>
                </a:solidFill>
                <a:latin typeface="Times New Roman" panose="02020603050405020304" pitchFamily="18" charset="0"/>
              </a:rPr>
              <a:t> ,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70" name="Line 43"/>
          <p:cNvSpPr>
            <a:spLocks noChangeShapeType="1"/>
          </p:cNvSpPr>
          <p:nvPr/>
        </p:nvSpPr>
        <p:spPr bwMode="auto">
          <a:xfrm>
            <a:off x="7065963" y="1198563"/>
            <a:ext cx="37147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1" name="Text Box 44"/>
          <p:cNvSpPr txBox="1">
            <a:spLocks noChangeArrowheads="1"/>
          </p:cNvSpPr>
          <p:nvPr/>
        </p:nvSpPr>
        <p:spPr bwMode="auto">
          <a:xfrm>
            <a:off x="7062788" y="842963"/>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129072" name="Text Box 45"/>
          <p:cNvSpPr txBox="1">
            <a:spLocks noChangeArrowheads="1"/>
          </p:cNvSpPr>
          <p:nvPr/>
        </p:nvSpPr>
        <p:spPr bwMode="auto">
          <a:xfrm>
            <a:off x="7445375" y="1779588"/>
            <a:ext cx="1223963" cy="14779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11</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zh-CN" altLang="en-US" b="1" i="1">
              <a:latin typeface="Times New Roman" panose="02020603050405020304" pitchFamily="18" charset="0"/>
            </a:endParaRPr>
          </a:p>
          <a:p>
            <a:pPr>
              <a:defRPr/>
            </a:pPr>
            <a:r>
              <a:rPr kumimoji="1" lang="en-US" altLang="zh-CN" b="1" i="1">
                <a:latin typeface="Times New Roman" panose="02020603050405020304" pitchFamily="18" charset="0"/>
              </a:rPr>
              <a:t>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*R ,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 </a:t>
            </a:r>
            <a:r>
              <a:rPr kumimoji="1" lang="en-US" altLang="zh-CN" b="1" i="1">
                <a:latin typeface="Times New Roman" panose="02020603050405020304" pitchFamily="18" charset="0"/>
              </a:rPr>
              <a:t>, </a:t>
            </a:r>
            <a:r>
              <a:rPr kumimoji="1" lang="en-US" altLang="zh-CN" b="1">
                <a:latin typeface="华文楷体" panose="02010600040101010101" pitchFamily="2" charset="-122"/>
              </a:rPr>
              <a:t>$</a:t>
            </a:r>
            <a:endParaRPr kumimoji="1" lang="en-US" altLang="zh-CN" b="1" i="1">
              <a:latin typeface="Times New Roman" panose="02020603050405020304" pitchFamily="18" charset="0"/>
            </a:endParaRPr>
          </a:p>
        </p:txBody>
      </p:sp>
      <p:sp>
        <p:nvSpPr>
          <p:cNvPr id="129073" name="Text Box 46"/>
          <p:cNvSpPr txBox="1">
            <a:spLocks noChangeArrowheads="1"/>
          </p:cNvSpPr>
          <p:nvPr/>
        </p:nvSpPr>
        <p:spPr bwMode="auto">
          <a:xfrm>
            <a:off x="7062788" y="1666875"/>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129074" name="Line 47"/>
          <p:cNvSpPr>
            <a:spLocks noChangeShapeType="1"/>
          </p:cNvSpPr>
          <p:nvPr/>
        </p:nvSpPr>
        <p:spPr bwMode="auto">
          <a:xfrm>
            <a:off x="7081838" y="1893888"/>
            <a:ext cx="350837" cy="24130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5" name="Text Box 48"/>
          <p:cNvSpPr txBox="1">
            <a:spLocks noChangeArrowheads="1"/>
          </p:cNvSpPr>
          <p:nvPr/>
        </p:nvSpPr>
        <p:spPr bwMode="auto">
          <a:xfrm>
            <a:off x="7450138" y="3594100"/>
            <a:ext cx="1296987" cy="6461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12</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L→</a:t>
            </a:r>
            <a:r>
              <a:rPr kumimoji="1" lang="en-US" altLang="zh-CN" b="1">
                <a:solidFill>
                  <a:srgbClr val="FF0000"/>
                </a:solidFill>
                <a:latin typeface="Times New Roman" panose="02020603050405020304" pitchFamily="18" charset="0"/>
              </a:rPr>
              <a:t>id</a:t>
            </a:r>
            <a:r>
              <a:rPr lang="en-US" altLang="zh-CN" b="1" i="1">
                <a:solidFill>
                  <a:srgbClr val="FF0000"/>
                </a:solidFill>
                <a:latin typeface="Times New Roman" panose="02020603050405020304" pitchFamily="18" charset="0"/>
                <a:cs typeface="Times New Roman" panose="02020603050405020304" pitchFamily="18" charset="0"/>
              </a:rPr>
              <a:t> · </a:t>
            </a:r>
            <a:r>
              <a:rPr kumimoji="1" lang="en-US" altLang="zh-CN" b="1" i="1">
                <a:solidFill>
                  <a:srgbClr val="FF0000"/>
                </a:solidFill>
                <a:latin typeface="Times New Roman" panose="02020603050405020304" pitchFamily="18" charset="0"/>
              </a:rPr>
              <a:t>,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76" name="Line 49"/>
          <p:cNvSpPr>
            <a:spLocks noChangeShapeType="1"/>
          </p:cNvSpPr>
          <p:nvPr/>
        </p:nvSpPr>
        <p:spPr bwMode="auto">
          <a:xfrm>
            <a:off x="6900863" y="2033588"/>
            <a:ext cx="500062" cy="1741487"/>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77" name="Text Box 50"/>
          <p:cNvSpPr txBox="1">
            <a:spLocks noChangeArrowheads="1"/>
          </p:cNvSpPr>
          <p:nvPr/>
        </p:nvSpPr>
        <p:spPr bwMode="auto">
          <a:xfrm>
            <a:off x="7450138" y="4321175"/>
            <a:ext cx="1296987" cy="6461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solidFill>
                  <a:srgbClr val="FF0000"/>
                </a:solidFill>
                <a:latin typeface="Times New Roman" panose="02020603050405020304" pitchFamily="18" charset="0"/>
              </a:rPr>
              <a:t>I</a:t>
            </a:r>
            <a:r>
              <a:rPr kumimoji="1" lang="en-US" altLang="zh-CN" b="1" i="1" baseline="-25000">
                <a:solidFill>
                  <a:srgbClr val="FF0000"/>
                </a:solidFill>
                <a:latin typeface="Times New Roman" panose="02020603050405020304" pitchFamily="18" charset="0"/>
              </a:rPr>
              <a:t>13</a:t>
            </a:r>
            <a:r>
              <a:rPr kumimoji="1" lang="en-US" altLang="zh-CN" b="1">
                <a:solidFill>
                  <a:srgbClr val="FF0000"/>
                </a:solidFill>
                <a:latin typeface="Times New Roman" panose="02020603050405020304" pitchFamily="18" charset="0"/>
              </a:rPr>
              <a:t>:</a:t>
            </a:r>
          </a:p>
          <a:p>
            <a:pPr>
              <a:defRPr/>
            </a:pPr>
            <a:r>
              <a:rPr kumimoji="1" lang="en-US" altLang="zh-CN" b="1" i="1">
                <a:solidFill>
                  <a:srgbClr val="FF0000"/>
                </a:solidFill>
                <a:latin typeface="Times New Roman" panose="02020603050405020304" pitchFamily="18" charset="0"/>
              </a:rPr>
              <a:t>L→*R</a:t>
            </a:r>
            <a:r>
              <a:rPr lang="en-US" altLang="zh-CN" b="1" i="1">
                <a:solidFill>
                  <a:srgbClr val="FF0000"/>
                </a:solidFill>
                <a:latin typeface="Times New Roman" panose="02020603050405020304" pitchFamily="18" charset="0"/>
                <a:cs typeface="Times New Roman" panose="02020603050405020304" pitchFamily="18" charset="0"/>
              </a:rPr>
              <a:t> ·</a:t>
            </a:r>
            <a:r>
              <a:rPr kumimoji="1" lang="en-US" altLang="zh-CN" b="1" i="1">
                <a:solidFill>
                  <a:srgbClr val="FF0000"/>
                </a:solidFill>
                <a:latin typeface="Times New Roman" panose="02020603050405020304" pitchFamily="18" charset="0"/>
              </a:rPr>
              <a:t> , </a:t>
            </a:r>
            <a:r>
              <a:rPr kumimoji="1" lang="en-US" altLang="zh-CN" b="1">
                <a:solidFill>
                  <a:srgbClr val="FF0000"/>
                </a:solidFill>
                <a:latin typeface="华文楷体" panose="02010600040101010101" pitchFamily="2" charset="-122"/>
              </a:rPr>
              <a:t>$</a:t>
            </a:r>
            <a:endParaRPr kumimoji="1" lang="en-US" altLang="zh-CN" b="1" i="1">
              <a:solidFill>
                <a:srgbClr val="FF0000"/>
              </a:solidFill>
              <a:latin typeface="Times New Roman" panose="02020603050405020304" pitchFamily="18" charset="0"/>
            </a:endParaRPr>
          </a:p>
        </p:txBody>
      </p:sp>
      <p:sp>
        <p:nvSpPr>
          <p:cNvPr id="129078" name="Freeform 51"/>
          <p:cNvSpPr>
            <a:spLocks noChangeArrowheads="1"/>
          </p:cNvSpPr>
          <p:nvPr/>
        </p:nvSpPr>
        <p:spPr bwMode="auto">
          <a:xfrm>
            <a:off x="8678863" y="3087688"/>
            <a:ext cx="360362" cy="1612900"/>
          </a:xfrm>
          <a:custGeom>
            <a:avLst/>
            <a:gdLst>
              <a:gd name="T0" fmla="*/ 0 w 416"/>
              <a:gd name="T1" fmla="*/ 0 h 862"/>
              <a:gd name="T2" fmla="*/ 2147483646 w 416"/>
              <a:gd name="T3" fmla="*/ 2147483646 h 862"/>
              <a:gd name="T4" fmla="*/ 2147483646 w 416"/>
              <a:gd name="T5" fmla="*/ 2147483646 h 862"/>
              <a:gd name="T6" fmla="*/ 0 60000 65536"/>
              <a:gd name="T7" fmla="*/ 0 60000 65536"/>
              <a:gd name="T8" fmla="*/ 0 60000 65536"/>
              <a:gd name="T9" fmla="*/ 0 w 416"/>
              <a:gd name="T10" fmla="*/ 0 h 862"/>
              <a:gd name="T11" fmla="*/ 416 w 416"/>
              <a:gd name="T12" fmla="*/ 862 h 862"/>
            </a:gdLst>
            <a:ahLst/>
            <a:cxnLst>
              <a:cxn ang="T6">
                <a:pos x="T0" y="T1"/>
              </a:cxn>
              <a:cxn ang="T7">
                <a:pos x="T2" y="T3"/>
              </a:cxn>
              <a:cxn ang="T8">
                <a:pos x="T4" y="T5"/>
              </a:cxn>
            </a:cxnLst>
            <a:rect l="T9" t="T10" r="T11" b="T12"/>
            <a:pathLst>
              <a:path w="416" h="862">
                <a:moveTo>
                  <a:pt x="0" y="0"/>
                </a:moveTo>
                <a:cubicBezTo>
                  <a:pt x="200" y="177"/>
                  <a:pt x="400" y="355"/>
                  <a:pt x="408" y="499"/>
                </a:cubicBezTo>
                <a:cubicBezTo>
                  <a:pt x="416" y="643"/>
                  <a:pt x="231" y="752"/>
                  <a:pt x="46" y="862"/>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023" name="Text Box 52"/>
          <p:cNvSpPr txBox="1">
            <a:spLocks noChangeArrowheads="1"/>
          </p:cNvSpPr>
          <p:nvPr/>
        </p:nvSpPr>
        <p:spPr bwMode="auto">
          <a:xfrm>
            <a:off x="8645525" y="290195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129080" name="Freeform 53"/>
          <p:cNvSpPr>
            <a:spLocks noChangeArrowheads="1"/>
          </p:cNvSpPr>
          <p:nvPr/>
        </p:nvSpPr>
        <p:spPr bwMode="auto">
          <a:xfrm>
            <a:off x="8678863" y="2519363"/>
            <a:ext cx="360362" cy="354012"/>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081" name="Text Box 54"/>
          <p:cNvSpPr txBox="1">
            <a:spLocks noChangeArrowheads="1"/>
          </p:cNvSpPr>
          <p:nvPr/>
        </p:nvSpPr>
        <p:spPr bwMode="auto">
          <a:xfrm>
            <a:off x="8647113" y="25003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129082" name="Text Box 55"/>
          <p:cNvSpPr txBox="1">
            <a:spLocks noChangeArrowheads="1"/>
          </p:cNvSpPr>
          <p:nvPr/>
        </p:nvSpPr>
        <p:spPr bwMode="auto">
          <a:xfrm>
            <a:off x="7999413" y="1482725"/>
            <a:ext cx="381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129083" name="Line 56"/>
          <p:cNvSpPr>
            <a:spLocks noChangeShapeType="1"/>
          </p:cNvSpPr>
          <p:nvPr/>
        </p:nvSpPr>
        <p:spPr bwMode="auto">
          <a:xfrm flipV="1">
            <a:off x="7967663" y="1492250"/>
            <a:ext cx="0" cy="2698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4" name="Line 57"/>
          <p:cNvSpPr>
            <a:spLocks noChangeShapeType="1"/>
          </p:cNvSpPr>
          <p:nvPr/>
        </p:nvSpPr>
        <p:spPr bwMode="auto">
          <a:xfrm flipV="1">
            <a:off x="4986338" y="4987925"/>
            <a:ext cx="574675" cy="5556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5" name="Line 58"/>
          <p:cNvSpPr>
            <a:spLocks noChangeShapeType="1"/>
          </p:cNvSpPr>
          <p:nvPr/>
        </p:nvSpPr>
        <p:spPr bwMode="auto">
          <a:xfrm flipH="1" flipV="1">
            <a:off x="3197225" y="5022850"/>
            <a:ext cx="1798638" cy="285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86" name="Line 59"/>
          <p:cNvSpPr>
            <a:spLocks noChangeShapeType="1"/>
          </p:cNvSpPr>
          <p:nvPr/>
        </p:nvSpPr>
        <p:spPr bwMode="auto">
          <a:xfrm flipH="1" flipV="1">
            <a:off x="3178175" y="3498850"/>
            <a:ext cx="19050" cy="15097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56"/>
          <p:cNvSpPr>
            <a:spLocks noChangeShapeType="1"/>
          </p:cNvSpPr>
          <p:nvPr/>
        </p:nvSpPr>
        <p:spPr bwMode="auto">
          <a:xfrm flipH="1">
            <a:off x="8077200" y="3286125"/>
            <a:ext cx="9525" cy="3175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Text Box 17"/>
          <p:cNvSpPr txBox="1">
            <a:spLocks noChangeArrowheads="1"/>
          </p:cNvSpPr>
          <p:nvPr/>
        </p:nvSpPr>
        <p:spPr bwMode="auto">
          <a:xfrm>
            <a:off x="8113713" y="321945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59" name="Rectangle 37"/>
          <p:cNvSpPr>
            <a:spLocks noChangeArrowheads="1"/>
          </p:cNvSpPr>
          <p:nvPr/>
        </p:nvSpPr>
        <p:spPr bwMode="auto">
          <a:xfrm>
            <a:off x="230188" y="1012825"/>
            <a:ext cx="1290637" cy="1908175"/>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lnSpc>
                <a:spcPts val="2000"/>
              </a:lnSpc>
              <a:spcBef>
                <a:spcPct val="20000"/>
              </a:spcBef>
              <a:buFont typeface="Wingdings" pitchFamily="2" charset="2"/>
              <a:buNone/>
              <a:defRPr/>
            </a:pPr>
            <a:r>
              <a:rPr lang="zh-CN" altLang="zh-CN" b="1" noProof="1">
                <a:latin typeface="Times New Roman" pitchFamily="18" charset="0"/>
                <a:ea typeface="Times New Roman" pitchFamily="18" charset="0"/>
                <a:cs typeface="华文楷体" pitchFamily="2" charset="-122"/>
              </a:rPr>
              <a:t>0) </a:t>
            </a:r>
            <a:r>
              <a:rPr lang="en-US" altLang="zh-CN" b="1" i="1" noProof="1">
                <a:latin typeface="Times New Roman" pitchFamily="18" charset="0"/>
                <a:ea typeface="Times New Roman" pitchFamily="18" charset="0"/>
                <a:cs typeface="华文楷体" pitchFamily="2" charset="-122"/>
              </a:rPr>
              <a:t>S</a:t>
            </a:r>
            <a:r>
              <a:rPr lang="en-US" altLang="zh-CN" sz="1600" b="1" i="1" noProof="1">
                <a:latin typeface="Times New Roman" pitchFamily="18" charset="0"/>
                <a:ea typeface="Times New Roman" pitchFamily="18" charset="0"/>
                <a:cs typeface="华文楷体" pitchFamily="2" charset="-122"/>
              </a:rPr>
              <a:t>′ </a:t>
            </a:r>
            <a:r>
              <a:rPr lang="en-US" altLang="zh-CN" b="1" i="1" noProof="1">
                <a:latin typeface="Times New Roman" pitchFamily="18" charset="0"/>
                <a:ea typeface="Times New Roman" pitchFamily="18" charset="0"/>
                <a:cs typeface="华文楷体" pitchFamily="2" charset="-122"/>
              </a:rPr>
              <a:t>→S</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ea typeface="Times New Roman" pitchFamily="18" charset="0"/>
                <a:cs typeface="华文楷体" pitchFamily="2" charset="-122"/>
              </a:rPr>
              <a:t>1) </a:t>
            </a:r>
            <a:r>
              <a:rPr lang="en-US" altLang="zh-CN" b="1" i="1" noProof="1">
                <a:latin typeface="Times New Roman" pitchFamily="18" charset="0"/>
                <a:ea typeface="Times New Roman" pitchFamily="18" charset="0"/>
                <a:cs typeface="华文楷体" pitchFamily="2" charset="-122"/>
              </a:rPr>
              <a:t>S→L=R</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ea typeface="Times New Roman" pitchFamily="18" charset="0"/>
                <a:cs typeface="华文楷体" pitchFamily="2" charset="-122"/>
              </a:rPr>
              <a:t>2) </a:t>
            </a:r>
            <a:r>
              <a:rPr lang="en-US" altLang="zh-CN" b="1" i="1" noProof="1">
                <a:latin typeface="Times New Roman" pitchFamily="18" charset="0"/>
                <a:ea typeface="Times New Roman" pitchFamily="18" charset="0"/>
                <a:cs typeface="华文楷体" pitchFamily="2" charset="-122"/>
              </a:rPr>
              <a:t>S→R</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ea typeface="Times New Roman" pitchFamily="18" charset="0"/>
                <a:cs typeface="华文楷体" pitchFamily="2" charset="-122"/>
              </a:rPr>
              <a:t>3) </a:t>
            </a:r>
            <a:r>
              <a:rPr lang="en-US" altLang="zh-CN" b="1" i="1" noProof="1">
                <a:latin typeface="Times New Roman" pitchFamily="18" charset="0"/>
                <a:ea typeface="Times New Roman" pitchFamily="18" charset="0"/>
                <a:cs typeface="华文楷体" pitchFamily="2" charset="-122"/>
              </a:rPr>
              <a:t>L→*R</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ea typeface="Times New Roman" pitchFamily="18" charset="0"/>
                <a:cs typeface="华文楷体" pitchFamily="2" charset="-122"/>
              </a:rPr>
              <a:t>4) </a:t>
            </a:r>
            <a:r>
              <a:rPr lang="en-US" altLang="zh-CN" b="1" i="1" noProof="1">
                <a:latin typeface="Times New Roman" pitchFamily="18" charset="0"/>
                <a:ea typeface="Times New Roman" pitchFamily="18" charset="0"/>
                <a:cs typeface="华文楷体" pitchFamily="2" charset="-122"/>
              </a:rPr>
              <a:t>L→</a:t>
            </a:r>
            <a:r>
              <a:rPr lang="en-US" altLang="zh-CN" b="1" noProof="1">
                <a:latin typeface="Times New Roman" pitchFamily="18" charset="0"/>
                <a:ea typeface="Times New Roman" pitchFamily="18" charset="0"/>
                <a:cs typeface="华文楷体" pitchFamily="2" charset="-122"/>
              </a:rPr>
              <a:t>id</a:t>
            </a:r>
          </a:p>
          <a:p>
            <a:pPr marL="609600" indent="-609600" eaLnBrk="1" hangingPunct="1">
              <a:lnSpc>
                <a:spcPts val="2000"/>
              </a:lnSpc>
              <a:spcBef>
                <a:spcPct val="20000"/>
              </a:spcBef>
              <a:buFont typeface="Wingdings" pitchFamily="2" charset="2"/>
              <a:buNone/>
              <a:defRPr/>
            </a:pPr>
            <a:r>
              <a:rPr lang="en-US" altLang="zh-CN" b="1" noProof="1">
                <a:latin typeface="Times New Roman" pitchFamily="18" charset="0"/>
                <a:ea typeface="Times New Roman" pitchFamily="18" charset="0"/>
                <a:cs typeface="华文楷体" pitchFamily="2" charset="-122"/>
              </a:rPr>
              <a:t>5) </a:t>
            </a:r>
            <a:r>
              <a:rPr lang="en-US" altLang="zh-CN" b="1" i="1" noProof="1">
                <a:latin typeface="Times New Roman" pitchFamily="18" charset="0"/>
                <a:ea typeface="Times New Roman" pitchFamily="18" charset="0"/>
                <a:cs typeface="华文楷体" pitchFamily="2" charset="-122"/>
              </a:rPr>
              <a:t>R→L</a:t>
            </a:r>
          </a:p>
        </p:txBody>
      </p:sp>
      <p:sp>
        <p:nvSpPr>
          <p:cNvPr id="63" name="Freeform 53"/>
          <p:cNvSpPr>
            <a:spLocks noChangeArrowheads="1"/>
          </p:cNvSpPr>
          <p:nvPr/>
        </p:nvSpPr>
        <p:spPr bwMode="auto">
          <a:xfrm flipH="1">
            <a:off x="3359150" y="3651250"/>
            <a:ext cx="365125" cy="449263"/>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 name="灯片编号占位符 2">
            <a:extLst>
              <a:ext uri="{FF2B5EF4-FFF2-40B4-BE49-F238E27FC236}">
                <a16:creationId xmlns:a16="http://schemas.microsoft.com/office/drawing/2014/main" id="{620A228F-2EEF-446A-B4DD-FD806A7CEEA2}"/>
              </a:ext>
            </a:extLst>
          </p:cNvPr>
          <p:cNvSpPr>
            <a:spLocks noGrp="1"/>
          </p:cNvSpPr>
          <p:nvPr>
            <p:ph type="sldNum" sz="quarter" idx="12"/>
          </p:nvPr>
        </p:nvSpPr>
        <p:spPr/>
        <p:txBody>
          <a:bodyPr/>
          <a:lstStyle/>
          <a:p>
            <a:pPr>
              <a:defRPr/>
            </a:pPr>
            <a:fld id="{76D20AB1-C80E-44EB-B890-88EEF3B3DC08}" type="slidenum">
              <a:rPr lang="zh-CN" altLang="en-US" smtClean="0"/>
              <a:pPr>
                <a:defRPr/>
              </a:pPr>
              <a:t>15</a:t>
            </a:fld>
            <a:endParaRPr lang="en-US" altLang="zh-CN"/>
          </a:p>
        </p:txBody>
      </p:sp>
    </p:spTree>
    <p:extLst>
      <p:ext uri="{BB962C8B-B14F-4D97-AF65-F5344CB8AC3E}">
        <p14:creationId xmlns:p14="http://schemas.microsoft.com/office/powerpoint/2010/main" val="1472322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例</a:t>
            </a:r>
            <a:r>
              <a:rPr lang="zh-CN" altLang="en-US" sz="3000">
                <a:solidFill>
                  <a:srgbClr val="000000"/>
                </a:solidFill>
                <a:latin typeface="微软雅黑" panose="020B0503020204020204" pitchFamily="34" charset="-122"/>
                <a:ea typeface="微软雅黑" panose="020B0503020204020204" pitchFamily="34" charset="-122"/>
              </a:rPr>
              <a:t>：</a:t>
            </a:r>
            <a:r>
              <a:rPr lang="en-US" altLang="zh-CN" sz="3000" i="1">
                <a:solidFill>
                  <a:srgbClr val="000000"/>
                </a:solidFill>
                <a:ea typeface="黑体" panose="02010609060101010101" pitchFamily="49" charset="-122"/>
                <a:cs typeface="Times New Roman" panose="02020603050405020304" pitchFamily="18" charset="0"/>
              </a:rPr>
              <a:t>LR</a:t>
            </a:r>
            <a:r>
              <a:rPr lang="en-US" altLang="zh-CN" sz="3000">
                <a:solidFill>
                  <a:srgbClr val="000000"/>
                </a:solidFill>
                <a:ea typeface="黑体" panose="02010609060101010101" pitchFamily="49" charset="-122"/>
                <a:cs typeface="Times New Roman" panose="02020603050405020304" pitchFamily="18" charset="0"/>
              </a:rPr>
              <a:t>(1)</a:t>
            </a:r>
            <a:r>
              <a:rPr lang="zh-CN" altLang="en-US" sz="3000">
                <a:solidFill>
                  <a:srgbClr val="000000"/>
                </a:solidFill>
                <a:latin typeface="微软雅黑" panose="020B0503020204020204" pitchFamily="34" charset="-122"/>
                <a:ea typeface="微软雅黑" panose="020B0503020204020204" pitchFamily="34" charset="-122"/>
              </a:rPr>
              <a:t>自动机</a:t>
            </a:r>
            <a:endParaRPr lang="zh-CN" altLang="en-US" sz="3000">
              <a:solidFill>
                <a:schemeClr val="tx1"/>
              </a:solidFill>
              <a:latin typeface="微软雅黑" panose="020B0503020204020204" pitchFamily="34" charset="-122"/>
              <a:ea typeface="微软雅黑" panose="020B0503020204020204" pitchFamily="34" charset="-122"/>
            </a:endParaRPr>
          </a:p>
        </p:txBody>
      </p:sp>
      <p:sp>
        <p:nvSpPr>
          <p:cNvPr id="59" name="Rectangle 37"/>
          <p:cNvSpPr>
            <a:spLocks noChangeArrowheads="1"/>
          </p:cNvSpPr>
          <p:nvPr/>
        </p:nvSpPr>
        <p:spPr bwMode="auto">
          <a:xfrm>
            <a:off x="107950" y="1012825"/>
            <a:ext cx="1290638" cy="1908175"/>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lnSpc>
                <a:spcPts val="2000"/>
              </a:lnSpc>
              <a:spcBef>
                <a:spcPct val="20000"/>
              </a:spcBef>
              <a:buFont typeface="Wingdings" pitchFamily="2" charset="2"/>
              <a:buNone/>
              <a:defRPr/>
            </a:pPr>
            <a:r>
              <a:rPr lang="zh-CN" altLang="zh-CN" b="1" noProof="1">
                <a:solidFill>
                  <a:srgbClr val="000000"/>
                </a:solidFill>
                <a:latin typeface="Times New Roman" pitchFamily="18" charset="0"/>
                <a:ea typeface="Times New Roman" pitchFamily="18" charset="0"/>
                <a:cs typeface="华文楷体" pitchFamily="2" charset="-122"/>
              </a:rPr>
              <a:t>0) </a:t>
            </a:r>
            <a:r>
              <a:rPr lang="en-US" altLang="zh-CN" b="1" i="1" noProof="1">
                <a:solidFill>
                  <a:srgbClr val="000000"/>
                </a:solidFill>
                <a:latin typeface="Times New Roman" pitchFamily="18" charset="0"/>
                <a:ea typeface="Times New Roman" pitchFamily="18" charset="0"/>
                <a:cs typeface="华文楷体" pitchFamily="2" charset="-122"/>
              </a:rPr>
              <a:t>S</a:t>
            </a:r>
            <a:r>
              <a:rPr lang="en-US" altLang="zh-CN" sz="1600" b="1" i="1" noProof="1">
                <a:solidFill>
                  <a:srgbClr val="000000"/>
                </a:solidFill>
                <a:latin typeface="Times New Roman" pitchFamily="18" charset="0"/>
                <a:ea typeface="Times New Roman" pitchFamily="18" charset="0"/>
                <a:cs typeface="华文楷体" pitchFamily="2" charset="-122"/>
              </a:rPr>
              <a:t>′ </a:t>
            </a:r>
            <a:r>
              <a:rPr lang="en-US" altLang="zh-CN" b="1" i="1" noProof="1">
                <a:solidFill>
                  <a:srgbClr val="000000"/>
                </a:solidFill>
                <a:latin typeface="Times New Roman" pitchFamily="18" charset="0"/>
                <a:ea typeface="Times New Roman" pitchFamily="18" charset="0"/>
                <a:cs typeface="华文楷体" pitchFamily="2" charset="-122"/>
              </a:rPr>
              <a:t>→S</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1) </a:t>
            </a:r>
            <a:r>
              <a:rPr lang="en-US" altLang="zh-CN" b="1" i="1" noProof="1">
                <a:solidFill>
                  <a:srgbClr val="000000"/>
                </a:solidFill>
                <a:latin typeface="Times New Roman" pitchFamily="18" charset="0"/>
                <a:ea typeface="Times New Roman" pitchFamily="18" charset="0"/>
                <a:cs typeface="华文楷体" pitchFamily="2" charset="-122"/>
              </a:rPr>
              <a:t>S→L=R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2) </a:t>
            </a:r>
            <a:r>
              <a:rPr lang="en-US" altLang="zh-CN" b="1" i="1" noProof="1">
                <a:solidFill>
                  <a:srgbClr val="000000"/>
                </a:solidFill>
                <a:latin typeface="Times New Roman" pitchFamily="18" charset="0"/>
                <a:ea typeface="Times New Roman" pitchFamily="18" charset="0"/>
                <a:cs typeface="华文楷体" pitchFamily="2" charset="-122"/>
              </a:rPr>
              <a:t>S→R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3) </a:t>
            </a:r>
            <a:r>
              <a:rPr lang="en-US" altLang="zh-CN" b="1" i="1" noProof="1">
                <a:solidFill>
                  <a:srgbClr val="000000"/>
                </a:solidFill>
                <a:latin typeface="Times New Roman" pitchFamily="18" charset="0"/>
                <a:ea typeface="Times New Roman" pitchFamily="18" charset="0"/>
                <a:cs typeface="华文楷体" pitchFamily="2" charset="-122"/>
              </a:rPr>
              <a:t>L→*R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4) </a:t>
            </a:r>
            <a:r>
              <a:rPr lang="en-US" altLang="zh-CN" b="1" i="1" noProof="1">
                <a:solidFill>
                  <a:srgbClr val="000000"/>
                </a:solidFill>
                <a:latin typeface="Times New Roman" pitchFamily="18" charset="0"/>
                <a:ea typeface="Times New Roman" pitchFamily="18" charset="0"/>
                <a:cs typeface="华文楷体" pitchFamily="2" charset="-122"/>
              </a:rPr>
              <a:t>L→</a:t>
            </a:r>
            <a:r>
              <a:rPr lang="en-US" altLang="zh-CN" b="1" noProof="1">
                <a:solidFill>
                  <a:srgbClr val="000000"/>
                </a:solidFill>
                <a:latin typeface="Times New Roman" pitchFamily="18" charset="0"/>
                <a:ea typeface="Times New Roman" pitchFamily="18" charset="0"/>
                <a:cs typeface="华文楷体" pitchFamily="2" charset="-122"/>
              </a:rPr>
              <a:t>id</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5) </a:t>
            </a:r>
            <a:r>
              <a:rPr lang="en-US" altLang="zh-CN" b="1" i="1" noProof="1">
                <a:solidFill>
                  <a:srgbClr val="000000"/>
                </a:solidFill>
                <a:latin typeface="Times New Roman" pitchFamily="18" charset="0"/>
                <a:ea typeface="Times New Roman" pitchFamily="18" charset="0"/>
                <a:cs typeface="华文楷体" pitchFamily="2" charset="-122"/>
              </a:rPr>
              <a:t>R→L</a:t>
            </a:r>
          </a:p>
        </p:txBody>
      </p:sp>
      <p:sp>
        <p:nvSpPr>
          <p:cNvPr id="66" name="矩形 65"/>
          <p:cNvSpPr/>
          <p:nvPr/>
        </p:nvSpPr>
        <p:spPr>
          <a:xfrm>
            <a:off x="5237163" y="3457575"/>
            <a:ext cx="1711325" cy="814388"/>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7" name="Rectangle 66"/>
          <p:cNvSpPr>
            <a:spLocks noChangeArrowheads="1"/>
          </p:cNvSpPr>
          <p:nvPr/>
        </p:nvSpPr>
        <p:spPr bwMode="auto">
          <a:xfrm>
            <a:off x="103188" y="3767138"/>
            <a:ext cx="2520950" cy="1200150"/>
          </a:xfrm>
          <a:prstGeom prst="rect">
            <a:avLst/>
          </a:prstGeom>
          <a:solidFill>
            <a:schemeClr val="accent5">
              <a:lumMod val="60000"/>
              <a:lumOff val="40000"/>
            </a:schemeClr>
          </a:solidFill>
          <a:ln w="12700">
            <a:solidFill>
              <a:schemeClr val="tx1"/>
            </a:solidFill>
            <a:miter lim="800000"/>
          </a:ln>
        </p:spPr>
        <p:txBody>
          <a:bodyPr>
            <a:spAutoFit/>
          </a:bodyPr>
          <a:lstStyle/>
          <a:p>
            <a:pPr eaLnBrk="1" hangingPunct="1">
              <a:buFont typeface="Arial" panose="020B0604020202020204" pitchFamily="34" charset="0"/>
              <a:buNone/>
              <a:defRPr/>
            </a:pPr>
            <a:r>
              <a:rPr lang="zh-CN" altLang="en-US" b="1" noProof="1">
                <a:solidFill>
                  <a:srgbClr val="000000"/>
                </a:solidFill>
                <a:latin typeface="Times New Roman" panose="02020603050405020304" pitchFamily="18" charset="0"/>
                <a:ea typeface="楷体" panose="02010609060101010101" pitchFamily="49" charset="-122"/>
                <a:cs typeface="+mn-ea"/>
              </a:rPr>
              <a:t>如果除</a:t>
            </a:r>
            <a:r>
              <a:rPr lang="zh-CN" altLang="en-US" b="1" noProof="1">
                <a:solidFill>
                  <a:srgbClr val="2D83F4"/>
                </a:solidFill>
                <a:latin typeface="Times New Roman" panose="02020603050405020304" pitchFamily="18" charset="0"/>
                <a:ea typeface="楷体" panose="02010609060101010101" pitchFamily="49" charset="-122"/>
                <a:cs typeface="+mn-ea"/>
              </a:rPr>
              <a:t>展望符</a:t>
            </a:r>
            <a:r>
              <a:rPr lang="zh-CN" altLang="en-US" b="1" noProof="1">
                <a:solidFill>
                  <a:srgbClr val="000000"/>
                </a:solidFill>
                <a:latin typeface="Times New Roman" panose="02020603050405020304" pitchFamily="18" charset="0"/>
                <a:ea typeface="楷体" panose="02010609060101010101" pitchFamily="49" charset="-122"/>
                <a:cs typeface="+mn-ea"/>
              </a:rPr>
              <a:t>外，两个</a:t>
            </a:r>
            <a:r>
              <a:rPr lang="en-US" altLang="zh-CN" b="1" i="1" noProof="1">
                <a:solidFill>
                  <a:srgbClr val="000000"/>
                </a:solidFill>
                <a:latin typeface="Times New Roman" panose="02020603050405020304" pitchFamily="18" charset="0"/>
                <a:ea typeface="Times New Roman" panose="02020603050405020304" pitchFamily="18" charset="0"/>
                <a:cs typeface="+mn-ea"/>
              </a:rPr>
              <a:t>LR</a:t>
            </a:r>
            <a:r>
              <a:rPr lang="en-US" altLang="zh-CN" b="1" noProof="1">
                <a:solidFill>
                  <a:srgbClr val="000000"/>
                </a:solidFill>
                <a:latin typeface="Times New Roman" panose="02020603050405020304" pitchFamily="18" charset="0"/>
                <a:ea typeface="Times New Roman" panose="02020603050405020304" pitchFamily="18" charset="0"/>
                <a:cs typeface="+mn-ea"/>
              </a:rPr>
              <a:t>(1)</a:t>
            </a:r>
            <a:r>
              <a:rPr lang="zh-CN" altLang="en-US" b="1" noProof="1">
                <a:solidFill>
                  <a:srgbClr val="000000"/>
                </a:solidFill>
                <a:latin typeface="Times New Roman" panose="02020603050405020304" pitchFamily="18" charset="0"/>
                <a:ea typeface="楷体" panose="02010609060101010101" pitchFamily="49" charset="-122"/>
                <a:cs typeface="+mn-ea"/>
              </a:rPr>
              <a:t>项目集是相同的，则称这两个</a:t>
            </a:r>
            <a:r>
              <a:rPr lang="en-US" altLang="zh-CN" b="1" i="1" noProof="1">
                <a:solidFill>
                  <a:srgbClr val="000000"/>
                </a:solidFill>
                <a:latin typeface="Times New Roman" panose="02020603050405020304" pitchFamily="18" charset="0"/>
                <a:ea typeface="Times New Roman" panose="02020603050405020304" pitchFamily="18" charset="0"/>
                <a:cs typeface="+mn-ea"/>
              </a:rPr>
              <a:t>LR</a:t>
            </a:r>
            <a:r>
              <a:rPr lang="en-US" altLang="zh-CN" b="1" noProof="1">
                <a:solidFill>
                  <a:srgbClr val="000000"/>
                </a:solidFill>
                <a:latin typeface="Times New Roman" panose="02020603050405020304" pitchFamily="18" charset="0"/>
                <a:ea typeface="Times New Roman" panose="02020603050405020304" pitchFamily="18" charset="0"/>
                <a:cs typeface="+mn-ea"/>
              </a:rPr>
              <a:t>(1)</a:t>
            </a:r>
            <a:r>
              <a:rPr lang="zh-CN" altLang="en-US" b="1" noProof="1">
                <a:solidFill>
                  <a:srgbClr val="000000"/>
                </a:solidFill>
                <a:latin typeface="Times New Roman" panose="02020603050405020304" pitchFamily="18" charset="0"/>
                <a:ea typeface="楷体" panose="02010609060101010101" pitchFamily="49" charset="-122"/>
                <a:cs typeface="+mn-ea"/>
              </a:rPr>
              <a:t>项目集是</a:t>
            </a:r>
            <a:r>
              <a:rPr lang="zh-CN" altLang="en-US" b="1" noProof="1">
                <a:solidFill>
                  <a:srgbClr val="FF0000"/>
                </a:solidFill>
                <a:latin typeface="Times New Roman" panose="02020603050405020304" pitchFamily="18" charset="0"/>
                <a:ea typeface="楷体" panose="02010609060101010101" pitchFamily="49" charset="-122"/>
                <a:cs typeface="+mn-ea"/>
              </a:rPr>
              <a:t>同心</a:t>
            </a:r>
            <a:r>
              <a:rPr lang="zh-CN" altLang="en-US" b="1" noProof="1">
                <a:solidFill>
                  <a:srgbClr val="000000"/>
                </a:solidFill>
                <a:latin typeface="Times New Roman" panose="02020603050405020304" pitchFamily="18" charset="0"/>
                <a:ea typeface="楷体" panose="02010609060101010101" pitchFamily="49" charset="-122"/>
                <a:cs typeface="+mn-ea"/>
              </a:rPr>
              <a:t>的</a:t>
            </a:r>
            <a:endParaRPr lang="zh-CN" altLang="en-US" b="1" noProof="1">
              <a:solidFill>
                <a:srgbClr val="000000"/>
              </a:solidFill>
              <a:latin typeface="Times New Roman" panose="02020603050405020304" pitchFamily="18" charset="0"/>
              <a:ea typeface="楷体" panose="02010609060101010101" pitchFamily="49" charset="-122"/>
            </a:endParaRPr>
          </a:p>
        </p:txBody>
      </p:sp>
      <p:grpSp>
        <p:nvGrpSpPr>
          <p:cNvPr id="49158" name="组合 62"/>
          <p:cNvGrpSpPr>
            <a:grpSpLocks/>
          </p:cNvGrpSpPr>
          <p:nvPr/>
        </p:nvGrpSpPr>
        <p:grpSpPr bwMode="auto">
          <a:xfrm>
            <a:off x="1476375" y="63500"/>
            <a:ext cx="7823200" cy="5016500"/>
            <a:chOff x="1475656" y="63500"/>
            <a:chExt cx="7824390" cy="5016500"/>
          </a:xfrm>
        </p:grpSpPr>
        <p:sp>
          <p:nvSpPr>
            <p:cNvPr id="49166" name="Text Box 5"/>
            <p:cNvSpPr txBox="1">
              <a:spLocks noChangeArrowheads="1"/>
            </p:cNvSpPr>
            <p:nvPr/>
          </p:nvSpPr>
          <p:spPr bwMode="auto">
            <a:xfrm>
              <a:off x="1475656" y="1041400"/>
              <a:ext cx="1555987" cy="2154238"/>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0</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 · S</a:t>
              </a:r>
              <a:r>
                <a:rPr lang="zh-CN" altLang="en-US"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rPr>
                <a:t>,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 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 · </a:t>
              </a:r>
              <a:r>
                <a:rPr lang="en-US" altLang="zh-CN" sz="2000" b="1">
                  <a:solidFill>
                    <a:srgbClr val="000000"/>
                  </a:solidFill>
                  <a:latin typeface="Times New Roman" panose="02020603050405020304" pitchFamily="18" charset="0"/>
                </a:rPr>
                <a:t>id</a:t>
              </a:r>
              <a:r>
                <a:rPr lang="en-US" altLang="zh-CN" sz="2000" b="1" i="1">
                  <a:solidFill>
                    <a:srgbClr val="000000"/>
                  </a:solidFill>
                  <a:latin typeface="Times New Roman" panose="02020603050405020304" pitchFamily="18" charset="0"/>
                </a:rPr>
                <a:t>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 · L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49167" name="Text Box 6"/>
            <p:cNvSpPr txBox="1">
              <a:spLocks noChangeArrowheads="1"/>
            </p:cNvSpPr>
            <p:nvPr/>
          </p:nvSpPr>
          <p:spPr bwMode="auto">
            <a:xfrm>
              <a:off x="3334902" y="682625"/>
              <a:ext cx="1224148"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1</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→S·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49168" name="Line 7"/>
            <p:cNvSpPr>
              <a:spLocks noChangeShapeType="1"/>
            </p:cNvSpPr>
            <p:nvPr/>
          </p:nvSpPr>
          <p:spPr bwMode="auto">
            <a:xfrm flipV="1">
              <a:off x="3056900" y="1273175"/>
              <a:ext cx="28894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 name="Text Box 8"/>
            <p:cNvSpPr txBox="1">
              <a:spLocks noChangeArrowheads="1"/>
            </p:cNvSpPr>
            <p:nvPr/>
          </p:nvSpPr>
          <p:spPr bwMode="auto">
            <a:xfrm>
              <a:off x="3334902" y="1463675"/>
              <a:ext cx="1479775" cy="9382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2</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S→L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49170" name="Line 9"/>
            <p:cNvSpPr>
              <a:spLocks noChangeShapeType="1"/>
            </p:cNvSpPr>
            <p:nvPr/>
          </p:nvSpPr>
          <p:spPr bwMode="auto">
            <a:xfrm flipV="1">
              <a:off x="3047374" y="1860550"/>
              <a:ext cx="29846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1" name="Text Box 10"/>
            <p:cNvSpPr txBox="1">
              <a:spLocks noChangeArrowheads="1"/>
            </p:cNvSpPr>
            <p:nvPr/>
          </p:nvSpPr>
          <p:spPr bwMode="auto">
            <a:xfrm>
              <a:off x="3023561" y="1465263"/>
              <a:ext cx="5032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72" name="Text Box 11"/>
            <p:cNvSpPr txBox="1">
              <a:spLocks noChangeArrowheads="1"/>
            </p:cNvSpPr>
            <p:nvPr/>
          </p:nvSpPr>
          <p:spPr bwMode="auto">
            <a:xfrm>
              <a:off x="3334902" y="2444750"/>
              <a:ext cx="1224148"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3</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49173" name="Line 12"/>
            <p:cNvSpPr>
              <a:spLocks noChangeShapeType="1"/>
            </p:cNvSpPr>
            <p:nvPr/>
          </p:nvSpPr>
          <p:spPr bwMode="auto">
            <a:xfrm flipV="1">
              <a:off x="3023561" y="2700338"/>
              <a:ext cx="28894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4" name="Text Box 13"/>
            <p:cNvSpPr txBox="1">
              <a:spLocks noChangeArrowheads="1"/>
            </p:cNvSpPr>
            <p:nvPr/>
          </p:nvSpPr>
          <p:spPr bwMode="auto">
            <a:xfrm>
              <a:off x="2996571" y="2333625"/>
              <a:ext cx="60963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76" name="Text Box 14"/>
            <p:cNvSpPr txBox="1">
              <a:spLocks noChangeArrowheads="1"/>
            </p:cNvSpPr>
            <p:nvPr/>
          </p:nvSpPr>
          <p:spPr bwMode="auto">
            <a:xfrm>
              <a:off x="3346015" y="3236913"/>
              <a:ext cx="1568689" cy="15033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4</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a:solidFill>
                    <a:srgbClr val="000000"/>
                  </a:solidFill>
                  <a:latin typeface="Times New Roman" panose="02020603050405020304" pitchFamily="18" charset="0"/>
                  <a:cs typeface="Times New Roman" panose="02020603050405020304" pitchFamily="18" charset="0"/>
                </a:rPr>
                <a:t> </a:t>
              </a:r>
              <a:r>
                <a:rPr kumimoji="1" lang="en-US" altLang="zh-CN" sz="2000" b="1">
                  <a:solidFill>
                    <a:srgbClr val="000000"/>
                  </a:solidFill>
                  <a:latin typeface="Times New Roman" panose="02020603050405020304" pitchFamily="18" charset="0"/>
                </a:rPr>
                <a:t>id</a:t>
              </a:r>
              <a:r>
                <a:rPr kumimoji="1" lang="zh-CN" altLang="en-US" sz="2000" b="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77" name="Text Box 15"/>
            <p:cNvSpPr txBox="1">
              <a:spLocks noChangeArrowheads="1"/>
            </p:cNvSpPr>
            <p:nvPr/>
          </p:nvSpPr>
          <p:spPr bwMode="auto">
            <a:xfrm>
              <a:off x="5289411" y="4281488"/>
              <a:ext cx="1582979"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5</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a:t>
              </a:r>
              <a:r>
                <a:rPr kumimoji="1" lang="en-US" altLang="zh-CN" sz="2000" b="1">
                  <a:solidFill>
                    <a:srgbClr val="000000"/>
                  </a:solidFill>
                  <a:latin typeface="Times New Roman" panose="02020603050405020304" pitchFamily="18" charset="0"/>
                </a:rPr>
                <a:t>id</a:t>
              </a:r>
              <a:r>
                <a:rPr kumimoji="1" lang="en-US" altLang="zh-CN"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49177" name="Text Box 16"/>
            <p:cNvSpPr txBox="1">
              <a:spLocks noChangeArrowheads="1"/>
            </p:cNvSpPr>
            <p:nvPr/>
          </p:nvSpPr>
          <p:spPr bwMode="auto">
            <a:xfrm>
              <a:off x="3061663" y="2932113"/>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49178" name="Text Box 17"/>
            <p:cNvSpPr txBox="1">
              <a:spLocks noChangeArrowheads="1"/>
            </p:cNvSpPr>
            <p:nvPr/>
          </p:nvSpPr>
          <p:spPr bwMode="auto">
            <a:xfrm>
              <a:off x="2704454" y="3687763"/>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49179" name="Line 19"/>
            <p:cNvSpPr>
              <a:spLocks noChangeShapeType="1"/>
            </p:cNvSpPr>
            <p:nvPr/>
          </p:nvSpPr>
          <p:spPr bwMode="auto">
            <a:xfrm flipV="1">
              <a:off x="4814367" y="1924050"/>
              <a:ext cx="430237"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0" name="Text Box 20"/>
            <p:cNvSpPr txBox="1">
              <a:spLocks noChangeArrowheads="1"/>
            </p:cNvSpPr>
            <p:nvPr/>
          </p:nvSpPr>
          <p:spPr bwMode="auto">
            <a:xfrm>
              <a:off x="4809603" y="1595438"/>
              <a:ext cx="45722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a:t>
              </a:r>
            </a:p>
          </p:txBody>
        </p:sp>
        <p:sp>
          <p:nvSpPr>
            <p:cNvPr id="82" name="Text Box 21"/>
            <p:cNvSpPr txBox="1">
              <a:spLocks noChangeArrowheads="1"/>
            </p:cNvSpPr>
            <p:nvPr/>
          </p:nvSpPr>
          <p:spPr bwMode="auto">
            <a:xfrm>
              <a:off x="5289411" y="2733675"/>
              <a:ext cx="1654427" cy="7064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7</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49182" name="Line 22"/>
            <p:cNvSpPr>
              <a:spLocks noChangeShapeType="1"/>
            </p:cNvSpPr>
            <p:nvPr/>
          </p:nvSpPr>
          <p:spPr bwMode="auto">
            <a:xfrm>
              <a:off x="4933436" y="3308350"/>
              <a:ext cx="39372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3" name="Text Box 23"/>
            <p:cNvSpPr txBox="1">
              <a:spLocks noChangeArrowheads="1"/>
            </p:cNvSpPr>
            <p:nvPr/>
          </p:nvSpPr>
          <p:spPr bwMode="auto">
            <a:xfrm>
              <a:off x="4879457" y="2949575"/>
              <a:ext cx="45722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85" name="Text Box 24"/>
            <p:cNvSpPr txBox="1">
              <a:spLocks noChangeArrowheads="1"/>
            </p:cNvSpPr>
            <p:nvPr/>
          </p:nvSpPr>
          <p:spPr bwMode="auto">
            <a:xfrm>
              <a:off x="5289411" y="3525838"/>
              <a:ext cx="1582979"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8</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49185" name="Line 25"/>
            <p:cNvSpPr>
              <a:spLocks noChangeShapeType="1"/>
            </p:cNvSpPr>
            <p:nvPr/>
          </p:nvSpPr>
          <p:spPr bwMode="auto">
            <a:xfrm>
              <a:off x="4901684" y="3957638"/>
              <a:ext cx="38737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6" name="Text Box 26"/>
            <p:cNvSpPr txBox="1">
              <a:spLocks noChangeArrowheads="1"/>
            </p:cNvSpPr>
            <p:nvPr/>
          </p:nvSpPr>
          <p:spPr bwMode="auto">
            <a:xfrm>
              <a:off x="4895333" y="3597275"/>
              <a:ext cx="38102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88" name="Text Box 27"/>
            <p:cNvSpPr txBox="1">
              <a:spLocks noChangeArrowheads="1"/>
            </p:cNvSpPr>
            <p:nvPr/>
          </p:nvSpPr>
          <p:spPr bwMode="auto">
            <a:xfrm>
              <a:off x="7318545" y="63500"/>
              <a:ext cx="1524232"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9</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49188" name="Line 28"/>
            <p:cNvSpPr>
              <a:spLocks noChangeShapeType="1"/>
            </p:cNvSpPr>
            <p:nvPr/>
          </p:nvSpPr>
          <p:spPr bwMode="auto">
            <a:xfrm flipV="1">
              <a:off x="6954443" y="373257"/>
              <a:ext cx="327891" cy="38556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9" name="Text Box 29"/>
            <p:cNvSpPr txBox="1">
              <a:spLocks noChangeArrowheads="1"/>
            </p:cNvSpPr>
            <p:nvPr/>
          </p:nvSpPr>
          <p:spPr bwMode="auto">
            <a:xfrm>
              <a:off x="6718374" y="369251"/>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49190" name="Text Box 33"/>
            <p:cNvSpPr txBox="1">
              <a:spLocks noChangeArrowheads="1"/>
            </p:cNvSpPr>
            <p:nvPr/>
          </p:nvSpPr>
          <p:spPr bwMode="auto">
            <a:xfrm>
              <a:off x="3031498" y="896938"/>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a:t>
              </a:r>
            </a:p>
          </p:txBody>
        </p:sp>
        <p:sp>
          <p:nvSpPr>
            <p:cNvPr id="49191" name="Line 34"/>
            <p:cNvSpPr>
              <a:spLocks noChangeShapeType="1"/>
            </p:cNvSpPr>
            <p:nvPr/>
          </p:nvSpPr>
          <p:spPr bwMode="auto">
            <a:xfrm flipV="1">
              <a:off x="4911209" y="4564063"/>
              <a:ext cx="377847" cy="15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2" name="Text Box 35"/>
            <p:cNvSpPr txBox="1">
              <a:spLocks noChangeArrowheads="1"/>
            </p:cNvSpPr>
            <p:nvPr/>
          </p:nvSpPr>
          <p:spPr bwMode="auto">
            <a:xfrm>
              <a:off x="4879457" y="4175125"/>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grpSp>
          <p:nvGrpSpPr>
            <p:cNvPr id="49193" name="Group 36"/>
            <p:cNvGrpSpPr>
              <a:grpSpLocks/>
            </p:cNvGrpSpPr>
            <p:nvPr/>
          </p:nvGrpSpPr>
          <p:grpSpPr bwMode="auto">
            <a:xfrm>
              <a:off x="3045787" y="3975100"/>
              <a:ext cx="290529" cy="269875"/>
              <a:chOff x="2335" y="3249"/>
              <a:chExt cx="183" cy="226"/>
            </a:xfrm>
          </p:grpSpPr>
          <p:sp>
            <p:nvSpPr>
              <p:cNvPr id="49217" name="Line 37"/>
              <p:cNvSpPr>
                <a:spLocks noChangeShapeType="1"/>
              </p:cNvSpPr>
              <p:nvPr/>
            </p:nvSpPr>
            <p:spPr bwMode="auto">
              <a:xfrm>
                <a:off x="2335" y="3249"/>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8" name="Line 38"/>
              <p:cNvSpPr>
                <a:spLocks noChangeShapeType="1"/>
              </p:cNvSpPr>
              <p:nvPr/>
            </p:nvSpPr>
            <p:spPr bwMode="auto">
              <a:xfrm>
                <a:off x="2335" y="3249"/>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9" name="Line 39"/>
              <p:cNvSpPr>
                <a:spLocks noChangeShapeType="1"/>
              </p:cNvSpPr>
              <p:nvPr/>
            </p:nvSpPr>
            <p:spPr bwMode="auto">
              <a:xfrm>
                <a:off x="2336" y="3475"/>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9194" name="Text Box 40"/>
            <p:cNvSpPr txBox="1">
              <a:spLocks noChangeArrowheads="1"/>
            </p:cNvSpPr>
            <p:nvPr/>
          </p:nvSpPr>
          <p:spPr bwMode="auto">
            <a:xfrm>
              <a:off x="3021973" y="3944938"/>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49195" name="Line 41"/>
            <p:cNvSpPr>
              <a:spLocks noChangeShapeType="1"/>
            </p:cNvSpPr>
            <p:nvPr/>
          </p:nvSpPr>
          <p:spPr bwMode="auto">
            <a:xfrm>
              <a:off x="3056900" y="3038475"/>
              <a:ext cx="261954" cy="433388"/>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6" name="Line 57"/>
            <p:cNvSpPr>
              <a:spLocks noChangeShapeType="1"/>
            </p:cNvSpPr>
            <p:nvPr/>
          </p:nvSpPr>
          <p:spPr bwMode="auto">
            <a:xfrm flipV="1">
              <a:off x="2771800" y="4872033"/>
              <a:ext cx="2517255" cy="2540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7" name="Line 59"/>
            <p:cNvSpPr>
              <a:spLocks noChangeShapeType="1"/>
            </p:cNvSpPr>
            <p:nvPr/>
          </p:nvSpPr>
          <p:spPr bwMode="auto">
            <a:xfrm flipH="1" flipV="1">
              <a:off x="2759099" y="3195638"/>
              <a:ext cx="12701" cy="1724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8" name="Text Box 32"/>
            <p:cNvSpPr txBox="1">
              <a:spLocks noChangeArrowheads="1"/>
            </p:cNvSpPr>
            <p:nvPr/>
          </p:nvSpPr>
          <p:spPr bwMode="auto">
            <a:xfrm>
              <a:off x="6944918" y="1677862"/>
              <a:ext cx="503327"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00" name="Text Box 42"/>
            <p:cNvSpPr txBox="1">
              <a:spLocks noChangeArrowheads="1"/>
            </p:cNvSpPr>
            <p:nvPr/>
          </p:nvSpPr>
          <p:spPr bwMode="auto">
            <a:xfrm>
              <a:off x="7312194" y="844550"/>
              <a:ext cx="1440082" cy="6556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10</a:t>
              </a:r>
              <a:r>
                <a:rPr kumimoji="1" lang="en-US" altLang="zh-CN" sz="2000" b="1">
                  <a:latin typeface="Times New Roman" panose="02020603050405020304" pitchFamily="18" charset="0"/>
                </a:rPr>
                <a:t>:</a:t>
              </a:r>
            </a:p>
            <a:p>
              <a:pPr>
                <a:lnSpc>
                  <a:spcPts val="2200"/>
                </a:lnSpc>
                <a:defRPr/>
              </a:pPr>
              <a:r>
                <a:rPr kumimoji="1" lang="en-US" altLang="zh-CN" sz="2000" b="1" i="1">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49200" name="Line 43"/>
            <p:cNvSpPr>
              <a:spLocks noChangeShapeType="1"/>
            </p:cNvSpPr>
            <p:nvPr/>
          </p:nvSpPr>
          <p:spPr bwMode="auto">
            <a:xfrm flipV="1">
              <a:off x="6906952" y="1050284"/>
              <a:ext cx="405544" cy="1884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1" name="Text Box 44"/>
            <p:cNvSpPr txBox="1">
              <a:spLocks noChangeArrowheads="1"/>
            </p:cNvSpPr>
            <p:nvPr/>
          </p:nvSpPr>
          <p:spPr bwMode="auto">
            <a:xfrm>
              <a:off x="6924342" y="738592"/>
              <a:ext cx="533495" cy="36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103" name="Text Box 45"/>
            <p:cNvSpPr txBox="1">
              <a:spLocks noChangeArrowheads="1"/>
            </p:cNvSpPr>
            <p:nvPr/>
          </p:nvSpPr>
          <p:spPr bwMode="auto">
            <a:xfrm>
              <a:off x="7328071" y="1779588"/>
              <a:ext cx="1416265" cy="15033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11</a:t>
              </a:r>
              <a:r>
                <a:rPr kumimoji="1" lang="en-US" altLang="zh-CN" sz="2000" b="1">
                  <a:latin typeface="Times New Roman" panose="02020603050405020304" pitchFamily="18" charset="0"/>
                </a:rPr>
                <a:t>:</a:t>
              </a: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R , </a:t>
              </a:r>
              <a:r>
                <a:rPr kumimoji="1" lang="en-US" altLang="zh-CN" sz="2000" b="1">
                  <a:latin typeface="华文楷体" panose="02010600040101010101" pitchFamily="2" charset="-122"/>
                </a:rPr>
                <a:t>$</a:t>
              </a:r>
              <a:endParaRPr kumimoji="1" lang="zh-CN" altLang="en-US"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latin typeface="Times New Roman" panose="02020603050405020304" pitchFamily="18" charset="0"/>
                </a:rPr>
                <a:t>L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*R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a:latin typeface="Times New Roman" panose="02020603050405020304" pitchFamily="18" charset="0"/>
                </a:rPr>
                <a:t>id </a:t>
              </a:r>
              <a:r>
                <a:rPr kumimoji="1" lang="en-US" altLang="zh-CN" sz="2000" b="1" i="1">
                  <a:latin typeface="Times New Roman" panose="02020603050405020304" pitchFamily="18" charset="0"/>
                </a:rPr>
                <a:t>,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49203" name="Text Box 46"/>
            <p:cNvSpPr txBox="1">
              <a:spLocks noChangeArrowheads="1"/>
            </p:cNvSpPr>
            <p:nvPr/>
          </p:nvSpPr>
          <p:spPr bwMode="auto">
            <a:xfrm>
              <a:off x="6891381" y="1187474"/>
              <a:ext cx="360425" cy="40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49204" name="Line 47"/>
            <p:cNvSpPr>
              <a:spLocks noChangeShapeType="1"/>
            </p:cNvSpPr>
            <p:nvPr/>
          </p:nvSpPr>
          <p:spPr bwMode="auto">
            <a:xfrm>
              <a:off x="6940394" y="1406057"/>
              <a:ext cx="385967" cy="371307"/>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 name="Text Box 48"/>
            <p:cNvSpPr txBox="1">
              <a:spLocks noChangeArrowheads="1"/>
            </p:cNvSpPr>
            <p:nvPr/>
          </p:nvSpPr>
          <p:spPr bwMode="auto">
            <a:xfrm>
              <a:off x="7348712" y="3592513"/>
              <a:ext cx="1395624"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12</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L→</a:t>
              </a:r>
              <a:r>
                <a:rPr kumimoji="1" lang="en-US" altLang="zh-CN" sz="2000" b="1">
                  <a:latin typeface="Times New Roman" panose="02020603050405020304" pitchFamily="18" charset="0"/>
                </a:rPr>
                <a:t>id</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latin typeface="Times New Roman" panose="02020603050405020304" pitchFamily="18" charset="0"/>
                </a:rPr>
                <a:t>,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49206" name="Line 49"/>
            <p:cNvSpPr>
              <a:spLocks noChangeShapeType="1"/>
            </p:cNvSpPr>
            <p:nvPr/>
          </p:nvSpPr>
          <p:spPr bwMode="auto">
            <a:xfrm>
              <a:off x="6924342" y="1689736"/>
              <a:ext cx="401956" cy="1836102"/>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8" name="Text Box 50"/>
            <p:cNvSpPr txBox="1">
              <a:spLocks noChangeArrowheads="1"/>
            </p:cNvSpPr>
            <p:nvPr/>
          </p:nvSpPr>
          <p:spPr bwMode="auto">
            <a:xfrm>
              <a:off x="7348712" y="4371975"/>
              <a:ext cx="1403563"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13</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49208" name="Freeform 51"/>
            <p:cNvSpPr>
              <a:spLocks noChangeArrowheads="1"/>
            </p:cNvSpPr>
            <p:nvPr/>
          </p:nvSpPr>
          <p:spPr bwMode="auto">
            <a:xfrm>
              <a:off x="8723948" y="3188062"/>
              <a:ext cx="360425" cy="1612802"/>
            </a:xfrm>
            <a:custGeom>
              <a:avLst/>
              <a:gdLst>
                <a:gd name="T0" fmla="*/ 0 w 416"/>
                <a:gd name="T1" fmla="*/ 0 h 862"/>
                <a:gd name="T2" fmla="*/ 2147483646 w 416"/>
                <a:gd name="T3" fmla="*/ 2147483646 h 862"/>
                <a:gd name="T4" fmla="*/ 2147483646 w 416"/>
                <a:gd name="T5" fmla="*/ 2147483646 h 862"/>
                <a:gd name="T6" fmla="*/ 0 60000 65536"/>
                <a:gd name="T7" fmla="*/ 0 60000 65536"/>
                <a:gd name="T8" fmla="*/ 0 60000 65536"/>
                <a:gd name="T9" fmla="*/ 0 w 416"/>
                <a:gd name="T10" fmla="*/ 0 h 862"/>
                <a:gd name="T11" fmla="*/ 416 w 416"/>
                <a:gd name="T12" fmla="*/ 862 h 862"/>
              </a:gdLst>
              <a:ahLst/>
              <a:cxnLst>
                <a:cxn ang="T6">
                  <a:pos x="T0" y="T1"/>
                </a:cxn>
                <a:cxn ang="T7">
                  <a:pos x="T2" y="T3"/>
                </a:cxn>
                <a:cxn ang="T8">
                  <a:pos x="T4" y="T5"/>
                </a:cxn>
              </a:cxnLst>
              <a:rect l="T9" t="T10" r="T11" b="T12"/>
              <a:pathLst>
                <a:path w="416" h="862">
                  <a:moveTo>
                    <a:pt x="0" y="0"/>
                  </a:moveTo>
                  <a:cubicBezTo>
                    <a:pt x="200" y="177"/>
                    <a:pt x="400" y="355"/>
                    <a:pt x="408" y="499"/>
                  </a:cubicBezTo>
                  <a:cubicBezTo>
                    <a:pt x="416" y="643"/>
                    <a:pt x="231" y="752"/>
                    <a:pt x="46" y="862"/>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9" name="Text Box 52"/>
            <p:cNvSpPr txBox="1">
              <a:spLocks noChangeArrowheads="1"/>
            </p:cNvSpPr>
            <p:nvPr/>
          </p:nvSpPr>
          <p:spPr bwMode="auto">
            <a:xfrm>
              <a:off x="8842765" y="2979448"/>
              <a:ext cx="457281"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49210" name="Freeform 53"/>
            <p:cNvSpPr>
              <a:spLocks noChangeArrowheads="1"/>
            </p:cNvSpPr>
            <p:nvPr/>
          </p:nvSpPr>
          <p:spPr bwMode="auto">
            <a:xfrm>
              <a:off x="8746431" y="2015087"/>
              <a:ext cx="360425" cy="353990"/>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1" name="Text Box 54"/>
            <p:cNvSpPr txBox="1">
              <a:spLocks noChangeArrowheads="1"/>
            </p:cNvSpPr>
            <p:nvPr/>
          </p:nvSpPr>
          <p:spPr bwMode="auto">
            <a:xfrm>
              <a:off x="8714675" y="1996038"/>
              <a:ext cx="533495" cy="40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49212" name="Text Box 55"/>
            <p:cNvSpPr txBox="1">
              <a:spLocks noChangeArrowheads="1"/>
            </p:cNvSpPr>
            <p:nvPr/>
          </p:nvSpPr>
          <p:spPr bwMode="auto">
            <a:xfrm>
              <a:off x="7858813" y="1420009"/>
              <a:ext cx="381068" cy="368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49213" name="Line 56"/>
            <p:cNvSpPr>
              <a:spLocks noChangeShapeType="1"/>
            </p:cNvSpPr>
            <p:nvPr/>
          </p:nvSpPr>
          <p:spPr bwMode="auto">
            <a:xfrm flipV="1">
              <a:off x="7866454" y="1492013"/>
              <a:ext cx="0" cy="26985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4" name="Line 56"/>
            <p:cNvSpPr>
              <a:spLocks noChangeShapeType="1"/>
            </p:cNvSpPr>
            <p:nvPr/>
          </p:nvSpPr>
          <p:spPr bwMode="auto">
            <a:xfrm flipH="1">
              <a:off x="7976011" y="3292103"/>
              <a:ext cx="9527" cy="31748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15" name="Text Box 17"/>
            <p:cNvSpPr txBox="1">
              <a:spLocks noChangeArrowheads="1"/>
            </p:cNvSpPr>
            <p:nvPr/>
          </p:nvSpPr>
          <p:spPr bwMode="auto">
            <a:xfrm>
              <a:off x="7984558" y="3285174"/>
              <a:ext cx="533495"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117" name="Text Box 18"/>
            <p:cNvSpPr txBox="1">
              <a:spLocks noChangeArrowheads="1"/>
            </p:cNvSpPr>
            <p:nvPr/>
          </p:nvSpPr>
          <p:spPr bwMode="auto">
            <a:xfrm>
              <a:off x="5289411" y="771525"/>
              <a:ext cx="1649664" cy="16319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dirty="0">
                  <a:solidFill>
                    <a:srgbClr val="000000"/>
                  </a:solidFill>
                  <a:latin typeface="Times New Roman" panose="02020603050405020304" pitchFamily="18" charset="0"/>
                </a:rPr>
                <a:t>I</a:t>
              </a:r>
              <a:r>
                <a:rPr kumimoji="1" lang="en-US" altLang="zh-CN" sz="2000" b="1" i="1" baseline="-25000" dirty="0">
                  <a:solidFill>
                    <a:srgbClr val="000000"/>
                  </a:solidFill>
                  <a:latin typeface="Times New Roman" panose="02020603050405020304" pitchFamily="18" charset="0"/>
                </a:rPr>
                <a:t>6</a:t>
              </a:r>
              <a:r>
                <a:rPr kumimoji="1" lang="en-US" altLang="zh-CN" sz="2000" b="1" dirty="0">
                  <a:solidFill>
                    <a:srgbClr val="000000"/>
                  </a:solidFill>
                  <a:latin typeface="Times New Roman" panose="02020603050405020304" pitchFamily="18" charset="0"/>
                </a:rPr>
                <a:t>:</a:t>
              </a:r>
            </a:p>
            <a:p>
              <a:pPr>
                <a:lnSpc>
                  <a:spcPts val="2400"/>
                </a:lnSpc>
                <a:defRPr/>
              </a:pPr>
              <a:r>
                <a:rPr kumimoji="1" lang="en-US" altLang="zh-CN" sz="2000" b="1" i="1" dirty="0">
                  <a:solidFill>
                    <a:srgbClr val="000000"/>
                  </a:solidFill>
                  <a:latin typeface="Times New Roman" panose="02020603050405020304" pitchFamily="18" charset="0"/>
                </a:rPr>
                <a:t>S→L=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R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R→</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L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*R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dirty="0">
                  <a:solidFill>
                    <a:srgbClr val="000000"/>
                  </a:solidFill>
                  <a:latin typeface="Times New Roman" panose="02020603050405020304" pitchFamily="18" charset="0"/>
                </a:rPr>
                <a:t>id</a:t>
              </a:r>
              <a:r>
                <a:rPr kumimoji="1" lang="en-US" altLang="zh-CN" sz="2000" b="1" i="1" dirty="0">
                  <a:solidFill>
                    <a:srgbClr val="000000"/>
                  </a:solidFill>
                  <a:latin typeface="Times New Roman" panose="02020603050405020304" pitchFamily="18" charset="0"/>
                </a:rPr>
                <a:t>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p:txBody>
        </p:sp>
      </p:grpSp>
      <p:sp>
        <p:nvSpPr>
          <p:cNvPr id="121" name="矩形 120"/>
          <p:cNvSpPr/>
          <p:nvPr/>
        </p:nvSpPr>
        <p:spPr>
          <a:xfrm>
            <a:off x="7253288" y="811213"/>
            <a:ext cx="1558925" cy="792162"/>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2" name="矩形 121"/>
          <p:cNvSpPr/>
          <p:nvPr/>
        </p:nvSpPr>
        <p:spPr>
          <a:xfrm>
            <a:off x="7283450" y="1708150"/>
            <a:ext cx="1525588" cy="1624013"/>
          </a:xfrm>
          <a:prstGeom prst="rect">
            <a:avLst/>
          </a:prstGeom>
          <a:noFill/>
          <a:ln w="3810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3" name="矩形 122"/>
          <p:cNvSpPr/>
          <p:nvPr/>
        </p:nvSpPr>
        <p:spPr>
          <a:xfrm>
            <a:off x="3276600" y="3179763"/>
            <a:ext cx="1704975" cy="1624012"/>
          </a:xfrm>
          <a:prstGeom prst="rect">
            <a:avLst/>
          </a:prstGeom>
          <a:noFill/>
          <a:ln w="3810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4" name="矩形 123"/>
          <p:cNvSpPr/>
          <p:nvPr/>
        </p:nvSpPr>
        <p:spPr>
          <a:xfrm>
            <a:off x="7285038" y="3552825"/>
            <a:ext cx="1527175" cy="792163"/>
          </a:xfrm>
          <a:prstGeom prst="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5" name="矩形 124"/>
          <p:cNvSpPr/>
          <p:nvPr/>
        </p:nvSpPr>
        <p:spPr>
          <a:xfrm>
            <a:off x="5219700" y="4227513"/>
            <a:ext cx="1704975" cy="792162"/>
          </a:xfrm>
          <a:prstGeom prst="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6" name="矩形 125"/>
          <p:cNvSpPr/>
          <p:nvPr/>
        </p:nvSpPr>
        <p:spPr>
          <a:xfrm>
            <a:off x="7281863" y="4349750"/>
            <a:ext cx="1527175" cy="75247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7" name="矩形 126"/>
          <p:cNvSpPr/>
          <p:nvPr/>
        </p:nvSpPr>
        <p:spPr>
          <a:xfrm>
            <a:off x="5219700" y="2682875"/>
            <a:ext cx="1766888" cy="75247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a:extLst>
              <a:ext uri="{FF2B5EF4-FFF2-40B4-BE49-F238E27FC236}">
                <a16:creationId xmlns:a16="http://schemas.microsoft.com/office/drawing/2014/main" id="{9B9A3057-4D7F-4F8C-AB92-B72A24898BBF}"/>
              </a:ext>
            </a:extLst>
          </p:cNvPr>
          <p:cNvSpPr>
            <a:spLocks noGrp="1"/>
          </p:cNvSpPr>
          <p:nvPr>
            <p:ph type="sldNum" sz="quarter" idx="12"/>
          </p:nvPr>
        </p:nvSpPr>
        <p:spPr/>
        <p:txBody>
          <a:bodyPr/>
          <a:lstStyle/>
          <a:p>
            <a:pPr>
              <a:defRPr/>
            </a:pPr>
            <a:fld id="{76D20AB1-C80E-44EB-B890-88EEF3B3DC08}" type="slidenum">
              <a:rPr lang="zh-CN" altLang="en-US" smtClean="0"/>
              <a:pPr>
                <a:defRPr/>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xit" presetSubtype="32" fill="hold" grpId="0" nodeType="clickEffect">
                                  <p:stCondLst>
                                    <p:cond delay="0"/>
                                  </p:stCondLst>
                                  <p:childTnLst>
                                    <p:anim calcmode="lin" valueType="num">
                                      <p:cBhvr>
                                        <p:cTn id="13" dur="500"/>
                                        <p:tgtEl>
                                          <p:spTgt spid="121"/>
                                        </p:tgtEl>
                                        <p:attrNameLst>
                                          <p:attrName>ppt_w</p:attrName>
                                        </p:attrNameLst>
                                      </p:cBhvr>
                                      <p:tavLst>
                                        <p:tav tm="0">
                                          <p:val>
                                            <p:strVal val="ppt_w"/>
                                          </p:val>
                                        </p:tav>
                                        <p:tav tm="100000">
                                          <p:val>
                                            <p:fltVal val="0"/>
                                          </p:val>
                                        </p:tav>
                                      </p:tavLst>
                                    </p:anim>
                                    <p:anim calcmode="lin" valueType="num">
                                      <p:cBhvr>
                                        <p:cTn id="14" dur="500"/>
                                        <p:tgtEl>
                                          <p:spTgt spid="121"/>
                                        </p:tgtEl>
                                        <p:attrNameLst>
                                          <p:attrName>ppt_h</p:attrName>
                                        </p:attrNameLst>
                                      </p:cBhvr>
                                      <p:tavLst>
                                        <p:tav tm="0">
                                          <p:val>
                                            <p:strVal val="ppt_h"/>
                                          </p:val>
                                        </p:tav>
                                        <p:tav tm="100000">
                                          <p:val>
                                            <p:fltVal val="0"/>
                                          </p:val>
                                        </p:tav>
                                      </p:tavLst>
                                    </p:anim>
                                    <p:animEffect transition="out" filter="fade">
                                      <p:cBhvr>
                                        <p:cTn id="15" dur="500"/>
                                        <p:tgtEl>
                                          <p:spTgt spid="121"/>
                                        </p:tgtEl>
                                      </p:cBhvr>
                                    </p:animEffect>
                                    <p:set>
                                      <p:cBhvr>
                                        <p:cTn id="16" dur="1" fill="hold">
                                          <p:stCondLst>
                                            <p:cond delay="499"/>
                                          </p:stCondLst>
                                        </p:cTn>
                                        <p:tgtEl>
                                          <p:spTgt spid="121"/>
                                        </p:tgtEl>
                                        <p:attrNameLst>
                                          <p:attrName>style.visibility</p:attrName>
                                        </p:attrNameLst>
                                      </p:cBhvr>
                                      <p:to>
                                        <p:strVal val="hidden"/>
                                      </p:to>
                                    </p:set>
                                  </p:childTnLst>
                                </p:cTn>
                              </p:par>
                              <p:par>
                                <p:cTn id="17" presetID="53" presetClass="exit" presetSubtype="32" fill="hold" grpId="0" nodeType="withEffect">
                                  <p:stCondLst>
                                    <p:cond delay="0"/>
                                  </p:stCondLst>
                                  <p:childTnLst>
                                    <p:anim calcmode="lin" valueType="num">
                                      <p:cBhvr>
                                        <p:cTn id="18" dur="500"/>
                                        <p:tgtEl>
                                          <p:spTgt spid="66"/>
                                        </p:tgtEl>
                                        <p:attrNameLst>
                                          <p:attrName>ppt_w</p:attrName>
                                        </p:attrNameLst>
                                      </p:cBhvr>
                                      <p:tavLst>
                                        <p:tav tm="0">
                                          <p:val>
                                            <p:strVal val="ppt_w"/>
                                          </p:val>
                                        </p:tav>
                                        <p:tav tm="100000">
                                          <p:val>
                                            <p:fltVal val="0"/>
                                          </p:val>
                                        </p:tav>
                                      </p:tavLst>
                                    </p:anim>
                                    <p:anim calcmode="lin" valueType="num">
                                      <p:cBhvr>
                                        <p:cTn id="19" dur="500"/>
                                        <p:tgtEl>
                                          <p:spTgt spid="66"/>
                                        </p:tgtEl>
                                        <p:attrNameLst>
                                          <p:attrName>ppt_h</p:attrName>
                                        </p:attrNameLst>
                                      </p:cBhvr>
                                      <p:tavLst>
                                        <p:tav tm="0">
                                          <p:val>
                                            <p:strVal val="ppt_h"/>
                                          </p:val>
                                        </p:tav>
                                        <p:tav tm="100000">
                                          <p:val>
                                            <p:fltVal val="0"/>
                                          </p:val>
                                        </p:tav>
                                      </p:tavLst>
                                    </p:anim>
                                    <p:animEffect transition="out" filter="fade">
                                      <p:cBhvr>
                                        <p:cTn id="20" dur="500"/>
                                        <p:tgtEl>
                                          <p:spTgt spid="66"/>
                                        </p:tgtEl>
                                      </p:cBhvr>
                                    </p:animEffect>
                                    <p:set>
                                      <p:cBhvr>
                                        <p:cTn id="21" dur="1" fill="hold">
                                          <p:stCondLst>
                                            <p:cond delay="499"/>
                                          </p:stCondLst>
                                        </p:cTn>
                                        <p:tgtEl>
                                          <p:spTgt spid="66"/>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22"/>
                                        </p:tgtEl>
                                        <p:attrNameLst>
                                          <p:attrName>style.visibility</p:attrName>
                                        </p:attrNameLst>
                                      </p:cBhvr>
                                      <p:to>
                                        <p:strVal val="visible"/>
                                      </p:to>
                                    </p:set>
                                    <p:anim calcmode="lin" valueType="num">
                                      <p:cBhvr>
                                        <p:cTn id="26" dur="500" fill="hold"/>
                                        <p:tgtEl>
                                          <p:spTgt spid="122"/>
                                        </p:tgtEl>
                                        <p:attrNameLst>
                                          <p:attrName>ppt_w</p:attrName>
                                        </p:attrNameLst>
                                      </p:cBhvr>
                                      <p:tavLst>
                                        <p:tav tm="0">
                                          <p:val>
                                            <p:fltVal val="0"/>
                                          </p:val>
                                        </p:tav>
                                        <p:tav tm="100000">
                                          <p:val>
                                            <p:strVal val="#ppt_w"/>
                                          </p:val>
                                        </p:tav>
                                      </p:tavLst>
                                    </p:anim>
                                    <p:anim calcmode="lin" valueType="num">
                                      <p:cBhvr>
                                        <p:cTn id="27" dur="500" fill="hold"/>
                                        <p:tgtEl>
                                          <p:spTgt spid="122"/>
                                        </p:tgtEl>
                                        <p:attrNameLst>
                                          <p:attrName>ppt_h</p:attrName>
                                        </p:attrNameLst>
                                      </p:cBhvr>
                                      <p:tavLst>
                                        <p:tav tm="0">
                                          <p:val>
                                            <p:fltVal val="0"/>
                                          </p:val>
                                        </p:tav>
                                        <p:tav tm="100000">
                                          <p:val>
                                            <p:strVal val="#ppt_h"/>
                                          </p:val>
                                        </p:tav>
                                      </p:tavLst>
                                    </p:anim>
                                    <p:animEffect transition="in" filter="fade">
                                      <p:cBhvr>
                                        <p:cTn id="28" dur="500"/>
                                        <p:tgtEl>
                                          <p:spTgt spid="12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anim calcmode="lin" valueType="num">
                                      <p:cBhvr>
                                        <p:cTn id="31" dur="500" fill="hold"/>
                                        <p:tgtEl>
                                          <p:spTgt spid="123"/>
                                        </p:tgtEl>
                                        <p:attrNameLst>
                                          <p:attrName>ppt_w</p:attrName>
                                        </p:attrNameLst>
                                      </p:cBhvr>
                                      <p:tavLst>
                                        <p:tav tm="0">
                                          <p:val>
                                            <p:fltVal val="0"/>
                                          </p:val>
                                        </p:tav>
                                        <p:tav tm="100000">
                                          <p:val>
                                            <p:strVal val="#ppt_w"/>
                                          </p:val>
                                        </p:tav>
                                      </p:tavLst>
                                    </p:anim>
                                    <p:anim calcmode="lin" valueType="num">
                                      <p:cBhvr>
                                        <p:cTn id="32" dur="500" fill="hold"/>
                                        <p:tgtEl>
                                          <p:spTgt spid="123"/>
                                        </p:tgtEl>
                                        <p:attrNameLst>
                                          <p:attrName>ppt_h</p:attrName>
                                        </p:attrNameLst>
                                      </p:cBhvr>
                                      <p:tavLst>
                                        <p:tav tm="0">
                                          <p:val>
                                            <p:fltVal val="0"/>
                                          </p:val>
                                        </p:tav>
                                        <p:tav tm="100000">
                                          <p:val>
                                            <p:strVal val="#ppt_h"/>
                                          </p:val>
                                        </p:tav>
                                      </p:tavLst>
                                    </p:anim>
                                    <p:animEffect transition="in" filter="fade">
                                      <p:cBhvr>
                                        <p:cTn id="33" dur="500"/>
                                        <p:tgtEl>
                                          <p:spTgt spid="12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3" presetClass="exit" presetSubtype="32" fill="hold" grpId="1" nodeType="clickEffect">
                                  <p:stCondLst>
                                    <p:cond delay="0"/>
                                  </p:stCondLst>
                                  <p:childTnLst>
                                    <p:anim calcmode="lin" valueType="num">
                                      <p:cBhvr>
                                        <p:cTn id="37" dur="500"/>
                                        <p:tgtEl>
                                          <p:spTgt spid="122"/>
                                        </p:tgtEl>
                                        <p:attrNameLst>
                                          <p:attrName>ppt_w</p:attrName>
                                        </p:attrNameLst>
                                      </p:cBhvr>
                                      <p:tavLst>
                                        <p:tav tm="0">
                                          <p:val>
                                            <p:strVal val="ppt_w"/>
                                          </p:val>
                                        </p:tav>
                                        <p:tav tm="100000">
                                          <p:val>
                                            <p:fltVal val="0"/>
                                          </p:val>
                                        </p:tav>
                                      </p:tavLst>
                                    </p:anim>
                                    <p:anim calcmode="lin" valueType="num">
                                      <p:cBhvr>
                                        <p:cTn id="38" dur="500"/>
                                        <p:tgtEl>
                                          <p:spTgt spid="122"/>
                                        </p:tgtEl>
                                        <p:attrNameLst>
                                          <p:attrName>ppt_h</p:attrName>
                                        </p:attrNameLst>
                                      </p:cBhvr>
                                      <p:tavLst>
                                        <p:tav tm="0">
                                          <p:val>
                                            <p:strVal val="ppt_h"/>
                                          </p:val>
                                        </p:tav>
                                        <p:tav tm="100000">
                                          <p:val>
                                            <p:fltVal val="0"/>
                                          </p:val>
                                        </p:tav>
                                      </p:tavLst>
                                    </p:anim>
                                    <p:animEffect transition="out" filter="fade">
                                      <p:cBhvr>
                                        <p:cTn id="39" dur="500"/>
                                        <p:tgtEl>
                                          <p:spTgt spid="122"/>
                                        </p:tgtEl>
                                      </p:cBhvr>
                                    </p:animEffect>
                                    <p:set>
                                      <p:cBhvr>
                                        <p:cTn id="40" dur="1" fill="hold">
                                          <p:stCondLst>
                                            <p:cond delay="499"/>
                                          </p:stCondLst>
                                        </p:cTn>
                                        <p:tgtEl>
                                          <p:spTgt spid="122"/>
                                        </p:tgtEl>
                                        <p:attrNameLst>
                                          <p:attrName>style.visibility</p:attrName>
                                        </p:attrNameLst>
                                      </p:cBhvr>
                                      <p:to>
                                        <p:strVal val="hidden"/>
                                      </p:to>
                                    </p:set>
                                  </p:childTnLst>
                                </p:cTn>
                              </p:par>
                              <p:par>
                                <p:cTn id="41" presetID="53" presetClass="exit" presetSubtype="32" fill="hold" grpId="1" nodeType="withEffect">
                                  <p:stCondLst>
                                    <p:cond delay="0"/>
                                  </p:stCondLst>
                                  <p:childTnLst>
                                    <p:anim calcmode="lin" valueType="num">
                                      <p:cBhvr>
                                        <p:cTn id="42" dur="500"/>
                                        <p:tgtEl>
                                          <p:spTgt spid="123"/>
                                        </p:tgtEl>
                                        <p:attrNameLst>
                                          <p:attrName>ppt_w</p:attrName>
                                        </p:attrNameLst>
                                      </p:cBhvr>
                                      <p:tavLst>
                                        <p:tav tm="0">
                                          <p:val>
                                            <p:strVal val="ppt_w"/>
                                          </p:val>
                                        </p:tav>
                                        <p:tav tm="100000">
                                          <p:val>
                                            <p:fltVal val="0"/>
                                          </p:val>
                                        </p:tav>
                                      </p:tavLst>
                                    </p:anim>
                                    <p:anim calcmode="lin" valueType="num">
                                      <p:cBhvr>
                                        <p:cTn id="43" dur="500"/>
                                        <p:tgtEl>
                                          <p:spTgt spid="123"/>
                                        </p:tgtEl>
                                        <p:attrNameLst>
                                          <p:attrName>ppt_h</p:attrName>
                                        </p:attrNameLst>
                                      </p:cBhvr>
                                      <p:tavLst>
                                        <p:tav tm="0">
                                          <p:val>
                                            <p:strVal val="ppt_h"/>
                                          </p:val>
                                        </p:tav>
                                        <p:tav tm="100000">
                                          <p:val>
                                            <p:fltVal val="0"/>
                                          </p:val>
                                        </p:tav>
                                      </p:tavLst>
                                    </p:anim>
                                    <p:animEffect transition="out" filter="fade">
                                      <p:cBhvr>
                                        <p:cTn id="44" dur="500"/>
                                        <p:tgtEl>
                                          <p:spTgt spid="123"/>
                                        </p:tgtEl>
                                      </p:cBhvr>
                                    </p:animEffect>
                                    <p:set>
                                      <p:cBhvr>
                                        <p:cTn id="45" dur="1" fill="hold">
                                          <p:stCondLst>
                                            <p:cond delay="499"/>
                                          </p:stCondLst>
                                        </p:cTn>
                                        <p:tgtEl>
                                          <p:spTgt spid="123"/>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24"/>
                                        </p:tgtEl>
                                        <p:attrNameLst>
                                          <p:attrName>style.visibility</p:attrName>
                                        </p:attrNameLst>
                                      </p:cBhvr>
                                      <p:to>
                                        <p:strVal val="visible"/>
                                      </p:to>
                                    </p:set>
                                    <p:anim calcmode="lin" valueType="num">
                                      <p:cBhvr>
                                        <p:cTn id="50" dur="500" fill="hold"/>
                                        <p:tgtEl>
                                          <p:spTgt spid="124"/>
                                        </p:tgtEl>
                                        <p:attrNameLst>
                                          <p:attrName>ppt_w</p:attrName>
                                        </p:attrNameLst>
                                      </p:cBhvr>
                                      <p:tavLst>
                                        <p:tav tm="0">
                                          <p:val>
                                            <p:fltVal val="0"/>
                                          </p:val>
                                        </p:tav>
                                        <p:tav tm="100000">
                                          <p:val>
                                            <p:strVal val="#ppt_w"/>
                                          </p:val>
                                        </p:tav>
                                      </p:tavLst>
                                    </p:anim>
                                    <p:anim calcmode="lin" valueType="num">
                                      <p:cBhvr>
                                        <p:cTn id="51" dur="500" fill="hold"/>
                                        <p:tgtEl>
                                          <p:spTgt spid="124"/>
                                        </p:tgtEl>
                                        <p:attrNameLst>
                                          <p:attrName>ppt_h</p:attrName>
                                        </p:attrNameLst>
                                      </p:cBhvr>
                                      <p:tavLst>
                                        <p:tav tm="0">
                                          <p:val>
                                            <p:fltVal val="0"/>
                                          </p:val>
                                        </p:tav>
                                        <p:tav tm="100000">
                                          <p:val>
                                            <p:strVal val="#ppt_h"/>
                                          </p:val>
                                        </p:tav>
                                      </p:tavLst>
                                    </p:anim>
                                    <p:animEffect transition="in" filter="fade">
                                      <p:cBhvr>
                                        <p:cTn id="52" dur="500"/>
                                        <p:tgtEl>
                                          <p:spTgt spid="124"/>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25"/>
                                        </p:tgtEl>
                                        <p:attrNameLst>
                                          <p:attrName>style.visibility</p:attrName>
                                        </p:attrNameLst>
                                      </p:cBhvr>
                                      <p:to>
                                        <p:strVal val="visible"/>
                                      </p:to>
                                    </p:set>
                                    <p:anim calcmode="lin" valueType="num">
                                      <p:cBhvr>
                                        <p:cTn id="55" dur="500" fill="hold"/>
                                        <p:tgtEl>
                                          <p:spTgt spid="125"/>
                                        </p:tgtEl>
                                        <p:attrNameLst>
                                          <p:attrName>ppt_w</p:attrName>
                                        </p:attrNameLst>
                                      </p:cBhvr>
                                      <p:tavLst>
                                        <p:tav tm="0">
                                          <p:val>
                                            <p:fltVal val="0"/>
                                          </p:val>
                                        </p:tav>
                                        <p:tav tm="100000">
                                          <p:val>
                                            <p:strVal val="#ppt_w"/>
                                          </p:val>
                                        </p:tav>
                                      </p:tavLst>
                                    </p:anim>
                                    <p:anim calcmode="lin" valueType="num">
                                      <p:cBhvr>
                                        <p:cTn id="56" dur="500" fill="hold"/>
                                        <p:tgtEl>
                                          <p:spTgt spid="125"/>
                                        </p:tgtEl>
                                        <p:attrNameLst>
                                          <p:attrName>ppt_h</p:attrName>
                                        </p:attrNameLst>
                                      </p:cBhvr>
                                      <p:tavLst>
                                        <p:tav tm="0">
                                          <p:val>
                                            <p:fltVal val="0"/>
                                          </p:val>
                                        </p:tav>
                                        <p:tav tm="100000">
                                          <p:val>
                                            <p:strVal val="#ppt_h"/>
                                          </p:val>
                                        </p:tav>
                                      </p:tavLst>
                                    </p:anim>
                                    <p:animEffect transition="in" filter="fade">
                                      <p:cBhvr>
                                        <p:cTn id="57" dur="500"/>
                                        <p:tgtEl>
                                          <p:spTgt spid="12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3" presetClass="exit" presetSubtype="32" fill="hold" grpId="1" nodeType="clickEffect">
                                  <p:stCondLst>
                                    <p:cond delay="0"/>
                                  </p:stCondLst>
                                  <p:childTnLst>
                                    <p:anim calcmode="lin" valueType="num">
                                      <p:cBhvr>
                                        <p:cTn id="61" dur="500"/>
                                        <p:tgtEl>
                                          <p:spTgt spid="124"/>
                                        </p:tgtEl>
                                        <p:attrNameLst>
                                          <p:attrName>ppt_w</p:attrName>
                                        </p:attrNameLst>
                                      </p:cBhvr>
                                      <p:tavLst>
                                        <p:tav tm="0">
                                          <p:val>
                                            <p:strVal val="ppt_w"/>
                                          </p:val>
                                        </p:tav>
                                        <p:tav tm="100000">
                                          <p:val>
                                            <p:fltVal val="0"/>
                                          </p:val>
                                        </p:tav>
                                      </p:tavLst>
                                    </p:anim>
                                    <p:anim calcmode="lin" valueType="num">
                                      <p:cBhvr>
                                        <p:cTn id="62" dur="500"/>
                                        <p:tgtEl>
                                          <p:spTgt spid="124"/>
                                        </p:tgtEl>
                                        <p:attrNameLst>
                                          <p:attrName>ppt_h</p:attrName>
                                        </p:attrNameLst>
                                      </p:cBhvr>
                                      <p:tavLst>
                                        <p:tav tm="0">
                                          <p:val>
                                            <p:strVal val="ppt_h"/>
                                          </p:val>
                                        </p:tav>
                                        <p:tav tm="100000">
                                          <p:val>
                                            <p:fltVal val="0"/>
                                          </p:val>
                                        </p:tav>
                                      </p:tavLst>
                                    </p:anim>
                                    <p:animEffect transition="out" filter="fade">
                                      <p:cBhvr>
                                        <p:cTn id="63" dur="500"/>
                                        <p:tgtEl>
                                          <p:spTgt spid="124"/>
                                        </p:tgtEl>
                                      </p:cBhvr>
                                    </p:animEffect>
                                    <p:set>
                                      <p:cBhvr>
                                        <p:cTn id="64" dur="1" fill="hold">
                                          <p:stCondLst>
                                            <p:cond delay="499"/>
                                          </p:stCondLst>
                                        </p:cTn>
                                        <p:tgtEl>
                                          <p:spTgt spid="124"/>
                                        </p:tgtEl>
                                        <p:attrNameLst>
                                          <p:attrName>style.visibility</p:attrName>
                                        </p:attrNameLst>
                                      </p:cBhvr>
                                      <p:to>
                                        <p:strVal val="hidden"/>
                                      </p:to>
                                    </p:set>
                                  </p:childTnLst>
                                </p:cTn>
                              </p:par>
                              <p:par>
                                <p:cTn id="65" presetID="53" presetClass="exit" presetSubtype="32" fill="hold" grpId="1" nodeType="withEffect">
                                  <p:stCondLst>
                                    <p:cond delay="0"/>
                                  </p:stCondLst>
                                  <p:childTnLst>
                                    <p:anim calcmode="lin" valueType="num">
                                      <p:cBhvr>
                                        <p:cTn id="66" dur="500"/>
                                        <p:tgtEl>
                                          <p:spTgt spid="125"/>
                                        </p:tgtEl>
                                        <p:attrNameLst>
                                          <p:attrName>ppt_w</p:attrName>
                                        </p:attrNameLst>
                                      </p:cBhvr>
                                      <p:tavLst>
                                        <p:tav tm="0">
                                          <p:val>
                                            <p:strVal val="ppt_w"/>
                                          </p:val>
                                        </p:tav>
                                        <p:tav tm="100000">
                                          <p:val>
                                            <p:fltVal val="0"/>
                                          </p:val>
                                        </p:tav>
                                      </p:tavLst>
                                    </p:anim>
                                    <p:anim calcmode="lin" valueType="num">
                                      <p:cBhvr>
                                        <p:cTn id="67" dur="500"/>
                                        <p:tgtEl>
                                          <p:spTgt spid="125"/>
                                        </p:tgtEl>
                                        <p:attrNameLst>
                                          <p:attrName>ppt_h</p:attrName>
                                        </p:attrNameLst>
                                      </p:cBhvr>
                                      <p:tavLst>
                                        <p:tav tm="0">
                                          <p:val>
                                            <p:strVal val="ppt_h"/>
                                          </p:val>
                                        </p:tav>
                                        <p:tav tm="100000">
                                          <p:val>
                                            <p:fltVal val="0"/>
                                          </p:val>
                                        </p:tav>
                                      </p:tavLst>
                                    </p:anim>
                                    <p:animEffect transition="out" filter="fade">
                                      <p:cBhvr>
                                        <p:cTn id="68" dur="500"/>
                                        <p:tgtEl>
                                          <p:spTgt spid="125"/>
                                        </p:tgtEl>
                                      </p:cBhvr>
                                    </p:animEffect>
                                    <p:set>
                                      <p:cBhvr>
                                        <p:cTn id="69" dur="1" fill="hold">
                                          <p:stCondLst>
                                            <p:cond delay="499"/>
                                          </p:stCondLst>
                                        </p:cTn>
                                        <p:tgtEl>
                                          <p:spTgt spid="125"/>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126"/>
                                        </p:tgtEl>
                                        <p:attrNameLst>
                                          <p:attrName>style.visibility</p:attrName>
                                        </p:attrNameLst>
                                      </p:cBhvr>
                                      <p:to>
                                        <p:strVal val="visible"/>
                                      </p:to>
                                    </p:set>
                                    <p:anim calcmode="lin" valueType="num">
                                      <p:cBhvr>
                                        <p:cTn id="74" dur="500" fill="hold"/>
                                        <p:tgtEl>
                                          <p:spTgt spid="126"/>
                                        </p:tgtEl>
                                        <p:attrNameLst>
                                          <p:attrName>ppt_w</p:attrName>
                                        </p:attrNameLst>
                                      </p:cBhvr>
                                      <p:tavLst>
                                        <p:tav tm="0">
                                          <p:val>
                                            <p:fltVal val="0"/>
                                          </p:val>
                                        </p:tav>
                                        <p:tav tm="100000">
                                          <p:val>
                                            <p:strVal val="#ppt_w"/>
                                          </p:val>
                                        </p:tav>
                                      </p:tavLst>
                                    </p:anim>
                                    <p:anim calcmode="lin" valueType="num">
                                      <p:cBhvr>
                                        <p:cTn id="75" dur="500" fill="hold"/>
                                        <p:tgtEl>
                                          <p:spTgt spid="126"/>
                                        </p:tgtEl>
                                        <p:attrNameLst>
                                          <p:attrName>ppt_h</p:attrName>
                                        </p:attrNameLst>
                                      </p:cBhvr>
                                      <p:tavLst>
                                        <p:tav tm="0">
                                          <p:val>
                                            <p:fltVal val="0"/>
                                          </p:val>
                                        </p:tav>
                                        <p:tav tm="100000">
                                          <p:val>
                                            <p:strVal val="#ppt_h"/>
                                          </p:val>
                                        </p:tav>
                                      </p:tavLst>
                                    </p:anim>
                                    <p:animEffect transition="in" filter="fade">
                                      <p:cBhvr>
                                        <p:cTn id="76" dur="500"/>
                                        <p:tgtEl>
                                          <p:spTgt spid="126"/>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127"/>
                                        </p:tgtEl>
                                        <p:attrNameLst>
                                          <p:attrName>style.visibility</p:attrName>
                                        </p:attrNameLst>
                                      </p:cBhvr>
                                      <p:to>
                                        <p:strVal val="visible"/>
                                      </p:to>
                                    </p:set>
                                    <p:anim calcmode="lin" valueType="num">
                                      <p:cBhvr>
                                        <p:cTn id="79" dur="500" fill="hold"/>
                                        <p:tgtEl>
                                          <p:spTgt spid="127"/>
                                        </p:tgtEl>
                                        <p:attrNameLst>
                                          <p:attrName>ppt_w</p:attrName>
                                        </p:attrNameLst>
                                      </p:cBhvr>
                                      <p:tavLst>
                                        <p:tav tm="0">
                                          <p:val>
                                            <p:fltVal val="0"/>
                                          </p:val>
                                        </p:tav>
                                        <p:tav tm="100000">
                                          <p:val>
                                            <p:strVal val="#ppt_w"/>
                                          </p:val>
                                        </p:tav>
                                      </p:tavLst>
                                    </p:anim>
                                    <p:anim calcmode="lin" valueType="num">
                                      <p:cBhvr>
                                        <p:cTn id="80" dur="500" fill="hold"/>
                                        <p:tgtEl>
                                          <p:spTgt spid="127"/>
                                        </p:tgtEl>
                                        <p:attrNameLst>
                                          <p:attrName>ppt_h</p:attrName>
                                        </p:attrNameLst>
                                      </p:cBhvr>
                                      <p:tavLst>
                                        <p:tav tm="0">
                                          <p:val>
                                            <p:fltVal val="0"/>
                                          </p:val>
                                        </p:tav>
                                        <p:tav tm="100000">
                                          <p:val>
                                            <p:strVal val="#ppt_h"/>
                                          </p:val>
                                        </p:tav>
                                      </p:tavLst>
                                    </p:anim>
                                    <p:animEffect transition="in" filter="fade">
                                      <p:cBhvr>
                                        <p:cTn id="81"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121" grpId="0"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8DDC1C18-B33A-465E-850D-095C10C85B3B}"/>
                  </a:ext>
                </a:extLst>
              </p:cNvPr>
              <p:cNvSpPr>
                <a:spLocks noGrp="1"/>
              </p:cNvSpPr>
              <p:nvPr>
                <p:ph idx="1"/>
              </p:nvPr>
            </p:nvSpPr>
            <p:spPr>
              <a:xfrm>
                <a:off x="539552" y="1041165"/>
                <a:ext cx="8280920" cy="3225800"/>
              </a:xfrm>
            </p:spPr>
            <p:txBody>
              <a:bodyPr/>
              <a:lstStyle/>
              <a:p>
                <a:pPr marL="0" indent="0" algn="ctr">
                  <a:buNone/>
                </a:pPr>
                <a:r>
                  <a:rPr lang="zh-CN" altLang="en-US" sz="2800" b="1" dirty="0"/>
                  <a:t>设</a:t>
                </a:r>
                <a14:m>
                  <m:oMath xmlns:m="http://schemas.openxmlformats.org/officeDocument/2006/math">
                    <m:r>
                      <m:rPr>
                        <m:nor/>
                      </m:rPr>
                      <a:rPr lang="zh-CN" altLang="en-US" sz="2800" b="1" dirty="0"/>
                      <m:t>有</m:t>
                    </m:r>
                    <m:r>
                      <a:rPr lang="zh-CN" altLang="en-US" sz="2800" b="0" i="1" dirty="0">
                        <a:latin typeface="Cambria Math" panose="02040503050406030204" pitchFamily="18" charset="0"/>
                      </a:rPr>
                      <m:t>规范推导</m:t>
                    </m:r>
                    <m:r>
                      <a:rPr lang="en-US" altLang="zh-CN" sz="2800" b="1" i="1" dirty="0" smtClean="0">
                        <a:latin typeface="Cambria Math" panose="02040503050406030204" pitchFamily="18" charset="0"/>
                      </a:rPr>
                      <m:t>𝑺</m:t>
                    </m:r>
                    <m:groupChr>
                      <m:groupChrPr>
                        <m:chr m:val="⇒"/>
                        <m:pos m:val="top"/>
                        <m:ctrlPr>
                          <a:rPr lang="en-US" altLang="zh-CN" sz="2800" b="1" i="1" dirty="0" smtClean="0">
                            <a:latin typeface="Cambria Math" panose="02040503050406030204" pitchFamily="18" charset="0"/>
                          </a:rPr>
                        </m:ctrlPr>
                      </m:groupChrPr>
                      <m:e>
                        <m:r>
                          <m:rPr>
                            <m:brk m:alnAt="1"/>
                          </m:rPr>
                          <a:rPr lang="en-US" altLang="zh-CN" sz="2800" b="1" i="1" dirty="0" smtClean="0">
                            <a:latin typeface="Cambria Math" panose="02040503050406030204" pitchFamily="18" charset="0"/>
                          </a:rPr>
                          <m:t>𝒓</m:t>
                        </m:r>
                        <m:r>
                          <a:rPr lang="en-US" altLang="zh-CN" sz="2800" b="1" i="1" dirty="0" smtClean="0">
                            <a:latin typeface="Cambria Math" panose="02040503050406030204" pitchFamily="18" charset="0"/>
                          </a:rPr>
                          <m:t>𝒎</m:t>
                        </m:r>
                        <m:r>
                          <a:rPr lang="en-US" altLang="zh-CN" sz="2800" b="1" i="1" dirty="0" smtClean="0">
                            <a:latin typeface="Cambria Math" panose="02040503050406030204" pitchFamily="18" charset="0"/>
                          </a:rPr>
                          <m:t>∗</m:t>
                        </m:r>
                      </m:e>
                    </m:groupChr>
                    <m:r>
                      <a:rPr lang="zh-CN" altLang="en-US" sz="2800" b="1" i="1">
                        <a:latin typeface="Cambria Math" panose="02040503050406030204" pitchFamily="18" charset="0"/>
                      </a:rPr>
                      <m:t>𝜸</m:t>
                    </m:r>
                    <m:r>
                      <a:rPr lang="en-US" altLang="zh-CN" sz="2800" b="1" i="1" smtClean="0">
                        <a:solidFill>
                          <a:srgbClr val="0070C0"/>
                        </a:solidFill>
                        <a:latin typeface="Cambria Math" panose="02040503050406030204" pitchFamily="18" charset="0"/>
                      </a:rPr>
                      <m:t>𝑨</m:t>
                    </m:r>
                    <m:r>
                      <a:rPr lang="en-US" altLang="zh-CN" sz="2800" b="1" i="1">
                        <a:latin typeface="Cambria Math" panose="02040503050406030204" pitchFamily="18" charset="0"/>
                      </a:rPr>
                      <m:t>𝒃𝒘</m:t>
                    </m:r>
                    <m:groupChr>
                      <m:groupChrPr>
                        <m:chr m:val="⇒"/>
                        <m:pos m:val="top"/>
                        <m:ctrlPr>
                          <a:rPr lang="en-US" altLang="zh-CN" sz="2800" b="1" i="1" smtClean="0">
                            <a:latin typeface="Cambria Math" panose="02040503050406030204" pitchFamily="18" charset="0"/>
                          </a:rPr>
                        </m:ctrlPr>
                      </m:groupChrPr>
                      <m:e>
                        <m:r>
                          <m:rPr>
                            <m:brk m:alnAt="1"/>
                          </m:rPr>
                          <a:rPr lang="en-US" altLang="zh-CN" sz="2800" b="1" i="1" smtClean="0">
                            <a:latin typeface="Cambria Math" panose="02040503050406030204" pitchFamily="18" charset="0"/>
                          </a:rPr>
                          <m:t>𝒓</m:t>
                        </m:r>
                        <m:r>
                          <a:rPr lang="en-US" altLang="zh-CN" sz="2800" b="1" i="1" smtClean="0">
                            <a:latin typeface="Cambria Math" panose="02040503050406030204" pitchFamily="18" charset="0"/>
                          </a:rPr>
                          <m:t>𝒎</m:t>
                        </m:r>
                      </m:e>
                    </m:groupChr>
                    <m:r>
                      <a:rPr lang="zh-CN" altLang="en-US" sz="2800" b="1" i="1" smtClean="0">
                        <a:latin typeface="Cambria Math" panose="02040503050406030204" pitchFamily="18" charset="0"/>
                      </a:rPr>
                      <m:t>𝜸</m:t>
                    </m:r>
                    <m:r>
                      <a:rPr lang="en-US" altLang="zh-CN" sz="2800" b="1" i="1" smtClean="0">
                        <a:solidFill>
                          <a:srgbClr val="0070C0"/>
                        </a:solidFill>
                        <a:latin typeface="Cambria Math" panose="02040503050406030204" pitchFamily="18" charset="0"/>
                      </a:rPr>
                      <m:t>𝒍</m:t>
                    </m:r>
                    <m:r>
                      <a:rPr lang="zh-CN" altLang="en-US" sz="2800" b="1" i="1" smtClean="0">
                        <a:solidFill>
                          <a:srgbClr val="0070C0"/>
                        </a:solidFill>
                        <a:latin typeface="Cambria Math" panose="02040503050406030204" pitchFamily="18" charset="0"/>
                      </a:rPr>
                      <m:t>𝜷</m:t>
                    </m:r>
                    <m:r>
                      <a:rPr lang="en-US" altLang="zh-CN" sz="2800" b="1" i="1" smtClean="0">
                        <a:latin typeface="Cambria Math" panose="02040503050406030204" pitchFamily="18" charset="0"/>
                      </a:rPr>
                      <m:t>𝒃𝒘</m:t>
                    </m:r>
                    <m:r>
                      <a:rPr lang="en-US" altLang="zh-CN" sz="2800" b="1" i="1" smtClean="0">
                        <a:latin typeface="Cambria Math" panose="02040503050406030204" pitchFamily="18" charset="0"/>
                      </a:rPr>
                      <m:t> </m:t>
                    </m:r>
                  </m:oMath>
                </a14:m>
                <a:endParaRPr lang="en-US" altLang="zh-CN" sz="2800" b="1" dirty="0"/>
              </a:p>
              <a:p>
                <a:pPr marL="0" indent="0">
                  <a:buNone/>
                </a:pPr>
                <a14:m>
                  <m:oMath xmlns:m="http://schemas.openxmlformats.org/officeDocument/2006/math">
                    <m:r>
                      <a:rPr lang="en-US" altLang="zh-CN" b="1" i="1" dirty="0">
                        <a:latin typeface="Cambria Math" panose="02040503050406030204" pitchFamily="18" charset="0"/>
                      </a:rPr>
                      <m:t>𝑨</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𝒍</m:t>
                    </m:r>
                    <m:r>
                      <a:rPr lang="zh-CN" altLang="en-US" b="1" i="1" dirty="0" smtClean="0">
                        <a:latin typeface="Cambria Math" panose="02040503050406030204" pitchFamily="18" charset="0"/>
                        <a:ea typeface="Cambria Math" panose="02040503050406030204" pitchFamily="18" charset="0"/>
                      </a:rPr>
                      <m:t>𝜷</m:t>
                    </m:r>
                    <m:r>
                      <a:rPr lang="zh-CN" altLang="en-US" b="1" i="0" dirty="0" smtClean="0">
                        <a:latin typeface="Cambria Math" panose="02040503050406030204" pitchFamily="18" charset="0"/>
                        <a:ea typeface="Cambria Math" panose="02040503050406030204" pitchFamily="18" charset="0"/>
                      </a:rPr>
                      <m:t>𝛜</m:t>
                    </m:r>
                    <m:r>
                      <a:rPr lang="en-US" altLang="zh-CN" b="1" i="1" dirty="0" smtClean="0">
                        <a:latin typeface="Cambria Math" panose="02040503050406030204" pitchFamily="18" charset="0"/>
                        <a:ea typeface="Cambria Math" panose="02040503050406030204" pitchFamily="18" charset="0"/>
                      </a:rPr>
                      <m:t>𝑷</m:t>
                    </m:r>
                  </m:oMath>
                </a14:m>
                <a:r>
                  <a:rPr lang="en-US" altLang="zh-CN" b="1" dirty="0"/>
                  <a:t>, </a:t>
                </a:r>
                <a14:m>
                  <m:oMath xmlns:m="http://schemas.openxmlformats.org/officeDocument/2006/math">
                    <m:r>
                      <a:rPr lang="en-US" altLang="zh-CN" b="1" i="1" dirty="0">
                        <a:latin typeface="Cambria Math" panose="02040503050406030204" pitchFamily="18" charset="0"/>
                        <a:ea typeface="Cambria Math" panose="02040503050406030204" pitchFamily="18" charset="0"/>
                      </a:rPr>
                      <m:t>𝒍</m:t>
                    </m:r>
                    <m:r>
                      <a:rPr lang="zh-CN" altLang="en-US" b="1" dirty="0">
                        <a:latin typeface="Cambria Math" panose="02040503050406030204" pitchFamily="18" charset="0"/>
                        <a:ea typeface="Cambria Math" panose="02040503050406030204" pitchFamily="18" charset="0"/>
                      </a:rPr>
                      <m:t>𝛜</m:t>
                    </m:r>
                    <m:sSub>
                      <m:sSubPr>
                        <m:ctrlPr>
                          <a:rPr lang="en-US" altLang="zh-CN" b="1" i="1" dirty="0" smtClean="0">
                            <a:latin typeface="Cambria Math" panose="02040503050406030204" pitchFamily="18" charset="0"/>
                            <a:ea typeface="Cambria Math" panose="02040503050406030204" pitchFamily="18" charset="0"/>
                          </a:rPr>
                        </m:ctrlPr>
                      </m:sSubPr>
                      <m:e>
                        <m:r>
                          <a:rPr lang="en-US" altLang="zh-CN" b="1" i="1" dirty="0" smtClean="0">
                            <a:latin typeface="Cambria Math" panose="02040503050406030204" pitchFamily="18" charset="0"/>
                            <a:ea typeface="Cambria Math" panose="02040503050406030204" pitchFamily="18" charset="0"/>
                          </a:rPr>
                          <m:t>𝑽</m:t>
                        </m:r>
                      </m:e>
                      <m:sub>
                        <m:r>
                          <a:rPr lang="en-US" altLang="zh-CN" b="1" i="1" dirty="0" smtClean="0">
                            <a:latin typeface="Cambria Math" panose="02040503050406030204" pitchFamily="18" charset="0"/>
                            <a:ea typeface="Cambria Math" panose="02040503050406030204" pitchFamily="18" charset="0"/>
                          </a:rPr>
                          <m:t>𝑻</m:t>
                        </m:r>
                      </m:sub>
                    </m:sSub>
                    <m:r>
                      <a:rPr lang="en-US" altLang="zh-CN" b="1" i="1" dirty="0" smtClean="0">
                        <a:latin typeface="Cambria Math" panose="02040503050406030204" pitchFamily="18" charset="0"/>
                        <a:ea typeface="Cambria Math" panose="02040503050406030204" pitchFamily="18" charset="0"/>
                      </a:rPr>
                      <m:t>∪</m:t>
                    </m:r>
                    <m:sSub>
                      <m:sSubPr>
                        <m:ctrlPr>
                          <a:rPr lang="en-US" altLang="zh-CN" b="1" i="1" dirty="0" smtClean="0">
                            <a:latin typeface="Cambria Math" panose="02040503050406030204" pitchFamily="18" charset="0"/>
                            <a:ea typeface="Cambria Math" panose="02040503050406030204" pitchFamily="18" charset="0"/>
                          </a:rPr>
                        </m:ctrlPr>
                      </m:sSubPr>
                      <m:e>
                        <m:r>
                          <a:rPr lang="en-US" altLang="zh-CN" b="1" i="1" dirty="0" smtClean="0">
                            <a:latin typeface="Cambria Math" panose="02040503050406030204" pitchFamily="18" charset="0"/>
                            <a:ea typeface="Cambria Math" panose="02040503050406030204" pitchFamily="18" charset="0"/>
                          </a:rPr>
                          <m:t>𝑽</m:t>
                        </m:r>
                      </m:e>
                      <m:sub>
                        <m:r>
                          <a:rPr lang="en-US" altLang="zh-CN" b="1" i="1" dirty="0" smtClean="0">
                            <a:latin typeface="Cambria Math" panose="02040503050406030204" pitchFamily="18" charset="0"/>
                            <a:ea typeface="Cambria Math" panose="02040503050406030204" pitchFamily="18" charset="0"/>
                          </a:rPr>
                          <m:t>𝑵</m:t>
                        </m:r>
                      </m:sub>
                    </m:sSub>
                  </m:oMath>
                </a14:m>
                <a:r>
                  <a:rPr lang="en-US" altLang="zh-CN" b="1" dirty="0"/>
                  <a:t>,</a:t>
                </a:r>
                <a14:m>
                  <m:oMath xmlns:m="http://schemas.openxmlformats.org/officeDocument/2006/math">
                    <m:r>
                      <a:rPr lang="en-US" altLang="zh-CN" b="1" i="0" smtClean="0">
                        <a:latin typeface="Cambria Math" panose="02040503050406030204" pitchFamily="18" charset="0"/>
                      </a:rPr>
                      <m:t>     </m:t>
                    </m:r>
                    <m:r>
                      <a:rPr lang="zh-CN" altLang="en-US" b="1" i="1">
                        <a:latin typeface="Cambria Math" panose="02040503050406030204" pitchFamily="18" charset="0"/>
                      </a:rPr>
                      <m:t>𝜸</m:t>
                    </m:r>
                    <m:r>
                      <a:rPr lang="en-US" altLang="zh-CN" b="1" i="1" smtClean="0">
                        <a:latin typeface="Cambria Math" panose="02040503050406030204" pitchFamily="18" charset="0"/>
                      </a:rPr>
                      <m:t>,</m:t>
                    </m:r>
                    <m:r>
                      <a:rPr lang="zh-CN" altLang="en-US" b="1" i="1" dirty="0">
                        <a:latin typeface="Cambria Math" panose="02040503050406030204" pitchFamily="18" charset="0"/>
                        <a:ea typeface="Cambria Math" panose="02040503050406030204" pitchFamily="18" charset="0"/>
                      </a:rPr>
                      <m:t>𝜷</m:t>
                    </m:r>
                    <m:r>
                      <a:rPr lang="zh-CN" altLang="en-US" b="1" dirty="0">
                        <a:latin typeface="Cambria Math" panose="02040503050406030204" pitchFamily="18" charset="0"/>
                        <a:ea typeface="Cambria Math" panose="02040503050406030204" pitchFamily="18" charset="0"/>
                      </a:rPr>
                      <m:t>𝛜</m:t>
                    </m:r>
                    <m:sSup>
                      <m:sSupPr>
                        <m:ctrlPr>
                          <a:rPr lang="en-US" altLang="zh-CN" b="1" i="1" dirty="0" smtClean="0">
                            <a:latin typeface="Cambria Math" panose="02040503050406030204" pitchFamily="18" charset="0"/>
                            <a:ea typeface="Cambria Math" panose="02040503050406030204" pitchFamily="18" charset="0"/>
                          </a:rPr>
                        </m:ctrlPr>
                      </m:sSupPr>
                      <m:e>
                        <m:d>
                          <m:dPr>
                            <m:ctrlPr>
                              <a:rPr lang="en-US" altLang="zh-CN" b="1" i="1" dirty="0" smtClean="0">
                                <a:latin typeface="Cambria Math" panose="02040503050406030204" pitchFamily="18" charset="0"/>
                                <a:ea typeface="Cambria Math" panose="02040503050406030204" pitchFamily="18" charset="0"/>
                              </a:rPr>
                            </m:ctrlPr>
                          </m:dPr>
                          <m:e>
                            <m:sSub>
                              <m:sSubPr>
                                <m:ctrlPr>
                                  <a:rPr lang="en-US" altLang="zh-CN" b="1" i="1" dirty="0">
                                    <a:latin typeface="Cambria Math" panose="02040503050406030204" pitchFamily="18" charset="0"/>
                                    <a:ea typeface="Cambria Math" panose="02040503050406030204" pitchFamily="18" charset="0"/>
                                  </a:rPr>
                                </m:ctrlPr>
                              </m:sSubPr>
                              <m:e>
                                <m:r>
                                  <a:rPr lang="en-US" altLang="zh-CN" b="1" i="1" dirty="0">
                                    <a:latin typeface="Cambria Math" panose="02040503050406030204" pitchFamily="18" charset="0"/>
                                    <a:ea typeface="Cambria Math" panose="02040503050406030204" pitchFamily="18" charset="0"/>
                                  </a:rPr>
                                  <m:t>𝑽</m:t>
                                </m:r>
                              </m:e>
                              <m:sub>
                                <m:r>
                                  <a:rPr lang="en-US" altLang="zh-CN" b="1" i="1" dirty="0">
                                    <a:latin typeface="Cambria Math" panose="02040503050406030204" pitchFamily="18" charset="0"/>
                                    <a:ea typeface="Cambria Math" panose="02040503050406030204" pitchFamily="18" charset="0"/>
                                  </a:rPr>
                                  <m:t>𝑻</m:t>
                                </m:r>
                              </m:sub>
                            </m:sSub>
                            <m:r>
                              <a:rPr lang="en-US" altLang="zh-CN" b="1" i="1" dirty="0">
                                <a:latin typeface="Cambria Math" panose="02040503050406030204" pitchFamily="18" charset="0"/>
                                <a:ea typeface="Cambria Math" panose="02040503050406030204" pitchFamily="18" charset="0"/>
                              </a:rPr>
                              <m:t>∪</m:t>
                            </m:r>
                            <m:sSub>
                              <m:sSubPr>
                                <m:ctrlPr>
                                  <a:rPr lang="en-US" altLang="zh-CN" b="1" i="1" dirty="0">
                                    <a:latin typeface="Cambria Math" panose="02040503050406030204" pitchFamily="18" charset="0"/>
                                    <a:ea typeface="Cambria Math" panose="02040503050406030204" pitchFamily="18" charset="0"/>
                                  </a:rPr>
                                </m:ctrlPr>
                              </m:sSubPr>
                              <m:e>
                                <m:r>
                                  <a:rPr lang="en-US" altLang="zh-CN" b="1" i="1" dirty="0">
                                    <a:latin typeface="Cambria Math" panose="02040503050406030204" pitchFamily="18" charset="0"/>
                                    <a:ea typeface="Cambria Math" panose="02040503050406030204" pitchFamily="18" charset="0"/>
                                  </a:rPr>
                                  <m:t>𝑽</m:t>
                                </m:r>
                              </m:e>
                              <m:sub>
                                <m:r>
                                  <a:rPr lang="en-US" altLang="zh-CN" b="1" i="1" dirty="0">
                                    <a:latin typeface="Cambria Math" panose="02040503050406030204" pitchFamily="18" charset="0"/>
                                    <a:ea typeface="Cambria Math" panose="02040503050406030204" pitchFamily="18" charset="0"/>
                                  </a:rPr>
                                  <m:t>𝑵</m:t>
                                </m:r>
                              </m:sub>
                            </m:sSub>
                          </m:e>
                        </m:d>
                      </m:e>
                      <m:sup>
                        <m:r>
                          <a:rPr lang="en-US" altLang="zh-CN" b="1" i="1" dirty="0" smtClean="0">
                            <a:latin typeface="Cambria Math" panose="02040503050406030204" pitchFamily="18" charset="0"/>
                            <a:ea typeface="Cambria Math" panose="02040503050406030204" pitchFamily="18" charset="0"/>
                          </a:rPr>
                          <m:t>∗</m:t>
                        </m:r>
                      </m:sup>
                    </m:sSup>
                  </m:oMath>
                </a14:m>
                <a:r>
                  <a:rPr lang="en-US" altLang="zh-CN" b="1" dirty="0"/>
                  <a:t>,</a:t>
                </a:r>
                <a14:m>
                  <m:oMath xmlns:m="http://schemas.openxmlformats.org/officeDocument/2006/math">
                    <m:r>
                      <a:rPr lang="en-US" altLang="zh-CN" b="1" i="0" dirty="0" smtClean="0">
                        <a:latin typeface="Cambria Math" panose="02040503050406030204" pitchFamily="18" charset="0"/>
                        <a:ea typeface="Cambria Math" panose="02040503050406030204" pitchFamily="18" charset="0"/>
                      </a:rPr>
                      <m:t>    </m:t>
                    </m:r>
                    <m:r>
                      <a:rPr lang="en-US" altLang="zh-CN" b="1" i="1" dirty="0" smtClean="0">
                        <a:latin typeface="Cambria Math" panose="02040503050406030204" pitchFamily="18" charset="0"/>
                        <a:ea typeface="Cambria Math" panose="02040503050406030204" pitchFamily="18" charset="0"/>
                      </a:rPr>
                      <m:t>𝒃</m:t>
                    </m:r>
                    <m:r>
                      <a:rPr lang="zh-CN" altLang="en-US" b="1" dirty="0">
                        <a:latin typeface="Cambria Math" panose="02040503050406030204" pitchFamily="18" charset="0"/>
                        <a:ea typeface="Cambria Math" panose="02040503050406030204" pitchFamily="18" charset="0"/>
                      </a:rPr>
                      <m:t>𝛜</m:t>
                    </m:r>
                    <m:sSub>
                      <m:sSubPr>
                        <m:ctrlPr>
                          <a:rPr lang="en-US" altLang="zh-CN" b="1" i="1" dirty="0">
                            <a:latin typeface="Cambria Math" panose="02040503050406030204" pitchFamily="18" charset="0"/>
                            <a:ea typeface="Cambria Math" panose="02040503050406030204" pitchFamily="18" charset="0"/>
                          </a:rPr>
                        </m:ctrlPr>
                      </m:sSubPr>
                      <m:e>
                        <m:r>
                          <a:rPr lang="en-US" altLang="zh-CN" b="1" i="1" dirty="0">
                            <a:latin typeface="Cambria Math" panose="02040503050406030204" pitchFamily="18" charset="0"/>
                            <a:ea typeface="Cambria Math" panose="02040503050406030204" pitchFamily="18" charset="0"/>
                          </a:rPr>
                          <m:t>𝑽</m:t>
                        </m:r>
                      </m:e>
                      <m:sub>
                        <m:r>
                          <a:rPr lang="en-US" altLang="zh-CN" b="1" i="1" dirty="0">
                            <a:latin typeface="Cambria Math" panose="02040503050406030204" pitchFamily="18" charset="0"/>
                            <a:ea typeface="Cambria Math" panose="02040503050406030204" pitchFamily="18" charset="0"/>
                          </a:rPr>
                          <m:t>𝑻</m:t>
                        </m:r>
                      </m:sub>
                    </m:sSub>
                  </m:oMath>
                </a14:m>
                <a:r>
                  <a:rPr lang="en-US" altLang="zh-CN" b="1" dirty="0"/>
                  <a:t>, </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𝒘</m:t>
                    </m:r>
                    <m:r>
                      <a:rPr lang="zh-CN" altLang="en-US" b="1" dirty="0">
                        <a:latin typeface="Cambria Math" panose="02040503050406030204" pitchFamily="18" charset="0"/>
                        <a:ea typeface="Cambria Math" panose="02040503050406030204" pitchFamily="18" charset="0"/>
                      </a:rPr>
                      <m:t>𝛜</m:t>
                    </m:r>
                    <m:sSup>
                      <m:sSupPr>
                        <m:ctrlPr>
                          <a:rPr lang="en-US" altLang="zh-CN" b="1" i="1" dirty="0">
                            <a:latin typeface="Cambria Math" panose="02040503050406030204" pitchFamily="18" charset="0"/>
                            <a:ea typeface="Cambria Math" panose="02040503050406030204" pitchFamily="18" charset="0"/>
                          </a:rPr>
                        </m:ctrlPr>
                      </m:sSupPr>
                      <m:e>
                        <m:d>
                          <m:dPr>
                            <m:ctrlPr>
                              <a:rPr lang="en-US" altLang="zh-CN" b="1" i="1" dirty="0">
                                <a:latin typeface="Cambria Math" panose="02040503050406030204" pitchFamily="18" charset="0"/>
                                <a:ea typeface="Cambria Math" panose="02040503050406030204" pitchFamily="18" charset="0"/>
                              </a:rPr>
                            </m:ctrlPr>
                          </m:dPr>
                          <m:e>
                            <m:sSub>
                              <m:sSubPr>
                                <m:ctrlPr>
                                  <a:rPr lang="en-US" altLang="zh-CN" b="1" i="1" dirty="0">
                                    <a:latin typeface="Cambria Math" panose="02040503050406030204" pitchFamily="18" charset="0"/>
                                    <a:ea typeface="Cambria Math" panose="02040503050406030204" pitchFamily="18" charset="0"/>
                                  </a:rPr>
                                </m:ctrlPr>
                              </m:sSubPr>
                              <m:e>
                                <m:r>
                                  <a:rPr lang="en-US" altLang="zh-CN" b="1" i="1" dirty="0">
                                    <a:latin typeface="Cambria Math" panose="02040503050406030204" pitchFamily="18" charset="0"/>
                                    <a:ea typeface="Cambria Math" panose="02040503050406030204" pitchFamily="18" charset="0"/>
                                  </a:rPr>
                                  <m:t>𝑽</m:t>
                                </m:r>
                              </m:e>
                              <m:sub>
                                <m:r>
                                  <a:rPr lang="en-US" altLang="zh-CN" b="1" i="1" dirty="0">
                                    <a:latin typeface="Cambria Math" panose="02040503050406030204" pitchFamily="18" charset="0"/>
                                    <a:ea typeface="Cambria Math" panose="02040503050406030204" pitchFamily="18" charset="0"/>
                                  </a:rPr>
                                  <m:t>𝑻</m:t>
                                </m:r>
                              </m:sub>
                            </m:sSub>
                          </m:e>
                        </m:d>
                      </m:e>
                      <m:sup>
                        <m:r>
                          <a:rPr lang="en-US" altLang="zh-CN" b="1" i="1" dirty="0">
                            <a:latin typeface="Cambria Math" panose="02040503050406030204" pitchFamily="18" charset="0"/>
                            <a:ea typeface="Cambria Math" panose="02040503050406030204" pitchFamily="18" charset="0"/>
                          </a:rPr>
                          <m:t>∗</m:t>
                        </m:r>
                      </m:sup>
                    </m:sSup>
                  </m:oMath>
                </a14:m>
                <a:endParaRPr lang="en-US" altLang="zh-CN" b="1" dirty="0"/>
              </a:p>
              <a:p>
                <a:r>
                  <a:rPr lang="en-US" altLang="zh-CN" sz="2800" b="1" dirty="0"/>
                  <a:t> </a:t>
                </a:r>
                <a:r>
                  <a:rPr lang="en-US" altLang="zh-CN" b="1" dirty="0"/>
                  <a:t>LL(1)</a:t>
                </a:r>
                <a:r>
                  <a:rPr lang="zh-CN" altLang="en-US" b="1" dirty="0"/>
                  <a:t>分析：在看见产生式体的第</a:t>
                </a:r>
                <a:r>
                  <a:rPr lang="en-US" altLang="zh-CN" b="1" dirty="0"/>
                  <a:t>1</a:t>
                </a:r>
                <a:r>
                  <a:rPr lang="zh-CN" altLang="en-US" b="1" dirty="0"/>
                  <a:t>个符号</a:t>
                </a:r>
                <a14:m>
                  <m:oMath xmlns:m="http://schemas.openxmlformats.org/officeDocument/2006/math">
                    <m:r>
                      <a:rPr lang="en-US" altLang="zh-CN" b="1" i="1">
                        <a:solidFill>
                          <a:srgbClr val="0070C0"/>
                        </a:solidFill>
                        <a:latin typeface="Cambria Math" panose="02040503050406030204" pitchFamily="18" charset="0"/>
                      </a:rPr>
                      <m:t>𝒍</m:t>
                    </m:r>
                  </m:oMath>
                </a14:m>
                <a:r>
                  <a:rPr lang="zh-CN" altLang="en-US" b="1" dirty="0"/>
                  <a:t> 时就必须决定使用哪个产生式推导。</a:t>
                </a:r>
                <a:endParaRPr lang="en-US" altLang="zh-CN" b="1" dirty="0"/>
              </a:p>
              <a:p>
                <a:r>
                  <a:rPr lang="en-US" altLang="zh-CN" b="1" dirty="0"/>
                  <a:t>LR(1)</a:t>
                </a:r>
                <a:r>
                  <a:rPr lang="zh-CN" altLang="en-US" b="1" dirty="0"/>
                  <a:t>分析：在看见了产生式体的所有符号</a:t>
                </a:r>
                <a14:m>
                  <m:oMath xmlns:m="http://schemas.openxmlformats.org/officeDocument/2006/math">
                    <m:r>
                      <a:rPr lang="en-US" altLang="zh-CN" b="1" i="1">
                        <a:solidFill>
                          <a:srgbClr val="0070C0"/>
                        </a:solidFill>
                        <a:latin typeface="Cambria Math" panose="02040503050406030204" pitchFamily="18" charset="0"/>
                      </a:rPr>
                      <m:t>𝒍</m:t>
                    </m:r>
                    <m:r>
                      <a:rPr lang="zh-CN" altLang="en-US" b="1" i="1">
                        <a:solidFill>
                          <a:srgbClr val="0070C0"/>
                        </a:solidFill>
                        <a:latin typeface="Cambria Math" panose="02040503050406030204" pitchFamily="18" charset="0"/>
                      </a:rPr>
                      <m:t>𝜷</m:t>
                    </m:r>
                  </m:oMath>
                </a14:m>
                <a:r>
                  <a:rPr lang="zh-CN" altLang="en-US" b="1" dirty="0"/>
                  <a:t>后，还要再向后看</a:t>
                </a:r>
                <a:r>
                  <a:rPr lang="en-US" altLang="zh-CN" b="1" dirty="0"/>
                  <a:t>1</a:t>
                </a:r>
                <a:r>
                  <a:rPr lang="zh-CN" altLang="en-US" b="1" dirty="0"/>
                  <a:t>个后继符号</a:t>
                </a:r>
                <a14:m>
                  <m:oMath xmlns:m="http://schemas.openxmlformats.org/officeDocument/2006/math">
                    <m:r>
                      <a:rPr lang="en-US" altLang="zh-CN" b="1" i="1" smtClean="0">
                        <a:solidFill>
                          <a:srgbClr val="0070C0"/>
                        </a:solidFill>
                        <a:latin typeface="Cambria Math" panose="02040503050406030204" pitchFamily="18" charset="0"/>
                      </a:rPr>
                      <m:t>𝒃</m:t>
                    </m:r>
                  </m:oMath>
                </a14:m>
                <a:r>
                  <a:rPr lang="zh-CN" altLang="en-US" b="1" dirty="0"/>
                  <a:t>才决定是否归约，用哪个产生式归约，因此</a:t>
                </a:r>
                <a:r>
                  <a:rPr lang="zh-CN" altLang="en-US" b="1" dirty="0">
                    <a:solidFill>
                      <a:srgbClr val="0070C0"/>
                    </a:solidFill>
                  </a:rPr>
                  <a:t>分析能力更强</a:t>
                </a:r>
                <a:r>
                  <a:rPr lang="zh-CN" altLang="en-US" b="1" dirty="0"/>
                  <a:t>。</a:t>
                </a:r>
              </a:p>
            </p:txBody>
          </p:sp>
        </mc:Choice>
        <mc:Fallback xmlns="">
          <p:sp>
            <p:nvSpPr>
              <p:cNvPr id="5" name="内容占位符 4">
                <a:extLst>
                  <a:ext uri="{FF2B5EF4-FFF2-40B4-BE49-F238E27FC236}">
                    <a16:creationId xmlns:a16="http://schemas.microsoft.com/office/drawing/2014/main" id="{8DDC1C18-B33A-465E-850D-095C10C85B3B}"/>
                  </a:ext>
                </a:extLst>
              </p:cNvPr>
              <p:cNvSpPr>
                <a:spLocks noGrp="1" noRot="1" noChangeAspect="1" noMove="1" noResize="1" noEditPoints="1" noAdjustHandles="1" noChangeArrowheads="1" noChangeShapeType="1" noTextEdit="1"/>
              </p:cNvSpPr>
              <p:nvPr>
                <p:ph idx="1"/>
              </p:nvPr>
            </p:nvSpPr>
            <p:spPr>
              <a:xfrm>
                <a:off x="539552" y="1041165"/>
                <a:ext cx="8280920" cy="3225800"/>
              </a:xfrm>
              <a:blipFill>
                <a:blip r:embed="rId2"/>
                <a:stretch>
                  <a:fillRect l="-1325" t="-1890" r="-1031" b="-1134"/>
                </a:stretch>
              </a:blipFill>
            </p:spPr>
            <p:txBody>
              <a:bodyPr/>
              <a:lstStyle/>
              <a:p>
                <a:r>
                  <a:rPr lang="zh-CN" altLang="en-US">
                    <a:noFill/>
                  </a:rPr>
                  <a:t> </a:t>
                </a:r>
              </a:p>
            </p:txBody>
          </p:sp>
        </mc:Fallback>
      </mc:AlternateContent>
      <p:sp>
        <p:nvSpPr>
          <p:cNvPr id="4" name="标题 3">
            <a:extLst>
              <a:ext uri="{FF2B5EF4-FFF2-40B4-BE49-F238E27FC236}">
                <a16:creationId xmlns:a16="http://schemas.microsoft.com/office/drawing/2014/main" id="{9ED192B4-404F-432B-97B3-A304AD313D2B}"/>
              </a:ext>
            </a:extLst>
          </p:cNvPr>
          <p:cNvSpPr>
            <a:spLocks noGrp="1"/>
          </p:cNvSpPr>
          <p:nvPr>
            <p:ph type="title"/>
          </p:nvPr>
        </p:nvSpPr>
        <p:spPr/>
        <p:txBody>
          <a:bodyPr/>
          <a:lstStyle/>
          <a:p>
            <a:r>
              <a:rPr lang="en-US" altLang="zh-CN" dirty="0"/>
              <a:t>LR</a:t>
            </a:r>
            <a:r>
              <a:rPr lang="zh-CN" altLang="en-US" dirty="0"/>
              <a:t>分析法与</a:t>
            </a:r>
            <a:r>
              <a:rPr lang="en-US" altLang="zh-CN" dirty="0"/>
              <a:t>LL(1)</a:t>
            </a:r>
            <a:r>
              <a:rPr lang="zh-CN" altLang="en-US" dirty="0"/>
              <a:t>分析法</a:t>
            </a:r>
          </a:p>
        </p:txBody>
      </p:sp>
      <p:sp>
        <p:nvSpPr>
          <p:cNvPr id="6" name="灯片编号占位符 5">
            <a:extLst>
              <a:ext uri="{FF2B5EF4-FFF2-40B4-BE49-F238E27FC236}">
                <a16:creationId xmlns:a16="http://schemas.microsoft.com/office/drawing/2014/main" id="{98CB2A7A-0860-4021-BB08-7262678BA8A9}"/>
              </a:ext>
            </a:extLst>
          </p:cNvPr>
          <p:cNvSpPr>
            <a:spLocks noGrp="1"/>
          </p:cNvSpPr>
          <p:nvPr>
            <p:ph type="sldNum" sz="quarter" idx="12"/>
          </p:nvPr>
        </p:nvSpPr>
        <p:spPr/>
        <p:txBody>
          <a:bodyPr/>
          <a:lstStyle/>
          <a:p>
            <a:pPr>
              <a:defRPr/>
            </a:pPr>
            <a:fld id="{76D20AB1-C80E-44EB-B890-88EEF3B3DC08}" type="slidenum">
              <a:rPr lang="zh-CN" altLang="en-US" smtClean="0"/>
              <a:pPr>
                <a:defRPr/>
              </a:pPr>
              <a:t>17</a:t>
            </a:fld>
            <a:endParaRPr lang="en-US" altLang="zh-CN"/>
          </a:p>
        </p:txBody>
      </p:sp>
    </p:spTree>
    <p:extLst>
      <p:ext uri="{BB962C8B-B14F-4D97-AF65-F5344CB8AC3E}">
        <p14:creationId xmlns:p14="http://schemas.microsoft.com/office/powerpoint/2010/main" val="209811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9154" name="内容占位符 2"/>
              <p:cNvSpPr>
                <a:spLocks noGrp="1"/>
              </p:cNvSpPr>
              <p:nvPr>
                <p:ph idx="1"/>
              </p:nvPr>
            </p:nvSpPr>
            <p:spPr>
              <a:xfrm>
                <a:off x="177013" y="730301"/>
                <a:ext cx="8715467" cy="977353"/>
              </a:xfrm>
              <a:solidFill>
                <a:schemeClr val="accent5">
                  <a:lumMod val="60000"/>
                  <a:lumOff val="40000"/>
                </a:schemeClr>
              </a:solidFill>
              <a:ln>
                <a:solidFill>
                  <a:schemeClr val="tx1"/>
                </a:solidFill>
              </a:ln>
            </p:spPr>
            <p:txBody>
              <a:bodyPr anchor="ctr" anchorCtr="0"/>
              <a:lstStyle/>
              <a:p>
                <a:pPr marL="0" indent="0" eaLnBrk="1" hangingPunct="1">
                  <a:buFont typeface="Wingdings" pitchFamily="2" charset="2"/>
                  <a:buNone/>
                  <a:defRPr/>
                </a:pPr>
                <a:r>
                  <a:rPr lang="en-US" altLang="zh-CN" b="1" i="1" dirty="0">
                    <a:solidFill>
                      <a:schemeClr val="tx1"/>
                    </a:solidFill>
                    <a:latin typeface="Times New Roman" panose="02020603050405020304" pitchFamily="18" charset="0"/>
                    <a:ea typeface="宋体" pitchFamily="2" charset="-122"/>
                    <a:cs typeface="Times New Roman" panose="02020603050405020304" pitchFamily="18" charset="0"/>
                  </a:rPr>
                  <a:t>CLOSURE</a:t>
                </a:r>
                <a:r>
                  <a:rPr lang="en-US" altLang="zh-CN"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b="1" i="1" dirty="0">
                    <a:solidFill>
                      <a:schemeClr val="tx1"/>
                    </a:solidFill>
                    <a:latin typeface="Times New Roman" panose="02020603050405020304" pitchFamily="18" charset="0"/>
                    <a:ea typeface="宋体" pitchFamily="2" charset="-122"/>
                    <a:cs typeface="Times New Roman" panose="02020603050405020304" pitchFamily="18" charset="0"/>
                  </a:rPr>
                  <a:t>I </a:t>
                </a:r>
                <a:r>
                  <a:rPr lang="en-US" altLang="zh-CN" b="1" dirty="0">
                    <a:solidFill>
                      <a:schemeClr val="tx1"/>
                    </a:solidFill>
                    <a:latin typeface="Times New Roman" panose="02020603050405020304" pitchFamily="18" charset="0"/>
                    <a:ea typeface="宋体" pitchFamily="2" charset="-122"/>
                    <a:cs typeface="Times New Roman" panose="02020603050405020304" pitchFamily="18" charset="0"/>
                  </a:rPr>
                  <a:t>) = </a:t>
                </a:r>
                <a:r>
                  <a:rPr lang="en-US" altLang="zh-CN" b="1" i="1" dirty="0">
                    <a:solidFill>
                      <a:schemeClr val="tx1"/>
                    </a:solidFill>
                    <a:latin typeface="Times New Roman" panose="02020603050405020304" pitchFamily="18" charset="0"/>
                    <a:ea typeface="宋体" pitchFamily="2" charset="-122"/>
                    <a:cs typeface="Times New Roman" panose="02020603050405020304" pitchFamily="18" charset="0"/>
                  </a:rPr>
                  <a:t>I</a:t>
                </a:r>
                <a:r>
                  <a:rPr lang="en-US" altLang="zh-CN" b="1" dirty="0">
                    <a:solidFill>
                      <a:schemeClr val="tx1"/>
                    </a:solidFill>
                    <a:latin typeface="Times New Roman" panose="02020603050405020304" pitchFamily="18" charset="0"/>
                    <a:ea typeface="宋体" pitchFamily="2" charset="-122"/>
                    <a:cs typeface="Times New Roman" panose="02020603050405020304" pitchFamily="18" charset="0"/>
                  </a:rPr>
                  <a:t> ∪{ [</a:t>
                </a:r>
                <a:r>
                  <a:rPr lang="en-US" altLang="zh-CN" b="1" i="1" dirty="0">
                    <a:solidFill>
                      <a:schemeClr val="tx1"/>
                    </a:solidFill>
                    <a:latin typeface="Times New Roman" panose="02020603050405020304" pitchFamily="18" charset="0"/>
                    <a:ea typeface="宋体" pitchFamily="2" charset="-122"/>
                    <a:cs typeface="Times New Roman" panose="02020603050405020304" pitchFamily="18" charset="0"/>
                  </a:rPr>
                  <a:t>B</a:t>
                </a:r>
                <a:r>
                  <a:rPr lang="en-US" altLang="zh-CN"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b="1" i="1" dirty="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b="1" i="1" dirty="0">
                    <a:solidFill>
                      <a:schemeClr val="tx1"/>
                    </a:solidFill>
                    <a:latin typeface="Times New Roman" panose="02020603050405020304" pitchFamily="18" charset="0"/>
                    <a:ea typeface="宋体" pitchFamily="2" charset="-122"/>
                    <a:cs typeface="Times New Roman" panose="02020603050405020304" pitchFamily="18" charset="0"/>
                  </a:rPr>
                  <a:t>γ</a:t>
                </a:r>
                <a:r>
                  <a:rPr lang="en-US" altLang="zh-CN"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b="1" dirty="0">
                    <a:solidFill>
                      <a:srgbClr val="FF0000"/>
                    </a:solidFill>
                    <a:latin typeface="Times New Roman" panose="02020603050405020304" pitchFamily="18" charset="0"/>
                    <a:ea typeface="宋体" pitchFamily="2" charset="-122"/>
                    <a:cs typeface="Times New Roman" panose="02020603050405020304" pitchFamily="18" charset="0"/>
                  </a:rPr>
                  <a:t> </a:t>
                </a:r>
                <a:r>
                  <a:rPr lang="en-US" altLang="zh-CN" b="1" i="1" dirty="0">
                    <a:solidFill>
                      <a:srgbClr val="2D83F4"/>
                    </a:solidFill>
                    <a:latin typeface="Times New Roman" panose="02020603050405020304" pitchFamily="18" charset="0"/>
                    <a:ea typeface="宋体" pitchFamily="2" charset="-122"/>
                    <a:cs typeface="Times New Roman" panose="02020603050405020304" pitchFamily="18" charset="0"/>
                  </a:rPr>
                  <a:t>b</a:t>
                </a:r>
                <a:r>
                  <a:rPr lang="en-US" altLang="zh-CN" b="1" dirty="0">
                    <a:solidFill>
                      <a:schemeClr val="tx1"/>
                    </a:solidFill>
                    <a:latin typeface="Times New Roman" panose="02020603050405020304" pitchFamily="18" charset="0"/>
                    <a:ea typeface="宋体" pitchFamily="2" charset="-122"/>
                    <a:cs typeface="Times New Roman" panose="02020603050405020304" pitchFamily="18" charset="0"/>
                  </a:rPr>
                  <a:t>] | </a:t>
                </a:r>
                <a14:m>
                  <m:oMath xmlns:m="http://schemas.openxmlformats.org/officeDocument/2006/math">
                    <m:r>
                      <a:rPr lang="en-US" altLang="zh-CN" b="1" i="1" smtClean="0">
                        <a:solidFill>
                          <a:schemeClr val="tx1"/>
                        </a:solidFill>
                        <a:latin typeface="Cambria Math" panose="02040503050406030204" pitchFamily="18" charset="0"/>
                        <a:ea typeface="Cambria Math" panose="02040503050406030204" pitchFamily="18" charset="0"/>
                        <a:cs typeface="Times New Roman" pitchFamily="18" charset="0"/>
                      </a:rPr>
                      <m:t>∃</m:t>
                    </m:r>
                  </m:oMath>
                </a14:m>
                <a:r>
                  <a:rPr lang="en-US" altLang="zh-CN"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b="1" i="1" dirty="0">
                    <a:solidFill>
                      <a:schemeClr val="tx1"/>
                    </a:solidFill>
                    <a:latin typeface="Times New Roman" panose="02020603050405020304" pitchFamily="18" charset="0"/>
                    <a:ea typeface="宋体" pitchFamily="2" charset="-122"/>
                    <a:cs typeface="Times New Roman" panose="02020603050405020304" pitchFamily="18" charset="0"/>
                  </a:rPr>
                  <a:t>A</a:t>
                </a:r>
                <a:r>
                  <a:rPr lang="en-US" altLang="zh-CN"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b="1" i="1" dirty="0">
                    <a:solidFill>
                      <a:schemeClr val="tx1"/>
                    </a:solidFill>
                    <a:latin typeface="Times New Roman" panose="02020603050405020304" pitchFamily="18" charset="0"/>
                    <a:ea typeface="宋体" pitchFamily="2" charset="-122"/>
                    <a:cs typeface="Times New Roman" panose="02020603050405020304" pitchFamily="18" charset="0"/>
                  </a:rPr>
                  <a:t>α</a:t>
                </a:r>
                <a:r>
                  <a:rPr lang="en-US" altLang="zh-CN" b="1" i="1" dirty="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b="1" i="1" dirty="0">
                    <a:solidFill>
                      <a:schemeClr val="tx1"/>
                    </a:solidFill>
                    <a:latin typeface="Times New Roman" panose="02020603050405020304" pitchFamily="18" charset="0"/>
                    <a:ea typeface="宋体" pitchFamily="2" charset="-122"/>
                    <a:cs typeface="Times New Roman" panose="02020603050405020304" pitchFamily="18" charset="0"/>
                  </a:rPr>
                  <a:t>Bβ</a:t>
                </a:r>
                <a:r>
                  <a:rPr lang="en-US" altLang="zh-CN"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b="1" i="1" dirty="0">
                    <a:solidFill>
                      <a:srgbClr val="2D83F4"/>
                    </a:solidFill>
                    <a:latin typeface="Times New Roman" panose="02020603050405020304" pitchFamily="18" charset="0"/>
                    <a:ea typeface="宋体" pitchFamily="2" charset="-122"/>
                    <a:cs typeface="Times New Roman" panose="02020603050405020304" pitchFamily="18" charset="0"/>
                  </a:rPr>
                  <a:t>a</a:t>
                </a:r>
                <a:r>
                  <a:rPr lang="en-US" altLang="zh-CN"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b="1" i="1" dirty="0">
                    <a:solidFill>
                      <a:schemeClr val="tx1"/>
                    </a:solidFill>
                    <a:latin typeface="Times New Roman" panose="02020603050405020304" pitchFamily="18" charset="0"/>
                    <a:ea typeface="宋体" pitchFamily="2" charset="-122"/>
                    <a:cs typeface="Times New Roman" panose="02020603050405020304" pitchFamily="18" charset="0"/>
                  </a:rPr>
                  <a:t> CLOSURE</a:t>
                </a:r>
                <a:r>
                  <a:rPr lang="en-US" altLang="zh-CN"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b="1" i="1" dirty="0">
                    <a:solidFill>
                      <a:schemeClr val="tx1"/>
                    </a:solidFill>
                    <a:latin typeface="Times New Roman" panose="02020603050405020304" pitchFamily="18" charset="0"/>
                    <a:ea typeface="宋体" pitchFamily="2" charset="-122"/>
                    <a:cs typeface="Times New Roman" panose="02020603050405020304" pitchFamily="18" charset="0"/>
                  </a:rPr>
                  <a:t>I </a:t>
                </a:r>
                <a:r>
                  <a:rPr lang="en-US" altLang="zh-CN" b="1" dirty="0">
                    <a:solidFill>
                      <a:schemeClr val="tx1"/>
                    </a:solidFill>
                    <a:latin typeface="Times New Roman" panose="02020603050405020304" pitchFamily="18" charset="0"/>
                    <a:ea typeface="宋体" pitchFamily="2" charset="-122"/>
                    <a:cs typeface="Times New Roman" panose="02020603050405020304" pitchFamily="18" charset="0"/>
                  </a:rPr>
                  <a:t>), </a:t>
                </a:r>
              </a:p>
              <a:p>
                <a:pPr marL="0" indent="0" eaLnBrk="1" hangingPunct="1">
                  <a:buFont typeface="Wingdings" pitchFamily="2" charset="2"/>
                  <a:buNone/>
                  <a:defRPr/>
                </a:pPr>
                <a:r>
                  <a:rPr lang="en-US" altLang="zh-CN"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b="1" i="1" dirty="0" err="1">
                    <a:solidFill>
                      <a:schemeClr val="tx1"/>
                    </a:solidFill>
                    <a:latin typeface="Times New Roman" panose="02020603050405020304" pitchFamily="18" charset="0"/>
                    <a:ea typeface="宋体" pitchFamily="2" charset="-122"/>
                    <a:cs typeface="Times New Roman" panose="02020603050405020304" pitchFamily="18" charset="0"/>
                  </a:rPr>
                  <a:t>B</a:t>
                </a:r>
                <a:r>
                  <a:rPr lang="en-US" altLang="zh-CN" b="1" dirty="0" err="1">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b="1" i="1" dirty="0" err="1">
                    <a:solidFill>
                      <a:schemeClr val="tx1"/>
                    </a:solidFill>
                    <a:latin typeface="Times New Roman" panose="02020603050405020304" pitchFamily="18" charset="0"/>
                    <a:ea typeface="宋体" pitchFamily="2" charset="-122"/>
                    <a:cs typeface="Times New Roman" panose="02020603050405020304" pitchFamily="18" charset="0"/>
                  </a:rPr>
                  <a:t>γ</a:t>
                </a:r>
                <a:r>
                  <a:rPr lang="en-US" altLang="zh-CN" b="1" dirty="0" err="1">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b="1" i="1" dirty="0" err="1">
                    <a:solidFill>
                      <a:schemeClr val="tx1"/>
                    </a:solidFill>
                    <a:latin typeface="Times New Roman" panose="02020603050405020304" pitchFamily="18" charset="0"/>
                    <a:ea typeface="宋体" pitchFamily="2" charset="-122"/>
                    <a:cs typeface="Times New Roman" panose="02020603050405020304" pitchFamily="18" charset="0"/>
                  </a:rPr>
                  <a:t>P</a:t>
                </a:r>
                <a:r>
                  <a:rPr lang="en-US" altLang="zh-CN"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b="1" i="1" dirty="0">
                    <a:solidFill>
                      <a:schemeClr val="tx1"/>
                    </a:solidFill>
                    <a:latin typeface="Times New Roman" panose="02020603050405020304" pitchFamily="18" charset="0"/>
                    <a:ea typeface="宋体" pitchFamily="2" charset="-122"/>
                    <a:cs typeface="Times New Roman" panose="02020603050405020304" pitchFamily="18" charset="0"/>
                  </a:rPr>
                  <a:t>  </a:t>
                </a:r>
                <a:r>
                  <a:rPr lang="el-GR" altLang="zh-CN" b="1" i="1" dirty="0">
                    <a:solidFill>
                      <a:srgbClr val="2D83F4"/>
                    </a:solidFill>
                    <a:latin typeface="Times New Roman" panose="02020603050405020304" pitchFamily="18" charset="0"/>
                    <a:cs typeface="Times New Roman" panose="02020603050405020304" pitchFamily="18" charset="0"/>
                  </a:rPr>
                  <a:t>b</a:t>
                </a:r>
                <a:r>
                  <a:rPr lang="el-GR" altLang="zh-CN" b="1" dirty="0">
                    <a:solidFill>
                      <a:srgbClr val="2D83F4"/>
                    </a:solidFill>
                    <a:latin typeface="Times New Roman" panose="02020603050405020304" pitchFamily="18" charset="0"/>
                    <a:cs typeface="Times New Roman" panose="02020603050405020304" pitchFamily="18" charset="0"/>
                  </a:rPr>
                  <a:t>∈</a:t>
                </a:r>
                <a:r>
                  <a:rPr lang="el-GR" altLang="zh-CN" b="1" i="1" dirty="0">
                    <a:solidFill>
                      <a:srgbClr val="2D83F4"/>
                    </a:solidFill>
                    <a:latin typeface="Times New Roman" panose="02020603050405020304" pitchFamily="18" charset="0"/>
                    <a:cs typeface="Times New Roman" panose="02020603050405020304" pitchFamily="18" charset="0"/>
                  </a:rPr>
                  <a:t>FIRST</a:t>
                </a:r>
                <a:r>
                  <a:rPr lang="en-US" altLang="zh-CN" b="1" dirty="0">
                    <a:solidFill>
                      <a:srgbClr val="2D83F4"/>
                    </a:solidFill>
                    <a:latin typeface="Times New Roman" panose="02020603050405020304" pitchFamily="18" charset="0"/>
                    <a:ea typeface="宋体" pitchFamily="2" charset="-122"/>
                    <a:cs typeface="Times New Roman" panose="02020603050405020304" pitchFamily="18" charset="0"/>
                  </a:rPr>
                  <a:t>(</a:t>
                </a:r>
                <a:r>
                  <a:rPr lang="en-US" altLang="zh-CN" b="1" i="1" dirty="0">
                    <a:solidFill>
                      <a:srgbClr val="2D83F4"/>
                    </a:solidFill>
                    <a:latin typeface="Times New Roman" panose="02020603050405020304" pitchFamily="18" charset="0"/>
                    <a:ea typeface="宋体" pitchFamily="2" charset="-122"/>
                    <a:cs typeface="Times New Roman" panose="02020603050405020304" pitchFamily="18" charset="0"/>
                  </a:rPr>
                  <a:t>βa</a:t>
                </a:r>
                <a:r>
                  <a:rPr lang="en-US" altLang="zh-CN" b="1" dirty="0">
                    <a:solidFill>
                      <a:srgbClr val="2D83F4"/>
                    </a:solidFill>
                    <a:latin typeface="Times New Roman" panose="02020603050405020304" pitchFamily="18" charset="0"/>
                    <a:ea typeface="宋体" pitchFamily="2" charset="-122"/>
                    <a:cs typeface="Times New Roman" panose="02020603050405020304" pitchFamily="18" charset="0"/>
                  </a:rPr>
                  <a:t>)</a:t>
                </a:r>
                <a:r>
                  <a:rPr lang="en-US" altLang="zh-CN" b="1" dirty="0">
                    <a:solidFill>
                      <a:schemeClr val="tx1"/>
                    </a:solidFill>
                    <a:latin typeface="Times New Roman" panose="02020603050405020304" pitchFamily="18" charset="0"/>
                    <a:ea typeface="宋体" pitchFamily="2" charset="-122"/>
                    <a:cs typeface="Times New Roman" panose="02020603050405020304" pitchFamily="18" charset="0"/>
                  </a:rPr>
                  <a:t>}</a:t>
                </a:r>
                <a:endParaRPr lang="en-US" altLang="zh-CN" sz="2800" b="1" dirty="0">
                  <a:solidFill>
                    <a:schemeClr val="tx1"/>
                  </a:solidFill>
                  <a:latin typeface="Times New Roman" panose="02020603050405020304" pitchFamily="18" charset="0"/>
                  <a:ea typeface="宋体" pitchFamily="2" charset="-122"/>
                  <a:cs typeface="Times New Roman" panose="02020603050405020304" pitchFamily="18" charset="0"/>
                </a:endParaRPr>
              </a:p>
            </p:txBody>
          </p:sp>
        </mc:Choice>
        <mc:Fallback xmlns="">
          <p:sp>
            <p:nvSpPr>
              <p:cNvPr id="49154" name="内容占位符 2"/>
              <p:cNvSpPr>
                <a:spLocks noGrp="1" noRot="1" noChangeAspect="1" noMove="1" noResize="1" noEditPoints="1" noAdjustHandles="1" noChangeArrowheads="1" noChangeShapeType="1" noTextEdit="1"/>
              </p:cNvSpPr>
              <p:nvPr>
                <p:ph idx="1"/>
              </p:nvPr>
            </p:nvSpPr>
            <p:spPr>
              <a:xfrm>
                <a:off x="177013" y="730301"/>
                <a:ext cx="8715467" cy="977353"/>
              </a:xfrm>
              <a:blipFill>
                <a:blip r:embed="rId3"/>
                <a:stretch>
                  <a:fillRect l="-978" t="-2469" r="-2654" b="-9877"/>
                </a:stretch>
              </a:blipFill>
              <a:ln>
                <a:solidFill>
                  <a:schemeClr val="tx1"/>
                </a:solidFill>
              </a:ln>
            </p:spPr>
            <p:txBody>
              <a:bodyPr/>
              <a:lstStyle/>
              <a:p>
                <a:r>
                  <a:rPr lang="zh-CN" altLang="en-US">
                    <a:noFill/>
                  </a:rPr>
                  <a:t> </a:t>
                </a:r>
              </a:p>
            </p:txBody>
          </p:sp>
        </mc:Fallback>
      </mc:AlternateContent>
      <p:sp>
        <p:nvSpPr>
          <p:cNvPr id="51203" name="标题 1"/>
          <p:cNvSpPr>
            <a:spLocks noGrp="1" noChangeArrowheads="1"/>
          </p:cNvSpPr>
          <p:nvPr>
            <p:ph type="title"/>
          </p:nvPr>
        </p:nvSpPr>
        <p:spPr>
          <a:xfrm>
            <a:off x="755650" y="268288"/>
            <a:ext cx="7931150" cy="358775"/>
          </a:xfrm>
        </p:spPr>
        <p:txBody>
          <a:bodyPr/>
          <a:lstStyle/>
          <a:p>
            <a:pPr eaLnBrk="1" hangingPunct="1"/>
            <a:r>
              <a:rPr lang="en-US" altLang="zh-CN" sz="3000" i="1" dirty="0">
                <a:solidFill>
                  <a:schemeClr val="tx1"/>
                </a:solidFill>
                <a:ea typeface="黑体" panose="02010609060101010101" pitchFamily="49" charset="-122"/>
              </a:rPr>
              <a:t>LR</a:t>
            </a:r>
            <a:r>
              <a:rPr lang="zh-CN" altLang="en-US" sz="3000" dirty="0">
                <a:solidFill>
                  <a:schemeClr val="tx1"/>
                </a:solidFill>
                <a:latin typeface="微软雅黑" panose="020B0503020204020204" pitchFamily="34" charset="-122"/>
                <a:ea typeface="微软雅黑" panose="020B0503020204020204" pitchFamily="34" charset="-122"/>
              </a:rPr>
              <a:t>分析表构造算法</a:t>
            </a:r>
            <a:r>
              <a:rPr lang="en-US" altLang="zh-CN" sz="3000" dirty="0">
                <a:solidFill>
                  <a:schemeClr val="tx1"/>
                </a:solidFill>
                <a:latin typeface="微软雅黑" panose="020B0503020204020204" pitchFamily="34" charset="-122"/>
                <a:ea typeface="微软雅黑" panose="020B0503020204020204" pitchFamily="34" charset="-122"/>
              </a:rPr>
              <a:t>——</a:t>
            </a:r>
            <a:r>
              <a:rPr lang="en-US" altLang="zh-CN" sz="3000" i="1" dirty="0">
                <a:solidFill>
                  <a:schemeClr val="tx1"/>
                </a:solidFill>
                <a:ea typeface="黑体" panose="02010609060101010101" pitchFamily="49" charset="-122"/>
              </a:rPr>
              <a:t>LR</a:t>
            </a:r>
            <a:r>
              <a:rPr lang="en-US" altLang="zh-CN" sz="3000" dirty="0">
                <a:solidFill>
                  <a:schemeClr val="tx1"/>
                </a:solidFill>
                <a:ea typeface="黑体" panose="02010609060101010101" pitchFamily="49" charset="-122"/>
              </a:rPr>
              <a:t>(1)</a:t>
            </a:r>
            <a:r>
              <a:rPr lang="zh-CN" altLang="en-US" sz="3000" dirty="0">
                <a:solidFill>
                  <a:schemeClr val="tx1"/>
                </a:solidFill>
                <a:latin typeface="微软雅黑" panose="020B0503020204020204" pitchFamily="34" charset="-122"/>
                <a:ea typeface="微软雅黑" panose="020B0503020204020204" pitchFamily="34" charset="-122"/>
              </a:rPr>
              <a:t>项目集闭包</a:t>
            </a:r>
          </a:p>
        </p:txBody>
      </p:sp>
      <p:sp>
        <p:nvSpPr>
          <p:cNvPr id="51204" name="内容占位符 1"/>
          <p:cNvSpPr txBox="1">
            <a:spLocks noChangeArrowheads="1"/>
          </p:cNvSpPr>
          <p:nvPr/>
        </p:nvSpPr>
        <p:spPr bwMode="auto">
          <a:xfrm>
            <a:off x="1114425" y="1810893"/>
            <a:ext cx="6913563" cy="3064319"/>
          </a:xfrm>
          <a:prstGeom prst="rect">
            <a:avLst/>
          </a:prstGeom>
          <a:solidFill>
            <a:srgbClr val="B5CEED"/>
          </a:solidFill>
          <a:ln w="12700">
            <a:solidFill>
              <a:schemeClr val="tx1"/>
            </a:solidFill>
            <a:miter lim="800000"/>
            <a:headEnd/>
            <a:tailEnd/>
          </a:ln>
        </p:spPr>
        <p:txBody>
          <a:bodyPr anchor="ct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2500"/>
              </a:lnSpc>
              <a:spcBef>
                <a:spcPct val="0"/>
              </a:spcBef>
              <a:buClrTx/>
              <a:buSzTx/>
              <a:buFont typeface="Arial" panose="020B0604020202020204" pitchFamily="34" charset="0"/>
              <a:buNone/>
            </a:pPr>
            <a:r>
              <a:rPr lang="en-US" altLang="zh-CN" sz="2000" b="1" dirty="0" err="1">
                <a:solidFill>
                  <a:schemeClr val="tx1"/>
                </a:solidFill>
                <a:latin typeface="Times New Roman" panose="02020603050405020304" pitchFamily="18" charset="0"/>
                <a:ea typeface="华文楷体" panose="02010600040101010101" pitchFamily="2" charset="-122"/>
              </a:rPr>
              <a:t>SetOfltems</a:t>
            </a:r>
            <a:r>
              <a:rPr lang="zh-CN" altLang="en-US" sz="2000" b="1" dirty="0">
                <a:solidFill>
                  <a:schemeClr val="tx1"/>
                </a:solidFill>
                <a:latin typeface="Times New Roman" panose="02020603050405020304" pitchFamily="18" charset="0"/>
                <a:ea typeface="华文楷体" panose="02010600040101010101" pitchFamily="2" charset="-122"/>
              </a:rPr>
              <a:t> </a:t>
            </a:r>
            <a:r>
              <a:rPr lang="en-US" altLang="zh-CN" sz="2000" b="1" dirty="0">
                <a:solidFill>
                  <a:schemeClr val="tx1"/>
                </a:solidFill>
                <a:latin typeface="Times New Roman" panose="02020603050405020304" pitchFamily="18" charset="0"/>
                <a:ea typeface="华文楷体" panose="02010600040101010101" pitchFamily="2" charset="-122"/>
              </a:rPr>
              <a:t>CLOSURE</a:t>
            </a:r>
            <a:r>
              <a:rPr lang="en-US" altLang="zh-CN" sz="2000" b="1" dirty="0">
                <a:solidFill>
                  <a:schemeClr val="tx1"/>
                </a:solidFill>
                <a:latin typeface="Times New Roman" panose="02020603050405020304" pitchFamily="18" charset="0"/>
                <a:ea typeface="楷体" panose="02010609060101010101" pitchFamily="49" charset="-122"/>
              </a:rPr>
              <a:t> (</a:t>
            </a:r>
            <a:r>
              <a:rPr lang="en-US" altLang="zh-CN" sz="2000" b="1" i="1" dirty="0">
                <a:solidFill>
                  <a:schemeClr val="tx1"/>
                </a:solidFill>
                <a:latin typeface="Times New Roman" panose="02020603050405020304" pitchFamily="18" charset="0"/>
                <a:ea typeface="楷体" panose="02010609060101010101" pitchFamily="49" charset="-122"/>
              </a:rPr>
              <a:t> I </a:t>
            </a:r>
            <a:r>
              <a:rPr lang="en-US" altLang="zh-CN" sz="2000" b="1" dirty="0">
                <a:solidFill>
                  <a:schemeClr val="tx1"/>
                </a:solidFill>
                <a:latin typeface="Times New Roman" panose="02020603050405020304" pitchFamily="18" charset="0"/>
                <a:ea typeface="楷体" panose="02010609060101010101" pitchFamily="49" charset="-122"/>
              </a:rPr>
              <a:t>) {</a:t>
            </a:r>
          </a:p>
          <a:p>
            <a:pPr eaLnBrk="1" hangingPunct="1">
              <a:lnSpc>
                <a:spcPts val="2500"/>
              </a:lnSpc>
              <a:spcBef>
                <a:spcPct val="0"/>
              </a:spcBef>
              <a:buClrTx/>
              <a:buSzTx/>
              <a:buFont typeface="Arial" panose="020B0604020202020204" pitchFamily="34" charset="0"/>
              <a:buNone/>
            </a:pPr>
            <a:r>
              <a:rPr lang="en-US" altLang="zh-CN" sz="2000" b="1" dirty="0">
                <a:solidFill>
                  <a:schemeClr val="tx1"/>
                </a:solidFill>
                <a:latin typeface="Times New Roman" panose="02020603050405020304" pitchFamily="18" charset="0"/>
                <a:ea typeface="楷体" panose="02010609060101010101" pitchFamily="49" charset="-122"/>
              </a:rPr>
              <a:t>          repeat</a:t>
            </a:r>
            <a:endParaRPr lang="zh-CN" altLang="en-US" sz="2000" b="1" dirty="0">
              <a:solidFill>
                <a:schemeClr val="tx1"/>
              </a:solidFill>
              <a:latin typeface="Times New Roman" panose="02020603050405020304" pitchFamily="18" charset="0"/>
              <a:ea typeface="楷体" panose="02010609060101010101" pitchFamily="49" charset="-122"/>
            </a:endParaRPr>
          </a:p>
          <a:p>
            <a:pPr eaLnBrk="1" hangingPunct="1">
              <a:lnSpc>
                <a:spcPts val="2500"/>
              </a:lnSpc>
              <a:spcBef>
                <a:spcPct val="0"/>
              </a:spcBef>
              <a:buClrTx/>
              <a:buSzTx/>
              <a:buFont typeface="Arial" panose="020B0604020202020204" pitchFamily="34" charset="0"/>
              <a:buNone/>
            </a:pPr>
            <a:r>
              <a:rPr lang="zh-CN" altLang="en-US" sz="2000" b="1" dirty="0">
                <a:solidFill>
                  <a:schemeClr val="tx1"/>
                </a:solidFill>
                <a:latin typeface="Times New Roman" panose="02020603050405020304" pitchFamily="18" charset="0"/>
                <a:ea typeface="楷体" panose="02010609060101010101" pitchFamily="49" charset="-122"/>
              </a:rPr>
              <a:t>                   </a:t>
            </a:r>
            <a:r>
              <a:rPr lang="en-US" altLang="zh-CN" sz="2000" b="1" dirty="0">
                <a:solidFill>
                  <a:schemeClr val="tx1"/>
                </a:solidFill>
                <a:latin typeface="Times New Roman" panose="02020603050405020304" pitchFamily="18" charset="0"/>
                <a:ea typeface="楷体" panose="02010609060101010101" pitchFamily="49" charset="-122"/>
              </a:rPr>
              <a:t> for ( </a:t>
            </a:r>
            <a:r>
              <a:rPr lang="en-US" altLang="zh-CN" sz="2000" b="1" i="1" dirty="0">
                <a:solidFill>
                  <a:schemeClr val="tx1"/>
                </a:solidFill>
                <a:latin typeface="Times New Roman" panose="02020603050405020304" pitchFamily="18" charset="0"/>
                <a:ea typeface="楷体" panose="02010609060101010101" pitchFamily="49" charset="-122"/>
              </a:rPr>
              <a:t>I</a:t>
            </a:r>
            <a:r>
              <a:rPr lang="zh-CN" altLang="en-US" sz="2000" b="1" dirty="0">
                <a:solidFill>
                  <a:schemeClr val="tx1"/>
                </a:solidFill>
                <a:latin typeface="Times New Roman" panose="02020603050405020304" pitchFamily="18" charset="0"/>
                <a:ea typeface="楷体" panose="02010609060101010101" pitchFamily="49" charset="-122"/>
              </a:rPr>
              <a:t>中的每个项</a:t>
            </a:r>
            <a:r>
              <a:rPr lang="en-US" altLang="zh-CN" sz="2000" b="1" dirty="0">
                <a:solidFill>
                  <a:schemeClr val="tx1"/>
                </a:solidFill>
                <a:latin typeface="Times New Roman" panose="02020603050405020304" pitchFamily="18" charset="0"/>
                <a:ea typeface="楷体" panose="02010609060101010101" pitchFamily="49" charset="-122"/>
              </a:rPr>
              <a:t>[</a:t>
            </a:r>
            <a:r>
              <a:rPr lang="en-US" altLang="zh-CN" sz="2000" b="1" i="1" dirty="0">
                <a:solidFill>
                  <a:schemeClr val="tx1"/>
                </a:solidFill>
                <a:latin typeface="Times New Roman" panose="02020603050405020304" pitchFamily="18" charset="0"/>
                <a:ea typeface="楷体" panose="02010609060101010101" pitchFamily="49" charset="-122"/>
              </a:rPr>
              <a:t>A</a:t>
            </a:r>
            <a:r>
              <a:rPr lang="en-US" altLang="zh-CN" sz="2000" b="1" i="1" dirty="0">
                <a:solidFill>
                  <a:schemeClr val="tx1"/>
                </a:solidFill>
                <a:latin typeface="Times New Roman" panose="02020603050405020304" pitchFamily="18" charset="0"/>
              </a:rPr>
              <a:t> →</a:t>
            </a:r>
            <a:r>
              <a:rPr lang="el-GR" altLang="zh-CN" sz="2000" b="1" i="1" dirty="0">
                <a:solidFill>
                  <a:schemeClr val="tx1"/>
                </a:solidFill>
                <a:latin typeface="Times New Roman" panose="02020603050405020304" pitchFamily="18" charset="0"/>
              </a:rPr>
              <a:t> </a:t>
            </a:r>
            <a:r>
              <a:rPr lang="en-US" altLang="zh-CN" sz="2000" b="1" i="1" dirty="0">
                <a:solidFill>
                  <a:srgbClr val="000000"/>
                </a:solidFill>
                <a:latin typeface="Times New Roman" panose="02020603050405020304" pitchFamily="18" charset="0"/>
                <a:cs typeface="Times New Roman" panose="02020603050405020304" pitchFamily="18" charset="0"/>
              </a:rPr>
              <a:t>α</a:t>
            </a:r>
            <a:r>
              <a:rPr lang="zh-CN" altLang="en-US" sz="2000" b="1" i="1" dirty="0">
                <a:solidFill>
                  <a:schemeClr val="tx1"/>
                </a:solidFill>
                <a:latin typeface="Times New Roman" panose="02020603050405020304" pitchFamily="18" charset="0"/>
                <a:ea typeface="楷体" panose="02010609060101010101" pitchFamily="49" charset="-122"/>
              </a:rPr>
              <a:t>∙</a:t>
            </a:r>
            <a:r>
              <a:rPr lang="en-US" altLang="zh-CN" sz="2000" b="1" i="1" dirty="0">
                <a:solidFill>
                  <a:schemeClr val="tx1"/>
                </a:solidFill>
                <a:latin typeface="Times New Roman" panose="02020603050405020304" pitchFamily="18" charset="0"/>
                <a:ea typeface="楷体" panose="02010609060101010101" pitchFamily="49" charset="-122"/>
              </a:rPr>
              <a:t>B</a:t>
            </a:r>
            <a:r>
              <a:rPr lang="el-GR" altLang="zh-CN" sz="2000" b="1" i="1" dirty="0">
                <a:solidFill>
                  <a:schemeClr val="tx1"/>
                </a:solidFill>
                <a:latin typeface="Times New Roman" panose="02020603050405020304" pitchFamily="18" charset="0"/>
              </a:rPr>
              <a:t>β</a:t>
            </a:r>
            <a:r>
              <a:rPr lang="zh-CN" altLang="en-US" sz="2000" b="1" dirty="0">
                <a:solidFill>
                  <a:schemeClr val="tx1"/>
                </a:solidFill>
                <a:latin typeface="Times New Roman" panose="02020603050405020304" pitchFamily="18" charset="0"/>
              </a:rPr>
              <a:t>，</a:t>
            </a:r>
            <a:r>
              <a:rPr lang="en-US" altLang="zh-CN" sz="2000" b="1" i="1" dirty="0">
                <a:solidFill>
                  <a:srgbClr val="FF0000"/>
                </a:solidFill>
                <a:latin typeface="Times New Roman" panose="02020603050405020304" pitchFamily="18" charset="0"/>
              </a:rPr>
              <a:t>a</a:t>
            </a:r>
            <a:r>
              <a:rPr lang="en-US" altLang="zh-CN" sz="2000" b="1" dirty="0">
                <a:solidFill>
                  <a:schemeClr val="tx1"/>
                </a:solidFill>
                <a:latin typeface="Times New Roman" panose="02020603050405020304" pitchFamily="18" charset="0"/>
                <a:ea typeface="楷体" panose="02010609060101010101" pitchFamily="49" charset="-122"/>
              </a:rPr>
              <a:t> ]) </a:t>
            </a:r>
          </a:p>
          <a:p>
            <a:pPr eaLnBrk="1" hangingPunct="1">
              <a:lnSpc>
                <a:spcPts val="2500"/>
              </a:lnSpc>
              <a:spcBef>
                <a:spcPct val="0"/>
              </a:spcBef>
              <a:buClrTx/>
              <a:buSzTx/>
              <a:buFont typeface="Arial" panose="020B0604020202020204" pitchFamily="34" charset="0"/>
              <a:buNone/>
            </a:pPr>
            <a:r>
              <a:rPr lang="zh-CN" altLang="en-US" sz="2000" b="1" dirty="0">
                <a:solidFill>
                  <a:schemeClr val="tx1"/>
                </a:solidFill>
                <a:latin typeface="Times New Roman" panose="02020603050405020304" pitchFamily="18" charset="0"/>
                <a:ea typeface="楷体" panose="02010609060101010101" pitchFamily="49" charset="-122"/>
              </a:rPr>
              <a:t>                            </a:t>
            </a:r>
            <a:r>
              <a:rPr lang="en-US" altLang="zh-CN" sz="2000" b="1" dirty="0">
                <a:solidFill>
                  <a:schemeClr val="tx1"/>
                </a:solidFill>
                <a:latin typeface="Times New Roman" panose="02020603050405020304" pitchFamily="18" charset="0"/>
                <a:ea typeface="楷体" panose="02010609060101010101" pitchFamily="49" charset="-122"/>
              </a:rPr>
              <a:t>for (</a:t>
            </a:r>
            <a:r>
              <a:rPr lang="en-US" altLang="zh-CN" sz="2000" b="1" i="1" dirty="0">
                <a:solidFill>
                  <a:schemeClr val="tx1"/>
                </a:solidFill>
                <a:latin typeface="Times New Roman" panose="02020603050405020304" pitchFamily="18" charset="0"/>
                <a:ea typeface="黑体" panose="02010609060101010101" pitchFamily="49" charset="-122"/>
              </a:rPr>
              <a:t>G'</a:t>
            </a:r>
            <a:r>
              <a:rPr lang="zh-CN" altLang="en-US" sz="2000" b="1" dirty="0">
                <a:solidFill>
                  <a:schemeClr val="tx1"/>
                </a:solidFill>
                <a:latin typeface="Times New Roman" panose="02020603050405020304" pitchFamily="18" charset="0"/>
                <a:ea typeface="楷体" panose="02010609060101010101" pitchFamily="49" charset="-122"/>
              </a:rPr>
              <a:t>的每个产生式</a:t>
            </a:r>
            <a:r>
              <a:rPr lang="en-US" altLang="zh-CN" sz="2000" b="1" i="1" dirty="0">
                <a:solidFill>
                  <a:schemeClr val="tx1"/>
                </a:solidFill>
                <a:latin typeface="Times New Roman" panose="02020603050405020304" pitchFamily="18" charset="0"/>
                <a:ea typeface="楷体" panose="02010609060101010101" pitchFamily="49" charset="-122"/>
              </a:rPr>
              <a:t>B</a:t>
            </a:r>
            <a:r>
              <a:rPr lang="en-US" altLang="zh-CN" sz="2000" b="1" i="1" dirty="0">
                <a:solidFill>
                  <a:schemeClr val="tx1"/>
                </a:solidFill>
                <a:latin typeface="Times New Roman" panose="02020603050405020304" pitchFamily="18" charset="0"/>
              </a:rPr>
              <a:t> →</a:t>
            </a:r>
            <a:r>
              <a:rPr lang="zh-CN" altLang="en-US" sz="2000" b="1" i="1" dirty="0">
                <a:solidFill>
                  <a:schemeClr val="tx1"/>
                </a:solidFill>
                <a:latin typeface="Times New Roman" panose="02020603050405020304" pitchFamily="18" charset="0"/>
              </a:rPr>
              <a:t> </a:t>
            </a:r>
            <a:r>
              <a:rPr lang="en-US" altLang="zh-CN" sz="2000" b="1" i="1" dirty="0">
                <a:solidFill>
                  <a:srgbClr val="000000"/>
                </a:solidFill>
                <a:latin typeface="Times New Roman" panose="02020603050405020304" pitchFamily="18" charset="0"/>
                <a:ea typeface="楷体_GB2312" panose="02010609030101010101" pitchFamily="49" charset="-122"/>
              </a:rPr>
              <a:t>γ</a:t>
            </a:r>
            <a:r>
              <a:rPr lang="en-US" altLang="zh-CN" sz="2000" b="1" dirty="0">
                <a:solidFill>
                  <a:schemeClr val="tx1"/>
                </a:solidFill>
                <a:latin typeface="Times New Roman" panose="02020603050405020304" pitchFamily="18" charset="0"/>
                <a:ea typeface="楷体" panose="02010609060101010101" pitchFamily="49" charset="-122"/>
              </a:rPr>
              <a:t>) </a:t>
            </a:r>
            <a:endParaRPr lang="zh-CN" altLang="en-US" sz="2000" b="1" dirty="0">
              <a:solidFill>
                <a:schemeClr val="tx1"/>
              </a:solidFill>
              <a:latin typeface="Times New Roman" panose="02020603050405020304" pitchFamily="18" charset="0"/>
              <a:ea typeface="楷体" panose="02010609060101010101" pitchFamily="49" charset="-122"/>
            </a:endParaRPr>
          </a:p>
          <a:p>
            <a:pPr eaLnBrk="1" hangingPunct="1">
              <a:lnSpc>
                <a:spcPts val="2500"/>
              </a:lnSpc>
              <a:spcBef>
                <a:spcPct val="0"/>
              </a:spcBef>
              <a:buClrTx/>
              <a:buSzTx/>
              <a:buFont typeface="Arial" panose="020B0604020202020204" pitchFamily="34" charset="0"/>
              <a:buNone/>
            </a:pPr>
            <a:r>
              <a:rPr lang="zh-CN" altLang="en-US" sz="2000" b="1" dirty="0">
                <a:solidFill>
                  <a:srgbClr val="FF0000"/>
                </a:solidFill>
                <a:latin typeface="Times New Roman" panose="02020603050405020304" pitchFamily="18" charset="0"/>
                <a:ea typeface="楷体" panose="02010609060101010101" pitchFamily="49" charset="-122"/>
              </a:rPr>
              <a:t>                                      </a:t>
            </a:r>
            <a:r>
              <a:rPr lang="en-US" altLang="zh-CN" sz="2000" b="1" dirty="0">
                <a:solidFill>
                  <a:srgbClr val="FF0000"/>
                </a:solidFill>
                <a:latin typeface="Times New Roman" panose="02020603050405020304" pitchFamily="18" charset="0"/>
                <a:ea typeface="楷体" panose="02010609060101010101" pitchFamily="49" charset="-122"/>
              </a:rPr>
              <a:t>for (</a:t>
            </a:r>
            <a:r>
              <a:rPr lang="zh-CN" altLang="en-US" sz="2000" b="1" dirty="0">
                <a:solidFill>
                  <a:srgbClr val="FF0000"/>
                </a:solidFill>
                <a:latin typeface="Times New Roman" panose="02020603050405020304" pitchFamily="18" charset="0"/>
                <a:ea typeface="楷体" panose="02010609060101010101" pitchFamily="49" charset="-122"/>
              </a:rPr>
              <a:t> </a:t>
            </a:r>
            <a:r>
              <a:rPr lang="en-US" altLang="zh-CN" sz="2000" b="1" dirty="0">
                <a:solidFill>
                  <a:srgbClr val="FF0000"/>
                </a:solidFill>
                <a:latin typeface="Times New Roman" panose="02020603050405020304" pitchFamily="18" charset="0"/>
                <a:ea typeface="楷体" panose="02010609060101010101" pitchFamily="49" charset="-122"/>
              </a:rPr>
              <a:t>FIRST (</a:t>
            </a:r>
            <a:r>
              <a:rPr lang="el-GR" altLang="zh-CN" sz="2000" b="1" i="1" dirty="0">
                <a:solidFill>
                  <a:srgbClr val="FF0000"/>
                </a:solidFill>
                <a:latin typeface="Times New Roman" panose="02020603050405020304" pitchFamily="18" charset="0"/>
              </a:rPr>
              <a:t>β</a:t>
            </a:r>
            <a:r>
              <a:rPr lang="en-US" altLang="zh-CN" sz="2000" b="1" dirty="0">
                <a:solidFill>
                  <a:srgbClr val="FF0000"/>
                </a:solidFill>
                <a:latin typeface="Times New Roman" panose="02020603050405020304" pitchFamily="18" charset="0"/>
              </a:rPr>
              <a:t>a</a:t>
            </a:r>
            <a:r>
              <a:rPr lang="en-US" altLang="zh-CN" sz="2000" b="1" dirty="0">
                <a:solidFill>
                  <a:srgbClr val="FF0000"/>
                </a:solidFill>
                <a:latin typeface="Times New Roman" panose="02020603050405020304" pitchFamily="18" charset="0"/>
                <a:ea typeface="楷体" panose="02010609060101010101" pitchFamily="49" charset="-122"/>
              </a:rPr>
              <a:t>)</a:t>
            </a:r>
            <a:r>
              <a:rPr lang="zh-CN" altLang="en-US" sz="2000" b="1" dirty="0">
                <a:solidFill>
                  <a:srgbClr val="FF0000"/>
                </a:solidFill>
                <a:latin typeface="Times New Roman" panose="02020603050405020304" pitchFamily="18" charset="0"/>
                <a:ea typeface="楷体" panose="02010609060101010101" pitchFamily="49" charset="-122"/>
              </a:rPr>
              <a:t>中的每个符号</a:t>
            </a:r>
            <a:r>
              <a:rPr lang="en-US" altLang="zh-CN" sz="2000" b="1" i="1" dirty="0">
                <a:solidFill>
                  <a:srgbClr val="FF0000"/>
                </a:solidFill>
                <a:latin typeface="Times New Roman" panose="02020603050405020304" pitchFamily="18" charset="0"/>
                <a:ea typeface="楷体" panose="02010609060101010101" pitchFamily="49" charset="-122"/>
              </a:rPr>
              <a:t>b</a:t>
            </a:r>
            <a:r>
              <a:rPr lang="zh-CN" altLang="en-US" sz="2000" b="1" i="1" dirty="0">
                <a:solidFill>
                  <a:srgbClr val="FF0000"/>
                </a:solidFill>
                <a:latin typeface="Times New Roman" panose="02020603050405020304" pitchFamily="18" charset="0"/>
              </a:rPr>
              <a:t> </a:t>
            </a:r>
            <a:r>
              <a:rPr lang="en-US" altLang="zh-CN" sz="2000" b="1" dirty="0">
                <a:solidFill>
                  <a:srgbClr val="FF0000"/>
                </a:solidFill>
                <a:latin typeface="Times New Roman" panose="02020603050405020304" pitchFamily="18" charset="0"/>
                <a:ea typeface="楷体" panose="02010609060101010101" pitchFamily="49" charset="-122"/>
              </a:rPr>
              <a:t>) </a:t>
            </a:r>
            <a:endParaRPr lang="zh-CN" altLang="en-US" sz="2000" b="1" dirty="0">
              <a:solidFill>
                <a:srgbClr val="FF0000"/>
              </a:solidFill>
              <a:latin typeface="Times New Roman" panose="02020603050405020304" pitchFamily="18" charset="0"/>
              <a:ea typeface="楷体" panose="02010609060101010101" pitchFamily="49" charset="-122"/>
            </a:endParaRPr>
          </a:p>
          <a:p>
            <a:pPr eaLnBrk="1" hangingPunct="1">
              <a:lnSpc>
                <a:spcPts val="2500"/>
              </a:lnSpc>
              <a:spcBef>
                <a:spcPct val="0"/>
              </a:spcBef>
              <a:buClrTx/>
              <a:buSzTx/>
              <a:buFont typeface="Arial" panose="020B0604020202020204" pitchFamily="34" charset="0"/>
              <a:buNone/>
            </a:pPr>
            <a:r>
              <a:rPr lang="zh-CN" altLang="en-US" sz="2000" b="1" dirty="0">
                <a:solidFill>
                  <a:schemeClr val="tx1"/>
                </a:solidFill>
                <a:latin typeface="Times New Roman" panose="02020603050405020304" pitchFamily="18" charset="0"/>
                <a:ea typeface="楷体" panose="02010609060101010101" pitchFamily="49" charset="-122"/>
              </a:rPr>
              <a:t>                                               </a:t>
            </a:r>
            <a:r>
              <a:rPr lang="zh-CN" altLang="en-US" sz="2000" b="1" dirty="0">
                <a:solidFill>
                  <a:srgbClr val="FF0000"/>
                </a:solidFill>
                <a:latin typeface="Times New Roman" panose="02020603050405020304" pitchFamily="18" charset="0"/>
                <a:ea typeface="楷体" panose="02010609060101010101" pitchFamily="49" charset="-122"/>
              </a:rPr>
              <a:t>将</a:t>
            </a:r>
            <a:r>
              <a:rPr lang="en-US" altLang="zh-CN" sz="2000" b="1" dirty="0">
                <a:solidFill>
                  <a:srgbClr val="FF0000"/>
                </a:solidFill>
                <a:latin typeface="Times New Roman" panose="02020603050405020304" pitchFamily="18" charset="0"/>
                <a:ea typeface="楷体" panose="02010609060101010101" pitchFamily="49" charset="-122"/>
              </a:rPr>
              <a:t>[ </a:t>
            </a:r>
            <a:r>
              <a:rPr lang="en-US" altLang="zh-CN" sz="2000" b="1" i="1" dirty="0">
                <a:solidFill>
                  <a:srgbClr val="FF0000"/>
                </a:solidFill>
                <a:latin typeface="Times New Roman" panose="02020603050405020304" pitchFamily="18" charset="0"/>
                <a:ea typeface="楷体" panose="02010609060101010101" pitchFamily="49" charset="-122"/>
              </a:rPr>
              <a:t>B</a:t>
            </a:r>
            <a:r>
              <a:rPr lang="en-US" altLang="zh-CN" sz="2000" b="1" i="1" dirty="0">
                <a:solidFill>
                  <a:srgbClr val="FF0000"/>
                </a:solidFill>
                <a:latin typeface="Times New Roman" panose="02020603050405020304" pitchFamily="18" charset="0"/>
              </a:rPr>
              <a:t> →</a:t>
            </a:r>
            <a:r>
              <a:rPr lang="zh-CN" altLang="en-US" sz="2000" b="1" i="1" dirty="0">
                <a:solidFill>
                  <a:srgbClr val="FF0000"/>
                </a:solidFill>
                <a:latin typeface="Times New Roman" panose="02020603050405020304" pitchFamily="18" charset="0"/>
              </a:rPr>
              <a:t> </a:t>
            </a:r>
            <a:r>
              <a:rPr lang="zh-CN" altLang="en-US" sz="2000" b="1" i="1" dirty="0">
                <a:solidFill>
                  <a:srgbClr val="FF0000"/>
                </a:solidFill>
                <a:latin typeface="Times New Roman" panose="02020603050405020304" pitchFamily="18" charset="0"/>
                <a:ea typeface="楷体" panose="02010609060101010101" pitchFamily="49" charset="-122"/>
              </a:rPr>
              <a:t>∙ </a:t>
            </a:r>
            <a:r>
              <a:rPr lang="en-US" altLang="zh-CN" sz="2000" b="1" i="1" dirty="0">
                <a:solidFill>
                  <a:srgbClr val="FF0000"/>
                </a:solidFill>
                <a:latin typeface="Times New Roman" panose="02020603050405020304" pitchFamily="18" charset="0"/>
                <a:ea typeface="楷体_GB2312" panose="02010609030101010101" pitchFamily="49" charset="-122"/>
              </a:rPr>
              <a:t>γ </a:t>
            </a:r>
            <a:r>
              <a:rPr lang="zh-CN" altLang="en-US" sz="2000" b="1" dirty="0">
                <a:solidFill>
                  <a:srgbClr val="FF0000"/>
                </a:solidFill>
                <a:latin typeface="Times New Roman" panose="02020603050405020304" pitchFamily="18" charset="0"/>
              </a:rPr>
              <a:t>，</a:t>
            </a:r>
            <a:r>
              <a:rPr lang="en-US" altLang="zh-CN" sz="2000" b="1" i="1" dirty="0">
                <a:solidFill>
                  <a:srgbClr val="FF0000"/>
                </a:solidFill>
                <a:latin typeface="Times New Roman" panose="02020603050405020304" pitchFamily="18" charset="0"/>
              </a:rPr>
              <a:t>b</a:t>
            </a:r>
            <a:r>
              <a:rPr lang="en-US" altLang="zh-CN" sz="2000" b="1" dirty="0">
                <a:solidFill>
                  <a:srgbClr val="FF0000"/>
                </a:solidFill>
                <a:latin typeface="Times New Roman" panose="02020603050405020304" pitchFamily="18" charset="0"/>
                <a:ea typeface="楷体" panose="02010609060101010101" pitchFamily="49" charset="-122"/>
              </a:rPr>
              <a:t>]</a:t>
            </a:r>
            <a:r>
              <a:rPr lang="zh-CN" altLang="en-US" sz="2000" b="1" dirty="0">
                <a:solidFill>
                  <a:srgbClr val="FF0000"/>
                </a:solidFill>
                <a:latin typeface="Times New Roman" panose="02020603050405020304" pitchFamily="18" charset="0"/>
                <a:ea typeface="楷体" panose="02010609060101010101" pitchFamily="49" charset="-122"/>
              </a:rPr>
              <a:t>加入到集合</a:t>
            </a:r>
            <a:r>
              <a:rPr lang="en-US" altLang="zh-CN" sz="2000" b="1" i="1" dirty="0">
                <a:solidFill>
                  <a:srgbClr val="FF0000"/>
                </a:solidFill>
                <a:latin typeface="Times New Roman" panose="02020603050405020304" pitchFamily="18" charset="0"/>
                <a:ea typeface="楷体" panose="02010609060101010101" pitchFamily="49" charset="-122"/>
              </a:rPr>
              <a:t>I</a:t>
            </a:r>
            <a:r>
              <a:rPr lang="zh-CN" altLang="en-US" sz="2000" b="1" dirty="0">
                <a:solidFill>
                  <a:srgbClr val="FF0000"/>
                </a:solidFill>
                <a:latin typeface="Times New Roman" panose="02020603050405020304" pitchFamily="18" charset="0"/>
                <a:ea typeface="楷体" panose="02010609060101010101" pitchFamily="49" charset="-122"/>
              </a:rPr>
              <a:t>中；</a:t>
            </a:r>
          </a:p>
          <a:p>
            <a:pPr eaLnBrk="1" hangingPunct="1">
              <a:lnSpc>
                <a:spcPts val="2500"/>
              </a:lnSpc>
              <a:spcBef>
                <a:spcPct val="0"/>
              </a:spcBef>
              <a:buClrTx/>
              <a:buSzTx/>
              <a:buFont typeface="Arial" panose="020B0604020202020204" pitchFamily="34" charset="0"/>
              <a:buNone/>
            </a:pPr>
            <a:r>
              <a:rPr lang="zh-CN" altLang="en-US" sz="2000" b="1" dirty="0">
                <a:solidFill>
                  <a:schemeClr val="tx1"/>
                </a:solidFill>
                <a:latin typeface="Times New Roman" panose="02020603050405020304" pitchFamily="18" charset="0"/>
                <a:ea typeface="楷体" panose="02010609060101010101" pitchFamily="49" charset="-122"/>
              </a:rPr>
              <a:t>          </a:t>
            </a:r>
            <a:r>
              <a:rPr lang="en-US" altLang="zh-CN" sz="2000" b="1" dirty="0">
                <a:solidFill>
                  <a:schemeClr val="tx1"/>
                </a:solidFill>
                <a:latin typeface="Times New Roman" panose="02020603050405020304" pitchFamily="18" charset="0"/>
                <a:ea typeface="楷体" panose="02010609060101010101" pitchFamily="49" charset="-122"/>
              </a:rPr>
              <a:t>until</a:t>
            </a:r>
            <a:r>
              <a:rPr lang="zh-CN" altLang="en-US" sz="2000" b="1" dirty="0">
                <a:solidFill>
                  <a:schemeClr val="tx1"/>
                </a:solidFill>
                <a:latin typeface="Times New Roman" panose="02020603050405020304" pitchFamily="18" charset="0"/>
                <a:ea typeface="楷体" panose="02010609060101010101" pitchFamily="49" charset="-122"/>
              </a:rPr>
              <a:t> 不能向</a:t>
            </a:r>
            <a:r>
              <a:rPr lang="en-US" altLang="zh-CN" sz="2000" b="1" i="1" dirty="0">
                <a:solidFill>
                  <a:schemeClr val="tx1"/>
                </a:solidFill>
                <a:latin typeface="Times New Roman" panose="02020603050405020304" pitchFamily="18" charset="0"/>
                <a:ea typeface="楷体" panose="02010609060101010101" pitchFamily="49" charset="-122"/>
              </a:rPr>
              <a:t>I</a:t>
            </a:r>
            <a:r>
              <a:rPr lang="zh-CN" altLang="en-US" sz="2000" b="1" dirty="0">
                <a:solidFill>
                  <a:schemeClr val="tx1"/>
                </a:solidFill>
                <a:latin typeface="Times New Roman" panose="02020603050405020304" pitchFamily="18" charset="0"/>
                <a:ea typeface="楷体" panose="02010609060101010101" pitchFamily="49" charset="-122"/>
              </a:rPr>
              <a:t>中加入更多的项；</a:t>
            </a:r>
          </a:p>
          <a:p>
            <a:pPr eaLnBrk="1" hangingPunct="1">
              <a:lnSpc>
                <a:spcPts val="2500"/>
              </a:lnSpc>
              <a:spcBef>
                <a:spcPct val="0"/>
              </a:spcBef>
              <a:buClrTx/>
              <a:buSzTx/>
              <a:buFont typeface="Arial" panose="020B0604020202020204" pitchFamily="34" charset="0"/>
              <a:buNone/>
            </a:pPr>
            <a:r>
              <a:rPr lang="zh-CN" altLang="en-US" sz="2000" b="1" dirty="0">
                <a:solidFill>
                  <a:schemeClr val="tx1"/>
                </a:solidFill>
                <a:latin typeface="Times New Roman" panose="02020603050405020304" pitchFamily="18" charset="0"/>
                <a:ea typeface="楷体" panose="02010609060101010101" pitchFamily="49" charset="-122"/>
              </a:rPr>
              <a:t>          </a:t>
            </a:r>
            <a:r>
              <a:rPr lang="en-US" altLang="zh-CN" sz="2000" b="1" dirty="0">
                <a:solidFill>
                  <a:schemeClr val="tx1"/>
                </a:solidFill>
                <a:latin typeface="Times New Roman" panose="02020603050405020304" pitchFamily="18" charset="0"/>
                <a:ea typeface="楷体" panose="02010609060101010101" pitchFamily="49" charset="-122"/>
              </a:rPr>
              <a:t>until</a:t>
            </a:r>
            <a:r>
              <a:rPr lang="en-US" altLang="zh-CN" sz="2000" b="1" i="1" dirty="0">
                <a:solidFill>
                  <a:schemeClr val="tx1"/>
                </a:solidFill>
                <a:latin typeface="Times New Roman" panose="02020603050405020304" pitchFamily="18" charset="0"/>
                <a:ea typeface="楷体" panose="02010609060101010101" pitchFamily="49" charset="-122"/>
              </a:rPr>
              <a:t> I </a:t>
            </a:r>
            <a:r>
              <a:rPr lang="zh-CN" altLang="en-US" sz="2000" b="1" dirty="0">
                <a:solidFill>
                  <a:schemeClr val="tx1"/>
                </a:solidFill>
                <a:latin typeface="Times New Roman" panose="02020603050405020304" pitchFamily="18" charset="0"/>
                <a:ea typeface="楷体" panose="02010609060101010101" pitchFamily="49" charset="-122"/>
              </a:rPr>
              <a:t>；</a:t>
            </a:r>
          </a:p>
          <a:p>
            <a:pPr eaLnBrk="1" hangingPunct="1">
              <a:lnSpc>
                <a:spcPts val="2500"/>
              </a:lnSpc>
              <a:spcBef>
                <a:spcPct val="0"/>
              </a:spcBef>
              <a:buClrTx/>
              <a:buSzTx/>
              <a:buFont typeface="Arial" panose="020B0604020202020204" pitchFamily="34" charset="0"/>
              <a:buNone/>
            </a:pPr>
            <a:r>
              <a:rPr lang="en-US" altLang="zh-CN" sz="2000" b="1" dirty="0">
                <a:solidFill>
                  <a:schemeClr val="tx1"/>
                </a:solidFill>
                <a:latin typeface="Times New Roman" panose="02020603050405020304" pitchFamily="18" charset="0"/>
                <a:ea typeface="楷体" panose="02010609060101010101" pitchFamily="49" charset="-122"/>
              </a:rPr>
              <a:t>}</a:t>
            </a:r>
          </a:p>
        </p:txBody>
      </p:sp>
      <p:sp>
        <p:nvSpPr>
          <p:cNvPr id="2" name="灯片编号占位符 1">
            <a:extLst>
              <a:ext uri="{FF2B5EF4-FFF2-40B4-BE49-F238E27FC236}">
                <a16:creationId xmlns:a16="http://schemas.microsoft.com/office/drawing/2014/main" id="{51710E28-0489-4A29-8A81-D7247FF5EAB6}"/>
              </a:ext>
            </a:extLst>
          </p:cNvPr>
          <p:cNvSpPr>
            <a:spLocks noGrp="1"/>
          </p:cNvSpPr>
          <p:nvPr>
            <p:ph type="sldNum" sz="quarter" idx="12"/>
          </p:nvPr>
        </p:nvSpPr>
        <p:spPr/>
        <p:txBody>
          <a:bodyPr/>
          <a:lstStyle/>
          <a:p>
            <a:pPr>
              <a:defRPr/>
            </a:pPr>
            <a:fld id="{76D20AB1-C80E-44EB-B890-88EEF3B3DC08}" type="slidenum">
              <a:rPr lang="zh-CN" altLang="en-US"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内容占位符 1"/>
          <p:cNvSpPr txBox="1">
            <a:spLocks noChangeArrowheads="1"/>
          </p:cNvSpPr>
          <p:nvPr/>
        </p:nvSpPr>
        <p:spPr bwMode="auto">
          <a:xfrm>
            <a:off x="1042988" y="1851025"/>
            <a:ext cx="7129462" cy="2304901"/>
          </a:xfrm>
          <a:prstGeom prst="rect">
            <a:avLst/>
          </a:prstGeom>
          <a:solidFill>
            <a:srgbClr val="B5CEED"/>
          </a:solidFill>
          <a:ln w="12700">
            <a:solidFill>
              <a:schemeClr val="tx1"/>
            </a:solidFill>
            <a:miter lim="800000"/>
            <a:headEnd/>
            <a:tailEnd/>
          </a:ln>
        </p:spPr>
        <p:txBody>
          <a:bodyPr anchor="ct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en-US" altLang="zh-CN" sz="2500" b="1" dirty="0" err="1">
                <a:solidFill>
                  <a:schemeClr val="tx1"/>
                </a:solidFill>
                <a:latin typeface="Times New Roman" panose="02020603050405020304" pitchFamily="18" charset="0"/>
                <a:ea typeface="华文楷体" panose="02010600040101010101" pitchFamily="2" charset="-122"/>
              </a:rPr>
              <a:t>SetOfltems</a:t>
            </a:r>
            <a:r>
              <a:rPr lang="zh-CN" altLang="en-US" sz="2500" b="1" dirty="0">
                <a:solidFill>
                  <a:schemeClr val="tx1"/>
                </a:solidFill>
                <a:latin typeface="Times New Roman" panose="02020603050405020304" pitchFamily="18" charset="0"/>
                <a:ea typeface="华文楷体" panose="02010600040101010101" pitchFamily="2" charset="-122"/>
              </a:rPr>
              <a:t> </a:t>
            </a:r>
            <a:r>
              <a:rPr lang="en-US" altLang="zh-CN" sz="2500" b="1" dirty="0">
                <a:solidFill>
                  <a:schemeClr val="tx1"/>
                </a:solidFill>
                <a:latin typeface="Times New Roman" panose="02020603050405020304" pitchFamily="18" charset="0"/>
                <a:ea typeface="华文楷体" panose="02010600040101010101" pitchFamily="2" charset="-122"/>
              </a:rPr>
              <a:t>GOTO</a:t>
            </a:r>
            <a:r>
              <a:rPr lang="en-US" altLang="zh-CN" sz="2500" b="1" dirty="0">
                <a:solidFill>
                  <a:schemeClr val="tx1"/>
                </a:solidFill>
                <a:latin typeface="Times New Roman" panose="02020603050405020304" pitchFamily="18" charset="0"/>
                <a:ea typeface="楷体" panose="02010609060101010101" pitchFamily="49" charset="-122"/>
              </a:rPr>
              <a:t> (</a:t>
            </a:r>
            <a:r>
              <a:rPr lang="en-US" altLang="zh-CN" sz="2500" b="1" i="1" dirty="0">
                <a:solidFill>
                  <a:schemeClr val="tx1"/>
                </a:solidFill>
                <a:latin typeface="Times New Roman" panose="02020603050405020304" pitchFamily="18" charset="0"/>
                <a:ea typeface="楷体" panose="02010609060101010101" pitchFamily="49" charset="-122"/>
              </a:rPr>
              <a:t> I</a:t>
            </a:r>
            <a:r>
              <a:rPr lang="zh-CN" altLang="en-US" sz="2500" b="1" dirty="0">
                <a:solidFill>
                  <a:schemeClr val="tx1"/>
                </a:solidFill>
                <a:latin typeface="Times New Roman" panose="02020603050405020304" pitchFamily="18" charset="0"/>
                <a:ea typeface="楷体" panose="02010609060101010101" pitchFamily="49" charset="-122"/>
              </a:rPr>
              <a:t>，</a:t>
            </a:r>
            <a:r>
              <a:rPr lang="en-US" altLang="zh-CN" sz="2500" b="1" i="1" dirty="0">
                <a:solidFill>
                  <a:schemeClr val="tx1"/>
                </a:solidFill>
                <a:latin typeface="Times New Roman" panose="02020603050405020304" pitchFamily="18" charset="0"/>
                <a:ea typeface="楷体" panose="02010609060101010101" pitchFamily="49" charset="-122"/>
              </a:rPr>
              <a:t>X </a:t>
            </a:r>
            <a:r>
              <a:rPr lang="en-US" altLang="zh-CN" sz="2500" b="1" dirty="0">
                <a:solidFill>
                  <a:schemeClr val="tx1"/>
                </a:solidFill>
                <a:latin typeface="Times New Roman" panose="02020603050405020304" pitchFamily="18" charset="0"/>
                <a:ea typeface="楷体" panose="02010609060101010101" pitchFamily="49" charset="-122"/>
              </a:rPr>
              <a:t>) {</a:t>
            </a:r>
          </a:p>
          <a:p>
            <a:pPr eaLnBrk="1" hangingPunct="1">
              <a:spcBef>
                <a:spcPct val="0"/>
              </a:spcBef>
              <a:buClrTx/>
              <a:buSzTx/>
              <a:buFont typeface="Arial" panose="020B0604020202020204" pitchFamily="34" charset="0"/>
              <a:buNone/>
            </a:pPr>
            <a:r>
              <a:rPr lang="en-US" altLang="zh-CN" sz="2500" b="1" dirty="0">
                <a:solidFill>
                  <a:schemeClr val="tx1"/>
                </a:solidFill>
                <a:latin typeface="Times New Roman" panose="02020603050405020304" pitchFamily="18" charset="0"/>
                <a:ea typeface="楷体" panose="02010609060101010101" pitchFamily="49" charset="-122"/>
              </a:rPr>
              <a:t>          </a:t>
            </a:r>
            <a:r>
              <a:rPr lang="zh-CN" altLang="en-US" sz="2500" b="1" dirty="0">
                <a:solidFill>
                  <a:schemeClr val="tx1"/>
                </a:solidFill>
                <a:latin typeface="Times New Roman" panose="02020603050405020304" pitchFamily="18" charset="0"/>
                <a:ea typeface="楷体" panose="02010609060101010101" pitchFamily="49" charset="-122"/>
              </a:rPr>
              <a:t>将</a:t>
            </a:r>
            <a:r>
              <a:rPr lang="en-US" altLang="zh-CN" sz="2500" b="1" i="1" dirty="0">
                <a:solidFill>
                  <a:schemeClr val="tx1"/>
                </a:solidFill>
                <a:latin typeface="Times New Roman" panose="02020603050405020304" pitchFamily="18" charset="0"/>
                <a:ea typeface="楷体" panose="02010609060101010101" pitchFamily="49" charset="-122"/>
              </a:rPr>
              <a:t>J</a:t>
            </a:r>
            <a:r>
              <a:rPr lang="zh-CN" altLang="en-US" sz="2500" b="1" i="1" dirty="0">
                <a:solidFill>
                  <a:schemeClr val="tx1"/>
                </a:solidFill>
                <a:latin typeface="Times New Roman" panose="02020603050405020304" pitchFamily="18" charset="0"/>
                <a:ea typeface="楷体" panose="02010609060101010101" pitchFamily="49" charset="-122"/>
              </a:rPr>
              <a:t> </a:t>
            </a:r>
            <a:r>
              <a:rPr lang="zh-CN" altLang="en-US" sz="2500" b="1" dirty="0">
                <a:solidFill>
                  <a:schemeClr val="tx1"/>
                </a:solidFill>
                <a:latin typeface="Times New Roman" panose="02020603050405020304" pitchFamily="18" charset="0"/>
                <a:ea typeface="楷体" panose="02010609060101010101" pitchFamily="49" charset="-122"/>
              </a:rPr>
              <a:t>初始化为空集；                   </a:t>
            </a:r>
          </a:p>
          <a:p>
            <a:pPr eaLnBrk="1" hangingPunct="1">
              <a:spcBef>
                <a:spcPct val="0"/>
              </a:spcBef>
              <a:buClrTx/>
              <a:buSzTx/>
              <a:buFont typeface="Arial" panose="020B0604020202020204" pitchFamily="34" charset="0"/>
              <a:buNone/>
            </a:pPr>
            <a:r>
              <a:rPr lang="zh-CN" altLang="en-US" sz="2500" b="1" dirty="0">
                <a:solidFill>
                  <a:schemeClr val="tx1"/>
                </a:solidFill>
                <a:latin typeface="Times New Roman" panose="02020603050405020304" pitchFamily="18" charset="0"/>
                <a:ea typeface="楷体" panose="02010609060101010101" pitchFamily="49" charset="-122"/>
              </a:rPr>
              <a:t>          </a:t>
            </a:r>
            <a:r>
              <a:rPr lang="en-US" altLang="zh-CN" sz="2500" b="1" dirty="0">
                <a:solidFill>
                  <a:schemeClr val="tx1"/>
                </a:solidFill>
                <a:latin typeface="Times New Roman" panose="02020603050405020304" pitchFamily="18" charset="0"/>
                <a:ea typeface="楷体" panose="02010609060101010101" pitchFamily="49" charset="-122"/>
              </a:rPr>
              <a:t> for ( </a:t>
            </a:r>
            <a:r>
              <a:rPr lang="en-US" altLang="zh-CN" sz="2500" b="1" i="1" dirty="0">
                <a:solidFill>
                  <a:schemeClr val="tx1"/>
                </a:solidFill>
                <a:latin typeface="Times New Roman" panose="02020603050405020304" pitchFamily="18" charset="0"/>
                <a:ea typeface="楷体" panose="02010609060101010101" pitchFamily="49" charset="-122"/>
              </a:rPr>
              <a:t>I</a:t>
            </a:r>
            <a:r>
              <a:rPr lang="zh-CN" altLang="en-US" sz="2500" b="1" i="1" dirty="0">
                <a:solidFill>
                  <a:schemeClr val="tx1"/>
                </a:solidFill>
                <a:latin typeface="Times New Roman" panose="02020603050405020304" pitchFamily="18" charset="0"/>
                <a:ea typeface="楷体" panose="02010609060101010101" pitchFamily="49" charset="-122"/>
              </a:rPr>
              <a:t> </a:t>
            </a:r>
            <a:r>
              <a:rPr lang="zh-CN" altLang="en-US" sz="2500" b="1" dirty="0">
                <a:solidFill>
                  <a:schemeClr val="tx1"/>
                </a:solidFill>
                <a:latin typeface="Times New Roman" panose="02020603050405020304" pitchFamily="18" charset="0"/>
                <a:ea typeface="楷体" panose="02010609060101010101" pitchFamily="49" charset="-122"/>
              </a:rPr>
              <a:t>中的每个项</a:t>
            </a:r>
            <a:r>
              <a:rPr lang="en-US" altLang="zh-CN" sz="2500" b="1" dirty="0">
                <a:solidFill>
                  <a:schemeClr val="tx1"/>
                </a:solidFill>
                <a:latin typeface="Times New Roman" panose="02020603050405020304" pitchFamily="18" charset="0"/>
                <a:ea typeface="楷体" panose="02010609060101010101" pitchFamily="49" charset="-122"/>
              </a:rPr>
              <a:t>[</a:t>
            </a:r>
            <a:r>
              <a:rPr lang="en-US" altLang="zh-CN" sz="2500" b="1" i="1" dirty="0">
                <a:solidFill>
                  <a:schemeClr val="tx1"/>
                </a:solidFill>
                <a:latin typeface="Times New Roman" panose="02020603050405020304" pitchFamily="18" charset="0"/>
                <a:ea typeface="楷体" panose="02010609060101010101" pitchFamily="49" charset="-122"/>
              </a:rPr>
              <a:t>A</a:t>
            </a:r>
            <a:r>
              <a:rPr lang="en-US" altLang="zh-CN" sz="2500" b="1" i="1" dirty="0">
                <a:solidFill>
                  <a:schemeClr val="tx1"/>
                </a:solidFill>
                <a:latin typeface="Times New Roman" panose="02020603050405020304" pitchFamily="18" charset="0"/>
              </a:rPr>
              <a:t> →</a:t>
            </a:r>
            <a:r>
              <a:rPr lang="el-GR" altLang="zh-CN" sz="2500" b="1" i="1" dirty="0">
                <a:solidFill>
                  <a:schemeClr val="tx1"/>
                </a:solidFill>
                <a:latin typeface="Times New Roman" panose="02020603050405020304" pitchFamily="18" charset="0"/>
              </a:rPr>
              <a:t> </a:t>
            </a:r>
            <a:r>
              <a:rPr lang="en-US" altLang="zh-CN" sz="2500" b="1" i="1" dirty="0">
                <a:solidFill>
                  <a:srgbClr val="000000"/>
                </a:solidFill>
                <a:latin typeface="Times New Roman" panose="02020603050405020304" pitchFamily="18" charset="0"/>
                <a:cs typeface="Times New Roman" panose="02020603050405020304" pitchFamily="18" charset="0"/>
              </a:rPr>
              <a:t>α</a:t>
            </a:r>
            <a:r>
              <a:rPr lang="zh-CN" altLang="en-US" sz="2500" b="1" i="1" dirty="0">
                <a:solidFill>
                  <a:schemeClr val="tx1"/>
                </a:solidFill>
                <a:latin typeface="Times New Roman" panose="02020603050405020304" pitchFamily="18" charset="0"/>
                <a:ea typeface="楷体" panose="02010609060101010101" pitchFamily="49" charset="-122"/>
              </a:rPr>
              <a:t>∙</a:t>
            </a:r>
            <a:r>
              <a:rPr lang="en-US" altLang="zh-CN" sz="2500" b="1" i="1" dirty="0">
                <a:solidFill>
                  <a:schemeClr val="tx1"/>
                </a:solidFill>
                <a:latin typeface="Times New Roman" panose="02020603050405020304" pitchFamily="18" charset="0"/>
                <a:ea typeface="楷体" panose="02010609060101010101" pitchFamily="49" charset="-122"/>
              </a:rPr>
              <a:t>X</a:t>
            </a:r>
            <a:r>
              <a:rPr lang="el-GR" altLang="zh-CN" sz="2500" b="1" i="1" dirty="0">
                <a:solidFill>
                  <a:schemeClr val="tx1"/>
                </a:solidFill>
                <a:latin typeface="Times New Roman" panose="02020603050405020304" pitchFamily="18" charset="0"/>
              </a:rPr>
              <a:t>β</a:t>
            </a:r>
            <a:r>
              <a:rPr lang="zh-CN" altLang="en-US" sz="2500" b="1" dirty="0">
                <a:solidFill>
                  <a:schemeClr val="tx1"/>
                </a:solidFill>
                <a:latin typeface="Times New Roman" panose="02020603050405020304" pitchFamily="18" charset="0"/>
              </a:rPr>
              <a:t>，</a:t>
            </a:r>
            <a:r>
              <a:rPr lang="en-US" altLang="zh-CN" sz="2500" b="1" i="1" dirty="0">
                <a:solidFill>
                  <a:srgbClr val="FF0000"/>
                </a:solidFill>
                <a:latin typeface="Times New Roman" panose="02020603050405020304" pitchFamily="18" charset="0"/>
              </a:rPr>
              <a:t>a</a:t>
            </a:r>
            <a:r>
              <a:rPr lang="en-US" altLang="zh-CN" sz="2500" b="1" dirty="0">
                <a:solidFill>
                  <a:schemeClr val="tx1"/>
                </a:solidFill>
                <a:latin typeface="Times New Roman" panose="02020603050405020304" pitchFamily="18" charset="0"/>
                <a:ea typeface="楷体" panose="02010609060101010101" pitchFamily="49" charset="-122"/>
              </a:rPr>
              <a:t> ]) </a:t>
            </a:r>
          </a:p>
          <a:p>
            <a:pPr eaLnBrk="1" hangingPunct="1">
              <a:spcBef>
                <a:spcPct val="0"/>
              </a:spcBef>
              <a:buClrTx/>
              <a:buSzTx/>
              <a:buFont typeface="Arial" panose="020B0604020202020204" pitchFamily="34" charset="0"/>
              <a:buNone/>
            </a:pPr>
            <a:r>
              <a:rPr lang="zh-CN" altLang="en-US" sz="2500" b="1" dirty="0">
                <a:solidFill>
                  <a:schemeClr val="tx1"/>
                </a:solidFill>
                <a:latin typeface="Times New Roman" panose="02020603050405020304" pitchFamily="18" charset="0"/>
                <a:ea typeface="楷体" panose="02010609060101010101" pitchFamily="49" charset="-122"/>
              </a:rPr>
              <a:t>                      将</a:t>
            </a:r>
            <a:r>
              <a:rPr lang="zh-CN" altLang="en-US" sz="2500" b="1" dirty="0">
                <a:solidFill>
                  <a:srgbClr val="FF0000"/>
                </a:solidFill>
                <a:latin typeface="Times New Roman" panose="02020603050405020304" pitchFamily="18" charset="0"/>
                <a:ea typeface="楷体" panose="02010609060101010101" pitchFamily="49" charset="-122"/>
              </a:rPr>
              <a:t>项</a:t>
            </a:r>
            <a:r>
              <a:rPr lang="en-US" altLang="zh-CN" sz="2500" b="1" dirty="0">
                <a:solidFill>
                  <a:srgbClr val="FF0000"/>
                </a:solidFill>
                <a:latin typeface="Times New Roman" panose="02020603050405020304" pitchFamily="18" charset="0"/>
                <a:ea typeface="楷体" panose="02010609060101010101" pitchFamily="49" charset="-122"/>
              </a:rPr>
              <a:t>[ </a:t>
            </a:r>
            <a:r>
              <a:rPr lang="en-US" altLang="zh-CN" sz="2500" b="1" i="1" dirty="0">
                <a:solidFill>
                  <a:srgbClr val="FF0000"/>
                </a:solidFill>
                <a:latin typeface="Times New Roman" panose="02020603050405020304" pitchFamily="18" charset="0"/>
                <a:ea typeface="楷体" panose="02010609060101010101" pitchFamily="49" charset="-122"/>
              </a:rPr>
              <a:t>A</a:t>
            </a:r>
            <a:r>
              <a:rPr lang="zh-CN" altLang="en-US" sz="2500" b="1" i="1" dirty="0">
                <a:solidFill>
                  <a:srgbClr val="FF0000"/>
                </a:solidFill>
                <a:latin typeface="Times New Roman" panose="02020603050405020304" pitchFamily="18" charset="0"/>
                <a:ea typeface="楷体" panose="02010609060101010101" pitchFamily="49" charset="-122"/>
              </a:rPr>
              <a:t> </a:t>
            </a:r>
            <a:r>
              <a:rPr lang="en-US" altLang="zh-CN" sz="2500" b="1" i="1" dirty="0">
                <a:solidFill>
                  <a:srgbClr val="FF0000"/>
                </a:solidFill>
                <a:latin typeface="Times New Roman" panose="02020603050405020304" pitchFamily="18" charset="0"/>
              </a:rPr>
              <a:t>→</a:t>
            </a:r>
            <a:r>
              <a:rPr lang="zh-CN" altLang="en-US" sz="2500" b="1" i="1" dirty="0">
                <a:solidFill>
                  <a:srgbClr val="FF0000"/>
                </a:solidFill>
                <a:latin typeface="Times New Roman" panose="02020603050405020304" pitchFamily="18" charset="0"/>
              </a:rPr>
              <a:t> </a:t>
            </a:r>
            <a:r>
              <a:rPr lang="en-US" altLang="zh-CN" sz="2500" b="1" i="1" dirty="0">
                <a:solidFill>
                  <a:srgbClr val="FF0000"/>
                </a:solidFill>
                <a:latin typeface="Times New Roman" panose="02020603050405020304" pitchFamily="18" charset="0"/>
                <a:ea typeface="楷体_GB2312" panose="02010609030101010101" pitchFamily="49" charset="-122"/>
              </a:rPr>
              <a:t>α</a:t>
            </a:r>
            <a:r>
              <a:rPr lang="en-US" altLang="zh-CN" sz="2500" b="1" i="1" dirty="0">
                <a:solidFill>
                  <a:srgbClr val="FF0000"/>
                </a:solidFill>
                <a:latin typeface="Times New Roman" panose="02020603050405020304" pitchFamily="18" charset="0"/>
                <a:ea typeface="楷体" panose="02010609060101010101" pitchFamily="49" charset="-122"/>
              </a:rPr>
              <a:t>X</a:t>
            </a:r>
            <a:r>
              <a:rPr lang="zh-CN" altLang="en-US" sz="2500" b="1" i="1" dirty="0">
                <a:solidFill>
                  <a:srgbClr val="FF0000"/>
                </a:solidFill>
                <a:latin typeface="Times New Roman" panose="02020603050405020304" pitchFamily="18" charset="0"/>
                <a:ea typeface="楷体" panose="02010609060101010101" pitchFamily="49" charset="-122"/>
              </a:rPr>
              <a:t>∙</a:t>
            </a:r>
            <a:r>
              <a:rPr lang="el-GR" altLang="zh-CN" sz="2500" b="1" i="1" dirty="0">
                <a:solidFill>
                  <a:srgbClr val="FF0000"/>
                </a:solidFill>
                <a:latin typeface="Times New Roman" panose="02020603050405020304" pitchFamily="18" charset="0"/>
              </a:rPr>
              <a:t>β</a:t>
            </a:r>
            <a:r>
              <a:rPr lang="zh-CN" altLang="en-US" sz="2500" b="1" dirty="0">
                <a:solidFill>
                  <a:srgbClr val="FF0000"/>
                </a:solidFill>
                <a:latin typeface="Times New Roman" panose="02020603050405020304" pitchFamily="18" charset="0"/>
              </a:rPr>
              <a:t>，</a:t>
            </a:r>
            <a:r>
              <a:rPr lang="en-US" altLang="zh-CN" sz="2500" b="1" i="1" dirty="0">
                <a:solidFill>
                  <a:srgbClr val="FF0000"/>
                </a:solidFill>
                <a:latin typeface="Times New Roman" panose="02020603050405020304" pitchFamily="18" charset="0"/>
              </a:rPr>
              <a:t>a</a:t>
            </a:r>
            <a:r>
              <a:rPr lang="en-US" altLang="zh-CN" sz="2500" b="1" dirty="0">
                <a:solidFill>
                  <a:srgbClr val="FF0000"/>
                </a:solidFill>
                <a:latin typeface="Times New Roman" panose="02020603050405020304" pitchFamily="18" charset="0"/>
                <a:ea typeface="楷体" panose="02010609060101010101" pitchFamily="49" charset="-122"/>
              </a:rPr>
              <a:t>]</a:t>
            </a:r>
            <a:r>
              <a:rPr lang="zh-CN" altLang="en-US" sz="2500" b="1" dirty="0">
                <a:solidFill>
                  <a:srgbClr val="FF0000"/>
                </a:solidFill>
                <a:latin typeface="Times New Roman" panose="02020603050405020304" pitchFamily="18" charset="0"/>
                <a:ea typeface="楷体" panose="02010609060101010101" pitchFamily="49" charset="-122"/>
              </a:rPr>
              <a:t>加入到集合</a:t>
            </a:r>
            <a:r>
              <a:rPr lang="en-US" altLang="zh-CN" sz="2500" b="1" i="1" dirty="0">
                <a:solidFill>
                  <a:srgbClr val="FF0000"/>
                </a:solidFill>
                <a:latin typeface="Times New Roman" panose="02020603050405020304" pitchFamily="18" charset="0"/>
                <a:ea typeface="楷体" panose="02010609060101010101" pitchFamily="49" charset="-122"/>
              </a:rPr>
              <a:t>J</a:t>
            </a:r>
            <a:r>
              <a:rPr lang="zh-CN" altLang="en-US" sz="2500" b="1" i="1" dirty="0">
                <a:solidFill>
                  <a:srgbClr val="FF0000"/>
                </a:solidFill>
                <a:latin typeface="Times New Roman" panose="02020603050405020304" pitchFamily="18" charset="0"/>
                <a:ea typeface="楷体" panose="02010609060101010101" pitchFamily="49" charset="-122"/>
              </a:rPr>
              <a:t> </a:t>
            </a:r>
            <a:r>
              <a:rPr lang="zh-CN" altLang="en-US" sz="2500" b="1" dirty="0">
                <a:solidFill>
                  <a:srgbClr val="FF0000"/>
                </a:solidFill>
                <a:latin typeface="Times New Roman" panose="02020603050405020304" pitchFamily="18" charset="0"/>
                <a:ea typeface="楷体" panose="02010609060101010101" pitchFamily="49" charset="-122"/>
              </a:rPr>
              <a:t>中</a:t>
            </a:r>
            <a:r>
              <a:rPr lang="zh-CN" altLang="en-US" sz="2500" b="1" dirty="0">
                <a:solidFill>
                  <a:schemeClr val="tx1"/>
                </a:solidFill>
                <a:latin typeface="Times New Roman" panose="02020603050405020304" pitchFamily="18" charset="0"/>
                <a:ea typeface="楷体" panose="02010609060101010101" pitchFamily="49" charset="-122"/>
              </a:rPr>
              <a:t>；</a:t>
            </a:r>
          </a:p>
          <a:p>
            <a:pPr eaLnBrk="1" hangingPunct="1">
              <a:spcBef>
                <a:spcPct val="0"/>
              </a:spcBef>
              <a:buClrTx/>
              <a:buSzTx/>
              <a:buFont typeface="Arial" panose="020B0604020202020204" pitchFamily="34" charset="0"/>
              <a:buNone/>
            </a:pPr>
            <a:r>
              <a:rPr lang="zh-CN" altLang="en-US" sz="2500" b="1" dirty="0">
                <a:solidFill>
                  <a:schemeClr val="tx1"/>
                </a:solidFill>
                <a:latin typeface="Times New Roman" panose="02020603050405020304" pitchFamily="18" charset="0"/>
                <a:ea typeface="楷体" panose="02010609060101010101" pitchFamily="49" charset="-122"/>
              </a:rPr>
              <a:t>          </a:t>
            </a:r>
            <a:r>
              <a:rPr lang="en-US" altLang="zh-CN" sz="2500" b="1" dirty="0">
                <a:solidFill>
                  <a:schemeClr val="tx1"/>
                </a:solidFill>
                <a:latin typeface="Times New Roman" panose="02020603050405020304" pitchFamily="18" charset="0"/>
                <a:ea typeface="楷体" panose="02010609060101010101" pitchFamily="49" charset="-122"/>
              </a:rPr>
              <a:t>return</a:t>
            </a:r>
            <a:r>
              <a:rPr lang="zh-CN" altLang="en-US" sz="2500" b="1" dirty="0">
                <a:solidFill>
                  <a:schemeClr val="tx1"/>
                </a:solidFill>
                <a:latin typeface="Times New Roman" panose="02020603050405020304" pitchFamily="18" charset="0"/>
                <a:ea typeface="楷体" panose="02010609060101010101" pitchFamily="49" charset="-122"/>
              </a:rPr>
              <a:t> </a:t>
            </a:r>
            <a:r>
              <a:rPr lang="en-US" altLang="zh-CN" sz="2500" b="1" dirty="0">
                <a:solidFill>
                  <a:schemeClr val="tx1"/>
                </a:solidFill>
                <a:latin typeface="Times New Roman" panose="02020603050405020304" pitchFamily="18" charset="0"/>
                <a:ea typeface="楷体" panose="02010609060101010101" pitchFamily="49" charset="-122"/>
              </a:rPr>
              <a:t>CLOSURE (</a:t>
            </a:r>
            <a:r>
              <a:rPr lang="en-US" altLang="zh-CN" sz="2500" b="1" i="1" dirty="0">
                <a:solidFill>
                  <a:schemeClr val="tx1"/>
                </a:solidFill>
                <a:latin typeface="Times New Roman" panose="02020603050405020304" pitchFamily="18" charset="0"/>
                <a:ea typeface="楷体" panose="02010609060101010101" pitchFamily="49" charset="-122"/>
              </a:rPr>
              <a:t> J</a:t>
            </a:r>
            <a:r>
              <a:rPr lang="zh-CN" altLang="en-US" sz="2500" b="1" i="1" dirty="0">
                <a:solidFill>
                  <a:schemeClr val="tx1"/>
                </a:solidFill>
                <a:latin typeface="Times New Roman" panose="02020603050405020304" pitchFamily="18" charset="0"/>
                <a:ea typeface="楷体" panose="02010609060101010101" pitchFamily="49" charset="-122"/>
              </a:rPr>
              <a:t> </a:t>
            </a:r>
            <a:r>
              <a:rPr lang="en-US" altLang="zh-CN" sz="2500" b="1" dirty="0">
                <a:solidFill>
                  <a:schemeClr val="tx1"/>
                </a:solidFill>
                <a:latin typeface="Times New Roman" panose="02020603050405020304" pitchFamily="18" charset="0"/>
                <a:ea typeface="楷体" panose="02010609060101010101" pitchFamily="49" charset="-122"/>
              </a:rPr>
              <a:t>)</a:t>
            </a:r>
            <a:r>
              <a:rPr lang="zh-CN" altLang="en-US" sz="2500" b="1" dirty="0">
                <a:solidFill>
                  <a:schemeClr val="tx1"/>
                </a:solidFill>
                <a:latin typeface="Times New Roman" panose="02020603050405020304" pitchFamily="18" charset="0"/>
                <a:ea typeface="楷体" panose="02010609060101010101" pitchFamily="49" charset="-122"/>
              </a:rPr>
              <a:t>；</a:t>
            </a:r>
          </a:p>
          <a:p>
            <a:pPr eaLnBrk="1" hangingPunct="1">
              <a:spcBef>
                <a:spcPct val="0"/>
              </a:spcBef>
              <a:buClrTx/>
              <a:buSzTx/>
              <a:buFont typeface="Arial" panose="020B0604020202020204" pitchFamily="34" charset="0"/>
              <a:buNone/>
            </a:pPr>
            <a:r>
              <a:rPr lang="en-US" altLang="zh-CN" sz="2500" b="1" dirty="0">
                <a:solidFill>
                  <a:schemeClr val="tx1"/>
                </a:solidFill>
                <a:latin typeface="Times New Roman" panose="02020603050405020304" pitchFamily="18" charset="0"/>
                <a:ea typeface="楷体" panose="02010609060101010101" pitchFamily="49" charset="-122"/>
              </a:rPr>
              <a:t> }</a:t>
            </a:r>
          </a:p>
        </p:txBody>
      </p:sp>
      <mc:AlternateContent xmlns:mc="http://schemas.openxmlformats.org/markup-compatibility/2006" xmlns:a14="http://schemas.microsoft.com/office/drawing/2010/main">
        <mc:Choice Requires="a14">
          <p:sp>
            <p:nvSpPr>
              <p:cNvPr id="51203" name="Rectangle 3"/>
              <p:cNvSpPr>
                <a:spLocks noGrp="1" noChangeArrowheads="1"/>
              </p:cNvSpPr>
              <p:nvPr>
                <p:ph idx="1"/>
              </p:nvPr>
            </p:nvSpPr>
            <p:spPr>
              <a:xfrm>
                <a:off x="361950" y="1152525"/>
                <a:ext cx="8458200" cy="555625"/>
              </a:xfrm>
              <a:solidFill>
                <a:schemeClr val="accent5">
                  <a:lumMod val="60000"/>
                  <a:lumOff val="40000"/>
                </a:schemeClr>
              </a:solidFill>
              <a:ln>
                <a:solidFill>
                  <a:schemeClr val="tx1"/>
                </a:solidFill>
              </a:ln>
            </p:spPr>
            <p:txBody>
              <a:bodyPr lIns="92075" tIns="46038" rIns="92075" bIns="46038"/>
              <a:lstStyle/>
              <a:p>
                <a:pPr algn="ctr" eaLnBrk="1" hangingPunct="1">
                  <a:buFont typeface="Wingdings" pitchFamily="2" charset="2"/>
                  <a:buNone/>
                  <a:defRPr/>
                </a:pP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GOTO</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I</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X</a:t>
                </a:r>
                <a:r>
                  <a:rPr lang="zh-CN" altLang="en-US" sz="2500" b="1" i="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 </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CLOSURE</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A</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αX</a:t>
                </a:r>
                <a:r>
                  <a:rPr lang="en-US" altLang="zh-CN" sz="2800" b="1" i="1" dirty="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β</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a</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14:m>
                  <m:oMath xmlns:m="http://schemas.openxmlformats.org/officeDocument/2006/math">
                    <m:r>
                      <a:rPr lang="en-US" altLang="zh-CN" sz="2500" b="1" i="1" smtClean="0">
                        <a:solidFill>
                          <a:schemeClr val="tx1"/>
                        </a:solidFill>
                        <a:latin typeface="Cambria Math" panose="02040503050406030204" pitchFamily="18" charset="0"/>
                        <a:ea typeface="Cambria Math" panose="02040503050406030204" pitchFamily="18" charset="0"/>
                        <a:cs typeface="Times New Roman" pitchFamily="18" charset="0"/>
                      </a:rPr>
                      <m:t>∀</m:t>
                    </m:r>
                  </m:oMath>
                </a14:m>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A</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α</a:t>
                </a:r>
                <a:r>
                  <a:rPr lang="en-US" altLang="zh-CN" sz="2800" b="1" i="1" dirty="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Xβ</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a</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I</a:t>
                </a:r>
                <a:r>
                  <a:rPr lang="zh-CN" altLang="en-US" sz="2500" b="1" i="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p>
            </p:txBody>
          </p:sp>
        </mc:Choice>
        <mc:Fallback xmlns="">
          <p:sp>
            <p:nvSpPr>
              <p:cNvPr id="51203" name="Rectangle 3"/>
              <p:cNvSpPr>
                <a:spLocks noGrp="1" noRot="1" noChangeAspect="1" noMove="1" noResize="1" noEditPoints="1" noAdjustHandles="1" noChangeArrowheads="1" noChangeShapeType="1" noTextEdit="1"/>
              </p:cNvSpPr>
              <p:nvPr>
                <p:ph idx="1"/>
              </p:nvPr>
            </p:nvSpPr>
            <p:spPr>
              <a:xfrm>
                <a:off x="361950" y="1152525"/>
                <a:ext cx="8458200" cy="555625"/>
              </a:xfrm>
              <a:blipFill>
                <a:blip r:embed="rId3"/>
                <a:stretch>
                  <a:fillRect l="-576" t="-9677" r="-576" b="-22581"/>
                </a:stretch>
              </a:blipFill>
              <a:ln>
                <a:solidFill>
                  <a:schemeClr val="tx1"/>
                </a:solidFill>
              </a:ln>
            </p:spPr>
            <p:txBody>
              <a:bodyPr/>
              <a:lstStyle/>
              <a:p>
                <a:r>
                  <a:rPr lang="zh-CN" altLang="en-US">
                    <a:noFill/>
                  </a:rPr>
                  <a:t> </a:t>
                </a:r>
              </a:p>
            </p:txBody>
          </p:sp>
        </mc:Fallback>
      </mc:AlternateContent>
      <p:sp>
        <p:nvSpPr>
          <p:cNvPr id="51204" name="Rectangle 2"/>
          <p:cNvSpPr>
            <a:spLocks noGrp="1" noChangeArrowheads="1"/>
          </p:cNvSpPr>
          <p:nvPr>
            <p:ph type="title"/>
          </p:nvPr>
        </p:nvSpPr>
        <p:spPr>
          <a:xfrm>
            <a:off x="755650" y="268288"/>
            <a:ext cx="7931150" cy="358775"/>
          </a:xfrm>
        </p:spPr>
        <p:txBody>
          <a:bodyPr lIns="92075" tIns="46038" rIns="92075" bIns="46038"/>
          <a:lstStyle/>
          <a:p>
            <a:pPr eaLnBrk="1" hangingPunct="1">
              <a:defRPr/>
            </a:pPr>
            <a:r>
              <a:rPr lang="en-US" altLang="zh-CN" sz="3000" i="1" dirty="0">
                <a:solidFill>
                  <a:schemeClr val="tx1"/>
                </a:solidFill>
                <a:ea typeface="黑体" panose="02010609060101010101" pitchFamily="49" charset="-122"/>
              </a:rPr>
              <a:t>LR</a:t>
            </a:r>
            <a:r>
              <a:rPr lang="zh-CN" altLang="en-US" sz="3000" dirty="0">
                <a:solidFill>
                  <a:schemeClr val="tx1"/>
                </a:solidFill>
                <a:latin typeface="微软雅黑" panose="020B0503020204020204" pitchFamily="34" charset="-122"/>
                <a:ea typeface="微软雅黑" panose="020B0503020204020204" pitchFamily="34" charset="-122"/>
              </a:rPr>
              <a:t>分析表构造算法</a:t>
            </a:r>
            <a:r>
              <a:rPr lang="en-US" altLang="zh-CN" sz="3000" dirty="0">
                <a:solidFill>
                  <a:schemeClr val="tx1"/>
                </a:solidFill>
                <a:latin typeface="微软雅黑" panose="020B0503020204020204" pitchFamily="34" charset="-122"/>
                <a:ea typeface="微软雅黑" panose="020B0503020204020204" pitchFamily="34" charset="-122"/>
              </a:rPr>
              <a:t>——</a:t>
            </a:r>
            <a:r>
              <a:rPr lang="en-US" altLang="zh-CN" sz="3000" i="1" dirty="0">
                <a:solidFill>
                  <a:schemeClr val="tx1"/>
                </a:solidFill>
                <a:ea typeface="楷体" panose="02010609060101010101" pitchFamily="49" charset="-122"/>
                <a:cs typeface="Times New Roman" panose="02020603050405020304" pitchFamily="18" charset="0"/>
              </a:rPr>
              <a:t>GOTO </a:t>
            </a:r>
            <a:r>
              <a:rPr lang="zh-CN" altLang="en-US" sz="3000" spc="3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函数</a:t>
            </a:r>
          </a:p>
        </p:txBody>
      </p:sp>
      <p:sp>
        <p:nvSpPr>
          <p:cNvPr id="2" name="灯片编号占位符 1">
            <a:extLst>
              <a:ext uri="{FF2B5EF4-FFF2-40B4-BE49-F238E27FC236}">
                <a16:creationId xmlns:a16="http://schemas.microsoft.com/office/drawing/2014/main" id="{69C76364-FD53-486F-8E2E-7FB36631EAD3}"/>
              </a:ext>
            </a:extLst>
          </p:cNvPr>
          <p:cNvSpPr>
            <a:spLocks noGrp="1"/>
          </p:cNvSpPr>
          <p:nvPr>
            <p:ph type="sldNum" sz="quarter" idx="12"/>
          </p:nvPr>
        </p:nvSpPr>
        <p:spPr/>
        <p:txBody>
          <a:bodyPr/>
          <a:lstStyle/>
          <a:p>
            <a:pPr>
              <a:defRPr/>
            </a:pPr>
            <a:fld id="{76D20AB1-C80E-44EB-B890-88EEF3B3DC08}" type="slidenum">
              <a:rPr lang="zh-CN" altLang="en-US" smtClean="0"/>
              <a:pPr>
                <a:defRPr/>
              </a:pPr>
              <a:t>19</a:t>
            </a:fld>
            <a:endParaRPr lang="en-US" altLang="zh-CN"/>
          </a:p>
        </p:txBody>
      </p:sp>
      <p:sp>
        <p:nvSpPr>
          <p:cNvPr id="3" name="文本框 2">
            <a:extLst>
              <a:ext uri="{FF2B5EF4-FFF2-40B4-BE49-F238E27FC236}">
                <a16:creationId xmlns:a16="http://schemas.microsoft.com/office/drawing/2014/main" id="{638C1D9C-9FD4-4994-97A7-89559D164B8C}"/>
              </a:ext>
            </a:extLst>
          </p:cNvPr>
          <p:cNvSpPr txBox="1"/>
          <p:nvPr/>
        </p:nvSpPr>
        <p:spPr>
          <a:xfrm>
            <a:off x="2411760" y="4340912"/>
            <a:ext cx="4176464" cy="461665"/>
          </a:xfrm>
          <a:prstGeom prst="rect">
            <a:avLst/>
          </a:prstGeom>
          <a:solidFill>
            <a:schemeClr val="accent2">
              <a:lumMod val="40000"/>
              <a:lumOff val="60000"/>
            </a:schemeClr>
          </a:solidFill>
          <a:ln>
            <a:solidFill>
              <a:schemeClr val="tx1"/>
            </a:solidFill>
          </a:ln>
        </p:spPr>
        <p:txBody>
          <a:bodyPr wrap="square" rtlCol="0">
            <a:spAutoFit/>
          </a:bodyPr>
          <a:lstStyle/>
          <a:p>
            <a:pPr algn="ctr"/>
            <a:r>
              <a:rPr lang="zh-CN" altLang="en-US" sz="2400" b="1" dirty="0">
                <a:solidFill>
                  <a:srgbClr val="0070C0"/>
                </a:solidFill>
                <a:latin typeface="华文楷体" panose="02010600040101010101" pitchFamily="2" charset="-122"/>
                <a:ea typeface="华文楷体" panose="02010600040101010101" pitchFamily="2" charset="-122"/>
              </a:rPr>
              <a:t>后继项目继承</a:t>
            </a:r>
            <a:r>
              <a:rPr lang="en-US" altLang="zh-CN" sz="2400" b="1" dirty="0">
                <a:solidFill>
                  <a:srgbClr val="0070C0"/>
                </a:solidFill>
                <a:latin typeface="华文楷体" panose="02010600040101010101" pitchFamily="2" charset="-122"/>
                <a:ea typeface="华文楷体" panose="02010600040101010101" pitchFamily="2" charset="-122"/>
              </a:rPr>
              <a:t>(</a:t>
            </a:r>
            <a:r>
              <a:rPr lang="zh-CN" altLang="en-US" sz="2400" b="1" dirty="0">
                <a:solidFill>
                  <a:srgbClr val="0070C0"/>
                </a:solidFill>
                <a:latin typeface="华文楷体" panose="02010600040101010101" pitchFamily="2" charset="-122"/>
                <a:ea typeface="华文楷体" panose="02010600040101010101" pitchFamily="2" charset="-122"/>
              </a:rPr>
              <a:t>传播</a:t>
            </a:r>
            <a:r>
              <a:rPr lang="en-US" altLang="zh-CN" sz="2400" b="1" dirty="0">
                <a:solidFill>
                  <a:srgbClr val="0070C0"/>
                </a:solidFill>
                <a:latin typeface="华文楷体" panose="02010600040101010101" pitchFamily="2" charset="-122"/>
                <a:ea typeface="华文楷体" panose="02010600040101010101" pitchFamily="2" charset="-122"/>
              </a:rPr>
              <a:t>)</a:t>
            </a:r>
            <a:r>
              <a:rPr lang="zh-CN" altLang="en-US" sz="2400" b="1" dirty="0">
                <a:solidFill>
                  <a:srgbClr val="0070C0"/>
                </a:solidFill>
                <a:latin typeface="华文楷体" panose="02010600040101010101" pitchFamily="2" charset="-122"/>
                <a:ea typeface="华文楷体" panose="02010600040101010101" pitchFamily="2" charset="-122"/>
              </a:rPr>
              <a:t>展望符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388" y="1347788"/>
            <a:ext cx="3881437" cy="3671887"/>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243" name="Rectangle 3"/>
          <p:cNvSpPr>
            <a:spLocks noGrp="1" noChangeArrowheads="1"/>
          </p:cNvSpPr>
          <p:nvPr>
            <p:ph idx="1"/>
          </p:nvPr>
        </p:nvSpPr>
        <p:spPr>
          <a:xfrm>
            <a:off x="142875" y="914400"/>
            <a:ext cx="8664575" cy="3225800"/>
          </a:xfrm>
        </p:spPr>
        <p:txBody>
          <a:bodyPr/>
          <a:lstStyle/>
          <a:p>
            <a:pPr eaLnBrk="1" hangingPunct="1">
              <a:lnSpc>
                <a:spcPct val="80000"/>
              </a:lnSpc>
              <a:buClrTx/>
              <a:buFont typeface="Wingdings" pitchFamily="2" charset="2"/>
              <a:buChar char="Ø"/>
              <a:defRPr/>
            </a:pPr>
            <a:r>
              <a:rPr lang="en-US" altLang="zh-CN" sz="2500" b="1" i="1" dirty="0">
                <a:solidFill>
                  <a:schemeClr val="tx1"/>
                </a:solidFill>
                <a:ea typeface="宋体" pitchFamily="2" charset="-122"/>
                <a:cs typeface="Times New Roman" pitchFamily="18" charset="0"/>
              </a:rPr>
              <a:t>SLR</a:t>
            </a:r>
            <a:r>
              <a:rPr lang="zh-CN" altLang="en-US" sz="2500" b="1" dirty="0">
                <a:solidFill>
                  <a:schemeClr val="tx1"/>
                </a:solidFill>
                <a:latin typeface="+mn-ea"/>
                <a:cs typeface="Times New Roman" pitchFamily="18" charset="0"/>
              </a:rPr>
              <a:t>分析法的基本思想</a:t>
            </a:r>
          </a:p>
        </p:txBody>
      </p:sp>
      <p:sp>
        <p:nvSpPr>
          <p:cNvPr id="2" name="Rectangle 2"/>
          <p:cNvSpPr>
            <a:spLocks noGrp="1" noChangeArrowheads="1"/>
          </p:cNvSpPr>
          <p:nvPr>
            <p:ph type="title"/>
          </p:nvPr>
        </p:nvSpPr>
        <p:spPr>
          <a:xfrm>
            <a:off x="755650" y="268288"/>
            <a:ext cx="7931150" cy="358775"/>
          </a:xfrm>
        </p:spPr>
        <p:txBody>
          <a:bodyPr/>
          <a:lstStyle/>
          <a:p>
            <a:pPr eaLnBrk="1" hangingPunct="1">
              <a:defRPr/>
            </a:pPr>
            <a:r>
              <a:rPr lang="en-US" altLang="zh-CN" sz="3000" i="1" dirty="0">
                <a:solidFill>
                  <a:schemeClr val="tx1"/>
                </a:solidFill>
                <a:ea typeface="微软雅黑" panose="020B0503020204020204" pitchFamily="34" charset="-122"/>
                <a:cs typeface="Times New Roman" panose="02020603050405020304" pitchFamily="18" charset="0"/>
              </a:rPr>
              <a:t>SLR </a:t>
            </a:r>
            <a:r>
              <a:rPr lang="zh-CN" altLang="en-US" sz="3000" spc="3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分析</a:t>
            </a:r>
          </a:p>
        </p:txBody>
      </p:sp>
      <p:grpSp>
        <p:nvGrpSpPr>
          <p:cNvPr id="18437" name="Group 4"/>
          <p:cNvGrpSpPr>
            <a:grpSpLocks/>
          </p:cNvGrpSpPr>
          <p:nvPr/>
        </p:nvGrpSpPr>
        <p:grpSpPr bwMode="auto">
          <a:xfrm>
            <a:off x="2074863" y="1930400"/>
            <a:ext cx="1928812" cy="1428750"/>
            <a:chOff x="1519" y="1525"/>
            <a:chExt cx="831" cy="859"/>
          </a:xfrm>
        </p:grpSpPr>
        <p:sp>
          <p:nvSpPr>
            <p:cNvPr id="18445" name="AutoShape 5"/>
            <p:cNvSpPr>
              <a:spLocks/>
            </p:cNvSpPr>
            <p:nvPr/>
          </p:nvSpPr>
          <p:spPr bwMode="auto">
            <a:xfrm>
              <a:off x="1519" y="1525"/>
              <a:ext cx="136" cy="859"/>
            </a:xfrm>
            <a:prstGeom prst="rightBrace">
              <a:avLst>
                <a:gd name="adj1" fmla="val 3611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endParaRPr lang="zh-CN" altLang="en-US" sz="1800">
                <a:solidFill>
                  <a:srgbClr val="000000"/>
                </a:solidFill>
                <a:latin typeface="Times New Roman" panose="02020603050405020304" pitchFamily="18" charset="0"/>
                <a:ea typeface="楷体" panose="02010609060101010101" pitchFamily="49" charset="-122"/>
              </a:endParaRPr>
            </a:p>
          </p:txBody>
        </p:sp>
        <p:sp>
          <p:nvSpPr>
            <p:cNvPr id="18446" name="Rectangle 6"/>
            <p:cNvSpPr>
              <a:spLocks noChangeArrowheads="1"/>
            </p:cNvSpPr>
            <p:nvPr/>
          </p:nvSpPr>
          <p:spPr bwMode="auto">
            <a:xfrm>
              <a:off x="1629" y="1816"/>
              <a:ext cx="721"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m</a:t>
              </a:r>
              <a:r>
                <a:rPr lang="zh-CN" altLang="en-US" sz="2000" b="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个移进项目</a:t>
              </a:r>
            </a:p>
          </p:txBody>
        </p:sp>
      </p:grpSp>
      <p:grpSp>
        <p:nvGrpSpPr>
          <p:cNvPr id="18438" name="Group 7"/>
          <p:cNvGrpSpPr>
            <a:grpSpLocks/>
          </p:cNvGrpSpPr>
          <p:nvPr/>
        </p:nvGrpSpPr>
        <p:grpSpPr bwMode="auto">
          <a:xfrm>
            <a:off x="1360488" y="3573463"/>
            <a:ext cx="1908175" cy="1214437"/>
            <a:chOff x="1202" y="2132"/>
            <a:chExt cx="822" cy="663"/>
          </a:xfrm>
        </p:grpSpPr>
        <p:sp>
          <p:nvSpPr>
            <p:cNvPr id="18443" name="AutoShape 8"/>
            <p:cNvSpPr>
              <a:spLocks/>
            </p:cNvSpPr>
            <p:nvPr/>
          </p:nvSpPr>
          <p:spPr bwMode="auto">
            <a:xfrm>
              <a:off x="1202" y="2132"/>
              <a:ext cx="136" cy="663"/>
            </a:xfrm>
            <a:prstGeom prst="rightBrace">
              <a:avLst>
                <a:gd name="adj1" fmla="val 36134"/>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endParaRPr lang="zh-CN" altLang="en-US" sz="1800">
                <a:solidFill>
                  <a:srgbClr val="000000"/>
                </a:solidFill>
                <a:latin typeface="Times New Roman" panose="02020603050405020304" pitchFamily="18" charset="0"/>
                <a:ea typeface="楷体" panose="02010609060101010101" pitchFamily="49" charset="-122"/>
              </a:endParaRPr>
            </a:p>
          </p:txBody>
        </p:sp>
        <p:sp>
          <p:nvSpPr>
            <p:cNvPr id="18444" name="Rectangle 9"/>
            <p:cNvSpPr>
              <a:spLocks noChangeArrowheads="1"/>
            </p:cNvSpPr>
            <p:nvPr/>
          </p:nvSpPr>
          <p:spPr bwMode="auto">
            <a:xfrm>
              <a:off x="1327" y="2343"/>
              <a:ext cx="697"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n</a:t>
              </a:r>
              <a:r>
                <a:rPr lang="zh-CN" altLang="en-US" sz="2000" b="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个归约项目</a:t>
              </a:r>
            </a:p>
          </p:txBody>
        </p:sp>
      </p:grpSp>
      <p:sp>
        <p:nvSpPr>
          <p:cNvPr id="18439" name="矩形 3"/>
          <p:cNvSpPr>
            <a:spLocks noChangeArrowheads="1"/>
          </p:cNvSpPr>
          <p:nvPr/>
        </p:nvSpPr>
        <p:spPr bwMode="auto">
          <a:xfrm>
            <a:off x="4178300" y="1354138"/>
            <a:ext cx="4786313" cy="3644900"/>
          </a:xfrm>
          <a:prstGeom prst="rect">
            <a:avLst/>
          </a:prstGeom>
          <a:solidFill>
            <a:schemeClr val="accent2">
              <a:lumMod val="20000"/>
              <a:lumOff val="80000"/>
            </a:schemeClr>
          </a:solidFill>
          <a:ln w="12700">
            <a:solidFill>
              <a:schemeClr val="tx1"/>
            </a:solidFill>
            <a:round/>
            <a:headEnd/>
            <a:tailEnd/>
          </a:ln>
        </p:spPr>
        <p:txBody>
          <a:bodyPr>
            <a:spAutoFit/>
          </a:bodyPr>
          <a:lstStyle>
            <a:lvl1pPr marL="342900" indent="-34290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303213">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lvl="1" eaLnBrk="1" hangingPunct="1">
              <a:lnSpc>
                <a:spcPts val="3000"/>
              </a:lnSpc>
              <a:buClrTx/>
              <a:buFont typeface="Arial" panose="020B0604020202020204" pitchFamily="34" charset="0"/>
              <a:buNone/>
            </a:pPr>
            <a:endParaRPr lang="en-US" altLang="zh-CN" b="1">
              <a:solidFill>
                <a:srgbClr val="000000"/>
              </a:solidFill>
              <a:latin typeface="Times New Roman" panose="02020603050405020304" pitchFamily="18" charset="0"/>
              <a:cs typeface="Times New Roman" panose="02020603050405020304" pitchFamily="18" charset="0"/>
            </a:endParaRPr>
          </a:p>
          <a:p>
            <a:pPr lvl="1" eaLnBrk="1" hangingPunct="1">
              <a:lnSpc>
                <a:spcPts val="3000"/>
              </a:lnSpc>
              <a:buClrTx/>
              <a:buFont typeface="Arial" panose="020B0604020202020204" pitchFamily="34" charset="0"/>
              <a:buNone/>
            </a:pPr>
            <a:endParaRPr lang="en-US" altLang="zh-CN" b="1">
              <a:solidFill>
                <a:srgbClr val="000000"/>
              </a:solidFill>
              <a:latin typeface="Times New Roman" panose="02020603050405020304" pitchFamily="18" charset="0"/>
              <a:cs typeface="Times New Roman" panose="02020603050405020304" pitchFamily="18" charset="0"/>
            </a:endParaRPr>
          </a:p>
          <a:p>
            <a:pPr lvl="1" eaLnBrk="1" hangingPunct="1">
              <a:lnSpc>
                <a:spcPts val="3000"/>
              </a:lnSpc>
              <a:buClrTx/>
              <a:buFont typeface="Arial" panose="020B0604020202020204" pitchFamily="34" charset="0"/>
              <a:buNone/>
            </a:pPr>
            <a:endParaRPr lang="en-US" altLang="zh-CN" b="1">
              <a:solidFill>
                <a:srgbClr val="000000"/>
              </a:solidFill>
              <a:latin typeface="Times New Roman" panose="02020603050405020304" pitchFamily="18" charset="0"/>
              <a:cs typeface="Times New Roman" panose="02020603050405020304" pitchFamily="18" charset="0"/>
            </a:endParaRPr>
          </a:p>
          <a:p>
            <a:pPr lvl="1" eaLnBrk="1" hangingPunct="1">
              <a:lnSpc>
                <a:spcPts val="3000"/>
              </a:lnSpc>
              <a:buClrTx/>
              <a:buFont typeface="Arial" panose="020B0604020202020204" pitchFamily="34" charset="0"/>
              <a:buNone/>
            </a:pPr>
            <a:endParaRPr lang="en-US" altLang="zh-CN" b="1">
              <a:solidFill>
                <a:srgbClr val="000000"/>
              </a:solidFill>
              <a:latin typeface="Times New Roman" panose="02020603050405020304" pitchFamily="18" charset="0"/>
              <a:cs typeface="Times New Roman" panose="02020603050405020304" pitchFamily="18" charset="0"/>
            </a:endParaRPr>
          </a:p>
          <a:p>
            <a:pPr lvl="1" eaLnBrk="1" hangingPunct="1">
              <a:lnSpc>
                <a:spcPts val="3000"/>
              </a:lnSpc>
              <a:buClrTx/>
              <a:buFont typeface="Arial" panose="020B0604020202020204" pitchFamily="34" charset="0"/>
              <a:buNone/>
            </a:pPr>
            <a:endParaRPr lang="en-US" altLang="zh-CN" b="1">
              <a:solidFill>
                <a:srgbClr val="000000"/>
              </a:solidFill>
              <a:latin typeface="Times New Roman" panose="02020603050405020304" pitchFamily="18" charset="0"/>
              <a:cs typeface="Times New Roman" panose="02020603050405020304" pitchFamily="18" charset="0"/>
            </a:endParaRPr>
          </a:p>
          <a:p>
            <a:pPr lvl="1" eaLnBrk="1" hangingPunct="1">
              <a:lnSpc>
                <a:spcPts val="3000"/>
              </a:lnSpc>
              <a:buClrTx/>
              <a:buFont typeface="Arial" panose="020B0604020202020204" pitchFamily="34" charset="0"/>
              <a:buNone/>
            </a:pPr>
            <a:endParaRPr lang="en-US" altLang="zh-CN" b="1">
              <a:solidFill>
                <a:srgbClr val="000000"/>
              </a:solidFill>
              <a:latin typeface="Times New Roman" panose="02020603050405020304" pitchFamily="18" charset="0"/>
              <a:cs typeface="Times New Roman" panose="02020603050405020304" pitchFamily="18" charset="0"/>
            </a:endParaRPr>
          </a:p>
          <a:p>
            <a:pPr lvl="1" eaLnBrk="1" hangingPunct="1">
              <a:lnSpc>
                <a:spcPts val="3000"/>
              </a:lnSpc>
              <a:buClrTx/>
              <a:buFont typeface="Arial" panose="020B0604020202020204" pitchFamily="34" charset="0"/>
              <a:buNone/>
            </a:pPr>
            <a:endParaRPr lang="en-US" altLang="zh-CN" b="1">
              <a:solidFill>
                <a:srgbClr val="000000"/>
              </a:solidFill>
              <a:latin typeface="Times New Roman" panose="02020603050405020304" pitchFamily="18" charset="0"/>
              <a:cs typeface="Times New Roman" panose="02020603050405020304" pitchFamily="18" charset="0"/>
            </a:endParaRPr>
          </a:p>
          <a:p>
            <a:pPr lvl="1" eaLnBrk="1" hangingPunct="1">
              <a:lnSpc>
                <a:spcPts val="3000"/>
              </a:lnSpc>
              <a:buClrTx/>
              <a:buFont typeface="Arial" panose="020B0604020202020204" pitchFamily="34" charset="0"/>
              <a:buNone/>
            </a:pPr>
            <a:endParaRPr lang="en-US" altLang="zh-CN" b="1">
              <a:solidFill>
                <a:srgbClr val="000000"/>
              </a:solidFill>
              <a:latin typeface="Times New Roman" panose="02020603050405020304" pitchFamily="18" charset="0"/>
              <a:cs typeface="Times New Roman" panose="02020603050405020304" pitchFamily="18" charset="0"/>
            </a:endParaRPr>
          </a:p>
        </p:txBody>
      </p:sp>
      <p:sp>
        <p:nvSpPr>
          <p:cNvPr id="18440" name="矩形 5"/>
          <p:cNvSpPr>
            <a:spLocks noChangeArrowheads="1"/>
          </p:cNvSpPr>
          <p:nvPr/>
        </p:nvSpPr>
        <p:spPr bwMode="auto">
          <a:xfrm>
            <a:off x="-34925" y="1419225"/>
            <a:ext cx="4572000"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2500"/>
              </a:lnSpc>
              <a:buClr>
                <a:srgbClr val="31B6FD"/>
              </a:buClr>
              <a:buFont typeface="Symbol" panose="05050102010706020507" pitchFamily="18" charset="2"/>
              <a:buNone/>
            </a:pPr>
            <a:r>
              <a:rPr lang="zh-CN" altLang="en-US" sz="2200" b="1" dirty="0">
                <a:solidFill>
                  <a:srgbClr val="000000"/>
                </a:solidFill>
                <a:latin typeface="Times New Roman" panose="02020603050405020304" pitchFamily="18" charset="0"/>
                <a:ea typeface="华文楷体" panose="02010600040101010101" pitchFamily="2" charset="-122"/>
              </a:rPr>
              <a:t>   已知项目集</a:t>
            </a:r>
            <a:r>
              <a:rPr lang="en-US" altLang="zh-CN" sz="2200" b="1" dirty="0">
                <a:solidFill>
                  <a:srgbClr val="000000"/>
                </a:solidFill>
                <a:latin typeface="Times New Roman" panose="02020603050405020304" pitchFamily="18" charset="0"/>
                <a:cs typeface="Times New Roman" panose="02020603050405020304" pitchFamily="18" charset="0"/>
              </a:rPr>
              <a:t> </a:t>
            </a:r>
            <a:r>
              <a:rPr lang="en-US" altLang="zh-CN" sz="2200" b="1" i="1" dirty="0">
                <a:solidFill>
                  <a:srgbClr val="000000"/>
                </a:solidFill>
                <a:latin typeface="Times New Roman" panose="02020603050405020304" pitchFamily="18" charset="0"/>
                <a:cs typeface="Times New Roman" panose="02020603050405020304" pitchFamily="18" charset="0"/>
              </a:rPr>
              <a:t>I</a:t>
            </a:r>
            <a:r>
              <a:rPr lang="zh-CN" altLang="en-US" sz="2200" b="1" dirty="0">
                <a:solidFill>
                  <a:srgbClr val="000000"/>
                </a:solidFill>
                <a:latin typeface="Times New Roman" panose="02020603050405020304" pitchFamily="18" charset="0"/>
                <a:ea typeface="华文楷体" panose="02010600040101010101" pitchFamily="2" charset="-122"/>
              </a:rPr>
              <a:t>：</a:t>
            </a:r>
            <a:endParaRPr lang="en-US" altLang="zh-CN" sz="2200" b="1" dirty="0">
              <a:solidFill>
                <a:srgbClr val="000000"/>
              </a:solidFill>
              <a:latin typeface="Times New Roman" panose="02020603050405020304" pitchFamily="18" charset="0"/>
            </a:endParaRPr>
          </a:p>
          <a:p>
            <a:pPr eaLnBrk="1" hangingPunct="1">
              <a:lnSpc>
                <a:spcPts val="2500"/>
              </a:lnSpc>
              <a:buClr>
                <a:srgbClr val="31B6FD"/>
              </a:buClr>
              <a:buFont typeface="Symbol" panose="05050102010706020507" pitchFamily="18" charset="2"/>
              <a:buNone/>
            </a:pPr>
            <a:r>
              <a:rPr lang="en-US" altLang="zh-CN" sz="2200" b="1" dirty="0">
                <a:solidFill>
                  <a:srgbClr val="000000"/>
                </a:solidFill>
                <a:latin typeface="Times New Roman" panose="02020603050405020304" pitchFamily="18" charset="0"/>
              </a:rPr>
              <a:t>	</a:t>
            </a:r>
            <a:r>
              <a:rPr lang="en-US" altLang="zh-CN" sz="2200" b="1" i="1" dirty="0">
                <a:solidFill>
                  <a:srgbClr val="000000"/>
                </a:solidFill>
                <a:latin typeface="Times New Roman" panose="02020603050405020304" pitchFamily="18" charset="0"/>
              </a:rPr>
              <a:t>A</a:t>
            </a:r>
            <a:r>
              <a:rPr lang="en-US" altLang="zh-CN" sz="2200" b="1" baseline="-25000" dirty="0">
                <a:solidFill>
                  <a:srgbClr val="000000"/>
                </a:solidFill>
                <a:latin typeface="Times New Roman" panose="02020603050405020304" pitchFamily="18" charset="0"/>
              </a:rPr>
              <a:t>1</a:t>
            </a:r>
            <a:r>
              <a:rPr lang="en-US" altLang="zh-CN" sz="2200" b="1" dirty="0">
                <a:solidFill>
                  <a:srgbClr val="000000"/>
                </a:solidFill>
                <a:latin typeface="Times New Roman" panose="02020603050405020304" pitchFamily="18" charset="0"/>
              </a:rPr>
              <a:t>→</a:t>
            </a:r>
            <a:r>
              <a:rPr lang="en-US" altLang="zh-CN" sz="2200" b="1" i="1" dirty="0">
                <a:solidFill>
                  <a:srgbClr val="000000"/>
                </a:solidFill>
                <a:latin typeface="Times New Roman" panose="02020603050405020304" pitchFamily="18" charset="0"/>
              </a:rPr>
              <a:t>α</a:t>
            </a:r>
            <a:r>
              <a:rPr lang="en-US" altLang="zh-CN" sz="2200" b="1" baseline="-25000" dirty="0">
                <a:solidFill>
                  <a:srgbClr val="000000"/>
                </a:solidFill>
                <a:latin typeface="Times New Roman" panose="02020603050405020304" pitchFamily="18" charset="0"/>
              </a:rPr>
              <a:t>1</a:t>
            </a:r>
            <a:r>
              <a:rPr lang="en-US" altLang="zh-CN" sz="2200" b="1" dirty="0">
                <a:solidFill>
                  <a:srgbClr val="000000"/>
                </a:solidFill>
                <a:latin typeface="Times New Roman" panose="02020603050405020304" pitchFamily="18" charset="0"/>
              </a:rPr>
              <a:t>.</a:t>
            </a:r>
            <a:r>
              <a:rPr lang="en-US" altLang="zh-CN" sz="2200" b="1" i="1" dirty="0">
                <a:solidFill>
                  <a:srgbClr val="FF0000"/>
                </a:solidFill>
                <a:latin typeface="Times New Roman" panose="02020603050405020304" pitchFamily="18" charset="0"/>
              </a:rPr>
              <a:t>a</a:t>
            </a:r>
            <a:r>
              <a:rPr lang="en-US" altLang="zh-CN" sz="2200" b="1" baseline="-25000" dirty="0">
                <a:solidFill>
                  <a:srgbClr val="FF0000"/>
                </a:solidFill>
                <a:latin typeface="Times New Roman" panose="02020603050405020304" pitchFamily="18" charset="0"/>
              </a:rPr>
              <a:t>1</a:t>
            </a:r>
            <a:r>
              <a:rPr lang="en-US" altLang="zh-CN" sz="2200" b="1" i="1" dirty="0">
                <a:solidFill>
                  <a:srgbClr val="000000"/>
                </a:solidFill>
                <a:latin typeface="Times New Roman" panose="02020603050405020304" pitchFamily="18" charset="0"/>
              </a:rPr>
              <a:t>β</a:t>
            </a:r>
            <a:r>
              <a:rPr lang="en-US" altLang="zh-CN" sz="2200" b="1" baseline="-25000" dirty="0">
                <a:solidFill>
                  <a:srgbClr val="000000"/>
                </a:solidFill>
                <a:latin typeface="Times New Roman" panose="02020603050405020304" pitchFamily="18" charset="0"/>
              </a:rPr>
              <a:t>1</a:t>
            </a:r>
          </a:p>
          <a:p>
            <a:pPr eaLnBrk="1" hangingPunct="1">
              <a:lnSpc>
                <a:spcPts val="2500"/>
              </a:lnSpc>
              <a:buClr>
                <a:srgbClr val="31B6FD"/>
              </a:buClr>
              <a:buFont typeface="Symbol" panose="05050102010706020507" pitchFamily="18" charset="2"/>
              <a:buNone/>
            </a:pPr>
            <a:r>
              <a:rPr lang="en-US" altLang="zh-CN" sz="2200" b="1" dirty="0">
                <a:solidFill>
                  <a:srgbClr val="000000"/>
                </a:solidFill>
                <a:latin typeface="Times New Roman" panose="02020603050405020304" pitchFamily="18" charset="0"/>
              </a:rPr>
              <a:t>	</a:t>
            </a:r>
            <a:r>
              <a:rPr lang="en-US" altLang="zh-CN" sz="2200" b="1" i="1" dirty="0">
                <a:solidFill>
                  <a:srgbClr val="000000"/>
                </a:solidFill>
                <a:latin typeface="Times New Roman" panose="02020603050405020304" pitchFamily="18" charset="0"/>
              </a:rPr>
              <a:t>A</a:t>
            </a:r>
            <a:r>
              <a:rPr lang="en-US" altLang="zh-CN" sz="2200" b="1" baseline="-25000" dirty="0">
                <a:solidFill>
                  <a:srgbClr val="000000"/>
                </a:solidFill>
                <a:latin typeface="Times New Roman" panose="02020603050405020304" pitchFamily="18" charset="0"/>
              </a:rPr>
              <a:t>2</a:t>
            </a:r>
            <a:r>
              <a:rPr lang="en-US" altLang="zh-CN" sz="2200" b="1" dirty="0">
                <a:solidFill>
                  <a:srgbClr val="000000"/>
                </a:solidFill>
                <a:latin typeface="Times New Roman" panose="02020603050405020304" pitchFamily="18" charset="0"/>
              </a:rPr>
              <a:t>→</a:t>
            </a:r>
            <a:r>
              <a:rPr lang="en-US" altLang="zh-CN" sz="2200" b="1" i="1" dirty="0">
                <a:solidFill>
                  <a:srgbClr val="000000"/>
                </a:solidFill>
                <a:latin typeface="Times New Roman" panose="02020603050405020304" pitchFamily="18" charset="0"/>
              </a:rPr>
              <a:t>α</a:t>
            </a:r>
            <a:r>
              <a:rPr lang="en-US" altLang="zh-CN" sz="2200" b="1" baseline="-25000" dirty="0">
                <a:solidFill>
                  <a:srgbClr val="000000"/>
                </a:solidFill>
                <a:latin typeface="Times New Roman" panose="02020603050405020304" pitchFamily="18" charset="0"/>
              </a:rPr>
              <a:t>2</a:t>
            </a:r>
            <a:r>
              <a:rPr lang="en-US" altLang="zh-CN" sz="2200" b="1" dirty="0">
                <a:solidFill>
                  <a:srgbClr val="000000"/>
                </a:solidFill>
                <a:latin typeface="Times New Roman" panose="02020603050405020304" pitchFamily="18" charset="0"/>
              </a:rPr>
              <a:t>.</a:t>
            </a:r>
            <a:r>
              <a:rPr lang="en-US" altLang="zh-CN" sz="2200" b="1" i="1" dirty="0">
                <a:solidFill>
                  <a:srgbClr val="FF0000"/>
                </a:solidFill>
                <a:latin typeface="Times New Roman" panose="02020603050405020304" pitchFamily="18" charset="0"/>
              </a:rPr>
              <a:t>a</a:t>
            </a:r>
            <a:r>
              <a:rPr lang="en-US" altLang="zh-CN" sz="2200" b="1" baseline="-25000" dirty="0">
                <a:solidFill>
                  <a:srgbClr val="FF0000"/>
                </a:solidFill>
                <a:latin typeface="Times New Roman" panose="02020603050405020304" pitchFamily="18" charset="0"/>
              </a:rPr>
              <a:t>2</a:t>
            </a:r>
            <a:r>
              <a:rPr lang="en-US" altLang="zh-CN" sz="2200" b="1" i="1" dirty="0">
                <a:solidFill>
                  <a:srgbClr val="000000"/>
                </a:solidFill>
                <a:latin typeface="Times New Roman" panose="02020603050405020304" pitchFamily="18" charset="0"/>
              </a:rPr>
              <a:t>β</a:t>
            </a:r>
            <a:r>
              <a:rPr lang="en-US" altLang="zh-CN" sz="2200" b="1" baseline="-25000" dirty="0">
                <a:solidFill>
                  <a:srgbClr val="000000"/>
                </a:solidFill>
                <a:latin typeface="Times New Roman" panose="02020603050405020304" pitchFamily="18" charset="0"/>
              </a:rPr>
              <a:t>2</a:t>
            </a:r>
            <a:r>
              <a:rPr lang="en-US" altLang="zh-CN" sz="2200" b="1" dirty="0">
                <a:solidFill>
                  <a:srgbClr val="000000"/>
                </a:solidFill>
                <a:latin typeface="Times New Roman" panose="02020603050405020304" pitchFamily="18" charset="0"/>
              </a:rPr>
              <a:t> </a:t>
            </a:r>
          </a:p>
          <a:p>
            <a:pPr eaLnBrk="1" hangingPunct="1">
              <a:lnSpc>
                <a:spcPts val="2500"/>
              </a:lnSpc>
              <a:buClr>
                <a:srgbClr val="31B6FD"/>
              </a:buClr>
              <a:buFont typeface="Symbol" panose="05050102010706020507" pitchFamily="18" charset="2"/>
              <a:buNone/>
            </a:pPr>
            <a:r>
              <a:rPr lang="en-US" altLang="zh-CN" sz="2200" b="1" dirty="0">
                <a:solidFill>
                  <a:srgbClr val="000000"/>
                </a:solidFill>
                <a:latin typeface="Times New Roman" panose="02020603050405020304" pitchFamily="18" charset="0"/>
              </a:rPr>
              <a:t>	…</a:t>
            </a:r>
          </a:p>
          <a:p>
            <a:pPr eaLnBrk="1" hangingPunct="1">
              <a:lnSpc>
                <a:spcPts val="2500"/>
              </a:lnSpc>
              <a:buClr>
                <a:srgbClr val="31B6FD"/>
              </a:buClr>
              <a:buFont typeface="Symbol" panose="05050102010706020507" pitchFamily="18" charset="2"/>
              <a:buNone/>
            </a:pPr>
            <a:r>
              <a:rPr lang="en-US" altLang="zh-CN" sz="2200" b="1" dirty="0">
                <a:solidFill>
                  <a:srgbClr val="000000"/>
                </a:solidFill>
                <a:latin typeface="Times New Roman" panose="02020603050405020304" pitchFamily="18" charset="0"/>
              </a:rPr>
              <a:t>	</a:t>
            </a:r>
            <a:r>
              <a:rPr lang="en-US" altLang="zh-CN" sz="2200" b="1" i="1" dirty="0">
                <a:solidFill>
                  <a:srgbClr val="000000"/>
                </a:solidFill>
                <a:latin typeface="Times New Roman" panose="02020603050405020304" pitchFamily="18" charset="0"/>
              </a:rPr>
              <a:t>A</a:t>
            </a:r>
            <a:r>
              <a:rPr lang="en-US" altLang="zh-CN" sz="2200" b="1" i="1" baseline="-25000" dirty="0">
                <a:solidFill>
                  <a:srgbClr val="000000"/>
                </a:solidFill>
                <a:latin typeface="Times New Roman" panose="02020603050405020304" pitchFamily="18" charset="0"/>
              </a:rPr>
              <a:t>m</a:t>
            </a:r>
            <a:r>
              <a:rPr lang="en-US" altLang="zh-CN" sz="2200" b="1" dirty="0">
                <a:solidFill>
                  <a:srgbClr val="000000"/>
                </a:solidFill>
                <a:latin typeface="Times New Roman" panose="02020603050405020304" pitchFamily="18" charset="0"/>
              </a:rPr>
              <a:t>→</a:t>
            </a:r>
            <a:r>
              <a:rPr lang="en-US" altLang="zh-CN" sz="2200" b="1" i="1" dirty="0">
                <a:solidFill>
                  <a:srgbClr val="000000"/>
                </a:solidFill>
                <a:latin typeface="Times New Roman" panose="02020603050405020304" pitchFamily="18" charset="0"/>
              </a:rPr>
              <a:t>α</a:t>
            </a:r>
            <a:r>
              <a:rPr lang="en-US" altLang="zh-CN" sz="2200" b="1" i="1" baseline="-25000" dirty="0">
                <a:solidFill>
                  <a:srgbClr val="000000"/>
                </a:solidFill>
                <a:latin typeface="Times New Roman" panose="02020603050405020304" pitchFamily="18" charset="0"/>
              </a:rPr>
              <a:t>m</a:t>
            </a:r>
            <a:r>
              <a:rPr lang="en-US" altLang="zh-CN" sz="2200" b="1" dirty="0">
                <a:solidFill>
                  <a:srgbClr val="000000"/>
                </a:solidFill>
                <a:latin typeface="Times New Roman" panose="02020603050405020304" pitchFamily="18" charset="0"/>
              </a:rPr>
              <a:t>.</a:t>
            </a:r>
            <a:r>
              <a:rPr lang="en-US" altLang="zh-CN" sz="2200" b="1" i="1" dirty="0">
                <a:solidFill>
                  <a:srgbClr val="FF0000"/>
                </a:solidFill>
                <a:latin typeface="Times New Roman" panose="02020603050405020304" pitchFamily="18" charset="0"/>
              </a:rPr>
              <a:t>a</a:t>
            </a:r>
            <a:r>
              <a:rPr lang="en-US" altLang="zh-CN" sz="2200" b="1" baseline="-25000" dirty="0">
                <a:solidFill>
                  <a:srgbClr val="FF0000"/>
                </a:solidFill>
                <a:latin typeface="Times New Roman" panose="02020603050405020304" pitchFamily="18" charset="0"/>
              </a:rPr>
              <a:t>m</a:t>
            </a:r>
            <a:r>
              <a:rPr lang="en-US" altLang="zh-CN" sz="2200" b="1" i="1" dirty="0">
                <a:solidFill>
                  <a:srgbClr val="000000"/>
                </a:solidFill>
                <a:latin typeface="Times New Roman" panose="02020603050405020304" pitchFamily="18" charset="0"/>
              </a:rPr>
              <a:t>β</a:t>
            </a:r>
            <a:r>
              <a:rPr lang="en-US" altLang="zh-CN" sz="2200" b="1" i="1" baseline="-25000" dirty="0">
                <a:solidFill>
                  <a:srgbClr val="000000"/>
                </a:solidFill>
                <a:latin typeface="Times New Roman" panose="02020603050405020304" pitchFamily="18" charset="0"/>
              </a:rPr>
              <a:t>m</a:t>
            </a:r>
            <a:r>
              <a:rPr lang="en-US" altLang="zh-CN" sz="2200" b="1" dirty="0">
                <a:solidFill>
                  <a:srgbClr val="000000"/>
                </a:solidFill>
                <a:latin typeface="Times New Roman" panose="02020603050405020304" pitchFamily="18" charset="0"/>
              </a:rPr>
              <a:t> </a:t>
            </a:r>
          </a:p>
          <a:p>
            <a:pPr eaLnBrk="1" hangingPunct="1">
              <a:lnSpc>
                <a:spcPts val="2500"/>
              </a:lnSpc>
              <a:buClr>
                <a:srgbClr val="31B6FD"/>
              </a:buClr>
              <a:buFont typeface="Symbol" panose="05050102010706020507" pitchFamily="18" charset="2"/>
              <a:buNone/>
            </a:pPr>
            <a:r>
              <a:rPr lang="en-US" altLang="zh-CN" sz="2200" b="1" dirty="0">
                <a:solidFill>
                  <a:srgbClr val="000000"/>
                </a:solidFill>
                <a:latin typeface="Times New Roman" panose="02020603050405020304" pitchFamily="18" charset="0"/>
              </a:rPr>
              <a:t>	</a:t>
            </a:r>
            <a:r>
              <a:rPr lang="en-US" altLang="zh-CN" sz="2200" b="1" i="1" dirty="0">
                <a:solidFill>
                  <a:srgbClr val="FF0000"/>
                </a:solidFill>
                <a:latin typeface="Times New Roman" panose="02020603050405020304" pitchFamily="18" charset="0"/>
              </a:rPr>
              <a:t>B</a:t>
            </a:r>
            <a:r>
              <a:rPr lang="en-US" altLang="zh-CN" sz="2200" b="1" baseline="-25000" dirty="0">
                <a:solidFill>
                  <a:srgbClr val="FF0000"/>
                </a:solidFill>
                <a:latin typeface="Times New Roman" panose="02020603050405020304" pitchFamily="18" charset="0"/>
              </a:rPr>
              <a:t>1</a:t>
            </a:r>
            <a:r>
              <a:rPr lang="en-US" altLang="zh-CN" sz="2200" b="1" dirty="0">
                <a:solidFill>
                  <a:srgbClr val="000000"/>
                </a:solidFill>
                <a:latin typeface="Times New Roman" panose="02020603050405020304" pitchFamily="18" charset="0"/>
              </a:rPr>
              <a:t>→</a:t>
            </a:r>
            <a:r>
              <a:rPr lang="en-US" altLang="zh-CN" sz="2200" b="1" i="1" dirty="0">
                <a:solidFill>
                  <a:srgbClr val="000000"/>
                </a:solidFill>
                <a:latin typeface="Times New Roman" panose="02020603050405020304" pitchFamily="18" charset="0"/>
              </a:rPr>
              <a:t>γ</a:t>
            </a:r>
            <a:r>
              <a:rPr lang="en-US" altLang="zh-CN" sz="2200" b="1" baseline="-25000" dirty="0">
                <a:solidFill>
                  <a:srgbClr val="000000"/>
                </a:solidFill>
                <a:latin typeface="Times New Roman" panose="02020603050405020304" pitchFamily="18" charset="0"/>
              </a:rPr>
              <a:t>1</a:t>
            </a:r>
            <a:r>
              <a:rPr lang="en-US" altLang="zh-CN" sz="2200" b="1" dirty="0">
                <a:solidFill>
                  <a:srgbClr val="000000"/>
                </a:solidFill>
                <a:latin typeface="Times New Roman" panose="02020603050405020304" pitchFamily="18" charset="0"/>
              </a:rPr>
              <a:t>. </a:t>
            </a:r>
          </a:p>
          <a:p>
            <a:pPr eaLnBrk="1" hangingPunct="1">
              <a:lnSpc>
                <a:spcPts val="2500"/>
              </a:lnSpc>
              <a:buClr>
                <a:srgbClr val="31B6FD"/>
              </a:buClr>
              <a:buFont typeface="Symbol" panose="05050102010706020507" pitchFamily="18" charset="2"/>
              <a:buNone/>
            </a:pPr>
            <a:r>
              <a:rPr lang="en-US" altLang="zh-CN" sz="2200" b="1" dirty="0">
                <a:solidFill>
                  <a:srgbClr val="000000"/>
                </a:solidFill>
                <a:latin typeface="Times New Roman" panose="02020603050405020304" pitchFamily="18" charset="0"/>
              </a:rPr>
              <a:t>	</a:t>
            </a:r>
            <a:r>
              <a:rPr lang="en-US" altLang="zh-CN" sz="2200" b="1" i="1" dirty="0">
                <a:solidFill>
                  <a:srgbClr val="FF0000"/>
                </a:solidFill>
                <a:latin typeface="Times New Roman" panose="02020603050405020304" pitchFamily="18" charset="0"/>
              </a:rPr>
              <a:t>B</a:t>
            </a:r>
            <a:r>
              <a:rPr lang="en-US" altLang="zh-CN" sz="2200" b="1" baseline="-25000" dirty="0">
                <a:solidFill>
                  <a:srgbClr val="FF0000"/>
                </a:solidFill>
                <a:latin typeface="Times New Roman" panose="02020603050405020304" pitchFamily="18" charset="0"/>
              </a:rPr>
              <a:t>2</a:t>
            </a:r>
            <a:r>
              <a:rPr lang="en-US" altLang="zh-CN" sz="2200" b="1" dirty="0">
                <a:solidFill>
                  <a:srgbClr val="000000"/>
                </a:solidFill>
                <a:latin typeface="Times New Roman" panose="02020603050405020304" pitchFamily="18" charset="0"/>
              </a:rPr>
              <a:t>→</a:t>
            </a:r>
            <a:r>
              <a:rPr lang="en-US" altLang="zh-CN" sz="2200" b="1" i="1" dirty="0">
                <a:solidFill>
                  <a:srgbClr val="000000"/>
                </a:solidFill>
                <a:latin typeface="Times New Roman" panose="02020603050405020304" pitchFamily="18" charset="0"/>
              </a:rPr>
              <a:t>γ</a:t>
            </a:r>
            <a:r>
              <a:rPr lang="en-US" altLang="zh-CN" sz="2200" b="1" baseline="-25000" dirty="0">
                <a:solidFill>
                  <a:srgbClr val="000000"/>
                </a:solidFill>
                <a:latin typeface="Times New Roman" panose="02020603050405020304" pitchFamily="18" charset="0"/>
              </a:rPr>
              <a:t>2</a:t>
            </a:r>
            <a:r>
              <a:rPr lang="en-US" altLang="zh-CN" sz="2200" b="1" dirty="0">
                <a:solidFill>
                  <a:srgbClr val="000000"/>
                </a:solidFill>
                <a:latin typeface="Times New Roman" panose="02020603050405020304" pitchFamily="18" charset="0"/>
              </a:rPr>
              <a:t>. </a:t>
            </a:r>
          </a:p>
          <a:p>
            <a:pPr eaLnBrk="1" hangingPunct="1">
              <a:lnSpc>
                <a:spcPts val="2500"/>
              </a:lnSpc>
              <a:buClr>
                <a:srgbClr val="31B6FD"/>
              </a:buClr>
              <a:buFont typeface="Symbol" panose="05050102010706020507" pitchFamily="18" charset="2"/>
              <a:buNone/>
            </a:pPr>
            <a:r>
              <a:rPr lang="en-US" altLang="zh-CN" sz="2200" b="1" dirty="0">
                <a:solidFill>
                  <a:srgbClr val="000000"/>
                </a:solidFill>
                <a:latin typeface="Times New Roman" panose="02020603050405020304" pitchFamily="18" charset="0"/>
              </a:rPr>
              <a:t>	…</a:t>
            </a:r>
          </a:p>
          <a:p>
            <a:pPr eaLnBrk="1" hangingPunct="1">
              <a:lnSpc>
                <a:spcPts val="2500"/>
              </a:lnSpc>
              <a:buClr>
                <a:srgbClr val="31B6FD"/>
              </a:buClr>
              <a:buFont typeface="Symbol" panose="05050102010706020507" pitchFamily="18" charset="2"/>
              <a:buNone/>
            </a:pPr>
            <a:r>
              <a:rPr lang="en-US" altLang="zh-CN" sz="2200" b="1" dirty="0">
                <a:solidFill>
                  <a:srgbClr val="000000"/>
                </a:solidFill>
                <a:latin typeface="Times New Roman" panose="02020603050405020304" pitchFamily="18" charset="0"/>
              </a:rPr>
              <a:t>	</a:t>
            </a:r>
            <a:r>
              <a:rPr lang="en-US" altLang="zh-CN" sz="2200" b="1" i="1" dirty="0" err="1">
                <a:solidFill>
                  <a:srgbClr val="FF0000"/>
                </a:solidFill>
                <a:latin typeface="Times New Roman" panose="02020603050405020304" pitchFamily="18" charset="0"/>
              </a:rPr>
              <a:t>B</a:t>
            </a:r>
            <a:r>
              <a:rPr lang="en-US" altLang="zh-CN" sz="2200" b="1" i="1" baseline="-25000" dirty="0" err="1">
                <a:solidFill>
                  <a:srgbClr val="FF0000"/>
                </a:solidFill>
                <a:latin typeface="Times New Roman" panose="02020603050405020304" pitchFamily="18" charset="0"/>
              </a:rPr>
              <a:t>n</a:t>
            </a:r>
            <a:r>
              <a:rPr lang="en-US" altLang="zh-CN" sz="2200" b="1" dirty="0" err="1">
                <a:solidFill>
                  <a:srgbClr val="000000"/>
                </a:solidFill>
                <a:latin typeface="Times New Roman" panose="02020603050405020304" pitchFamily="18" charset="0"/>
              </a:rPr>
              <a:t>→</a:t>
            </a:r>
            <a:r>
              <a:rPr lang="en-US" altLang="zh-CN" sz="2200" b="1" i="1" dirty="0" err="1">
                <a:solidFill>
                  <a:srgbClr val="000000"/>
                </a:solidFill>
                <a:latin typeface="Times New Roman" panose="02020603050405020304" pitchFamily="18" charset="0"/>
              </a:rPr>
              <a:t>γ</a:t>
            </a:r>
            <a:r>
              <a:rPr lang="en-US" altLang="zh-CN" sz="2200" b="1" i="1" baseline="-25000" dirty="0" err="1">
                <a:solidFill>
                  <a:srgbClr val="000000"/>
                </a:solidFill>
                <a:latin typeface="Times New Roman" panose="02020603050405020304" pitchFamily="18" charset="0"/>
              </a:rPr>
              <a:t>n</a:t>
            </a:r>
            <a:r>
              <a:rPr lang="en-US" altLang="zh-CN" sz="2200" b="1" dirty="0">
                <a:solidFill>
                  <a:srgbClr val="000000"/>
                </a:solidFill>
                <a:latin typeface="Times New Roman" panose="02020603050405020304" pitchFamily="18" charset="0"/>
              </a:rPr>
              <a:t>.</a:t>
            </a:r>
          </a:p>
        </p:txBody>
      </p:sp>
      <p:sp>
        <p:nvSpPr>
          <p:cNvPr id="18441" name="矩形 6"/>
          <p:cNvSpPr>
            <a:spLocks noChangeArrowheads="1"/>
          </p:cNvSpPr>
          <p:nvPr/>
        </p:nvSpPr>
        <p:spPr bwMode="auto">
          <a:xfrm>
            <a:off x="4178300" y="1393825"/>
            <a:ext cx="45720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3000"/>
              </a:lnSpc>
              <a:spcBef>
                <a:spcPct val="0"/>
              </a:spcBef>
              <a:buClrTx/>
              <a:buSzTx/>
              <a:buFont typeface="Arial" panose="020B0604020202020204" pitchFamily="34" charset="0"/>
              <a:buNone/>
            </a:pPr>
            <a:r>
              <a:rPr lang="zh-CN" altLang="en-US" sz="2200" b="1" dirty="0">
                <a:solidFill>
                  <a:srgbClr val="000000"/>
                </a:solidFill>
                <a:latin typeface="Times New Roman" panose="02020603050405020304" pitchFamily="18" charset="0"/>
                <a:ea typeface="华文楷体" panose="02010600040101010101" pitchFamily="2" charset="-122"/>
              </a:rPr>
              <a:t>     如果集合</a:t>
            </a:r>
            <a:r>
              <a:rPr lang="en-US" altLang="zh-CN" sz="2200" b="1" dirty="0">
                <a:solidFill>
                  <a:srgbClr val="FF0000"/>
                </a:solidFill>
                <a:latin typeface="Times New Roman" panose="02020603050405020304" pitchFamily="18" charset="0"/>
                <a:cs typeface="Times New Roman" panose="02020603050405020304" pitchFamily="18" charset="0"/>
              </a:rPr>
              <a:t>{ </a:t>
            </a:r>
            <a:r>
              <a:rPr lang="en-US" altLang="zh-CN" sz="2200" b="1" i="1" dirty="0">
                <a:solidFill>
                  <a:srgbClr val="FF0000"/>
                </a:solidFill>
                <a:latin typeface="Times New Roman" panose="02020603050405020304" pitchFamily="18" charset="0"/>
                <a:cs typeface="Times New Roman" panose="02020603050405020304" pitchFamily="18" charset="0"/>
              </a:rPr>
              <a:t>a</a:t>
            </a:r>
            <a:r>
              <a:rPr lang="en-US" altLang="zh-CN" sz="2200" b="1" baseline="-25000" dirty="0">
                <a:solidFill>
                  <a:srgbClr val="FF0000"/>
                </a:solidFill>
                <a:latin typeface="Times New Roman" panose="02020603050405020304" pitchFamily="18" charset="0"/>
                <a:cs typeface="Times New Roman" panose="02020603050405020304" pitchFamily="18" charset="0"/>
              </a:rPr>
              <a:t>1</a:t>
            </a:r>
            <a:r>
              <a:rPr lang="en-US" altLang="zh-CN" sz="2200" b="1" dirty="0">
                <a:solidFill>
                  <a:srgbClr val="FF0000"/>
                </a:solidFill>
                <a:latin typeface="Times New Roman" panose="02020603050405020304" pitchFamily="18" charset="0"/>
                <a:cs typeface="Times New Roman" panose="02020603050405020304" pitchFamily="18" charset="0"/>
              </a:rPr>
              <a:t>, </a:t>
            </a:r>
            <a:r>
              <a:rPr lang="en-US" altLang="zh-CN" sz="2200" b="1" i="1" dirty="0">
                <a:solidFill>
                  <a:srgbClr val="FF0000"/>
                </a:solidFill>
                <a:latin typeface="Times New Roman" panose="02020603050405020304" pitchFamily="18" charset="0"/>
                <a:cs typeface="Times New Roman" panose="02020603050405020304" pitchFamily="18" charset="0"/>
              </a:rPr>
              <a:t>a</a:t>
            </a:r>
            <a:r>
              <a:rPr lang="en-US" altLang="zh-CN" sz="2200" b="1" baseline="-25000" dirty="0">
                <a:solidFill>
                  <a:srgbClr val="FF0000"/>
                </a:solidFill>
                <a:latin typeface="Times New Roman" panose="02020603050405020304" pitchFamily="18" charset="0"/>
                <a:cs typeface="Times New Roman" panose="02020603050405020304" pitchFamily="18" charset="0"/>
              </a:rPr>
              <a:t>2</a:t>
            </a:r>
            <a:r>
              <a:rPr lang="en-US" altLang="zh-CN" sz="2200" b="1" dirty="0">
                <a:solidFill>
                  <a:srgbClr val="FF0000"/>
                </a:solidFill>
                <a:latin typeface="Times New Roman" panose="02020603050405020304" pitchFamily="18" charset="0"/>
                <a:cs typeface="Times New Roman" panose="02020603050405020304" pitchFamily="18" charset="0"/>
              </a:rPr>
              <a:t>, …, </a:t>
            </a:r>
            <a:r>
              <a:rPr lang="en-US" altLang="zh-CN" sz="2200" b="1" i="1" dirty="0">
                <a:solidFill>
                  <a:srgbClr val="FF0000"/>
                </a:solidFill>
                <a:latin typeface="Times New Roman" panose="02020603050405020304" pitchFamily="18" charset="0"/>
                <a:cs typeface="Times New Roman" panose="02020603050405020304" pitchFamily="18" charset="0"/>
              </a:rPr>
              <a:t>a</a:t>
            </a:r>
            <a:r>
              <a:rPr lang="en-US" altLang="zh-CN" sz="2200" b="1" baseline="-25000" dirty="0">
                <a:solidFill>
                  <a:srgbClr val="FF0000"/>
                </a:solidFill>
                <a:latin typeface="Times New Roman" panose="02020603050405020304" pitchFamily="18" charset="0"/>
                <a:cs typeface="Times New Roman" panose="02020603050405020304" pitchFamily="18" charset="0"/>
              </a:rPr>
              <a:t>m </a:t>
            </a:r>
            <a:r>
              <a:rPr lang="en-US" altLang="zh-CN" sz="2200" b="1" dirty="0">
                <a:solidFill>
                  <a:srgbClr val="FF0000"/>
                </a:solidFill>
                <a:latin typeface="Times New Roman" panose="02020603050405020304" pitchFamily="18" charset="0"/>
                <a:cs typeface="Times New Roman" panose="02020603050405020304" pitchFamily="18" charset="0"/>
              </a:rPr>
              <a:t>}</a:t>
            </a:r>
            <a:r>
              <a:rPr lang="zh-CN" altLang="en-US" sz="2200" b="1" dirty="0">
                <a:solidFill>
                  <a:srgbClr val="000000"/>
                </a:solidFill>
                <a:latin typeface="Times New Roman" panose="02020603050405020304" pitchFamily="18" charset="0"/>
                <a:ea typeface="华文楷体" panose="02010600040101010101" pitchFamily="2" charset="-122"/>
              </a:rPr>
              <a:t>和</a:t>
            </a:r>
            <a:r>
              <a:rPr lang="en-US" altLang="zh-CN" sz="2200" b="1" i="1" dirty="0">
                <a:solidFill>
                  <a:srgbClr val="000000"/>
                </a:solidFill>
                <a:latin typeface="Times New Roman" panose="02020603050405020304" pitchFamily="18" charset="0"/>
              </a:rPr>
              <a:t>FOLLOW</a:t>
            </a:r>
            <a:r>
              <a:rPr lang="en-US" altLang="zh-CN" sz="2200" b="1" dirty="0">
                <a:solidFill>
                  <a:srgbClr val="000000"/>
                </a:solidFill>
                <a:latin typeface="Times New Roman" panose="02020603050405020304" pitchFamily="18" charset="0"/>
              </a:rPr>
              <a:t>(</a:t>
            </a:r>
            <a:r>
              <a:rPr lang="en-US" altLang="zh-CN" sz="2200" b="1" i="1" dirty="0">
                <a:solidFill>
                  <a:srgbClr val="000000"/>
                </a:solidFill>
                <a:latin typeface="Times New Roman" panose="02020603050405020304" pitchFamily="18" charset="0"/>
              </a:rPr>
              <a:t>B</a:t>
            </a:r>
            <a:r>
              <a:rPr lang="en-US" altLang="zh-CN" sz="2200" b="1" baseline="-25000" dirty="0">
                <a:solidFill>
                  <a:srgbClr val="000000"/>
                </a:solidFill>
                <a:latin typeface="Times New Roman" panose="02020603050405020304" pitchFamily="18" charset="0"/>
              </a:rPr>
              <a:t>1</a:t>
            </a:r>
            <a:r>
              <a:rPr lang="en-US" altLang="zh-CN" sz="2200" b="1" dirty="0">
                <a:solidFill>
                  <a:srgbClr val="000000"/>
                </a:solidFill>
                <a:latin typeface="Times New Roman" panose="02020603050405020304" pitchFamily="18" charset="0"/>
              </a:rPr>
              <a:t>)</a:t>
            </a:r>
            <a:r>
              <a:rPr lang="zh-CN" altLang="en-US" sz="2200" b="1" dirty="0">
                <a:solidFill>
                  <a:srgbClr val="000000"/>
                </a:solidFill>
                <a:latin typeface="Times New Roman" panose="02020603050405020304" pitchFamily="18" charset="0"/>
                <a:ea typeface="华文楷体" panose="02010600040101010101" pitchFamily="2" charset="-122"/>
              </a:rPr>
              <a:t>， </a:t>
            </a:r>
            <a:r>
              <a:rPr lang="en-US" altLang="zh-CN" sz="2200" b="1" i="1" dirty="0">
                <a:solidFill>
                  <a:srgbClr val="000000"/>
                </a:solidFill>
                <a:latin typeface="Times New Roman" panose="02020603050405020304" pitchFamily="18" charset="0"/>
              </a:rPr>
              <a:t>FOLLOW</a:t>
            </a:r>
            <a:r>
              <a:rPr lang="en-US" altLang="zh-CN" sz="2200" b="1" dirty="0">
                <a:solidFill>
                  <a:srgbClr val="000000"/>
                </a:solidFill>
                <a:latin typeface="Times New Roman" panose="02020603050405020304" pitchFamily="18" charset="0"/>
              </a:rPr>
              <a:t>(</a:t>
            </a:r>
            <a:r>
              <a:rPr lang="en-US" altLang="zh-CN" sz="2200" b="1" i="1" dirty="0">
                <a:solidFill>
                  <a:srgbClr val="000000"/>
                </a:solidFill>
                <a:latin typeface="Times New Roman" panose="02020603050405020304" pitchFamily="18" charset="0"/>
              </a:rPr>
              <a:t>B</a:t>
            </a:r>
            <a:r>
              <a:rPr lang="en-US" altLang="zh-CN" sz="2200" b="1" baseline="-25000" dirty="0">
                <a:solidFill>
                  <a:srgbClr val="000000"/>
                </a:solidFill>
                <a:latin typeface="Times New Roman" panose="02020603050405020304" pitchFamily="18" charset="0"/>
              </a:rPr>
              <a:t>2</a:t>
            </a:r>
            <a:r>
              <a:rPr lang="en-US" altLang="zh-CN" sz="2200" b="1" dirty="0">
                <a:solidFill>
                  <a:srgbClr val="000000"/>
                </a:solidFill>
                <a:latin typeface="Times New Roman" panose="02020603050405020304" pitchFamily="18" charset="0"/>
              </a:rPr>
              <a:t>)</a:t>
            </a:r>
            <a:r>
              <a:rPr lang="zh-CN" altLang="en-US" sz="2200" b="1" dirty="0">
                <a:solidFill>
                  <a:srgbClr val="000000"/>
                </a:solidFill>
                <a:latin typeface="Times New Roman" panose="02020603050405020304" pitchFamily="18" charset="0"/>
                <a:ea typeface="华文楷体" panose="02010600040101010101" pitchFamily="2" charset="-122"/>
              </a:rPr>
              <a:t>，</a:t>
            </a:r>
            <a:r>
              <a:rPr lang="en-US" altLang="zh-CN" sz="2200" b="1" dirty="0">
                <a:solidFill>
                  <a:srgbClr val="000000"/>
                </a:solidFill>
                <a:latin typeface="Times New Roman" panose="02020603050405020304" pitchFamily="18" charset="0"/>
              </a:rPr>
              <a:t>…</a:t>
            </a:r>
            <a:r>
              <a:rPr lang="zh-CN" altLang="en-US" sz="2200" b="1" dirty="0">
                <a:solidFill>
                  <a:srgbClr val="000000"/>
                </a:solidFill>
                <a:latin typeface="Times New Roman" panose="02020603050405020304" pitchFamily="18" charset="0"/>
                <a:ea typeface="华文楷体" panose="02010600040101010101" pitchFamily="2" charset="-122"/>
              </a:rPr>
              <a:t>，</a:t>
            </a:r>
            <a:r>
              <a:rPr lang="en-US" altLang="zh-CN" sz="2200" b="1" i="1" dirty="0">
                <a:solidFill>
                  <a:srgbClr val="000000"/>
                </a:solidFill>
                <a:latin typeface="Times New Roman" panose="02020603050405020304" pitchFamily="18" charset="0"/>
              </a:rPr>
              <a:t>FOLLOW</a:t>
            </a:r>
            <a:r>
              <a:rPr lang="en-US" altLang="zh-CN" sz="2200" b="1" dirty="0">
                <a:solidFill>
                  <a:srgbClr val="000000"/>
                </a:solidFill>
                <a:latin typeface="Times New Roman" panose="02020603050405020304" pitchFamily="18" charset="0"/>
              </a:rPr>
              <a:t>(</a:t>
            </a:r>
            <a:r>
              <a:rPr lang="en-US" altLang="zh-CN" sz="2200" b="1" i="1" dirty="0">
                <a:solidFill>
                  <a:srgbClr val="000000"/>
                </a:solidFill>
                <a:latin typeface="Times New Roman" panose="02020603050405020304" pitchFamily="18" charset="0"/>
              </a:rPr>
              <a:t>B</a:t>
            </a:r>
            <a:r>
              <a:rPr lang="en-US" altLang="zh-CN" sz="2200" b="1" i="1" baseline="-25000" dirty="0">
                <a:solidFill>
                  <a:srgbClr val="000000"/>
                </a:solidFill>
                <a:latin typeface="Times New Roman" panose="02020603050405020304" pitchFamily="18" charset="0"/>
              </a:rPr>
              <a:t>n</a:t>
            </a:r>
            <a:r>
              <a:rPr lang="en-US" altLang="zh-CN" sz="2200" b="1" dirty="0">
                <a:solidFill>
                  <a:srgbClr val="000000"/>
                </a:solidFill>
                <a:latin typeface="Times New Roman" panose="02020603050405020304" pitchFamily="18" charset="0"/>
              </a:rPr>
              <a:t>)</a:t>
            </a:r>
            <a:r>
              <a:rPr lang="zh-CN" altLang="en-US" sz="2200" b="1" dirty="0">
                <a:solidFill>
                  <a:srgbClr val="FF0000"/>
                </a:solidFill>
                <a:latin typeface="Times New Roman" panose="02020603050405020304" pitchFamily="18" charset="0"/>
                <a:ea typeface="华文楷体" panose="02010600040101010101" pitchFamily="2" charset="-122"/>
              </a:rPr>
              <a:t>两两不相交</a:t>
            </a:r>
            <a:r>
              <a:rPr lang="zh-CN" altLang="en-US" sz="2200" b="1" dirty="0">
                <a:solidFill>
                  <a:srgbClr val="000000"/>
                </a:solidFill>
                <a:latin typeface="Times New Roman" panose="02020603050405020304" pitchFamily="18" charset="0"/>
                <a:ea typeface="华文楷体" panose="02010600040101010101" pitchFamily="2" charset="-122"/>
              </a:rPr>
              <a:t>，则项目   集</a:t>
            </a:r>
            <a:r>
              <a:rPr lang="en-US" altLang="zh-CN" sz="2200" b="1" i="1" dirty="0">
                <a:solidFill>
                  <a:srgbClr val="000000"/>
                </a:solidFill>
                <a:latin typeface="Times New Roman" panose="02020603050405020304" pitchFamily="18" charset="0"/>
              </a:rPr>
              <a:t>I</a:t>
            </a:r>
            <a:r>
              <a:rPr lang="zh-CN" altLang="en-US" sz="2200" b="1" dirty="0">
                <a:solidFill>
                  <a:srgbClr val="000000"/>
                </a:solidFill>
                <a:latin typeface="Times New Roman" panose="02020603050405020304" pitchFamily="18" charset="0"/>
                <a:ea typeface="华文楷体" panose="02010600040101010101" pitchFamily="2" charset="-122"/>
              </a:rPr>
              <a:t>中的冲突可以按以下原则解决： </a:t>
            </a:r>
            <a:endParaRPr lang="en-US" altLang="zh-CN" sz="2200" b="1" dirty="0">
              <a:solidFill>
                <a:srgbClr val="000000"/>
              </a:solidFill>
              <a:latin typeface="Times New Roman" panose="02020603050405020304" pitchFamily="18" charset="0"/>
            </a:endParaRPr>
          </a:p>
          <a:p>
            <a:pPr eaLnBrk="1" hangingPunct="1">
              <a:lnSpc>
                <a:spcPts val="3000"/>
              </a:lnSpc>
              <a:spcBef>
                <a:spcPct val="0"/>
              </a:spcBef>
              <a:buClrTx/>
              <a:buSzTx/>
              <a:buFont typeface="Arial" panose="020B0604020202020204" pitchFamily="34" charset="0"/>
              <a:buNone/>
            </a:pPr>
            <a:r>
              <a:rPr lang="en-US" altLang="zh-CN" sz="2200" b="1" dirty="0">
                <a:solidFill>
                  <a:srgbClr val="000000"/>
                </a:solidFill>
                <a:latin typeface="Times New Roman" panose="02020603050405020304" pitchFamily="18" charset="0"/>
              </a:rPr>
              <a:t>     </a:t>
            </a:r>
            <a:r>
              <a:rPr lang="zh-CN" altLang="en-US" sz="2200" b="1" dirty="0">
                <a:solidFill>
                  <a:srgbClr val="000000"/>
                </a:solidFill>
                <a:latin typeface="Times New Roman" panose="02020603050405020304" pitchFamily="18" charset="0"/>
                <a:ea typeface="华文楷体" panose="02010600040101010101" pitchFamily="2" charset="-122"/>
              </a:rPr>
              <a:t>设</a:t>
            </a:r>
            <a:r>
              <a:rPr lang="en-US" altLang="zh-CN" sz="2200" b="1" i="1" dirty="0">
                <a:solidFill>
                  <a:srgbClr val="000000"/>
                </a:solidFill>
                <a:latin typeface="Times New Roman" panose="02020603050405020304" pitchFamily="18" charset="0"/>
              </a:rPr>
              <a:t>a</a:t>
            </a:r>
            <a:r>
              <a:rPr lang="zh-CN" altLang="en-US" sz="2200" b="1" dirty="0">
                <a:solidFill>
                  <a:srgbClr val="000000"/>
                </a:solidFill>
                <a:latin typeface="Times New Roman" panose="02020603050405020304" pitchFamily="18" charset="0"/>
                <a:ea typeface="华文楷体" panose="02010600040101010101" pitchFamily="2" charset="-122"/>
              </a:rPr>
              <a:t>是下</a:t>
            </a:r>
            <a:r>
              <a:rPr lang="zh-CN" altLang="en-US" sz="2200" b="1" dirty="0">
                <a:solidFill>
                  <a:srgbClr val="FF0000"/>
                </a:solidFill>
                <a:latin typeface="Times New Roman" panose="02020603050405020304" pitchFamily="18" charset="0"/>
                <a:ea typeface="华文楷体" panose="02010600040101010101" pitchFamily="2" charset="-122"/>
              </a:rPr>
              <a:t>一个输入符号</a:t>
            </a:r>
            <a:endParaRPr lang="en-US" altLang="zh-CN" sz="2200" b="1" dirty="0">
              <a:solidFill>
                <a:srgbClr val="FF0000"/>
              </a:solidFill>
              <a:latin typeface="Times New Roman" panose="02020603050405020304" pitchFamily="18" charset="0"/>
            </a:endParaRPr>
          </a:p>
          <a:p>
            <a:pPr eaLnBrk="1" hangingPunct="1">
              <a:spcBef>
                <a:spcPct val="30000"/>
              </a:spcBef>
              <a:buClrTx/>
              <a:buSzTx/>
              <a:buFont typeface="Arial" panose="020B0604020202020204" pitchFamily="34" charset="0"/>
              <a:buNone/>
            </a:pPr>
            <a:endParaRPr lang="en-US" altLang="zh-CN" sz="2200" b="1" dirty="0">
              <a:solidFill>
                <a:srgbClr val="000000"/>
              </a:solidFill>
              <a:latin typeface="Times New Roman" panose="02020603050405020304" pitchFamily="18" charset="0"/>
            </a:endParaRPr>
          </a:p>
          <a:p>
            <a:pPr eaLnBrk="1" hangingPunct="1">
              <a:spcBef>
                <a:spcPct val="30000"/>
              </a:spcBef>
              <a:buClrTx/>
              <a:buSzTx/>
              <a:buFont typeface="Arial" panose="020B0604020202020204" pitchFamily="34" charset="0"/>
              <a:buNone/>
            </a:pPr>
            <a:endParaRPr lang="en-US" altLang="zh-CN" sz="2200" b="1" dirty="0">
              <a:solidFill>
                <a:srgbClr val="000000"/>
              </a:solidFill>
              <a:latin typeface="Times New Roman" panose="02020603050405020304" pitchFamily="18" charset="0"/>
            </a:endParaRPr>
          </a:p>
          <a:p>
            <a:pPr eaLnBrk="1" hangingPunct="1">
              <a:spcBef>
                <a:spcPct val="30000"/>
              </a:spcBef>
              <a:buClrTx/>
              <a:buSzTx/>
              <a:buFont typeface="Arial" panose="020B0604020202020204" pitchFamily="34" charset="0"/>
              <a:buNone/>
            </a:pPr>
            <a:endParaRPr lang="en-US" altLang="zh-CN" sz="2200" b="1" dirty="0">
              <a:solidFill>
                <a:srgbClr val="000000"/>
              </a:solidFill>
              <a:latin typeface="Times New Roman" panose="02020603050405020304" pitchFamily="18" charset="0"/>
            </a:endParaRPr>
          </a:p>
          <a:p>
            <a:pPr eaLnBrk="1" hangingPunct="1">
              <a:spcBef>
                <a:spcPct val="30000"/>
              </a:spcBef>
              <a:buClrTx/>
              <a:buSzTx/>
              <a:buFont typeface="Arial" panose="020B0604020202020204" pitchFamily="34" charset="0"/>
              <a:buNone/>
            </a:pPr>
            <a:endParaRPr lang="en-US" altLang="zh-CN" sz="2200" b="1" dirty="0">
              <a:solidFill>
                <a:srgbClr val="000000"/>
              </a:solidFill>
              <a:latin typeface="Times New Roman" panose="02020603050405020304" pitchFamily="18" charset="0"/>
            </a:endParaRPr>
          </a:p>
        </p:txBody>
      </p:sp>
      <p:sp>
        <p:nvSpPr>
          <p:cNvPr id="18442" name="矩形 8"/>
          <p:cNvSpPr>
            <a:spLocks noChangeArrowheads="1"/>
          </p:cNvSpPr>
          <p:nvPr/>
        </p:nvSpPr>
        <p:spPr bwMode="auto">
          <a:xfrm>
            <a:off x="3924300" y="3252788"/>
            <a:ext cx="5060950" cy="176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576263" indent="-2730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lvl="1" eaLnBrk="1" hangingPunct="1">
              <a:lnSpc>
                <a:spcPts val="3000"/>
              </a:lnSpc>
              <a:buClrTx/>
              <a:buFont typeface="Wingdings" panose="05000000000000000000" pitchFamily="2" charset="2"/>
              <a:buChar char="Ø"/>
            </a:pPr>
            <a:r>
              <a:rPr lang="zh-CN" altLang="en-US" b="1" dirty="0">
                <a:solidFill>
                  <a:srgbClr val="000000"/>
                </a:solidFill>
                <a:latin typeface="Times New Roman" panose="02020603050405020304" pitchFamily="18" charset="0"/>
                <a:ea typeface="华文楷体" panose="02010600040101010101" pitchFamily="2" charset="-122"/>
              </a:rPr>
              <a:t>若</a:t>
            </a:r>
            <a:r>
              <a:rPr lang="en-US" altLang="zh-CN" b="1" i="1" dirty="0">
                <a:solidFill>
                  <a:srgbClr val="FF0000"/>
                </a:solidFill>
                <a:latin typeface="Times New Roman" panose="02020603050405020304" pitchFamily="18" charset="0"/>
                <a:cs typeface="Times New Roman" panose="02020603050405020304" pitchFamily="18" charset="0"/>
              </a:rPr>
              <a:t>a</a:t>
            </a:r>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i="1" dirty="0">
                <a:solidFill>
                  <a:srgbClr val="FF0000"/>
                </a:solidFill>
                <a:latin typeface="Times New Roman" panose="02020603050405020304" pitchFamily="18" charset="0"/>
                <a:cs typeface="Times New Roman" panose="02020603050405020304" pitchFamily="18" charset="0"/>
              </a:rPr>
              <a:t>a</a:t>
            </a:r>
            <a:r>
              <a:rPr lang="en-US" altLang="zh-CN" b="1" baseline="-25000" dirty="0">
                <a:solidFill>
                  <a:srgbClr val="FF0000"/>
                </a:solidFill>
                <a:latin typeface="Times New Roman" panose="02020603050405020304" pitchFamily="18" charset="0"/>
                <a:cs typeface="Times New Roman" panose="02020603050405020304" pitchFamily="18" charset="0"/>
              </a:rPr>
              <a:t>1</a:t>
            </a:r>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i="1" dirty="0">
                <a:solidFill>
                  <a:srgbClr val="FF0000"/>
                </a:solidFill>
                <a:latin typeface="Times New Roman" panose="02020603050405020304" pitchFamily="18" charset="0"/>
                <a:cs typeface="Times New Roman" panose="02020603050405020304" pitchFamily="18" charset="0"/>
              </a:rPr>
              <a:t>a</a:t>
            </a:r>
            <a:r>
              <a:rPr lang="en-US" altLang="zh-CN" b="1" baseline="-25000" dirty="0">
                <a:solidFill>
                  <a:srgbClr val="FF0000"/>
                </a:solidFill>
                <a:latin typeface="Times New Roman" panose="02020603050405020304" pitchFamily="18" charset="0"/>
                <a:cs typeface="Times New Roman" panose="02020603050405020304" pitchFamily="18" charset="0"/>
              </a:rPr>
              <a:t>2</a:t>
            </a:r>
            <a:r>
              <a:rPr lang="en-US" altLang="zh-CN" b="1" dirty="0">
                <a:solidFill>
                  <a:srgbClr val="FF0000"/>
                </a:solidFill>
                <a:latin typeface="Times New Roman" panose="02020603050405020304" pitchFamily="18" charset="0"/>
                <a:cs typeface="Times New Roman" panose="02020603050405020304" pitchFamily="18" charset="0"/>
              </a:rPr>
              <a:t>, …, </a:t>
            </a:r>
            <a:r>
              <a:rPr lang="en-US" altLang="zh-CN" b="1" i="1" dirty="0">
                <a:solidFill>
                  <a:srgbClr val="FF0000"/>
                </a:solidFill>
                <a:latin typeface="Times New Roman" panose="02020603050405020304" pitchFamily="18" charset="0"/>
                <a:cs typeface="Times New Roman" panose="02020603050405020304" pitchFamily="18" charset="0"/>
              </a:rPr>
              <a:t>a</a:t>
            </a:r>
            <a:r>
              <a:rPr lang="en-US" altLang="zh-CN" b="1" baseline="-25000" dirty="0">
                <a:solidFill>
                  <a:srgbClr val="FF0000"/>
                </a:solidFill>
                <a:latin typeface="Times New Roman" panose="02020603050405020304" pitchFamily="18" charset="0"/>
                <a:cs typeface="Times New Roman" panose="02020603050405020304" pitchFamily="18" charset="0"/>
              </a:rPr>
              <a:t>m</a:t>
            </a:r>
            <a:r>
              <a:rPr lang="en-US" altLang="zh-CN" b="1" dirty="0">
                <a:solidFill>
                  <a:srgbClr val="FF0000"/>
                </a:solidFill>
                <a:latin typeface="Times New Roman" panose="02020603050405020304" pitchFamily="18" charset="0"/>
                <a:cs typeface="Times New Roman" panose="02020603050405020304" pitchFamily="18" charset="0"/>
              </a:rPr>
              <a:t> }</a:t>
            </a:r>
            <a:r>
              <a:rPr lang="zh-CN" altLang="en-US" b="1" dirty="0">
                <a:solidFill>
                  <a:srgbClr val="000000"/>
                </a:solidFill>
                <a:latin typeface="Times New Roman" panose="02020603050405020304" pitchFamily="18" charset="0"/>
                <a:ea typeface="华文楷体" panose="02010600040101010101" pitchFamily="2" charset="-122"/>
              </a:rPr>
              <a:t>，则</a:t>
            </a:r>
            <a:r>
              <a:rPr lang="zh-CN" altLang="en-US" b="1" dirty="0">
                <a:solidFill>
                  <a:srgbClr val="FF0000"/>
                </a:solidFill>
                <a:latin typeface="Times New Roman" panose="02020603050405020304" pitchFamily="18" charset="0"/>
                <a:ea typeface="华文楷体" panose="02010600040101010101" pitchFamily="2" charset="-122"/>
              </a:rPr>
              <a:t>移进</a:t>
            </a:r>
            <a:r>
              <a:rPr lang="en-US" altLang="zh-CN" b="1" i="1" dirty="0">
                <a:solidFill>
                  <a:srgbClr val="000000"/>
                </a:solidFill>
                <a:latin typeface="Times New Roman" panose="02020603050405020304" pitchFamily="18" charset="0"/>
              </a:rPr>
              <a:t>a</a:t>
            </a:r>
          </a:p>
          <a:p>
            <a:pPr lvl="1" eaLnBrk="1" hangingPunct="1">
              <a:lnSpc>
                <a:spcPts val="3000"/>
              </a:lnSpc>
              <a:buClrTx/>
              <a:buFont typeface="Wingdings" panose="05000000000000000000" pitchFamily="2" charset="2"/>
              <a:buChar char="Ø"/>
            </a:pPr>
            <a:r>
              <a:rPr lang="zh-CN" altLang="en-US" b="1" dirty="0">
                <a:solidFill>
                  <a:srgbClr val="000000"/>
                </a:solidFill>
                <a:latin typeface="Times New Roman" panose="02020603050405020304" pitchFamily="18" charset="0"/>
                <a:ea typeface="华文楷体" panose="02010600040101010101" pitchFamily="2" charset="-122"/>
              </a:rPr>
              <a:t>若</a:t>
            </a:r>
            <a:r>
              <a:rPr lang="en-US" altLang="zh-CN" b="1" i="1" dirty="0" err="1">
                <a:solidFill>
                  <a:srgbClr val="FF0000"/>
                </a:solidFill>
                <a:latin typeface="Times New Roman" panose="02020603050405020304" pitchFamily="18" charset="0"/>
              </a:rPr>
              <a:t>a</a:t>
            </a:r>
            <a:r>
              <a:rPr lang="en-US" altLang="zh-CN" b="1" dirty="0" err="1">
                <a:solidFill>
                  <a:srgbClr val="FF0000"/>
                </a:solidFill>
                <a:latin typeface="Times New Roman" panose="02020603050405020304" pitchFamily="18" charset="0"/>
              </a:rPr>
              <a:t>∈</a:t>
            </a:r>
            <a:r>
              <a:rPr lang="en-US" altLang="zh-CN" b="1" i="1" dirty="0" err="1">
                <a:solidFill>
                  <a:srgbClr val="FF0000"/>
                </a:solidFill>
                <a:latin typeface="Times New Roman" panose="02020603050405020304" pitchFamily="18" charset="0"/>
              </a:rPr>
              <a:t>FOLLOW</a:t>
            </a:r>
            <a:r>
              <a:rPr lang="en-US" altLang="zh-CN" b="1" dirty="0">
                <a:solidFill>
                  <a:srgbClr val="FF0000"/>
                </a:solidFill>
                <a:latin typeface="Times New Roman" panose="02020603050405020304" pitchFamily="18" charset="0"/>
              </a:rPr>
              <a:t>(</a:t>
            </a:r>
            <a:r>
              <a:rPr lang="en-US" altLang="zh-CN" b="1" i="1" dirty="0">
                <a:solidFill>
                  <a:srgbClr val="FF0000"/>
                </a:solidFill>
                <a:latin typeface="Times New Roman" panose="02020603050405020304" pitchFamily="18" charset="0"/>
              </a:rPr>
              <a:t>B</a:t>
            </a:r>
            <a:r>
              <a:rPr lang="en-US" altLang="zh-CN" b="1" i="1" baseline="-25000" dirty="0">
                <a:solidFill>
                  <a:srgbClr val="FF0000"/>
                </a:solidFill>
                <a:latin typeface="Times New Roman" panose="02020603050405020304" pitchFamily="18" charset="0"/>
              </a:rPr>
              <a:t>i</a:t>
            </a:r>
            <a:r>
              <a:rPr lang="en-US" altLang="zh-CN" b="1" dirty="0">
                <a:solidFill>
                  <a:srgbClr val="FF0000"/>
                </a:solidFill>
                <a:latin typeface="Times New Roman" panose="02020603050405020304" pitchFamily="18" charset="0"/>
              </a:rPr>
              <a:t>)</a:t>
            </a:r>
            <a:r>
              <a:rPr lang="zh-CN" altLang="en-US" b="1" dirty="0">
                <a:solidFill>
                  <a:srgbClr val="000000"/>
                </a:solidFill>
                <a:latin typeface="Times New Roman" panose="02020603050405020304" pitchFamily="18" charset="0"/>
                <a:ea typeface="华文楷体" panose="02010600040101010101" pitchFamily="2" charset="-122"/>
              </a:rPr>
              <a:t>，则用产生式 </a:t>
            </a:r>
            <a:r>
              <a:rPr lang="en-US" altLang="zh-CN" b="1" i="1" dirty="0" err="1">
                <a:solidFill>
                  <a:srgbClr val="000000"/>
                </a:solidFill>
                <a:latin typeface="Times New Roman" panose="02020603050405020304" pitchFamily="18" charset="0"/>
              </a:rPr>
              <a:t>B</a:t>
            </a:r>
            <a:r>
              <a:rPr lang="en-US" altLang="zh-CN" b="1" i="1" baseline="-25000" dirty="0" err="1">
                <a:solidFill>
                  <a:srgbClr val="000000"/>
                </a:solidFill>
                <a:latin typeface="Times New Roman" panose="02020603050405020304" pitchFamily="18" charset="0"/>
              </a:rPr>
              <a:t>i</a:t>
            </a:r>
            <a:r>
              <a:rPr lang="en-US" altLang="zh-CN" b="1" dirty="0" err="1">
                <a:solidFill>
                  <a:srgbClr val="000000"/>
                </a:solidFill>
                <a:latin typeface="Times New Roman" panose="02020603050405020304" pitchFamily="18" charset="0"/>
              </a:rPr>
              <a:t>→</a:t>
            </a:r>
            <a:r>
              <a:rPr lang="en-US" altLang="zh-CN" b="1" i="1" dirty="0" err="1">
                <a:solidFill>
                  <a:srgbClr val="000000"/>
                </a:solidFill>
                <a:latin typeface="Times New Roman" panose="02020603050405020304" pitchFamily="18" charset="0"/>
              </a:rPr>
              <a:t>γ</a:t>
            </a:r>
            <a:r>
              <a:rPr lang="en-US" altLang="zh-CN" b="1" i="1" baseline="-25000" dirty="0" err="1">
                <a:solidFill>
                  <a:srgbClr val="000000"/>
                </a:solidFill>
                <a:latin typeface="Times New Roman" panose="02020603050405020304" pitchFamily="18" charset="0"/>
              </a:rPr>
              <a:t>i</a:t>
            </a:r>
            <a:r>
              <a:rPr lang="en-US" altLang="zh-CN" b="1" i="1" dirty="0">
                <a:solidFill>
                  <a:srgbClr val="000000"/>
                </a:solidFill>
                <a:latin typeface="Times New Roman" panose="02020603050405020304" pitchFamily="18" charset="0"/>
              </a:rPr>
              <a:t> </a:t>
            </a:r>
            <a:r>
              <a:rPr lang="zh-CN" altLang="en-US" b="1" dirty="0">
                <a:solidFill>
                  <a:srgbClr val="FF0000"/>
                </a:solidFill>
                <a:latin typeface="Times New Roman" panose="02020603050405020304" pitchFamily="18" charset="0"/>
                <a:ea typeface="华文楷体" panose="02010600040101010101" pitchFamily="2" charset="-122"/>
              </a:rPr>
              <a:t>归约</a:t>
            </a:r>
          </a:p>
          <a:p>
            <a:pPr lvl="1" eaLnBrk="1" hangingPunct="1">
              <a:lnSpc>
                <a:spcPts val="3000"/>
              </a:lnSpc>
              <a:buClrTx/>
              <a:buFont typeface="Wingdings" panose="05000000000000000000" pitchFamily="2" charset="2"/>
              <a:buChar char="Ø"/>
            </a:pPr>
            <a:r>
              <a:rPr lang="zh-CN" altLang="en-US" b="1" dirty="0">
                <a:solidFill>
                  <a:srgbClr val="000000"/>
                </a:solidFill>
                <a:latin typeface="Times New Roman" panose="02020603050405020304" pitchFamily="18" charset="0"/>
                <a:ea typeface="华文楷体" panose="02010600040101010101" pitchFamily="2" charset="-122"/>
              </a:rPr>
              <a:t>此外，报错</a:t>
            </a:r>
          </a:p>
        </p:txBody>
      </p:sp>
      <p:sp>
        <p:nvSpPr>
          <p:cNvPr id="3" name="灯片编号占位符 2">
            <a:extLst>
              <a:ext uri="{FF2B5EF4-FFF2-40B4-BE49-F238E27FC236}">
                <a16:creationId xmlns:a16="http://schemas.microsoft.com/office/drawing/2014/main" id="{41B7B566-3F88-4CA8-9366-D4EC1D2881F6}"/>
              </a:ext>
            </a:extLst>
          </p:cNvPr>
          <p:cNvSpPr>
            <a:spLocks noGrp="1"/>
          </p:cNvSpPr>
          <p:nvPr>
            <p:ph type="sldNum" sz="quarter" idx="12"/>
          </p:nvPr>
        </p:nvSpPr>
        <p:spPr/>
        <p:txBody>
          <a:bodyPr/>
          <a:lstStyle/>
          <a:p>
            <a:pPr>
              <a:defRPr/>
            </a:pPr>
            <a:fld id="{76D20AB1-C80E-44EB-B890-88EEF3B3DC08}" type="slidenum">
              <a:rPr lang="zh-CN" altLang="en-US"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p:cNvSpPr txBox="1">
            <a:spLocks noChangeArrowheads="1"/>
          </p:cNvSpPr>
          <p:nvPr/>
        </p:nvSpPr>
        <p:spPr bwMode="auto">
          <a:xfrm>
            <a:off x="683568" y="1131888"/>
            <a:ext cx="7776864" cy="3455987"/>
          </a:xfrm>
          <a:prstGeom prst="rect">
            <a:avLst/>
          </a:prstGeom>
          <a:solidFill>
            <a:srgbClr val="B5CEED"/>
          </a:solidFill>
          <a:ln w="12700">
            <a:solidFill>
              <a:schemeClr val="tx1"/>
            </a:solidFill>
            <a:miter lim="800000"/>
            <a:headEnd/>
            <a:tailEnd/>
          </a:ln>
        </p:spPr>
        <p:txBody>
          <a:bodyPr anchor="ct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en-US" altLang="zh-CN" b="1" dirty="0">
                <a:solidFill>
                  <a:schemeClr val="tx1"/>
                </a:solidFill>
                <a:latin typeface="Times New Roman" panose="02020603050405020304" pitchFamily="18" charset="0"/>
                <a:ea typeface="华文楷体" panose="02010600040101010101" pitchFamily="2" charset="-122"/>
              </a:rPr>
              <a:t>void</a:t>
            </a:r>
            <a:r>
              <a:rPr lang="zh-CN" altLang="en-US" b="1" dirty="0">
                <a:solidFill>
                  <a:schemeClr val="tx1"/>
                </a:solidFill>
                <a:latin typeface="Times New Roman" panose="02020603050405020304" pitchFamily="18" charset="0"/>
                <a:ea typeface="华文楷体" panose="02010600040101010101" pitchFamily="2" charset="-122"/>
              </a:rPr>
              <a:t> </a:t>
            </a:r>
            <a:r>
              <a:rPr lang="en-US" altLang="zh-CN" b="1" i="1" dirty="0">
                <a:solidFill>
                  <a:schemeClr val="tx1"/>
                </a:solidFill>
                <a:latin typeface="Times New Roman" panose="02020603050405020304" pitchFamily="18" charset="0"/>
                <a:ea typeface="华文楷体" panose="02010600040101010101" pitchFamily="2" charset="-122"/>
              </a:rPr>
              <a:t>items</a:t>
            </a:r>
            <a:r>
              <a:rPr lang="en-US" altLang="zh-CN" b="1" dirty="0">
                <a:solidFill>
                  <a:schemeClr val="tx1"/>
                </a:solidFill>
                <a:latin typeface="Times New Roman" panose="02020603050405020304" pitchFamily="18" charset="0"/>
                <a:ea typeface="楷体" panose="02010609060101010101" pitchFamily="49" charset="-122"/>
              </a:rPr>
              <a:t> (</a:t>
            </a:r>
            <a:r>
              <a:rPr lang="en-US" altLang="zh-CN" b="1" i="1" dirty="0">
                <a:solidFill>
                  <a:schemeClr val="tx1"/>
                </a:solidFill>
                <a:latin typeface="Times New Roman" panose="02020603050405020304" pitchFamily="18" charset="0"/>
                <a:ea typeface="黑体" panose="02010609060101010101" pitchFamily="49" charset="-122"/>
              </a:rPr>
              <a:t>G'</a:t>
            </a:r>
            <a:r>
              <a:rPr lang="zh-CN" altLang="en-US" b="1" i="1" dirty="0">
                <a:solidFill>
                  <a:schemeClr val="tx1"/>
                </a:solidFill>
                <a:latin typeface="Times New Roman" panose="02020603050405020304" pitchFamily="18" charset="0"/>
                <a:ea typeface="黑体" panose="02010609060101010101" pitchFamily="49" charset="-122"/>
              </a:rPr>
              <a:t> </a:t>
            </a:r>
            <a:r>
              <a:rPr lang="en-US" altLang="zh-CN" b="1" dirty="0">
                <a:solidFill>
                  <a:schemeClr val="tx1"/>
                </a:solidFill>
                <a:latin typeface="Times New Roman" panose="02020603050405020304" pitchFamily="18" charset="0"/>
                <a:ea typeface="楷体" panose="02010609060101010101" pitchFamily="49" charset="-122"/>
              </a:rPr>
              <a:t>) {</a:t>
            </a:r>
          </a:p>
          <a:p>
            <a:pPr eaLnBrk="1" hangingPunct="1">
              <a:spcBef>
                <a:spcPct val="0"/>
              </a:spcBef>
              <a:buClrTx/>
              <a:buSzTx/>
              <a:buFont typeface="Arial" panose="020B0604020202020204" pitchFamily="34" charset="0"/>
              <a:buNone/>
            </a:pPr>
            <a:r>
              <a:rPr lang="en-US" altLang="zh-CN" b="1" dirty="0">
                <a:solidFill>
                  <a:schemeClr val="tx1"/>
                </a:solidFill>
                <a:latin typeface="Times New Roman" panose="02020603050405020304" pitchFamily="18" charset="0"/>
                <a:ea typeface="楷体" panose="02010609060101010101" pitchFamily="49" charset="-122"/>
              </a:rPr>
              <a:t>          </a:t>
            </a:r>
            <a:r>
              <a:rPr lang="zh-CN" altLang="en-US" b="1" dirty="0">
                <a:solidFill>
                  <a:schemeClr val="tx1"/>
                </a:solidFill>
                <a:latin typeface="Times New Roman" panose="02020603050405020304" pitchFamily="18" charset="0"/>
                <a:ea typeface="楷体" panose="02010609060101010101" pitchFamily="49" charset="-122"/>
              </a:rPr>
              <a:t>将</a:t>
            </a:r>
            <a:r>
              <a:rPr lang="en-US" altLang="zh-CN" b="1" i="1" dirty="0">
                <a:solidFill>
                  <a:schemeClr val="tx1"/>
                </a:solidFill>
                <a:latin typeface="Times New Roman" panose="02020603050405020304" pitchFamily="18" charset="0"/>
                <a:ea typeface="楷体" panose="02010609060101010101" pitchFamily="49" charset="-122"/>
              </a:rPr>
              <a:t>C</a:t>
            </a:r>
            <a:r>
              <a:rPr lang="zh-CN" altLang="en-US" b="1" dirty="0">
                <a:solidFill>
                  <a:schemeClr val="tx1"/>
                </a:solidFill>
                <a:latin typeface="Times New Roman" panose="02020603050405020304" pitchFamily="18" charset="0"/>
                <a:ea typeface="楷体" panose="02010609060101010101" pitchFamily="49" charset="-122"/>
              </a:rPr>
              <a:t>初始化为</a:t>
            </a:r>
            <a:r>
              <a:rPr lang="en-US" altLang="zh-CN" b="1" dirty="0">
                <a:solidFill>
                  <a:schemeClr val="tx1"/>
                </a:solidFill>
                <a:latin typeface="Times New Roman" panose="02020603050405020304" pitchFamily="18" charset="0"/>
                <a:ea typeface="楷体" panose="02010609060101010101" pitchFamily="49" charset="-122"/>
              </a:rPr>
              <a:t>{CLOSURE ({[</a:t>
            </a:r>
            <a:r>
              <a:rPr lang="zh-CN" altLang="en-US" b="1" i="1" dirty="0">
                <a:solidFill>
                  <a:schemeClr val="tx1"/>
                </a:solidFill>
                <a:latin typeface="Times New Roman" panose="02020603050405020304" pitchFamily="18" charset="0"/>
                <a:ea typeface="黑体" panose="02010609060101010101" pitchFamily="49" charset="-122"/>
              </a:rPr>
              <a:t> </a:t>
            </a:r>
            <a:r>
              <a:rPr lang="en-US" altLang="zh-CN" b="1" i="1" dirty="0">
                <a:solidFill>
                  <a:schemeClr val="tx1"/>
                </a:solidFill>
                <a:latin typeface="Times New Roman" panose="02020603050405020304" pitchFamily="18" charset="0"/>
                <a:ea typeface="黑体" panose="02010609060101010101" pitchFamily="49" charset="-122"/>
              </a:rPr>
              <a:t>S'</a:t>
            </a:r>
            <a:r>
              <a:rPr lang="en-US" altLang="zh-CN" b="1" i="1" dirty="0">
                <a:solidFill>
                  <a:schemeClr val="tx1"/>
                </a:solidFill>
                <a:latin typeface="Times New Roman" panose="02020603050405020304" pitchFamily="18" charset="0"/>
              </a:rPr>
              <a:t> →</a:t>
            </a:r>
            <a:r>
              <a:rPr lang="zh-CN" altLang="en-US" b="1" i="1" dirty="0">
                <a:solidFill>
                  <a:schemeClr val="tx1"/>
                </a:solidFill>
                <a:latin typeface="Times New Roman" panose="02020603050405020304" pitchFamily="18" charset="0"/>
              </a:rPr>
              <a:t> </a:t>
            </a:r>
            <a:r>
              <a:rPr lang="zh-CN" altLang="en-US" b="1" i="1" dirty="0">
                <a:solidFill>
                  <a:schemeClr val="tx1"/>
                </a:solidFill>
                <a:latin typeface="Times New Roman" panose="02020603050405020304" pitchFamily="18" charset="0"/>
                <a:ea typeface="楷体" panose="02010609060101010101" pitchFamily="49" charset="-122"/>
              </a:rPr>
              <a:t>∙ </a:t>
            </a:r>
            <a:r>
              <a:rPr lang="en-US" altLang="zh-CN" b="1" i="1" dirty="0">
                <a:solidFill>
                  <a:schemeClr val="tx1"/>
                </a:solidFill>
                <a:latin typeface="Times New Roman" panose="02020603050405020304" pitchFamily="18" charset="0"/>
                <a:ea typeface="楷体" panose="02010609060101010101" pitchFamily="49" charset="-122"/>
              </a:rPr>
              <a:t>S</a:t>
            </a:r>
            <a:r>
              <a:rPr lang="en-US" altLang="zh-CN" b="1" dirty="0">
                <a:solidFill>
                  <a:schemeClr val="tx1"/>
                </a:solidFill>
                <a:latin typeface="Times New Roman" panose="02020603050405020304" pitchFamily="18" charset="0"/>
              </a:rPr>
              <a:t>, </a:t>
            </a:r>
            <a:r>
              <a:rPr lang="en-US" altLang="zh-CN" b="1" dirty="0">
                <a:solidFill>
                  <a:srgbClr val="FF0000"/>
                </a:solidFill>
                <a:latin typeface="华文楷体" panose="02010600040101010101" pitchFamily="2" charset="-122"/>
                <a:cs typeface="Times New Roman" panose="02020603050405020304" pitchFamily="18" charset="0"/>
              </a:rPr>
              <a:t>$</a:t>
            </a:r>
            <a:r>
              <a:rPr lang="en-US" altLang="zh-CN" b="1" dirty="0">
                <a:solidFill>
                  <a:schemeClr val="tx1"/>
                </a:solidFill>
                <a:latin typeface="Times New Roman" panose="02020603050405020304" pitchFamily="18" charset="0"/>
                <a:ea typeface="楷体" panose="02010609060101010101" pitchFamily="49" charset="-122"/>
              </a:rPr>
              <a:t>]} )}  </a:t>
            </a:r>
            <a:r>
              <a:rPr lang="zh-CN" altLang="en-US" b="1" dirty="0">
                <a:solidFill>
                  <a:schemeClr val="tx1"/>
                </a:solidFill>
                <a:latin typeface="Times New Roman" panose="02020603050405020304" pitchFamily="18" charset="0"/>
                <a:ea typeface="楷体" panose="02010609060101010101" pitchFamily="49" charset="-122"/>
              </a:rPr>
              <a:t>；</a:t>
            </a:r>
            <a:endParaRPr lang="en-US" altLang="zh-CN" b="1" dirty="0">
              <a:solidFill>
                <a:schemeClr val="tx1"/>
              </a:solidFill>
              <a:latin typeface="Times New Roman" panose="02020603050405020304" pitchFamily="18" charset="0"/>
              <a:ea typeface="楷体" panose="02010609060101010101" pitchFamily="49" charset="-122"/>
            </a:endParaRPr>
          </a:p>
          <a:p>
            <a:pPr eaLnBrk="1" hangingPunct="1">
              <a:spcBef>
                <a:spcPct val="0"/>
              </a:spcBef>
              <a:buClrTx/>
              <a:buSzTx/>
              <a:buFont typeface="Arial" panose="020B0604020202020204" pitchFamily="34" charset="0"/>
              <a:buNone/>
            </a:pPr>
            <a:r>
              <a:rPr lang="zh-CN" altLang="en-US" b="1" dirty="0">
                <a:solidFill>
                  <a:schemeClr val="tx1"/>
                </a:solidFill>
                <a:latin typeface="Times New Roman" panose="02020603050405020304" pitchFamily="18" charset="0"/>
                <a:ea typeface="楷体" panose="02010609060101010101" pitchFamily="49" charset="-122"/>
              </a:rPr>
              <a:t>          </a:t>
            </a:r>
            <a:r>
              <a:rPr lang="en-US" altLang="zh-CN" b="1" dirty="0">
                <a:solidFill>
                  <a:schemeClr val="tx1"/>
                </a:solidFill>
                <a:latin typeface="Times New Roman" panose="02020603050405020304" pitchFamily="18" charset="0"/>
                <a:ea typeface="楷体" panose="02010609060101010101" pitchFamily="49" charset="-122"/>
              </a:rPr>
              <a:t>repeat</a:t>
            </a:r>
            <a:endParaRPr lang="zh-CN" altLang="en-US" b="1" dirty="0">
              <a:solidFill>
                <a:schemeClr val="tx1"/>
              </a:solidFill>
              <a:latin typeface="Times New Roman" panose="02020603050405020304" pitchFamily="18" charset="0"/>
              <a:ea typeface="楷体" panose="02010609060101010101" pitchFamily="49" charset="-122"/>
            </a:endParaRPr>
          </a:p>
          <a:p>
            <a:pPr eaLnBrk="1" hangingPunct="1">
              <a:spcBef>
                <a:spcPct val="0"/>
              </a:spcBef>
              <a:buClrTx/>
              <a:buSzTx/>
              <a:buFont typeface="Arial" panose="020B0604020202020204" pitchFamily="34" charset="0"/>
              <a:buNone/>
            </a:pPr>
            <a:r>
              <a:rPr lang="zh-CN" altLang="en-US" b="1" dirty="0">
                <a:solidFill>
                  <a:schemeClr val="tx1"/>
                </a:solidFill>
                <a:latin typeface="Times New Roman" panose="02020603050405020304" pitchFamily="18" charset="0"/>
                <a:ea typeface="楷体" panose="02010609060101010101" pitchFamily="49" charset="-122"/>
              </a:rPr>
              <a:t>                   </a:t>
            </a:r>
            <a:r>
              <a:rPr lang="en-US" altLang="zh-CN" b="1" dirty="0">
                <a:solidFill>
                  <a:schemeClr val="tx1"/>
                </a:solidFill>
                <a:latin typeface="Times New Roman" panose="02020603050405020304" pitchFamily="18" charset="0"/>
                <a:ea typeface="楷体" panose="02010609060101010101" pitchFamily="49" charset="-122"/>
              </a:rPr>
              <a:t> for ( </a:t>
            </a:r>
            <a:r>
              <a:rPr lang="en-US" altLang="zh-CN" b="1" i="1" dirty="0">
                <a:solidFill>
                  <a:schemeClr val="tx1"/>
                </a:solidFill>
                <a:latin typeface="Times New Roman" panose="02020603050405020304" pitchFamily="18" charset="0"/>
                <a:ea typeface="楷体" panose="02010609060101010101" pitchFamily="49" charset="-122"/>
              </a:rPr>
              <a:t>C</a:t>
            </a:r>
            <a:r>
              <a:rPr lang="zh-CN" altLang="en-US" b="1" dirty="0">
                <a:solidFill>
                  <a:schemeClr val="tx1"/>
                </a:solidFill>
                <a:latin typeface="Times New Roman" panose="02020603050405020304" pitchFamily="18" charset="0"/>
                <a:ea typeface="楷体" panose="02010609060101010101" pitchFamily="49" charset="-122"/>
              </a:rPr>
              <a:t>中的每个项集 </a:t>
            </a:r>
            <a:r>
              <a:rPr lang="en-US" altLang="zh-CN" b="1" i="1" dirty="0">
                <a:solidFill>
                  <a:schemeClr val="tx1"/>
                </a:solidFill>
                <a:latin typeface="Times New Roman" panose="02020603050405020304" pitchFamily="18" charset="0"/>
                <a:ea typeface="楷体" panose="02010609060101010101" pitchFamily="49" charset="-122"/>
              </a:rPr>
              <a:t>I</a:t>
            </a:r>
            <a:r>
              <a:rPr lang="zh-CN" altLang="en-US" b="1" i="1" dirty="0">
                <a:solidFill>
                  <a:schemeClr val="tx1"/>
                </a:solidFill>
                <a:latin typeface="Times New Roman" panose="02020603050405020304" pitchFamily="18" charset="0"/>
                <a:ea typeface="楷体" panose="02010609060101010101" pitchFamily="49" charset="-122"/>
              </a:rPr>
              <a:t> </a:t>
            </a:r>
            <a:r>
              <a:rPr lang="en-US" altLang="zh-CN" b="1" dirty="0">
                <a:solidFill>
                  <a:schemeClr val="tx1"/>
                </a:solidFill>
                <a:latin typeface="Times New Roman" panose="02020603050405020304" pitchFamily="18" charset="0"/>
                <a:ea typeface="楷体" panose="02010609060101010101" pitchFamily="49" charset="-122"/>
              </a:rPr>
              <a:t>) </a:t>
            </a:r>
          </a:p>
          <a:p>
            <a:pPr eaLnBrk="1" hangingPunct="1">
              <a:spcBef>
                <a:spcPct val="0"/>
              </a:spcBef>
              <a:buClrTx/>
              <a:buSzTx/>
              <a:buFont typeface="Arial" panose="020B0604020202020204" pitchFamily="34" charset="0"/>
              <a:buNone/>
            </a:pPr>
            <a:r>
              <a:rPr lang="zh-CN" altLang="en-US" b="1" dirty="0">
                <a:solidFill>
                  <a:schemeClr val="tx1"/>
                </a:solidFill>
                <a:latin typeface="Times New Roman" panose="02020603050405020304" pitchFamily="18" charset="0"/>
                <a:ea typeface="楷体" panose="02010609060101010101" pitchFamily="49" charset="-122"/>
              </a:rPr>
              <a:t>                            </a:t>
            </a:r>
            <a:r>
              <a:rPr lang="en-US" altLang="zh-CN" b="1" dirty="0">
                <a:solidFill>
                  <a:schemeClr val="tx1"/>
                </a:solidFill>
                <a:latin typeface="Times New Roman" panose="02020603050405020304" pitchFamily="18" charset="0"/>
                <a:ea typeface="楷体" panose="02010609060101010101" pitchFamily="49" charset="-122"/>
              </a:rPr>
              <a:t>for ( </a:t>
            </a:r>
            <a:r>
              <a:rPr lang="zh-CN" altLang="en-US" b="1" dirty="0">
                <a:solidFill>
                  <a:schemeClr val="tx1"/>
                </a:solidFill>
                <a:latin typeface="Times New Roman" panose="02020603050405020304" pitchFamily="18" charset="0"/>
                <a:ea typeface="楷体" panose="02010609060101010101" pitchFamily="49" charset="-122"/>
              </a:rPr>
              <a:t>每个文法符号</a:t>
            </a:r>
            <a:r>
              <a:rPr lang="en-US" altLang="zh-CN" b="1" i="1" dirty="0">
                <a:solidFill>
                  <a:schemeClr val="tx1"/>
                </a:solidFill>
                <a:latin typeface="Times New Roman" panose="02020603050405020304" pitchFamily="18" charset="0"/>
                <a:ea typeface="楷体" panose="02010609060101010101" pitchFamily="49" charset="-122"/>
              </a:rPr>
              <a:t>X</a:t>
            </a:r>
            <a:r>
              <a:rPr lang="zh-CN" altLang="en-US" b="1" i="1" dirty="0">
                <a:solidFill>
                  <a:schemeClr val="tx1"/>
                </a:solidFill>
                <a:latin typeface="Times New Roman" panose="02020603050405020304" pitchFamily="18" charset="0"/>
                <a:ea typeface="楷体" panose="02010609060101010101" pitchFamily="49" charset="-122"/>
              </a:rPr>
              <a:t> </a:t>
            </a:r>
            <a:r>
              <a:rPr lang="en-US" altLang="zh-CN" b="1" dirty="0">
                <a:solidFill>
                  <a:schemeClr val="tx1"/>
                </a:solidFill>
                <a:latin typeface="Times New Roman" panose="02020603050405020304" pitchFamily="18" charset="0"/>
                <a:ea typeface="楷体" panose="02010609060101010101" pitchFamily="49" charset="-122"/>
              </a:rPr>
              <a:t>) </a:t>
            </a:r>
            <a:endParaRPr lang="zh-CN" altLang="en-US" b="1" dirty="0">
              <a:solidFill>
                <a:schemeClr val="tx1"/>
              </a:solidFill>
              <a:latin typeface="Times New Roman" panose="02020603050405020304" pitchFamily="18" charset="0"/>
              <a:ea typeface="楷体" panose="02010609060101010101" pitchFamily="49" charset="-122"/>
            </a:endParaRPr>
          </a:p>
          <a:p>
            <a:pPr eaLnBrk="1" hangingPunct="1">
              <a:spcBef>
                <a:spcPct val="0"/>
              </a:spcBef>
              <a:buClrTx/>
              <a:buSzTx/>
              <a:buFont typeface="Arial" panose="020B0604020202020204" pitchFamily="34" charset="0"/>
              <a:buNone/>
            </a:pPr>
            <a:r>
              <a:rPr lang="zh-CN" altLang="en-US" b="1" dirty="0">
                <a:solidFill>
                  <a:schemeClr val="tx1"/>
                </a:solidFill>
                <a:latin typeface="Times New Roman" panose="02020603050405020304" pitchFamily="18" charset="0"/>
                <a:ea typeface="楷体" panose="02010609060101010101" pitchFamily="49" charset="-122"/>
              </a:rPr>
              <a:t>                                      </a:t>
            </a:r>
            <a:r>
              <a:rPr lang="en-US" altLang="zh-CN" b="1" dirty="0">
                <a:solidFill>
                  <a:schemeClr val="tx1"/>
                </a:solidFill>
                <a:latin typeface="Times New Roman" panose="02020603050405020304" pitchFamily="18" charset="0"/>
                <a:ea typeface="楷体" panose="02010609060101010101" pitchFamily="49" charset="-122"/>
              </a:rPr>
              <a:t>if (GOTO(</a:t>
            </a:r>
            <a:r>
              <a:rPr lang="en-US" altLang="zh-CN" b="1" i="1" dirty="0">
                <a:solidFill>
                  <a:schemeClr val="tx1"/>
                </a:solidFill>
                <a:latin typeface="Times New Roman" panose="02020603050405020304" pitchFamily="18" charset="0"/>
                <a:ea typeface="楷体" panose="02010609060101010101" pitchFamily="49" charset="-122"/>
              </a:rPr>
              <a:t>I</a:t>
            </a:r>
            <a:r>
              <a:rPr lang="zh-CN" altLang="en-US" b="1" dirty="0">
                <a:solidFill>
                  <a:schemeClr val="tx1"/>
                </a:solidFill>
                <a:latin typeface="Times New Roman" panose="02020603050405020304" pitchFamily="18" charset="0"/>
                <a:ea typeface="楷体" panose="02010609060101010101" pitchFamily="49" charset="-122"/>
              </a:rPr>
              <a:t>，</a:t>
            </a:r>
            <a:r>
              <a:rPr lang="en-US" altLang="zh-CN" b="1" i="1" dirty="0">
                <a:solidFill>
                  <a:schemeClr val="tx1"/>
                </a:solidFill>
                <a:latin typeface="Times New Roman" panose="02020603050405020304" pitchFamily="18" charset="0"/>
                <a:ea typeface="楷体" panose="02010609060101010101" pitchFamily="49" charset="-122"/>
              </a:rPr>
              <a:t>X </a:t>
            </a:r>
            <a:r>
              <a:rPr lang="en-US" altLang="zh-CN" b="1" dirty="0">
                <a:solidFill>
                  <a:schemeClr val="tx1"/>
                </a:solidFill>
                <a:latin typeface="Times New Roman" panose="02020603050405020304" pitchFamily="18" charset="0"/>
                <a:ea typeface="楷体" panose="02010609060101010101" pitchFamily="49" charset="-122"/>
              </a:rPr>
              <a:t>)</a:t>
            </a:r>
            <a:r>
              <a:rPr lang="zh-CN" altLang="en-US" b="1" dirty="0">
                <a:solidFill>
                  <a:schemeClr val="tx1"/>
                </a:solidFill>
                <a:latin typeface="Times New Roman" panose="02020603050405020304" pitchFamily="18" charset="0"/>
                <a:ea typeface="楷体" panose="02010609060101010101" pitchFamily="49" charset="-122"/>
              </a:rPr>
              <a:t>非空且不在</a:t>
            </a:r>
            <a:r>
              <a:rPr lang="en-US" altLang="zh-CN" b="1" i="1" dirty="0">
                <a:solidFill>
                  <a:schemeClr val="tx1"/>
                </a:solidFill>
                <a:latin typeface="Times New Roman" panose="02020603050405020304" pitchFamily="18" charset="0"/>
                <a:ea typeface="楷体" panose="02010609060101010101" pitchFamily="49" charset="-122"/>
              </a:rPr>
              <a:t>C</a:t>
            </a:r>
            <a:r>
              <a:rPr lang="zh-CN" altLang="en-US" b="1" dirty="0">
                <a:solidFill>
                  <a:schemeClr val="tx1"/>
                </a:solidFill>
                <a:latin typeface="Times New Roman" panose="02020603050405020304" pitchFamily="18" charset="0"/>
                <a:ea typeface="楷体" panose="02010609060101010101" pitchFamily="49" charset="-122"/>
              </a:rPr>
              <a:t>中</a:t>
            </a:r>
            <a:r>
              <a:rPr lang="en-US" altLang="zh-CN" b="1" dirty="0">
                <a:solidFill>
                  <a:schemeClr val="tx1"/>
                </a:solidFill>
                <a:latin typeface="Times New Roman" panose="02020603050405020304" pitchFamily="18" charset="0"/>
                <a:ea typeface="楷体" panose="02010609060101010101" pitchFamily="49" charset="-122"/>
              </a:rPr>
              <a:t>) </a:t>
            </a:r>
            <a:endParaRPr lang="zh-CN" altLang="en-US" b="1" dirty="0">
              <a:solidFill>
                <a:schemeClr val="tx1"/>
              </a:solidFill>
              <a:latin typeface="Times New Roman" panose="02020603050405020304" pitchFamily="18" charset="0"/>
              <a:ea typeface="楷体" panose="02010609060101010101" pitchFamily="49" charset="-122"/>
            </a:endParaRPr>
          </a:p>
          <a:p>
            <a:pPr eaLnBrk="1" hangingPunct="1">
              <a:spcBef>
                <a:spcPct val="0"/>
              </a:spcBef>
              <a:buClrTx/>
              <a:buSzTx/>
              <a:buFont typeface="Arial" panose="020B0604020202020204" pitchFamily="34" charset="0"/>
              <a:buNone/>
            </a:pPr>
            <a:r>
              <a:rPr lang="zh-CN" altLang="en-US" b="1" dirty="0">
                <a:solidFill>
                  <a:schemeClr val="tx1"/>
                </a:solidFill>
                <a:latin typeface="Times New Roman" panose="02020603050405020304" pitchFamily="18" charset="0"/>
                <a:ea typeface="楷体" panose="02010609060101010101" pitchFamily="49" charset="-122"/>
              </a:rPr>
              <a:t>                                               将</a:t>
            </a:r>
            <a:r>
              <a:rPr lang="en-US" altLang="zh-CN" b="1" dirty="0">
                <a:solidFill>
                  <a:schemeClr val="tx1"/>
                </a:solidFill>
                <a:latin typeface="Times New Roman" panose="02020603050405020304" pitchFamily="18" charset="0"/>
                <a:ea typeface="楷体" panose="02010609060101010101" pitchFamily="49" charset="-122"/>
              </a:rPr>
              <a:t>GOTO(</a:t>
            </a:r>
            <a:r>
              <a:rPr lang="en-US" altLang="zh-CN" b="1" i="1" dirty="0">
                <a:solidFill>
                  <a:schemeClr val="tx1"/>
                </a:solidFill>
                <a:latin typeface="Times New Roman" panose="02020603050405020304" pitchFamily="18" charset="0"/>
                <a:ea typeface="楷体" panose="02010609060101010101" pitchFamily="49" charset="-122"/>
              </a:rPr>
              <a:t>I</a:t>
            </a:r>
            <a:r>
              <a:rPr lang="zh-CN" altLang="en-US" b="1" dirty="0">
                <a:solidFill>
                  <a:schemeClr val="tx1"/>
                </a:solidFill>
                <a:latin typeface="Times New Roman" panose="02020603050405020304" pitchFamily="18" charset="0"/>
                <a:ea typeface="楷体" panose="02010609060101010101" pitchFamily="49" charset="-122"/>
              </a:rPr>
              <a:t>，</a:t>
            </a:r>
            <a:r>
              <a:rPr lang="en-US" altLang="zh-CN" b="1" i="1" dirty="0">
                <a:solidFill>
                  <a:schemeClr val="tx1"/>
                </a:solidFill>
                <a:latin typeface="Times New Roman" panose="02020603050405020304" pitchFamily="18" charset="0"/>
                <a:ea typeface="楷体" panose="02010609060101010101" pitchFamily="49" charset="-122"/>
              </a:rPr>
              <a:t>X </a:t>
            </a:r>
            <a:r>
              <a:rPr lang="en-US" altLang="zh-CN" b="1" dirty="0">
                <a:solidFill>
                  <a:schemeClr val="tx1"/>
                </a:solidFill>
                <a:latin typeface="Times New Roman" panose="02020603050405020304" pitchFamily="18" charset="0"/>
                <a:ea typeface="楷体" panose="02010609060101010101" pitchFamily="49" charset="-122"/>
              </a:rPr>
              <a:t>)</a:t>
            </a:r>
            <a:r>
              <a:rPr lang="zh-CN" altLang="en-US" b="1" dirty="0">
                <a:solidFill>
                  <a:schemeClr val="tx1"/>
                </a:solidFill>
                <a:latin typeface="Times New Roman" panose="02020603050405020304" pitchFamily="18" charset="0"/>
                <a:ea typeface="楷体" panose="02010609060101010101" pitchFamily="49" charset="-122"/>
              </a:rPr>
              <a:t>加入</a:t>
            </a:r>
            <a:r>
              <a:rPr lang="en-US" altLang="zh-CN" b="1" i="1" dirty="0">
                <a:solidFill>
                  <a:schemeClr val="tx1"/>
                </a:solidFill>
                <a:latin typeface="Times New Roman" panose="02020603050405020304" pitchFamily="18" charset="0"/>
                <a:ea typeface="楷体" panose="02010609060101010101" pitchFamily="49" charset="-122"/>
              </a:rPr>
              <a:t>C</a:t>
            </a:r>
            <a:r>
              <a:rPr lang="zh-CN" altLang="en-US" b="1" dirty="0">
                <a:solidFill>
                  <a:schemeClr val="tx1"/>
                </a:solidFill>
                <a:latin typeface="Times New Roman" panose="02020603050405020304" pitchFamily="18" charset="0"/>
                <a:ea typeface="楷体" panose="02010609060101010101" pitchFamily="49" charset="-122"/>
              </a:rPr>
              <a:t>中；</a:t>
            </a:r>
          </a:p>
          <a:p>
            <a:pPr eaLnBrk="1" hangingPunct="1">
              <a:spcBef>
                <a:spcPct val="0"/>
              </a:spcBef>
              <a:buClrTx/>
              <a:buSzTx/>
              <a:buFont typeface="Arial" panose="020B0604020202020204" pitchFamily="34" charset="0"/>
              <a:buNone/>
            </a:pPr>
            <a:r>
              <a:rPr lang="zh-CN" altLang="en-US" b="1" dirty="0">
                <a:solidFill>
                  <a:schemeClr val="tx1"/>
                </a:solidFill>
                <a:latin typeface="Times New Roman" panose="02020603050405020304" pitchFamily="18" charset="0"/>
                <a:ea typeface="楷体" panose="02010609060101010101" pitchFamily="49" charset="-122"/>
              </a:rPr>
              <a:t>          </a:t>
            </a:r>
            <a:r>
              <a:rPr lang="en-US" altLang="zh-CN" b="1" dirty="0">
                <a:solidFill>
                  <a:schemeClr val="tx1"/>
                </a:solidFill>
                <a:latin typeface="Times New Roman" panose="02020603050405020304" pitchFamily="18" charset="0"/>
                <a:ea typeface="楷体" panose="02010609060101010101" pitchFamily="49" charset="-122"/>
              </a:rPr>
              <a:t>until</a:t>
            </a:r>
            <a:r>
              <a:rPr lang="zh-CN" altLang="en-US" b="1" dirty="0">
                <a:solidFill>
                  <a:schemeClr val="tx1"/>
                </a:solidFill>
                <a:latin typeface="Times New Roman" panose="02020603050405020304" pitchFamily="18" charset="0"/>
                <a:ea typeface="楷体" panose="02010609060101010101" pitchFamily="49" charset="-122"/>
              </a:rPr>
              <a:t> 不再有新的项集加入到</a:t>
            </a:r>
            <a:r>
              <a:rPr lang="en-US" altLang="zh-CN" b="1" i="1" dirty="0">
                <a:solidFill>
                  <a:schemeClr val="tx1"/>
                </a:solidFill>
                <a:latin typeface="Times New Roman" panose="02020603050405020304" pitchFamily="18" charset="0"/>
                <a:ea typeface="楷体" panose="02010609060101010101" pitchFamily="49" charset="-122"/>
              </a:rPr>
              <a:t>C</a:t>
            </a:r>
            <a:r>
              <a:rPr lang="zh-CN" altLang="en-US" b="1" dirty="0">
                <a:solidFill>
                  <a:schemeClr val="tx1"/>
                </a:solidFill>
                <a:latin typeface="Times New Roman" panose="02020603050405020304" pitchFamily="18" charset="0"/>
                <a:ea typeface="楷体" panose="02010609060101010101" pitchFamily="49" charset="-122"/>
              </a:rPr>
              <a:t>中；</a:t>
            </a:r>
          </a:p>
          <a:p>
            <a:pPr eaLnBrk="1" hangingPunct="1">
              <a:spcBef>
                <a:spcPct val="0"/>
              </a:spcBef>
              <a:buClrTx/>
              <a:buSzTx/>
              <a:buFont typeface="Arial" panose="020B0604020202020204" pitchFamily="34" charset="0"/>
              <a:buNone/>
            </a:pPr>
            <a:r>
              <a:rPr lang="en-US" altLang="zh-CN" b="1" dirty="0">
                <a:solidFill>
                  <a:schemeClr val="tx1"/>
                </a:solidFill>
                <a:latin typeface="Times New Roman" panose="02020603050405020304" pitchFamily="18" charset="0"/>
                <a:ea typeface="楷体" panose="02010609060101010101" pitchFamily="49" charset="-122"/>
              </a:rPr>
              <a:t>}</a:t>
            </a:r>
          </a:p>
        </p:txBody>
      </p:sp>
      <p:sp>
        <p:nvSpPr>
          <p:cNvPr id="55299" name="标题 1"/>
          <p:cNvSpPr>
            <a:spLocks noGrp="1" noChangeArrowheads="1"/>
          </p:cNvSpPr>
          <p:nvPr>
            <p:ph type="title"/>
          </p:nvPr>
        </p:nvSpPr>
        <p:spPr>
          <a:xfrm>
            <a:off x="755650" y="268288"/>
            <a:ext cx="7931150"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rPr>
              <a:t>为文法</a:t>
            </a:r>
            <a:r>
              <a:rPr lang="en-US" altLang="zh-CN" sz="3000" i="1" dirty="0">
                <a:solidFill>
                  <a:schemeClr val="tx1"/>
                </a:solidFill>
                <a:ea typeface="黑体" panose="02010609060101010101" pitchFamily="49" charset="-122"/>
              </a:rPr>
              <a:t>G'</a:t>
            </a:r>
            <a:r>
              <a:rPr lang="zh-CN" altLang="en-US" sz="3000" i="1" dirty="0">
                <a:solidFill>
                  <a:schemeClr val="tx1"/>
                </a:solidFill>
                <a:ea typeface="黑体" panose="02010609060101010101" pitchFamily="49" charset="-122"/>
              </a:rPr>
              <a:t> </a:t>
            </a:r>
            <a:r>
              <a:rPr lang="zh-CN" altLang="en-US" sz="3000" dirty="0">
                <a:solidFill>
                  <a:schemeClr val="tx1"/>
                </a:solidFill>
                <a:latin typeface="微软雅黑" panose="020B0503020204020204" pitchFamily="34" charset="-122"/>
                <a:ea typeface="微软雅黑" panose="020B0503020204020204" pitchFamily="34" charset="-122"/>
              </a:rPr>
              <a:t>构造</a:t>
            </a:r>
            <a:r>
              <a:rPr lang="en-US" altLang="zh-CN" sz="3000" i="1" dirty="0">
                <a:solidFill>
                  <a:schemeClr val="tx1"/>
                </a:solidFill>
                <a:ea typeface="黑体" panose="02010609060101010101" pitchFamily="49" charset="-122"/>
              </a:rPr>
              <a:t>LR</a:t>
            </a:r>
            <a:r>
              <a:rPr lang="en-US" altLang="zh-CN" sz="3000" dirty="0">
                <a:solidFill>
                  <a:schemeClr val="tx1"/>
                </a:solidFill>
                <a:ea typeface="黑体" panose="02010609060101010101" pitchFamily="49" charset="-122"/>
              </a:rPr>
              <a:t>(1)</a:t>
            </a:r>
            <a:r>
              <a:rPr lang="zh-CN" altLang="en-US" sz="3000" dirty="0">
                <a:solidFill>
                  <a:schemeClr val="tx1"/>
                </a:solidFill>
                <a:latin typeface="微软雅黑" panose="020B0503020204020204" pitchFamily="34" charset="-122"/>
                <a:ea typeface="微软雅黑" panose="020B0503020204020204" pitchFamily="34" charset="-122"/>
              </a:rPr>
              <a:t>项集族</a:t>
            </a:r>
          </a:p>
        </p:txBody>
      </p:sp>
      <p:sp>
        <p:nvSpPr>
          <p:cNvPr id="2" name="灯片编号占位符 1">
            <a:extLst>
              <a:ext uri="{FF2B5EF4-FFF2-40B4-BE49-F238E27FC236}">
                <a16:creationId xmlns:a16="http://schemas.microsoft.com/office/drawing/2014/main" id="{72E22138-2AA4-491C-9CD8-D7377604E3E0}"/>
              </a:ext>
            </a:extLst>
          </p:cNvPr>
          <p:cNvSpPr>
            <a:spLocks noGrp="1"/>
          </p:cNvSpPr>
          <p:nvPr>
            <p:ph type="sldNum" sz="quarter" idx="12"/>
          </p:nvPr>
        </p:nvSpPr>
        <p:spPr/>
        <p:txBody>
          <a:bodyPr/>
          <a:lstStyle/>
          <a:p>
            <a:pPr>
              <a:defRPr/>
            </a:pPr>
            <a:fld id="{76D20AB1-C80E-44EB-B890-88EEF3B3DC08}" type="slidenum">
              <a:rPr lang="zh-CN" altLang="en-US" smtClean="0"/>
              <a:pPr>
                <a:defRPr/>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755650" y="1001713"/>
            <a:ext cx="7776394" cy="3873499"/>
          </a:xfrm>
        </p:spPr>
        <p:txBody>
          <a:bodyPr/>
          <a:lstStyle/>
          <a:p>
            <a:pPr eaLnBrk="1" hangingPunct="1">
              <a:lnSpc>
                <a:spcPts val="2900"/>
              </a:lnSpc>
              <a:spcBef>
                <a:spcPts val="0"/>
              </a:spcBef>
              <a:buClr>
                <a:schemeClr val="tx1"/>
              </a:buClr>
              <a:buFont typeface="Wingdings" pitchFamily="2" charset="2"/>
              <a:buChar char="Ø"/>
              <a:defRPr/>
            </a:pPr>
            <a:r>
              <a:rPr lang="zh-CN" altLang="en-US" sz="2500" b="1" dirty="0">
                <a:solidFill>
                  <a:schemeClr val="tx1"/>
                </a:solidFill>
                <a:latin typeface="Times New Roman" panose="02020603050405020304" pitchFamily="18" charset="0"/>
                <a:cs typeface="Times New Roman" panose="02020603050405020304" pitchFamily="18" charset="0"/>
              </a:rPr>
              <a:t>文法</a:t>
            </a:r>
            <a:endParaRPr lang="en-US" altLang="zh-CN" sz="2500" b="1" dirty="0">
              <a:solidFill>
                <a:schemeClr val="tx1"/>
              </a:solidFill>
              <a:latin typeface="Times New Roman" panose="02020603050405020304" pitchFamily="18" charset="0"/>
              <a:cs typeface="Times New Roman" panose="02020603050405020304" pitchFamily="18" charset="0"/>
            </a:endParaRPr>
          </a:p>
          <a:p>
            <a:pPr marL="0" algn="ctr" eaLnBrk="1" hangingPunct="1">
              <a:spcBef>
                <a:spcPts val="0"/>
              </a:spcBef>
              <a:buFont typeface="Wingdings" pitchFamily="2" charset="2"/>
              <a:buNone/>
              <a:defRPr/>
            </a:pP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G</a:t>
            </a:r>
            <a:r>
              <a:rPr lang="zh-CN" altLang="en-US" sz="2500" b="1" i="1"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sz="2500" b="1" dirty="0">
                <a:solidFill>
                  <a:srgbClr val="2D83F4"/>
                </a:solidFill>
                <a:latin typeface="Times New Roman" panose="02020603050405020304" pitchFamily="18" charset="0"/>
                <a:ea typeface="宋体" pitchFamily="2" charset="-122"/>
                <a:cs typeface="Times New Roman" panose="02020603050405020304" pitchFamily="18" charset="0"/>
              </a:rPr>
              <a:t>=</a:t>
            </a:r>
            <a:r>
              <a:rPr lang="zh-CN" altLang="en-US" sz="2500" b="1"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sz="2500" b="1" dirty="0">
                <a:solidFill>
                  <a:srgbClr val="2D83F4"/>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V</a:t>
            </a:r>
            <a:r>
              <a:rPr lang="en-US" altLang="zh-CN" sz="2500" b="1" i="1" baseline="-25000" dirty="0">
                <a:solidFill>
                  <a:srgbClr val="2D83F4"/>
                </a:solidFill>
                <a:latin typeface="Times New Roman" panose="02020603050405020304" pitchFamily="18" charset="0"/>
                <a:ea typeface="宋体" pitchFamily="2" charset="-122"/>
                <a:cs typeface="Times New Roman" panose="02020603050405020304" pitchFamily="18" charset="0"/>
              </a:rPr>
              <a:t>N</a:t>
            </a:r>
            <a:r>
              <a:rPr lang="en-US" altLang="zh-CN" sz="2500" b="1" dirty="0">
                <a:solidFill>
                  <a:srgbClr val="2D83F4"/>
                </a:solidFill>
                <a:latin typeface="Times New Roman" panose="02020603050405020304" pitchFamily="18" charset="0"/>
                <a:ea typeface="宋体" pitchFamily="2" charset="-122"/>
                <a:cs typeface="Times New Roman" panose="02020603050405020304" pitchFamily="18" charset="0"/>
              </a:rPr>
              <a:t> , </a:t>
            </a: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V</a:t>
            </a:r>
            <a:r>
              <a:rPr lang="en-US" altLang="zh-CN" sz="2500" b="1" i="1" baseline="-25000" dirty="0">
                <a:solidFill>
                  <a:srgbClr val="2D83F4"/>
                </a:solidFill>
                <a:latin typeface="Times New Roman" panose="02020603050405020304" pitchFamily="18" charset="0"/>
                <a:ea typeface="宋体" pitchFamily="2" charset="-122"/>
                <a:cs typeface="Times New Roman" panose="02020603050405020304" pitchFamily="18" charset="0"/>
              </a:rPr>
              <a:t>T</a:t>
            </a:r>
            <a:r>
              <a:rPr lang="en-US" altLang="zh-CN" sz="2500" b="1" dirty="0">
                <a:solidFill>
                  <a:srgbClr val="2D83F4"/>
                </a:solidFill>
                <a:latin typeface="Times New Roman" panose="02020603050405020304" pitchFamily="18" charset="0"/>
                <a:ea typeface="宋体" pitchFamily="2" charset="-122"/>
                <a:cs typeface="Times New Roman" panose="02020603050405020304" pitchFamily="18" charset="0"/>
              </a:rPr>
              <a:t> , </a:t>
            </a: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P</a:t>
            </a:r>
            <a:r>
              <a:rPr lang="en-US" altLang="zh-CN" sz="2500" b="1" dirty="0">
                <a:solidFill>
                  <a:srgbClr val="2D83F4"/>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S</a:t>
            </a:r>
            <a:r>
              <a:rPr lang="en-US" altLang="zh-CN" sz="2500" b="1" dirty="0">
                <a:solidFill>
                  <a:srgbClr val="2D83F4"/>
                </a:solidFill>
                <a:latin typeface="Times New Roman" panose="02020603050405020304" pitchFamily="18" charset="0"/>
                <a:ea typeface="宋体" pitchFamily="2" charset="-122"/>
                <a:cs typeface="Times New Roman" panose="02020603050405020304" pitchFamily="18" charset="0"/>
              </a:rPr>
              <a:t> )</a:t>
            </a:r>
          </a:p>
          <a:p>
            <a:pPr eaLnBrk="1" hangingPunct="1">
              <a:lnSpc>
                <a:spcPts val="3000"/>
              </a:lnSpc>
              <a:spcBef>
                <a:spcPts val="0"/>
              </a:spcBef>
              <a:buClr>
                <a:schemeClr val="tx1"/>
              </a:buClr>
              <a:buFont typeface="Wingdings" pitchFamily="2" charset="2"/>
              <a:buChar char="Ø"/>
              <a:defRPr/>
            </a:pP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LR</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(1)</a:t>
            </a:r>
            <a:r>
              <a:rPr lang="zh-CN" altLang="en-US" sz="2500" b="1" dirty="0">
                <a:solidFill>
                  <a:schemeClr val="tx1"/>
                </a:solidFill>
                <a:latin typeface="Times New Roman" panose="02020603050405020304" pitchFamily="18" charset="0"/>
                <a:cs typeface="Times New Roman" panose="02020603050405020304" pitchFamily="18" charset="0"/>
              </a:rPr>
              <a:t>自动机</a:t>
            </a:r>
            <a:endParaRPr lang="en-US" altLang="zh-CN" sz="2500" b="1" dirty="0">
              <a:solidFill>
                <a:schemeClr val="tx1"/>
              </a:solidFill>
              <a:latin typeface="Times New Roman" panose="02020603050405020304" pitchFamily="18" charset="0"/>
              <a:cs typeface="Times New Roman" panose="02020603050405020304" pitchFamily="18" charset="0"/>
            </a:endParaRPr>
          </a:p>
          <a:p>
            <a:pPr marL="0" indent="0" algn="ctr" eaLnBrk="1" hangingPunct="1">
              <a:lnSpc>
                <a:spcPts val="3500"/>
              </a:lnSpc>
              <a:spcBef>
                <a:spcPts val="0"/>
              </a:spcBef>
              <a:buFont typeface="Wingdings" pitchFamily="2" charset="2"/>
              <a:buNone/>
              <a:defRPr/>
            </a:pP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M</a:t>
            </a:r>
            <a:r>
              <a:rPr lang="zh-CN" altLang="en-US" sz="2500" b="1" i="1"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sz="2500" b="1" dirty="0">
                <a:solidFill>
                  <a:srgbClr val="2D83F4"/>
                </a:solidFill>
                <a:latin typeface="Times New Roman" panose="02020603050405020304" pitchFamily="18" charset="0"/>
                <a:ea typeface="宋体" pitchFamily="2" charset="-122"/>
                <a:cs typeface="Times New Roman" panose="02020603050405020304" pitchFamily="18" charset="0"/>
              </a:rPr>
              <a:t>=</a:t>
            </a:r>
            <a:r>
              <a:rPr lang="zh-CN" altLang="en-US" sz="2500" b="1"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sz="2500" b="1" dirty="0">
                <a:solidFill>
                  <a:srgbClr val="2D83F4"/>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C</a:t>
            </a:r>
            <a:r>
              <a:rPr lang="en-US" altLang="zh-CN" sz="2500" b="1" dirty="0">
                <a:solidFill>
                  <a:srgbClr val="2D83F4"/>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V</a:t>
            </a:r>
            <a:r>
              <a:rPr lang="en-US" altLang="zh-CN" sz="2500" b="1" i="1" baseline="-25000" dirty="0">
                <a:solidFill>
                  <a:srgbClr val="2D83F4"/>
                </a:solidFill>
                <a:latin typeface="Times New Roman" panose="02020603050405020304" pitchFamily="18" charset="0"/>
                <a:ea typeface="宋体" pitchFamily="2" charset="-122"/>
                <a:cs typeface="Times New Roman" panose="02020603050405020304" pitchFamily="18" charset="0"/>
              </a:rPr>
              <a:t>N</a:t>
            </a:r>
            <a:r>
              <a:rPr lang="en-US" altLang="zh-CN" sz="2500" b="1" dirty="0">
                <a:solidFill>
                  <a:srgbClr val="2D83F4"/>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V</a:t>
            </a:r>
            <a:r>
              <a:rPr lang="en-US" altLang="zh-CN" sz="2500" b="1" i="1" baseline="-25000" dirty="0">
                <a:solidFill>
                  <a:srgbClr val="2D83F4"/>
                </a:solidFill>
                <a:latin typeface="Times New Roman" panose="02020603050405020304" pitchFamily="18" charset="0"/>
                <a:ea typeface="宋体" pitchFamily="2" charset="-122"/>
                <a:cs typeface="Times New Roman" panose="02020603050405020304" pitchFamily="18" charset="0"/>
              </a:rPr>
              <a:t>T</a:t>
            </a:r>
            <a:r>
              <a:rPr lang="zh-CN" altLang="en-US" sz="2500" b="1" i="1" baseline="-25000"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sz="2500" b="1" dirty="0">
                <a:solidFill>
                  <a:srgbClr val="2D83F4"/>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GOTO</a:t>
            </a:r>
            <a:r>
              <a:rPr lang="en-US" altLang="zh-CN" sz="2500" b="1" dirty="0">
                <a:solidFill>
                  <a:srgbClr val="2D83F4"/>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I</a:t>
            </a:r>
            <a:r>
              <a:rPr lang="en-US" altLang="zh-CN" sz="2500" b="1" baseline="-25000" dirty="0">
                <a:solidFill>
                  <a:srgbClr val="2D83F4"/>
                </a:solidFill>
                <a:latin typeface="Times New Roman" panose="02020603050405020304" pitchFamily="18" charset="0"/>
                <a:ea typeface="宋体" pitchFamily="2" charset="-122"/>
                <a:cs typeface="Times New Roman" panose="02020603050405020304" pitchFamily="18" charset="0"/>
              </a:rPr>
              <a:t>0</a:t>
            </a:r>
            <a:r>
              <a:rPr lang="zh-CN" altLang="en-US" sz="2500" b="1" i="1" baseline="-25000"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sz="2500" b="1" dirty="0">
                <a:solidFill>
                  <a:srgbClr val="2D83F4"/>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F</a:t>
            </a:r>
            <a:r>
              <a:rPr lang="zh-CN" altLang="en-US" sz="2500" b="1" i="1"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sz="2500" b="1" dirty="0">
                <a:solidFill>
                  <a:srgbClr val="2D83F4"/>
                </a:solidFill>
                <a:latin typeface="Times New Roman" panose="02020603050405020304" pitchFamily="18" charset="0"/>
                <a:ea typeface="宋体" pitchFamily="2" charset="-122"/>
                <a:cs typeface="Times New Roman" panose="02020603050405020304" pitchFamily="18" charset="0"/>
              </a:rPr>
              <a:t>)</a:t>
            </a:r>
          </a:p>
          <a:p>
            <a:pPr lvl="1" eaLnBrk="1" hangingPunct="1">
              <a:lnSpc>
                <a:spcPts val="3500"/>
              </a:lnSpc>
              <a:buClr>
                <a:schemeClr val="tx1"/>
              </a:buClr>
              <a:buFont typeface="Wingdings" pitchFamily="2" charset="2"/>
              <a:buChar char="Ø"/>
              <a:defRPr/>
            </a:pP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C </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 </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I</a:t>
            </a:r>
            <a:r>
              <a:rPr lang="en-US" altLang="zh-CN" sz="2500" b="1" i="1" baseline="-25000" dirty="0">
                <a:solidFill>
                  <a:schemeClr val="tx1"/>
                </a:solidFill>
                <a:latin typeface="Times New Roman" panose="02020603050405020304" pitchFamily="18" charset="0"/>
                <a:ea typeface="宋体" pitchFamily="2" charset="-122"/>
                <a:cs typeface="Times New Roman" panose="02020603050405020304" pitchFamily="18" charset="0"/>
              </a:rPr>
              <a:t>0 </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I </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sym typeface="Symbol" pitchFamily="18" charset="2"/>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J</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C</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X</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V</a:t>
            </a:r>
            <a:r>
              <a:rPr lang="en-US" altLang="zh-CN" sz="2500" b="1" i="1" baseline="-25000" dirty="0">
                <a:solidFill>
                  <a:schemeClr val="tx1"/>
                </a:solidFill>
                <a:latin typeface="Times New Roman" panose="02020603050405020304" pitchFamily="18" charset="0"/>
                <a:ea typeface="宋体" pitchFamily="2" charset="-122"/>
                <a:cs typeface="Times New Roman" panose="02020603050405020304" pitchFamily="18" charset="0"/>
              </a:rPr>
              <a:t>N</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V</a:t>
            </a:r>
            <a:r>
              <a:rPr lang="en-US" altLang="zh-CN" sz="2500" b="1" i="1" baseline="-25000" dirty="0">
                <a:solidFill>
                  <a:schemeClr val="tx1"/>
                </a:solidFill>
                <a:latin typeface="Times New Roman" panose="02020603050405020304" pitchFamily="18" charset="0"/>
                <a:ea typeface="宋体" pitchFamily="2" charset="-122"/>
                <a:cs typeface="Times New Roman" panose="02020603050405020304" pitchFamily="18" charset="0"/>
              </a:rPr>
              <a:t>T</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I </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GOTO</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J</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X </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a:t>
            </a:r>
            <a:endPar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endParaRPr>
          </a:p>
          <a:p>
            <a:pPr lvl="1" eaLnBrk="1" hangingPunct="1">
              <a:lnSpc>
                <a:spcPts val="3500"/>
              </a:lnSpc>
              <a:buClr>
                <a:schemeClr val="tx1"/>
              </a:buClr>
              <a:buFont typeface="Wingdings" pitchFamily="2" charset="2"/>
              <a:buChar char="Ø"/>
              <a:defRPr/>
            </a:pP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I</a:t>
            </a:r>
            <a:r>
              <a:rPr lang="en-US" altLang="zh-CN" sz="2500" b="1" baseline="-25000" dirty="0">
                <a:solidFill>
                  <a:schemeClr val="tx1"/>
                </a:solidFill>
                <a:latin typeface="Times New Roman" panose="02020603050405020304" pitchFamily="18" charset="0"/>
                <a:ea typeface="宋体" pitchFamily="2" charset="-122"/>
                <a:cs typeface="Times New Roman" panose="02020603050405020304" pitchFamily="18" charset="0"/>
              </a:rPr>
              <a:t>0 </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CLOSURE</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S'</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800" b="1" i="1" dirty="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S</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500" b="1" dirty="0">
                <a:solidFill>
                  <a:srgbClr val="2D83F4"/>
                </a:solidFill>
                <a:latin typeface="Times New Roman" panose="02020603050405020304" pitchFamily="18" charset="0"/>
                <a:cs typeface="Times New Roman" panose="02020603050405020304" pitchFamily="18" charset="0"/>
              </a:rPr>
              <a:t>$</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p>
          <a:p>
            <a:pPr lvl="1" eaLnBrk="1" hangingPunct="1">
              <a:lnSpc>
                <a:spcPts val="3500"/>
              </a:lnSpc>
              <a:buClr>
                <a:schemeClr val="tx1"/>
              </a:buClr>
              <a:defRPr/>
            </a:pP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F </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500" b="1" i="1" dirty="0">
                <a:solidFill>
                  <a:srgbClr val="0070C0"/>
                </a:solidFill>
                <a:latin typeface="Times New Roman" panose="02020603050405020304" pitchFamily="18" charset="0"/>
                <a:ea typeface="宋体" pitchFamily="2" charset="-122"/>
                <a:cs typeface="Times New Roman" panose="02020603050405020304" pitchFamily="18" charset="0"/>
              </a:rPr>
              <a:t>C</a:t>
            </a:r>
            <a:r>
              <a:rPr lang="en-US" altLang="zh-CN" sz="2800" b="1" dirty="0">
                <a:ea typeface="楷体_GB2312"/>
                <a:cs typeface="Times New Roman" panose="02020603050405020304" pitchFamily="18" charset="0"/>
              </a:rPr>
              <a:t> (</a:t>
            </a:r>
            <a:r>
              <a:rPr lang="zh-CN" altLang="en-US" sz="2800" b="1" dirty="0">
                <a:cs typeface="Times New Roman" panose="02020603050405020304" pitchFamily="18" charset="0"/>
              </a:rPr>
              <a:t>活前缀的识别状态</a:t>
            </a:r>
            <a:r>
              <a:rPr lang="en-US" altLang="zh-CN" sz="2800" b="1" dirty="0">
                <a:cs typeface="Times New Roman" panose="02020603050405020304" pitchFamily="18" charset="0"/>
              </a:rPr>
              <a:t>)</a:t>
            </a:r>
          </a:p>
          <a:p>
            <a:pPr lvl="1" eaLnBrk="1" hangingPunct="1">
              <a:lnSpc>
                <a:spcPts val="3500"/>
              </a:lnSpc>
              <a:buClr>
                <a:schemeClr val="tx1"/>
              </a:buClr>
              <a:buFont typeface="Wingdings" pitchFamily="2" charset="2"/>
              <a:buChar char="Ø"/>
              <a:defRPr/>
            </a:pPr>
            <a:endPar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endParaRPr>
          </a:p>
          <a:p>
            <a:pPr lvl="1" eaLnBrk="1" hangingPunct="1">
              <a:lnSpc>
                <a:spcPts val="3500"/>
              </a:lnSpc>
              <a:buFont typeface="Symbol" panose="05050102010706020507" pitchFamily="18" charset="2"/>
              <a:buChar char="•"/>
              <a:defRPr/>
            </a:pPr>
            <a:endParaRPr lang="en-US" altLang="zh-CN" sz="2400" dirty="0">
              <a:latin typeface="Times New Roman" panose="02020603050405020304" pitchFamily="18" charset="0"/>
              <a:ea typeface="宋体" pitchFamily="2" charset="-122"/>
              <a:cs typeface="Times New Roman" panose="02020603050405020304" pitchFamily="18" charset="0"/>
            </a:endParaRPr>
          </a:p>
          <a:p>
            <a:pPr lvl="1" eaLnBrk="1" hangingPunct="1">
              <a:lnSpc>
                <a:spcPts val="3500"/>
              </a:lnSpc>
              <a:buFont typeface="Symbol" panose="05050102010706020507" pitchFamily="18" charset="2"/>
              <a:buChar char="•"/>
              <a:defRPr/>
            </a:pPr>
            <a:endParaRPr lang="en-US" altLang="zh-CN" dirty="0">
              <a:latin typeface="Times New Roman" panose="02020603050405020304" pitchFamily="18" charset="0"/>
              <a:ea typeface="宋体" pitchFamily="2" charset="-122"/>
              <a:cs typeface="Times New Roman" panose="02020603050405020304" pitchFamily="18" charset="0"/>
            </a:endParaRPr>
          </a:p>
        </p:txBody>
      </p:sp>
      <p:sp>
        <p:nvSpPr>
          <p:cNvPr id="57347" name="标题 1"/>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黑体" panose="02010609060101010101" pitchFamily="49" charset="-122"/>
              </a:rPr>
              <a:t>LR</a:t>
            </a:r>
            <a:r>
              <a:rPr lang="en-US" altLang="zh-CN" sz="3000">
                <a:solidFill>
                  <a:schemeClr val="tx1"/>
                </a:solidFill>
                <a:ea typeface="黑体" panose="02010609060101010101" pitchFamily="49" charset="-122"/>
              </a:rPr>
              <a:t>(1)</a:t>
            </a:r>
            <a:r>
              <a:rPr lang="zh-CN" altLang="en-US" sz="3000">
                <a:solidFill>
                  <a:schemeClr val="tx1"/>
                </a:solidFill>
                <a:latin typeface="微软雅黑" panose="020B0503020204020204" pitchFamily="34" charset="-122"/>
                <a:ea typeface="微软雅黑" panose="020B0503020204020204" pitchFamily="34" charset="-122"/>
              </a:rPr>
              <a:t>自动机</a:t>
            </a:r>
            <a:r>
              <a:rPr lang="zh-CN" altLang="en-US" sz="3000">
                <a:solidFill>
                  <a:srgbClr val="000000"/>
                </a:solidFill>
                <a:latin typeface="微软雅黑" panose="020B0503020204020204" pitchFamily="34" charset="-122"/>
                <a:ea typeface="微软雅黑" panose="020B0503020204020204" pitchFamily="34" charset="-122"/>
              </a:rPr>
              <a:t>的形式化定义</a:t>
            </a:r>
            <a:endParaRPr lang="zh-CN" altLang="en-US" sz="3000">
              <a:solidFill>
                <a:schemeClr val="tx1"/>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59AEBFC3-E7ED-4CDB-AD5C-7FC8278CED8B}"/>
              </a:ext>
            </a:extLst>
          </p:cNvPr>
          <p:cNvSpPr>
            <a:spLocks noGrp="1"/>
          </p:cNvSpPr>
          <p:nvPr>
            <p:ph type="sldNum" sz="quarter" idx="12"/>
          </p:nvPr>
        </p:nvSpPr>
        <p:spPr/>
        <p:txBody>
          <a:bodyPr/>
          <a:lstStyle/>
          <a:p>
            <a:pPr>
              <a:defRPr/>
            </a:pPr>
            <a:fld id="{76D20AB1-C80E-44EB-B890-88EEF3B3DC08}" type="slidenum">
              <a:rPr lang="zh-CN" altLang="en-US" smtClean="0"/>
              <a:pPr>
                <a:defRPr/>
              </a:pPr>
              <a:t>21</a:t>
            </a:fld>
            <a:endParaRPr lang="en-US" altLang="zh-CN"/>
          </a:p>
        </p:txBody>
      </p:sp>
      <p:sp>
        <p:nvSpPr>
          <p:cNvPr id="5" name="矩形 4">
            <a:extLst>
              <a:ext uri="{FF2B5EF4-FFF2-40B4-BE49-F238E27FC236}">
                <a16:creationId xmlns:a16="http://schemas.microsoft.com/office/drawing/2014/main" id="{441E4E3F-7562-4AFA-8D4E-8507D8C4B221}"/>
              </a:ext>
            </a:extLst>
          </p:cNvPr>
          <p:cNvSpPr/>
          <p:nvPr/>
        </p:nvSpPr>
        <p:spPr>
          <a:xfrm>
            <a:off x="611560" y="4299942"/>
            <a:ext cx="7931150" cy="523220"/>
          </a:xfrm>
          <a:prstGeom prst="rect">
            <a:avLst/>
          </a:prstGeom>
          <a:solidFill>
            <a:schemeClr val="accent2">
              <a:lumMod val="20000"/>
              <a:lumOff val="80000"/>
            </a:schemeClr>
          </a:solidFill>
          <a:ln>
            <a:solidFill>
              <a:schemeClr val="tx1"/>
            </a:solidFill>
          </a:ln>
        </p:spPr>
        <p:txBody>
          <a:bodyPr wrap="square">
            <a:spAutoFit/>
          </a:bodyPr>
          <a:lstStyle/>
          <a:p>
            <a:pPr algn="ctr"/>
            <a:r>
              <a:rPr lang="zh-CN" altLang="en-US" sz="2400" b="1" dirty="0">
                <a:latin typeface="+mn-ea"/>
                <a:ea typeface="+mn-ea"/>
                <a:cs typeface="Times New Roman" panose="02020603050405020304" pitchFamily="18" charset="0"/>
              </a:rPr>
              <a:t>语法分析句子的识别状态：</a:t>
            </a:r>
            <a:r>
              <a:rPr lang="en-US" altLang="zh-CN" sz="2400" b="1" i="1" dirty="0">
                <a:latin typeface="Times New Roman" panose="02020603050405020304" pitchFamily="18" charset="0"/>
                <a:ea typeface="楷体_GB2312"/>
                <a:cs typeface="Times New Roman" panose="02020603050405020304" pitchFamily="18" charset="0"/>
              </a:rPr>
              <a:t>F </a:t>
            </a:r>
            <a:r>
              <a:rPr lang="en-US" altLang="zh-CN" sz="2400" b="1" dirty="0">
                <a:latin typeface="Times New Roman" panose="02020603050405020304" pitchFamily="18" charset="0"/>
                <a:ea typeface="楷体_GB2312"/>
                <a:cs typeface="Times New Roman" panose="02020603050405020304" pitchFamily="18" charset="0"/>
              </a:rPr>
              <a:t>={ </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包含</a:t>
            </a:r>
            <a:r>
              <a:rPr lang="en-US" altLang="zh-CN" sz="2400" b="1" dirty="0">
                <a:latin typeface="Times New Roman" panose="02020603050405020304" pitchFamily="18" charset="0"/>
                <a:ea typeface="楷体_GB2312"/>
                <a:cs typeface="Times New Roman" panose="02020603050405020304" pitchFamily="18" charset="0"/>
              </a:rPr>
              <a:t>S′ →S</a:t>
            </a:r>
            <a:r>
              <a:rPr lang="en-US" altLang="zh-CN" sz="2800" b="1" i="1" dirty="0">
                <a:solidFill>
                  <a:srgbClr val="000000"/>
                </a:solidFill>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ea typeface="楷体_GB2312"/>
                <a:cs typeface="Times New Roman" panose="02020603050405020304" pitchFamily="18" charset="0"/>
              </a:rPr>
              <a:t>, $ </a:t>
            </a:r>
            <a:r>
              <a:rPr lang="zh-CN" altLang="en-US" sz="2400" b="1" dirty="0">
                <a:latin typeface="楷体" panose="02010609060101010101" pitchFamily="49" charset="-122"/>
                <a:ea typeface="楷体" panose="02010609060101010101" pitchFamily="49" charset="-122"/>
                <a:cs typeface="Times New Roman" panose="02020603050405020304" pitchFamily="18" charset="0"/>
              </a:rPr>
              <a:t>的状态</a:t>
            </a:r>
            <a:r>
              <a:rPr lang="en-US" altLang="zh-CN" sz="2400" b="1" dirty="0">
                <a:latin typeface="Times New Roman" panose="02020603050405020304" pitchFamily="18" charset="0"/>
                <a:ea typeface="楷体_GB2312"/>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wipe(down)">
                                      <p:cBhvr>
                                        <p:cTn id="7" dur="500"/>
                                        <p:tgtEl>
                                          <p:spTgt spid="3072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0722">
                                            <p:txEl>
                                              <p:pRg st="1" end="1"/>
                                            </p:txEl>
                                          </p:spTgt>
                                        </p:tgtEl>
                                        <p:attrNameLst>
                                          <p:attrName>style.visibility</p:attrName>
                                        </p:attrNameLst>
                                      </p:cBhvr>
                                      <p:to>
                                        <p:strVal val="visible"/>
                                      </p:to>
                                    </p:set>
                                    <p:animEffect transition="in" filter="wipe(down)">
                                      <p:cBhvr>
                                        <p:cTn id="10" dur="500"/>
                                        <p:tgtEl>
                                          <p:spTgt spid="3072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animEffect transition="in" filter="wipe(down)">
                                      <p:cBhvr>
                                        <p:cTn id="15" dur="500"/>
                                        <p:tgtEl>
                                          <p:spTgt spid="3072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0722">
                                            <p:txEl>
                                              <p:pRg st="3" end="3"/>
                                            </p:txEl>
                                          </p:spTgt>
                                        </p:tgtEl>
                                        <p:attrNameLst>
                                          <p:attrName>style.visibility</p:attrName>
                                        </p:attrNameLst>
                                      </p:cBhvr>
                                      <p:to>
                                        <p:strVal val="visible"/>
                                      </p:to>
                                    </p:set>
                                    <p:animEffect transition="in" filter="wipe(down)">
                                      <p:cBhvr>
                                        <p:cTn id="20" dur="500"/>
                                        <p:tgtEl>
                                          <p:spTgt spid="30722">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0722">
                                            <p:txEl>
                                              <p:pRg st="4" end="4"/>
                                            </p:txEl>
                                          </p:spTgt>
                                        </p:tgtEl>
                                        <p:attrNameLst>
                                          <p:attrName>style.visibility</p:attrName>
                                        </p:attrNameLst>
                                      </p:cBhvr>
                                      <p:to>
                                        <p:strVal val="visible"/>
                                      </p:to>
                                    </p:set>
                                    <p:animEffect transition="in" filter="wipe(down)">
                                      <p:cBhvr>
                                        <p:cTn id="23" dur="500"/>
                                        <p:tgtEl>
                                          <p:spTgt spid="30722">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0722">
                                            <p:txEl>
                                              <p:pRg st="5" end="5"/>
                                            </p:txEl>
                                          </p:spTgt>
                                        </p:tgtEl>
                                        <p:attrNameLst>
                                          <p:attrName>style.visibility</p:attrName>
                                        </p:attrNameLst>
                                      </p:cBhvr>
                                      <p:to>
                                        <p:strVal val="visible"/>
                                      </p:to>
                                    </p:set>
                                    <p:animEffect transition="in" filter="wipe(down)">
                                      <p:cBhvr>
                                        <p:cTn id="26" dur="500"/>
                                        <p:tgtEl>
                                          <p:spTgt spid="30722">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0722">
                                            <p:txEl>
                                              <p:pRg st="6" end="6"/>
                                            </p:txEl>
                                          </p:spTgt>
                                        </p:tgtEl>
                                        <p:attrNameLst>
                                          <p:attrName>style.visibility</p:attrName>
                                        </p:attrNameLst>
                                      </p:cBhvr>
                                      <p:to>
                                        <p:strVal val="visible"/>
                                      </p:to>
                                    </p:set>
                                    <p:animEffect transition="in" filter="wipe(down)">
                                      <p:cBhvr>
                                        <p:cTn id="29" dur="500"/>
                                        <p:tgtEl>
                                          <p:spTgt spid="3072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dow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uiExpand="1" build="p"/>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noChangeArrowheads="1"/>
          </p:cNvSpPr>
          <p:nvPr>
            <p:ph idx="1"/>
          </p:nvPr>
        </p:nvSpPr>
        <p:spPr>
          <a:xfrm>
            <a:off x="468313" y="785813"/>
            <a:ext cx="8218487" cy="3225800"/>
          </a:xfrm>
        </p:spPr>
        <p:txBody>
          <a:bodyPr/>
          <a:lstStyle/>
          <a:p>
            <a:pPr eaLnBrk="1" hangingPunct="1">
              <a:buClr>
                <a:schemeClr val="tx1"/>
              </a:buClr>
              <a:buFont typeface="Wingdings" pitchFamily="2" charset="2"/>
              <a:buChar char="Ø"/>
              <a:defRPr/>
            </a:pPr>
            <a:r>
              <a:rPr lang="zh-CN" altLang="en-US" sz="2500" b="1" dirty="0">
                <a:solidFill>
                  <a:schemeClr val="tx1"/>
                </a:solidFill>
                <a:latin typeface="Times New Roman" panose="02020603050405020304" pitchFamily="18" charset="0"/>
                <a:cs typeface="Times New Roman" panose="02020603050405020304" pitchFamily="18" charset="0"/>
              </a:rPr>
              <a:t>构造</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G'</a:t>
            </a:r>
            <a:r>
              <a:rPr lang="zh-CN" altLang="en-US" sz="2500" b="1" dirty="0">
                <a:solidFill>
                  <a:schemeClr val="tx1"/>
                </a:solidFill>
                <a:latin typeface="Times New Roman" panose="02020603050405020304" pitchFamily="18" charset="0"/>
                <a:cs typeface="Times New Roman" panose="02020603050405020304" pitchFamily="18" charset="0"/>
              </a:rPr>
              <a:t>的规范</a:t>
            </a:r>
            <a:r>
              <a:rPr lang="en-US" altLang="zh-CN" sz="2500" b="1" i="1" dirty="0">
                <a:solidFill>
                  <a:srgbClr val="2D83F4"/>
                </a:solidFill>
                <a:latin typeface="Times New Roman" panose="02020603050405020304" pitchFamily="18" charset="0"/>
                <a:ea typeface="楷体_GB2312" pitchFamily="49" charset="-122"/>
                <a:cs typeface="Times New Roman" panose="02020603050405020304" pitchFamily="18" charset="0"/>
              </a:rPr>
              <a:t>LR</a:t>
            </a:r>
            <a:r>
              <a:rPr lang="en-US" altLang="zh-CN" sz="2500" b="1" dirty="0">
                <a:solidFill>
                  <a:srgbClr val="2D83F4"/>
                </a:solidFill>
                <a:latin typeface="Times New Roman" panose="02020603050405020304" pitchFamily="18" charset="0"/>
                <a:ea typeface="楷体_GB2312" pitchFamily="49" charset="-122"/>
                <a:cs typeface="Times New Roman" panose="02020603050405020304" pitchFamily="18" charset="0"/>
              </a:rPr>
              <a:t>(1)</a:t>
            </a:r>
            <a:r>
              <a:rPr lang="zh-CN" altLang="en-US" sz="2500" b="1" dirty="0">
                <a:solidFill>
                  <a:schemeClr val="tx1"/>
                </a:solidFill>
                <a:latin typeface="Times New Roman" panose="02020603050405020304" pitchFamily="18" charset="0"/>
                <a:cs typeface="Times New Roman" panose="02020603050405020304" pitchFamily="18" charset="0"/>
              </a:rPr>
              <a:t>项集族</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C </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sz="2500" b="1" baseline="-25000" dirty="0">
                <a:solidFill>
                  <a:schemeClr val="tx1"/>
                </a:solidFill>
                <a:latin typeface="Times New Roman" panose="02020603050405020304" pitchFamily="18" charset="0"/>
                <a:ea typeface="楷体_GB2312" pitchFamily="49" charset="-122"/>
                <a:cs typeface="Times New Roman" panose="02020603050405020304" pitchFamily="18" charset="0"/>
              </a:rPr>
              <a:t>0</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sz="2500" b="1" baseline="-25000" dirty="0">
                <a:solidFill>
                  <a:schemeClr val="tx1"/>
                </a:solidFill>
                <a:latin typeface="Times New Roman" panose="02020603050405020304" pitchFamily="18" charset="0"/>
                <a:ea typeface="楷体_GB2312" pitchFamily="49" charset="-122"/>
                <a:cs typeface="Times New Roman" panose="02020603050405020304" pitchFamily="18" charset="0"/>
              </a:rPr>
              <a:t>1</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 … , </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sz="2500" b="1" i="1" baseline="-25000" dirty="0">
                <a:solidFill>
                  <a:schemeClr val="tx1"/>
                </a:solidFill>
                <a:latin typeface="Times New Roman" panose="02020603050405020304" pitchFamily="18" charset="0"/>
                <a:ea typeface="楷体_GB2312" pitchFamily="49" charset="-122"/>
                <a:cs typeface="Times New Roman" panose="02020603050405020304" pitchFamily="18" charset="0"/>
              </a:rPr>
              <a:t>n</a:t>
            </a:r>
            <a:r>
              <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rPr>
              <a:t>}</a:t>
            </a:r>
          </a:p>
          <a:p>
            <a:pPr eaLnBrk="1" hangingPunct="1">
              <a:buClr>
                <a:schemeClr val="tx1"/>
              </a:buClr>
              <a:buFont typeface="Wingdings" pitchFamily="2" charset="2"/>
              <a:buChar char="Ø"/>
              <a:defRPr/>
            </a:pPr>
            <a:r>
              <a:rPr lang="zh-CN" altLang="en-US" sz="2500" b="1" dirty="0">
                <a:solidFill>
                  <a:schemeClr val="tx1"/>
                </a:solidFill>
                <a:latin typeface="Times New Roman" panose="02020603050405020304" pitchFamily="18" charset="0"/>
                <a:cs typeface="Times New Roman" panose="02020603050405020304" pitchFamily="18" charset="0"/>
              </a:rPr>
              <a:t>根据</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sz="2500" b="1" i="1" baseline="-25000"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zh-CN" altLang="en-US" sz="2500" b="1" dirty="0">
                <a:solidFill>
                  <a:schemeClr val="tx1"/>
                </a:solidFill>
                <a:latin typeface="Times New Roman" panose="02020603050405020304" pitchFamily="18" charset="0"/>
                <a:cs typeface="Times New Roman" panose="02020603050405020304" pitchFamily="18" charset="0"/>
              </a:rPr>
              <a:t>构造得到状态</a:t>
            </a:r>
            <a:r>
              <a:rPr lang="en-US" altLang="zh-CN" sz="2500" b="1" i="1" dirty="0" err="1">
                <a:solidFill>
                  <a:schemeClr val="tx1"/>
                </a:solidFill>
                <a:latin typeface="Times New Roman" panose="02020603050405020304" pitchFamily="18" charset="0"/>
                <a:ea typeface="楷体_GB2312" pitchFamily="49" charset="-122"/>
                <a:cs typeface="Times New Roman" panose="02020603050405020304" pitchFamily="18" charset="0"/>
              </a:rPr>
              <a:t>i</a:t>
            </a:r>
            <a:r>
              <a:rPr lang="zh-CN" altLang="en-US"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zh-CN" altLang="en-US" sz="2500" b="1" dirty="0">
                <a:solidFill>
                  <a:schemeClr val="tx1"/>
                </a:solidFill>
                <a:latin typeface="Times New Roman" panose="02020603050405020304" pitchFamily="18" charset="0"/>
                <a:cs typeface="Times New Roman" panose="02020603050405020304" pitchFamily="18" charset="0"/>
              </a:rPr>
              <a:t>状态</a:t>
            </a:r>
            <a:r>
              <a:rPr lang="en-US" altLang="zh-CN" sz="2500" b="1" i="1" dirty="0" err="1">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sz="2500" b="1" i="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zh-CN" altLang="en-US" sz="2500" b="1" dirty="0">
                <a:solidFill>
                  <a:schemeClr val="tx1"/>
                </a:solidFill>
                <a:latin typeface="Times New Roman" panose="02020603050405020304" pitchFamily="18" charset="0"/>
                <a:cs typeface="Times New Roman" panose="02020603050405020304" pitchFamily="18" charset="0"/>
              </a:rPr>
              <a:t>的语法分析动作按照下面的方法决定：</a:t>
            </a:r>
            <a:endParaRPr lang="en-US" altLang="zh-CN" sz="2500" b="1" dirty="0">
              <a:solidFill>
                <a:schemeClr val="tx1"/>
              </a:solidFill>
              <a:latin typeface="Times New Roman" panose="02020603050405020304" pitchFamily="18" charset="0"/>
              <a:cs typeface="Times New Roman" panose="02020603050405020304" pitchFamily="18" charset="0"/>
            </a:endParaRPr>
          </a:p>
          <a:p>
            <a:pPr lvl="1" eaLnBrk="1" hangingPunct="1">
              <a:buClr>
                <a:schemeClr val="tx1"/>
              </a:buClr>
              <a:buFont typeface="Wingdings" pitchFamily="2" charset="2"/>
              <a:buChar char="Ø"/>
              <a:defRPr/>
            </a:pPr>
            <a:r>
              <a:rPr lang="en-US" altLang="zh-CN" sz="2000" b="1" i="1" dirty="0">
                <a:solidFill>
                  <a:srgbClr val="2D83F4"/>
                </a:solidFill>
                <a:latin typeface="Times New Roman" panose="02020603050405020304" pitchFamily="18" charset="0"/>
                <a:ea typeface="楷体_GB2312" pitchFamily="49" charset="-122"/>
                <a:cs typeface="Times New Roman" panose="02020603050405020304" pitchFamily="18" charset="0"/>
              </a:rPr>
              <a:t>if</a:t>
            </a:r>
            <a:r>
              <a:rPr lang="en-US" altLang="zh-CN" sz="2000" b="1"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sz="2000" b="1" i="1" dirty="0" err="1">
                <a:solidFill>
                  <a:schemeClr val="tx1"/>
                </a:solidFill>
                <a:latin typeface="Times New Roman" panose="02020603050405020304" pitchFamily="18" charset="0"/>
                <a:ea typeface="楷体_GB2312" pitchFamily="49" charset="-122"/>
                <a:cs typeface="Times New Roman" panose="02020603050405020304" pitchFamily="18" charset="0"/>
              </a:rPr>
              <a:t>A</a:t>
            </a:r>
            <a:r>
              <a:rPr lang="en-US" altLang="zh-CN" sz="2000" b="1" dirty="0" err="1">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sz="2000" b="1" i="1" dirty="0" err="1">
                <a:solidFill>
                  <a:schemeClr val="tx1"/>
                </a:solidFill>
                <a:latin typeface="Times New Roman" panose="02020603050405020304" pitchFamily="18" charset="0"/>
                <a:ea typeface="楷体_GB2312" pitchFamily="49" charset="-122"/>
                <a:cs typeface="Times New Roman" panose="02020603050405020304" pitchFamily="18" charset="0"/>
              </a:rPr>
              <a:t>α</a:t>
            </a:r>
            <a:r>
              <a:rPr lang="en-US" altLang="zh-CN" sz="2000" b="1" i="1" dirty="0" err="1">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sz="2000" b="1" i="1" dirty="0" err="1">
                <a:solidFill>
                  <a:schemeClr val="tx1"/>
                </a:solidFill>
                <a:latin typeface="Times New Roman" panose="02020603050405020304" pitchFamily="18" charset="0"/>
                <a:ea typeface="楷体_GB2312" pitchFamily="49" charset="-122"/>
                <a:cs typeface="Times New Roman" panose="02020603050405020304" pitchFamily="18" charset="0"/>
              </a:rPr>
              <a:t>aβ</a:t>
            </a:r>
            <a:r>
              <a:rPr lang="en-US" altLang="zh-CN" sz="2000" b="1" i="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zh-CN" altLang="en-US" sz="20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pitchFamily="49" charset="-122"/>
                <a:cs typeface="Times New Roman" panose="02020603050405020304" pitchFamily="18" charset="0"/>
              </a:rPr>
              <a:t>b</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000" b="1" i="1"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sz="2000" b="1" i="1" baseline="-25000"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sz="2000" b="1" baseline="-25000"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pitchFamily="49" charset="-122"/>
                <a:cs typeface="Times New Roman" panose="02020603050405020304" pitchFamily="18" charset="0"/>
              </a:rPr>
              <a:t>and</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pitchFamily="49" charset="-122"/>
                <a:cs typeface="Times New Roman" panose="02020603050405020304" pitchFamily="18" charset="0"/>
              </a:rPr>
              <a:t>GOTO</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sz="2000" b="1" i="1" baseline="-25000" dirty="0">
                <a:solidFill>
                  <a:schemeClr val="tx1"/>
                </a:solidFill>
                <a:latin typeface="Times New Roman" panose="02020603050405020304" pitchFamily="18" charset="0"/>
                <a:ea typeface="楷体_GB2312" pitchFamily="49" charset="-122"/>
                <a:cs typeface="Times New Roman" panose="02020603050405020304" pitchFamily="18" charset="0"/>
              </a:rPr>
              <a:t>i </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pitchFamily="49" charset="-122"/>
                <a:cs typeface="Times New Roman" panose="02020603050405020304" pitchFamily="18" charset="0"/>
              </a:rPr>
              <a:t>a</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i="1" dirty="0" err="1">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sz="2000" b="1" i="1" baseline="-25000" dirty="0" err="1">
                <a:solidFill>
                  <a:schemeClr val="tx1"/>
                </a:solidFill>
                <a:latin typeface="Times New Roman" panose="02020603050405020304" pitchFamily="18" charset="0"/>
                <a:ea typeface="楷体_GB2312" pitchFamily="49" charset="-122"/>
                <a:cs typeface="Times New Roman" panose="02020603050405020304" pitchFamily="18" charset="0"/>
              </a:rPr>
              <a:t>j</a:t>
            </a:r>
            <a:r>
              <a:rPr lang="en-US" altLang="zh-CN" sz="2000" b="1" baseline="-25000"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i="1" dirty="0">
                <a:solidFill>
                  <a:srgbClr val="2D83F4"/>
                </a:solidFill>
                <a:latin typeface="Times New Roman" panose="02020603050405020304" pitchFamily="18" charset="0"/>
                <a:ea typeface="楷体_GB2312" pitchFamily="49" charset="-122"/>
                <a:cs typeface="Times New Roman" panose="02020603050405020304" pitchFamily="18" charset="0"/>
              </a:rPr>
              <a:t>then</a:t>
            </a:r>
            <a:r>
              <a:rPr lang="en-US" altLang="zh-CN" sz="2000" b="1"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pitchFamily="49" charset="-122"/>
                <a:cs typeface="Times New Roman" panose="02020603050405020304" pitchFamily="18" charset="0"/>
              </a:rPr>
              <a:t>ACTION</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i="1" dirty="0" err="1">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pitchFamily="49" charset="-122"/>
                <a:cs typeface="Times New Roman" panose="02020603050405020304" pitchFamily="18" charset="0"/>
              </a:rPr>
              <a:t>a</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dirty="0" err="1">
                <a:solidFill>
                  <a:schemeClr val="tx1"/>
                </a:solidFill>
                <a:latin typeface="Times New Roman" panose="02020603050405020304" pitchFamily="18" charset="0"/>
                <a:ea typeface="楷体_GB2312" pitchFamily="49" charset="-122"/>
                <a:cs typeface="Times New Roman" panose="02020603050405020304" pitchFamily="18" charset="0"/>
              </a:rPr>
              <a:t>sj</a:t>
            </a:r>
            <a:endParaRPr lang="en-US" altLang="zh-CN" sz="2000" b="1" baseline="-25000"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lvl="1" eaLnBrk="1" hangingPunct="1">
              <a:buClr>
                <a:schemeClr val="tx1"/>
              </a:buClr>
              <a:buFont typeface="Wingdings" pitchFamily="2" charset="2"/>
              <a:buChar char="Ø"/>
              <a:defRPr/>
            </a:pPr>
            <a:r>
              <a:rPr lang="en-US" altLang="zh-CN" sz="2000" b="1" i="1" dirty="0">
                <a:solidFill>
                  <a:srgbClr val="2D83F4"/>
                </a:solidFill>
                <a:latin typeface="Times New Roman" panose="02020603050405020304" pitchFamily="18" charset="0"/>
                <a:ea typeface="楷体_GB2312"/>
                <a:cs typeface="Times New Roman" panose="02020603050405020304" pitchFamily="18" charset="0"/>
              </a:rPr>
              <a:t>if</a:t>
            </a:r>
            <a:r>
              <a:rPr lang="en-US" altLang="zh-CN" sz="2000" b="1" i="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b="1" dirty="0">
                <a:solidFill>
                  <a:schemeClr val="tx1"/>
                </a:solidFill>
                <a:latin typeface="Times New Roman" panose="02020603050405020304" pitchFamily="18" charset="0"/>
                <a:ea typeface="楷体_GB2312"/>
                <a:cs typeface="Times New Roman" panose="02020603050405020304" pitchFamily="18" charset="0"/>
              </a:rPr>
              <a:t>[</a:t>
            </a:r>
            <a:r>
              <a:rPr lang="en-US" altLang="zh-CN" sz="2000" b="1" i="1" dirty="0">
                <a:solidFill>
                  <a:schemeClr val="tx1"/>
                </a:solidFill>
                <a:latin typeface="Times New Roman" panose="02020603050405020304" pitchFamily="18" charset="0"/>
                <a:ea typeface="楷体_GB2312"/>
                <a:cs typeface="Times New Roman" panose="02020603050405020304" pitchFamily="18" charset="0"/>
              </a:rPr>
              <a:t>A</a:t>
            </a:r>
            <a:r>
              <a:rPr lang="en-US" altLang="zh-CN" sz="2000" b="1" dirty="0">
                <a:solidFill>
                  <a:schemeClr val="tx1"/>
                </a:solidFill>
                <a:latin typeface="Times New Roman" panose="02020603050405020304" pitchFamily="18" charset="0"/>
                <a:ea typeface="楷体_GB2312"/>
                <a:cs typeface="Times New Roman" panose="02020603050405020304" pitchFamily="18" charset="0"/>
              </a:rPr>
              <a:t>→</a:t>
            </a:r>
            <a:r>
              <a:rPr lang="en-US" altLang="zh-CN" sz="2000" b="1" i="1" dirty="0">
                <a:solidFill>
                  <a:schemeClr val="tx1"/>
                </a:solidFill>
                <a:latin typeface="Times New Roman" panose="02020603050405020304" pitchFamily="18" charset="0"/>
                <a:ea typeface="楷体_GB2312"/>
                <a:cs typeface="Times New Roman" panose="02020603050405020304" pitchFamily="18" charset="0"/>
              </a:rPr>
              <a:t>α</a:t>
            </a:r>
            <a:r>
              <a:rPr lang="en-US" altLang="zh-CN" sz="2000" b="1" i="1" dirty="0">
                <a:solidFill>
                  <a:srgbClr val="000000"/>
                </a:solidFill>
                <a:latin typeface="Times New Roman" panose="02020603050405020304" pitchFamily="18" charset="0"/>
                <a:cs typeface="Times New Roman" panose="02020603050405020304" pitchFamily="18" charset="0"/>
              </a:rPr>
              <a:t>·</a:t>
            </a:r>
            <a:r>
              <a:rPr lang="en-US" altLang="zh-CN" sz="2000" b="1" i="1" dirty="0">
                <a:solidFill>
                  <a:schemeClr val="tx1"/>
                </a:solidFill>
                <a:latin typeface="Times New Roman" panose="02020603050405020304" pitchFamily="18" charset="0"/>
                <a:ea typeface="楷体_GB2312"/>
                <a:cs typeface="Times New Roman" panose="02020603050405020304" pitchFamily="18" charset="0"/>
              </a:rPr>
              <a:t>Bβ</a:t>
            </a:r>
            <a:r>
              <a:rPr lang="en-US" altLang="zh-CN" sz="2000" b="1" dirty="0">
                <a:solidFill>
                  <a:schemeClr val="tx1"/>
                </a:solidFill>
                <a:latin typeface="Times New Roman" panose="02020603050405020304" pitchFamily="18" charset="0"/>
                <a:ea typeface="楷体_GB2312"/>
                <a:cs typeface="Times New Roman" panose="02020603050405020304" pitchFamily="18" charset="0"/>
              </a:rPr>
              <a:t>,</a:t>
            </a:r>
            <a:r>
              <a:rPr lang="en-US" altLang="zh-CN" sz="2000" b="1" i="1" dirty="0">
                <a:solidFill>
                  <a:schemeClr val="tx1"/>
                </a:solidFill>
                <a:latin typeface="Times New Roman" panose="02020603050405020304" pitchFamily="18" charset="0"/>
                <a:ea typeface="楷体_GB2312"/>
                <a:cs typeface="Times New Roman" panose="02020603050405020304" pitchFamily="18" charset="0"/>
              </a:rPr>
              <a:t>b</a:t>
            </a:r>
            <a:r>
              <a:rPr lang="en-US" altLang="zh-CN" sz="2000" b="1" dirty="0">
                <a:solidFill>
                  <a:schemeClr val="tx1"/>
                </a:solidFill>
                <a:latin typeface="Times New Roman" panose="02020603050405020304" pitchFamily="18" charset="0"/>
                <a:ea typeface="楷体_GB2312"/>
                <a:cs typeface="Times New Roman" panose="02020603050405020304" pitchFamily="18" charset="0"/>
              </a:rPr>
              <a:t> ] ∈</a:t>
            </a:r>
            <a:r>
              <a:rPr lang="en-US" altLang="zh-CN" sz="2000" b="1" i="1" dirty="0">
                <a:solidFill>
                  <a:schemeClr val="tx1"/>
                </a:solidFill>
                <a:latin typeface="Times New Roman" panose="02020603050405020304" pitchFamily="18" charset="0"/>
                <a:ea typeface="楷体_GB2312"/>
                <a:cs typeface="Times New Roman" panose="02020603050405020304" pitchFamily="18" charset="0"/>
              </a:rPr>
              <a:t>I</a:t>
            </a:r>
            <a:r>
              <a:rPr lang="en-US" altLang="zh-CN" sz="2000" b="1" i="1" baseline="-25000" dirty="0">
                <a:solidFill>
                  <a:schemeClr val="tx1"/>
                </a:solidFill>
                <a:latin typeface="Times New Roman" panose="02020603050405020304" pitchFamily="18" charset="0"/>
                <a:ea typeface="楷体_GB2312"/>
                <a:cs typeface="Times New Roman" panose="02020603050405020304" pitchFamily="18" charset="0"/>
              </a:rPr>
              <a:t>i</a:t>
            </a:r>
            <a:r>
              <a:rPr lang="en-US" altLang="zh-CN" sz="2000" b="1" baseline="-250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a:cs typeface="Times New Roman" panose="02020603050405020304" pitchFamily="18" charset="0"/>
              </a:rPr>
              <a:t>and</a:t>
            </a:r>
            <a:r>
              <a:rPr lang="en-US" altLang="zh-CN" sz="2000" b="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a:cs typeface="Times New Roman" panose="02020603050405020304" pitchFamily="18" charset="0"/>
              </a:rPr>
              <a:t>GOTO</a:t>
            </a:r>
            <a:r>
              <a:rPr lang="en-US" altLang="zh-CN" sz="2000" b="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a:cs typeface="Times New Roman" panose="02020603050405020304" pitchFamily="18" charset="0"/>
              </a:rPr>
              <a:t>I</a:t>
            </a:r>
            <a:r>
              <a:rPr lang="en-US" altLang="zh-CN" sz="2000" b="1" i="1" baseline="-25000" dirty="0">
                <a:solidFill>
                  <a:schemeClr val="tx1"/>
                </a:solidFill>
                <a:latin typeface="Times New Roman" panose="02020603050405020304" pitchFamily="18" charset="0"/>
                <a:ea typeface="楷体_GB2312"/>
                <a:cs typeface="Times New Roman" panose="02020603050405020304" pitchFamily="18" charset="0"/>
              </a:rPr>
              <a:t>i </a:t>
            </a:r>
            <a:r>
              <a:rPr lang="en-US" altLang="zh-CN" sz="2000" b="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a:cs typeface="Times New Roman" panose="02020603050405020304" pitchFamily="18" charset="0"/>
              </a:rPr>
              <a:t>B </a:t>
            </a:r>
            <a:r>
              <a:rPr lang="en-US" altLang="zh-CN" sz="2000" b="1" dirty="0">
                <a:solidFill>
                  <a:schemeClr val="tx1"/>
                </a:solidFill>
                <a:latin typeface="Times New Roman" panose="02020603050405020304" pitchFamily="18" charset="0"/>
                <a:ea typeface="楷体_GB2312"/>
                <a:cs typeface="Times New Roman" panose="02020603050405020304" pitchFamily="18" charset="0"/>
              </a:rPr>
              <a:t>)=</a:t>
            </a:r>
            <a:r>
              <a:rPr lang="en-US" altLang="zh-CN" sz="2000" b="1" i="1" dirty="0" err="1">
                <a:solidFill>
                  <a:schemeClr val="tx1"/>
                </a:solidFill>
                <a:latin typeface="Times New Roman" panose="02020603050405020304" pitchFamily="18" charset="0"/>
                <a:ea typeface="楷体_GB2312"/>
                <a:cs typeface="Times New Roman" panose="02020603050405020304" pitchFamily="18" charset="0"/>
              </a:rPr>
              <a:t>I</a:t>
            </a:r>
            <a:r>
              <a:rPr lang="en-US" altLang="zh-CN" sz="2000" b="1" i="1" baseline="-25000" dirty="0" err="1">
                <a:solidFill>
                  <a:schemeClr val="tx1"/>
                </a:solidFill>
                <a:latin typeface="Times New Roman" panose="02020603050405020304" pitchFamily="18" charset="0"/>
                <a:ea typeface="楷体_GB2312"/>
                <a:cs typeface="Times New Roman" panose="02020603050405020304" pitchFamily="18" charset="0"/>
              </a:rPr>
              <a:t>j</a:t>
            </a:r>
            <a:r>
              <a:rPr lang="en-US" altLang="zh-CN" sz="2000" b="1" baseline="-25000"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b="1" i="1" dirty="0">
                <a:solidFill>
                  <a:srgbClr val="2D83F4"/>
                </a:solidFill>
                <a:latin typeface="Times New Roman" panose="02020603050405020304" pitchFamily="18" charset="0"/>
                <a:ea typeface="楷体_GB2312"/>
                <a:cs typeface="Times New Roman" panose="02020603050405020304" pitchFamily="18" charset="0"/>
              </a:rPr>
              <a:t>then</a:t>
            </a:r>
            <a:r>
              <a:rPr lang="en-US" altLang="zh-CN" sz="2000" b="1" dirty="0">
                <a:solidFill>
                  <a:srgbClr val="2D83F4"/>
                </a:solidFill>
                <a:latin typeface="Times New Roman" panose="02020603050405020304" pitchFamily="18" charset="0"/>
                <a:ea typeface="楷体_GB231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a:cs typeface="Times New Roman" panose="02020603050405020304" pitchFamily="18" charset="0"/>
              </a:rPr>
              <a:t>GOTO</a:t>
            </a:r>
            <a:r>
              <a:rPr lang="en-US" altLang="zh-CN" sz="2000" b="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b="1" i="1" dirty="0" err="1">
                <a:solidFill>
                  <a:schemeClr val="tx1"/>
                </a:solidFill>
                <a:latin typeface="Times New Roman" panose="02020603050405020304" pitchFamily="18" charset="0"/>
                <a:ea typeface="楷体_GB2312"/>
                <a:cs typeface="Times New Roman" panose="02020603050405020304" pitchFamily="18" charset="0"/>
              </a:rPr>
              <a:t>i</a:t>
            </a:r>
            <a:r>
              <a:rPr lang="en-US" altLang="zh-CN" sz="2000" b="1" dirty="0">
                <a:solidFill>
                  <a:schemeClr val="tx1"/>
                </a:solidFill>
                <a:latin typeface="Times New Roman" panose="02020603050405020304" pitchFamily="18" charset="0"/>
                <a:ea typeface="楷体_GB231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a:cs typeface="Times New Roman" panose="02020603050405020304" pitchFamily="18" charset="0"/>
              </a:rPr>
              <a:t>B </a:t>
            </a:r>
            <a:r>
              <a:rPr lang="en-US" altLang="zh-CN" sz="2000" b="1" dirty="0">
                <a:solidFill>
                  <a:schemeClr val="tx1"/>
                </a:solidFill>
                <a:latin typeface="Times New Roman" panose="02020603050405020304" pitchFamily="18" charset="0"/>
                <a:ea typeface="楷体_GB2312"/>
                <a:cs typeface="Times New Roman" panose="02020603050405020304" pitchFamily="18" charset="0"/>
              </a:rPr>
              <a:t>]=j</a:t>
            </a:r>
            <a:r>
              <a:rPr lang="en-US" altLang="zh-CN" sz="2000" b="1" baseline="-25000" dirty="0">
                <a:solidFill>
                  <a:schemeClr val="tx1"/>
                </a:solidFill>
                <a:latin typeface="Times New Roman" panose="02020603050405020304" pitchFamily="18" charset="0"/>
                <a:ea typeface="楷体_GB2312"/>
                <a:cs typeface="Times New Roman" panose="02020603050405020304" pitchFamily="18" charset="0"/>
              </a:rPr>
              <a:t> </a:t>
            </a:r>
            <a:endParaRPr lang="en-US" altLang="zh-CN" sz="2000" b="1" dirty="0">
              <a:solidFill>
                <a:schemeClr val="tx1"/>
              </a:solidFill>
              <a:latin typeface="Times New Roman" panose="02020603050405020304" pitchFamily="18" charset="0"/>
              <a:ea typeface="楷体_GB2312"/>
              <a:cs typeface="Times New Roman" panose="02020603050405020304" pitchFamily="18" charset="0"/>
            </a:endParaRPr>
          </a:p>
          <a:p>
            <a:pPr lvl="1" eaLnBrk="1" hangingPunct="1">
              <a:buClr>
                <a:schemeClr val="tx1"/>
              </a:buClr>
              <a:buFont typeface="Wingdings" pitchFamily="2" charset="2"/>
              <a:buChar char="Ø"/>
              <a:defRPr/>
            </a:pPr>
            <a:r>
              <a:rPr lang="en-US" altLang="zh-CN" sz="2000" b="1" i="1" u="sng" dirty="0">
                <a:solidFill>
                  <a:srgbClr val="2D83F4"/>
                </a:solidFill>
                <a:highlight>
                  <a:srgbClr val="FFFF00"/>
                </a:highlight>
                <a:latin typeface="Times New Roman" panose="02020603050405020304" pitchFamily="18" charset="0"/>
                <a:ea typeface="楷体_GB2312" pitchFamily="49" charset="-122"/>
                <a:cs typeface="Times New Roman" panose="02020603050405020304" pitchFamily="18" charset="0"/>
              </a:rPr>
              <a:t>if</a:t>
            </a:r>
            <a:r>
              <a:rPr lang="en-US" altLang="zh-CN" sz="2000" b="1" u="sng" dirty="0">
                <a:solidFill>
                  <a:srgbClr val="2D83F4"/>
                </a:solidFill>
                <a:highlight>
                  <a:srgbClr val="FFFF00"/>
                </a:highlight>
                <a:latin typeface="Times New Roman" panose="02020603050405020304" pitchFamily="18" charset="0"/>
                <a:ea typeface="楷体_GB2312" pitchFamily="49" charset="-122"/>
                <a:cs typeface="Times New Roman" panose="02020603050405020304" pitchFamily="18" charset="0"/>
              </a:rPr>
              <a:t> </a:t>
            </a:r>
            <a:r>
              <a:rPr lang="en-US" altLang="zh-CN" sz="2000" b="1" u="sng" dirty="0">
                <a:solidFill>
                  <a:schemeClr val="tx1"/>
                </a:solidFill>
                <a:highlight>
                  <a:srgbClr val="FFFF00"/>
                </a:highlight>
                <a:latin typeface="Times New Roman" panose="02020603050405020304" pitchFamily="18" charset="0"/>
                <a:ea typeface="楷体_GB2312" pitchFamily="49" charset="-122"/>
                <a:cs typeface="Times New Roman" panose="02020603050405020304" pitchFamily="18" charset="0"/>
              </a:rPr>
              <a:t>[</a:t>
            </a:r>
            <a:r>
              <a:rPr lang="en-US" altLang="zh-CN" sz="2000" b="1" i="1" u="sng" dirty="0">
                <a:solidFill>
                  <a:schemeClr val="tx1"/>
                </a:solidFill>
                <a:highlight>
                  <a:srgbClr val="FFFF00"/>
                </a:highlight>
                <a:latin typeface="Times New Roman" panose="02020603050405020304" pitchFamily="18" charset="0"/>
                <a:ea typeface="楷体_GB2312" pitchFamily="49" charset="-122"/>
                <a:cs typeface="Times New Roman" panose="02020603050405020304" pitchFamily="18" charset="0"/>
              </a:rPr>
              <a:t>A</a:t>
            </a:r>
            <a:r>
              <a:rPr lang="en-US" altLang="zh-CN" sz="2000" b="1" u="sng" dirty="0">
                <a:solidFill>
                  <a:schemeClr val="tx1"/>
                </a:solidFill>
                <a:highlight>
                  <a:srgbClr val="FFFF00"/>
                </a:highlight>
                <a:latin typeface="Times New Roman" panose="02020603050405020304" pitchFamily="18" charset="0"/>
                <a:ea typeface="楷体_GB2312" pitchFamily="49" charset="-122"/>
                <a:cs typeface="Times New Roman" panose="02020603050405020304" pitchFamily="18" charset="0"/>
              </a:rPr>
              <a:t>→</a:t>
            </a:r>
            <a:r>
              <a:rPr lang="en-US" altLang="zh-CN" sz="2000" b="1" i="1" u="sng" dirty="0">
                <a:solidFill>
                  <a:schemeClr val="tx1"/>
                </a:solidFill>
                <a:highlight>
                  <a:srgbClr val="FFFF00"/>
                </a:highlight>
                <a:latin typeface="Times New Roman" panose="02020603050405020304" pitchFamily="18" charset="0"/>
                <a:ea typeface="楷体_GB2312" pitchFamily="49" charset="-122"/>
                <a:cs typeface="Times New Roman" panose="02020603050405020304" pitchFamily="18" charset="0"/>
              </a:rPr>
              <a:t>α</a:t>
            </a:r>
            <a:r>
              <a:rPr lang="en-US" altLang="zh-CN" sz="2000" b="1" i="1" u="sng" dirty="0">
                <a:solidFill>
                  <a:srgbClr val="000000"/>
                </a:solidFill>
                <a:highlight>
                  <a:srgbClr val="FFFF00"/>
                </a:highlight>
                <a:latin typeface="Times New Roman" panose="02020603050405020304" pitchFamily="18" charset="0"/>
                <a:ea typeface="宋体" pitchFamily="2" charset="-122"/>
                <a:cs typeface="Times New Roman" panose="02020603050405020304" pitchFamily="18" charset="0"/>
              </a:rPr>
              <a:t>·</a:t>
            </a:r>
            <a:r>
              <a:rPr lang="en-US" altLang="zh-CN" sz="2000" b="1" u="sng" dirty="0">
                <a:solidFill>
                  <a:schemeClr val="tx1"/>
                </a:solidFill>
                <a:highlight>
                  <a:srgbClr val="FFFF00"/>
                </a:highlight>
                <a:latin typeface="Times New Roman" panose="02020603050405020304" pitchFamily="18" charset="0"/>
                <a:ea typeface="楷体_GB2312" pitchFamily="49" charset="-122"/>
                <a:cs typeface="Times New Roman" panose="02020603050405020304" pitchFamily="18" charset="0"/>
              </a:rPr>
              <a:t>, </a:t>
            </a:r>
            <a:r>
              <a:rPr lang="en-US" altLang="zh-CN" sz="2000" b="1" i="1" u="sng" dirty="0">
                <a:solidFill>
                  <a:srgbClr val="FF0000"/>
                </a:solidFill>
                <a:highlight>
                  <a:srgbClr val="FFFF00"/>
                </a:highlight>
                <a:latin typeface="Times New Roman" panose="02020603050405020304" pitchFamily="18" charset="0"/>
                <a:ea typeface="楷体_GB2312" pitchFamily="49" charset="-122"/>
                <a:cs typeface="Times New Roman" panose="02020603050405020304" pitchFamily="18" charset="0"/>
              </a:rPr>
              <a:t>a</a:t>
            </a:r>
            <a:r>
              <a:rPr lang="en-US" altLang="zh-CN" sz="2000" b="1" u="sng" dirty="0">
                <a:solidFill>
                  <a:schemeClr val="tx1"/>
                </a:solidFill>
                <a:highlight>
                  <a:srgbClr val="FFFF00"/>
                </a:highlight>
                <a:latin typeface="Times New Roman" panose="02020603050405020304" pitchFamily="18" charset="0"/>
                <a:ea typeface="楷体_GB2312" pitchFamily="49" charset="-122"/>
                <a:cs typeface="Times New Roman" panose="02020603050405020304" pitchFamily="18" charset="0"/>
              </a:rPr>
              <a:t> ] ∈</a:t>
            </a:r>
            <a:r>
              <a:rPr lang="en-US" altLang="zh-CN" sz="2000" b="1" i="1" u="sng" dirty="0">
                <a:solidFill>
                  <a:schemeClr val="tx1"/>
                </a:solidFill>
                <a:highlight>
                  <a:srgbClr val="FFFF00"/>
                </a:highlight>
                <a:latin typeface="Times New Roman" panose="02020603050405020304" pitchFamily="18" charset="0"/>
                <a:ea typeface="楷体_GB2312" pitchFamily="49" charset="-122"/>
                <a:cs typeface="Times New Roman" panose="02020603050405020304" pitchFamily="18" charset="0"/>
              </a:rPr>
              <a:t>I</a:t>
            </a:r>
            <a:r>
              <a:rPr lang="en-US" altLang="zh-CN" sz="2000" b="1" i="1" u="sng" baseline="-25000" dirty="0">
                <a:solidFill>
                  <a:schemeClr val="tx1"/>
                </a:solidFill>
                <a:highlight>
                  <a:srgbClr val="FFFF00"/>
                </a:highlight>
                <a:latin typeface="Times New Roman" panose="02020603050405020304" pitchFamily="18" charset="0"/>
                <a:ea typeface="楷体_GB2312" pitchFamily="49" charset="-122"/>
                <a:cs typeface="Times New Roman" panose="02020603050405020304" pitchFamily="18" charset="0"/>
              </a:rPr>
              <a:t>i</a:t>
            </a:r>
            <a:r>
              <a:rPr lang="zh-CN" altLang="en-US" sz="2000" b="1" u="sng" dirty="0">
                <a:solidFill>
                  <a:srgbClr val="000000"/>
                </a:solidFill>
                <a:highlight>
                  <a:srgbClr val="FFFF00"/>
                </a:highlight>
                <a:latin typeface="Times New Roman" panose="02020603050405020304" pitchFamily="18" charset="0"/>
                <a:ea typeface="宋体" pitchFamily="2" charset="-122"/>
                <a:cs typeface="Times New Roman" panose="02020603050405020304" pitchFamily="18" charset="0"/>
              </a:rPr>
              <a:t>且</a:t>
            </a:r>
            <a:r>
              <a:rPr lang="en-US" altLang="zh-CN" sz="2000" b="1" i="1" u="sng" dirty="0">
                <a:solidFill>
                  <a:srgbClr val="000000"/>
                </a:solidFill>
                <a:highlight>
                  <a:srgbClr val="FFFF00"/>
                </a:highlight>
                <a:latin typeface="Times New Roman" panose="02020603050405020304" pitchFamily="18" charset="0"/>
                <a:ea typeface="楷体_GB2312" pitchFamily="49" charset="-122"/>
                <a:cs typeface="Times New Roman" panose="02020603050405020304" pitchFamily="18" charset="0"/>
              </a:rPr>
              <a:t>A </a:t>
            </a:r>
            <a:r>
              <a:rPr lang="en-US" altLang="zh-CN" sz="2000" b="1" u="sng" dirty="0">
                <a:solidFill>
                  <a:srgbClr val="000000"/>
                </a:solidFill>
                <a:highlight>
                  <a:srgbClr val="FFFF00"/>
                </a:highlight>
                <a:latin typeface="Times New Roman" panose="02020603050405020304" pitchFamily="18" charset="0"/>
                <a:ea typeface="楷体_GB2312" pitchFamily="49" charset="-122"/>
                <a:cs typeface="Times New Roman" panose="02020603050405020304" pitchFamily="18" charset="0"/>
              </a:rPr>
              <a:t>≠ </a:t>
            </a:r>
            <a:r>
              <a:rPr lang="en-US" altLang="zh-CN" sz="2000" b="1" i="1" u="sng" dirty="0">
                <a:solidFill>
                  <a:srgbClr val="000000"/>
                </a:solidFill>
                <a:highlight>
                  <a:srgbClr val="FFFF00"/>
                </a:highlight>
                <a:latin typeface="Times New Roman" panose="02020603050405020304" pitchFamily="18" charset="0"/>
                <a:ea typeface="楷体_GB2312" pitchFamily="49" charset="-122"/>
                <a:cs typeface="Times New Roman" panose="02020603050405020304" pitchFamily="18" charset="0"/>
              </a:rPr>
              <a:t>S' </a:t>
            </a:r>
            <a:r>
              <a:rPr lang="en-US" altLang="zh-CN" sz="2000" b="1" i="1" u="sng" dirty="0">
                <a:solidFill>
                  <a:srgbClr val="2D83F4"/>
                </a:solidFill>
                <a:highlight>
                  <a:srgbClr val="FFFF00"/>
                </a:highlight>
                <a:latin typeface="Times New Roman" panose="02020603050405020304" pitchFamily="18" charset="0"/>
                <a:ea typeface="楷体_GB2312" pitchFamily="49" charset="-122"/>
                <a:cs typeface="Times New Roman" panose="02020603050405020304" pitchFamily="18" charset="0"/>
              </a:rPr>
              <a:t>then</a:t>
            </a:r>
            <a:r>
              <a:rPr lang="en-US" altLang="zh-CN" sz="2000" b="1" u="sng" dirty="0">
                <a:solidFill>
                  <a:srgbClr val="2D83F4"/>
                </a:solidFill>
                <a:highlight>
                  <a:srgbClr val="FFFF00"/>
                </a:highlight>
                <a:latin typeface="Times New Roman" panose="02020603050405020304" pitchFamily="18" charset="0"/>
                <a:ea typeface="楷体_GB2312" pitchFamily="49" charset="-122"/>
                <a:cs typeface="Times New Roman" panose="02020603050405020304" pitchFamily="18" charset="0"/>
              </a:rPr>
              <a:t> </a:t>
            </a:r>
            <a:r>
              <a:rPr lang="en-US" altLang="zh-CN" sz="2000" b="1" i="1" u="sng" dirty="0">
                <a:solidFill>
                  <a:srgbClr val="0070C0"/>
                </a:solidFill>
                <a:highlight>
                  <a:srgbClr val="FFFF00"/>
                </a:highlight>
                <a:latin typeface="Times New Roman" panose="02020603050405020304" pitchFamily="18" charset="0"/>
                <a:ea typeface="楷体_GB2312" pitchFamily="49" charset="-122"/>
                <a:cs typeface="Times New Roman" panose="02020603050405020304" pitchFamily="18" charset="0"/>
              </a:rPr>
              <a:t>ACTION</a:t>
            </a:r>
            <a:r>
              <a:rPr lang="en-US" altLang="zh-CN" sz="2000" b="1" u="sng" dirty="0">
                <a:solidFill>
                  <a:srgbClr val="0070C0"/>
                </a:solidFill>
                <a:highlight>
                  <a:srgbClr val="FFFF00"/>
                </a:highlight>
                <a:latin typeface="Times New Roman" panose="02020603050405020304" pitchFamily="18" charset="0"/>
                <a:ea typeface="楷体_GB2312" pitchFamily="49" charset="-122"/>
                <a:cs typeface="Times New Roman" panose="02020603050405020304" pitchFamily="18" charset="0"/>
              </a:rPr>
              <a:t>[ </a:t>
            </a:r>
            <a:r>
              <a:rPr lang="en-US" altLang="zh-CN" sz="2000" b="1" i="1" u="sng" dirty="0" err="1">
                <a:solidFill>
                  <a:srgbClr val="0070C0"/>
                </a:solidFill>
                <a:highlight>
                  <a:srgbClr val="FFFF00"/>
                </a:highlight>
                <a:latin typeface="Times New Roman" panose="02020603050405020304" pitchFamily="18" charset="0"/>
                <a:ea typeface="楷体_GB2312" pitchFamily="49" charset="-122"/>
                <a:cs typeface="Times New Roman" panose="02020603050405020304" pitchFamily="18" charset="0"/>
              </a:rPr>
              <a:t>i</a:t>
            </a:r>
            <a:r>
              <a:rPr lang="en-US" altLang="zh-CN" sz="2000" b="1" u="sng" dirty="0">
                <a:solidFill>
                  <a:srgbClr val="0070C0"/>
                </a:solidFill>
                <a:highlight>
                  <a:srgbClr val="FFFF00"/>
                </a:highlight>
                <a:latin typeface="Times New Roman" panose="02020603050405020304" pitchFamily="18" charset="0"/>
                <a:ea typeface="楷体_GB2312" pitchFamily="49" charset="-122"/>
                <a:cs typeface="Times New Roman" panose="02020603050405020304" pitchFamily="18" charset="0"/>
              </a:rPr>
              <a:t>, </a:t>
            </a:r>
            <a:r>
              <a:rPr lang="en-US" altLang="zh-CN" sz="2000" b="1" i="1" u="sng" dirty="0">
                <a:solidFill>
                  <a:srgbClr val="FF0000"/>
                </a:solidFill>
                <a:highlight>
                  <a:srgbClr val="FFFF00"/>
                </a:highlight>
                <a:latin typeface="Times New Roman" panose="02020603050405020304" pitchFamily="18" charset="0"/>
                <a:ea typeface="楷体_GB2312" pitchFamily="49" charset="-122"/>
                <a:cs typeface="Times New Roman" panose="02020603050405020304" pitchFamily="18" charset="0"/>
              </a:rPr>
              <a:t>a</a:t>
            </a:r>
            <a:r>
              <a:rPr lang="en-US" altLang="zh-CN" sz="2000" b="1" u="sng" dirty="0">
                <a:solidFill>
                  <a:srgbClr val="FF0000"/>
                </a:solidFill>
                <a:highlight>
                  <a:srgbClr val="FFFF00"/>
                </a:highlight>
                <a:latin typeface="Times New Roman" panose="02020603050405020304" pitchFamily="18" charset="0"/>
                <a:ea typeface="楷体_GB2312" pitchFamily="49" charset="-122"/>
                <a:cs typeface="Times New Roman" panose="02020603050405020304" pitchFamily="18" charset="0"/>
              </a:rPr>
              <a:t> </a:t>
            </a:r>
            <a:r>
              <a:rPr lang="en-US" altLang="zh-CN" sz="2000" b="1" u="sng" dirty="0">
                <a:solidFill>
                  <a:srgbClr val="0070C0"/>
                </a:solidFill>
                <a:highlight>
                  <a:srgbClr val="FFFF00"/>
                </a:highlight>
                <a:latin typeface="Times New Roman" panose="02020603050405020304" pitchFamily="18" charset="0"/>
                <a:ea typeface="楷体_GB2312" pitchFamily="49" charset="-122"/>
                <a:cs typeface="Times New Roman" panose="02020603050405020304" pitchFamily="18" charset="0"/>
              </a:rPr>
              <a:t>]</a:t>
            </a:r>
            <a:r>
              <a:rPr lang="en-US" altLang="zh-CN" sz="2000" b="1" u="sng" dirty="0">
                <a:solidFill>
                  <a:srgbClr val="FF0000"/>
                </a:solidFill>
                <a:highlight>
                  <a:srgbClr val="FFFF00"/>
                </a:highlight>
                <a:latin typeface="Times New Roman" panose="02020603050405020304" pitchFamily="18" charset="0"/>
                <a:ea typeface="楷体_GB2312" pitchFamily="49" charset="-122"/>
                <a:cs typeface="Times New Roman" panose="02020603050405020304" pitchFamily="18" charset="0"/>
              </a:rPr>
              <a:t>=</a:t>
            </a:r>
            <a:r>
              <a:rPr lang="en-US" altLang="zh-CN" sz="2000" b="1" u="sng" dirty="0" err="1">
                <a:solidFill>
                  <a:srgbClr val="FF0000"/>
                </a:solidFill>
                <a:highlight>
                  <a:srgbClr val="FFFF00"/>
                </a:highlight>
                <a:latin typeface="Times New Roman" panose="02020603050405020304" pitchFamily="18" charset="0"/>
                <a:ea typeface="楷体_GB2312" pitchFamily="49" charset="-122"/>
                <a:cs typeface="Times New Roman" panose="02020603050405020304" pitchFamily="18" charset="0"/>
              </a:rPr>
              <a:t>rj</a:t>
            </a:r>
            <a:endParaRPr lang="en-US" altLang="zh-CN" sz="2000" b="1" u="sng" dirty="0">
              <a:solidFill>
                <a:srgbClr val="FF0000"/>
              </a:solidFill>
              <a:highlight>
                <a:srgbClr val="FFFF00"/>
              </a:highlight>
              <a:latin typeface="Times New Roman" panose="02020603050405020304" pitchFamily="18" charset="0"/>
              <a:ea typeface="楷体_GB2312" pitchFamily="49" charset="-122"/>
              <a:cs typeface="Times New Roman" panose="02020603050405020304" pitchFamily="18" charset="0"/>
            </a:endParaRPr>
          </a:p>
          <a:p>
            <a:pPr lvl="1" eaLnBrk="1" hangingPunct="1">
              <a:buClr>
                <a:schemeClr val="tx1"/>
              </a:buClr>
              <a:buFont typeface="Wingdings" pitchFamily="2" charset="2"/>
              <a:buChar char="Ø"/>
              <a:defRPr/>
            </a:pPr>
            <a:r>
              <a:rPr lang="en-US" altLang="zh-CN" sz="2000" b="1" i="1" dirty="0">
                <a:solidFill>
                  <a:srgbClr val="2D83F4"/>
                </a:solidFill>
                <a:latin typeface="Times New Roman" panose="02020603050405020304" pitchFamily="18" charset="0"/>
                <a:ea typeface="楷体_GB2312" pitchFamily="49" charset="-122"/>
                <a:cs typeface="Times New Roman" panose="02020603050405020304" pitchFamily="18" charset="0"/>
              </a:rPr>
              <a:t>if</a:t>
            </a:r>
            <a:r>
              <a:rPr lang="en-US" altLang="zh-CN" sz="2000" b="1"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sz="2000" b="1" i="1" dirty="0">
                <a:solidFill>
                  <a:schemeClr val="tx1"/>
                </a:solidFill>
                <a:latin typeface="Times New Roman" panose="02020603050405020304" pitchFamily="18" charset="0"/>
                <a:ea typeface="楷体_GB2312" pitchFamily="49" charset="-122"/>
                <a:cs typeface="Times New Roman" panose="02020603050405020304" pitchFamily="18" charset="0"/>
              </a:rPr>
              <a:t>S</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sz="2000" b="1" i="1" dirty="0">
                <a:solidFill>
                  <a:schemeClr val="tx1"/>
                </a:solidFill>
                <a:latin typeface="Times New Roman" panose="02020603050405020304" pitchFamily="18" charset="0"/>
                <a:ea typeface="楷体_GB2312" pitchFamily="49" charset="-122"/>
                <a:cs typeface="Times New Roman" panose="02020603050405020304" pitchFamily="18" charset="0"/>
              </a:rPr>
              <a:t>S</a:t>
            </a:r>
            <a:r>
              <a:rPr lang="en-US" altLang="zh-CN" sz="2000" b="1" i="1" dirty="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zh-CN" altLang="en-US" sz="20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sz="2000" b="1" i="1" baseline="-25000"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pitchFamily="49" charset="-122"/>
                <a:cs typeface="Times New Roman" panose="02020603050405020304" pitchFamily="18" charset="0"/>
              </a:rPr>
              <a:t>then</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pitchFamily="49" charset="-122"/>
                <a:cs typeface="Times New Roman" panose="02020603050405020304" pitchFamily="18" charset="0"/>
              </a:rPr>
              <a:t>ACTION</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000" b="1" i="1" dirty="0" err="1">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dirty="0">
                <a:solidFill>
                  <a:schemeClr val="tx1"/>
                </a:solidFill>
                <a:latin typeface="Times New Roman" panose="02020603050405020304" pitchFamily="18" charset="0"/>
                <a:cs typeface="Times New Roman" panose="02020603050405020304" pitchFamily="18" charset="0"/>
              </a:rPr>
              <a:t>$</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i="1" dirty="0">
                <a:solidFill>
                  <a:schemeClr val="tx1"/>
                </a:solidFill>
                <a:latin typeface="Times New Roman" panose="02020603050405020304" pitchFamily="18" charset="0"/>
                <a:ea typeface="楷体_GB2312" pitchFamily="49" charset="-122"/>
                <a:cs typeface="Times New Roman" panose="02020603050405020304" pitchFamily="18" charset="0"/>
              </a:rPr>
              <a:t>acc</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a:t>
            </a:r>
          </a:p>
          <a:p>
            <a:pPr eaLnBrk="1" hangingPunct="1">
              <a:buClr>
                <a:schemeClr val="tx1"/>
              </a:buClr>
              <a:buFont typeface="Wingdings" pitchFamily="2" charset="2"/>
              <a:buChar char="Ø"/>
              <a:defRPr/>
            </a:pPr>
            <a:r>
              <a:rPr lang="zh-CN" altLang="en-US" sz="2500" b="1" dirty="0">
                <a:solidFill>
                  <a:schemeClr val="tx1"/>
                </a:solidFill>
                <a:latin typeface="Times New Roman" panose="02020603050405020304" pitchFamily="18" charset="0"/>
                <a:cs typeface="Times New Roman" panose="02020603050405020304" pitchFamily="18" charset="0"/>
              </a:rPr>
              <a:t>没有定义的所有条目都设置为</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error</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endParaRPr lang="en-US" altLang="zh-CN" sz="25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eaLnBrk="1" hangingPunct="1">
              <a:defRPr/>
            </a:pPr>
            <a:endParaRPr lang="zh-CN" altLang="en-US" sz="2000" dirty="0">
              <a:latin typeface="Times New Roman" panose="02020603050405020304" pitchFamily="18" charset="0"/>
              <a:ea typeface="宋体" pitchFamily="2" charset="-122"/>
              <a:cs typeface="Times New Roman" panose="02020603050405020304" pitchFamily="18" charset="0"/>
            </a:endParaRPr>
          </a:p>
        </p:txBody>
      </p:sp>
      <p:sp>
        <p:nvSpPr>
          <p:cNvPr id="59395" name="标题 1"/>
          <p:cNvSpPr>
            <a:spLocks noGrp="1" noChangeArrowheads="1"/>
          </p:cNvSpPr>
          <p:nvPr>
            <p:ph type="title"/>
          </p:nvPr>
        </p:nvSpPr>
        <p:spPr>
          <a:xfrm>
            <a:off x="755650" y="268288"/>
            <a:ext cx="7931150" cy="358775"/>
          </a:xfrm>
        </p:spPr>
        <p:txBody>
          <a:bodyPr/>
          <a:lstStyle/>
          <a:p>
            <a:pPr eaLnBrk="1" hangingPunct="1"/>
            <a:r>
              <a:rPr lang="en-US" altLang="zh-CN" sz="3000" i="1" dirty="0">
                <a:solidFill>
                  <a:schemeClr val="tx1"/>
                </a:solidFill>
                <a:ea typeface="黑体" panose="02010609060101010101" pitchFamily="49" charset="-122"/>
              </a:rPr>
              <a:t>LR</a:t>
            </a:r>
            <a:r>
              <a:rPr lang="en-US" altLang="zh-CN" dirty="0">
                <a:ea typeface="黑体" panose="02010609060101010101" pitchFamily="49" charset="-122"/>
              </a:rPr>
              <a:t>(1)</a:t>
            </a:r>
            <a:r>
              <a:rPr lang="zh-CN" altLang="en-US" sz="3000" dirty="0">
                <a:solidFill>
                  <a:schemeClr val="tx1"/>
                </a:solidFill>
                <a:latin typeface="微软雅黑" panose="020B0503020204020204" pitchFamily="34" charset="-122"/>
                <a:ea typeface="微软雅黑" panose="020B0503020204020204" pitchFamily="34" charset="-122"/>
              </a:rPr>
              <a:t>分析表构造算法</a:t>
            </a:r>
          </a:p>
        </p:txBody>
      </p:sp>
      <p:sp>
        <p:nvSpPr>
          <p:cNvPr id="5" name="矩形 4"/>
          <p:cNvSpPr>
            <a:spLocks noChangeArrowheads="1"/>
          </p:cNvSpPr>
          <p:nvPr/>
        </p:nvSpPr>
        <p:spPr bwMode="auto">
          <a:xfrm>
            <a:off x="1476375" y="4114800"/>
            <a:ext cx="6145213" cy="830263"/>
          </a:xfrm>
          <a:prstGeom prst="rect">
            <a:avLst/>
          </a:prstGeom>
          <a:solidFill>
            <a:srgbClr val="B5CEED"/>
          </a:solidFill>
          <a:ln w="12700">
            <a:solidFill>
              <a:schemeClr val="tx1"/>
            </a:solidFill>
            <a:round/>
            <a:headEnd/>
            <a:tailEnd/>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zh-CN" altLang="en-US" b="1">
                <a:solidFill>
                  <a:schemeClr val="tx1"/>
                </a:solidFill>
                <a:latin typeface="Times New Roman" panose="02020603050405020304" pitchFamily="18" charset="0"/>
                <a:ea typeface="楷体" panose="02010609060101010101" pitchFamily="49" charset="-122"/>
              </a:rPr>
              <a:t>如果</a:t>
            </a:r>
            <a:r>
              <a:rPr lang="en-US" altLang="zh-CN" b="1" i="1">
                <a:solidFill>
                  <a:schemeClr val="tx1"/>
                </a:solidFill>
                <a:latin typeface="Times New Roman" panose="02020603050405020304" pitchFamily="18" charset="0"/>
                <a:cs typeface="Times New Roman" panose="02020603050405020304" pitchFamily="18" charset="0"/>
              </a:rPr>
              <a:t>LR</a:t>
            </a:r>
            <a:r>
              <a:rPr lang="en-US" altLang="zh-CN" b="1">
                <a:solidFill>
                  <a:schemeClr val="tx1"/>
                </a:solidFill>
                <a:latin typeface="Times New Roman" panose="02020603050405020304" pitchFamily="18" charset="0"/>
                <a:cs typeface="Times New Roman" panose="02020603050405020304" pitchFamily="18" charset="0"/>
              </a:rPr>
              <a:t>(1)</a:t>
            </a:r>
            <a:r>
              <a:rPr lang="zh-CN" altLang="en-US" b="1">
                <a:solidFill>
                  <a:schemeClr val="tx1"/>
                </a:solidFill>
                <a:latin typeface="Times New Roman" panose="02020603050405020304" pitchFamily="18" charset="0"/>
                <a:ea typeface="楷体" panose="02010609060101010101" pitchFamily="49" charset="-122"/>
              </a:rPr>
              <a:t>分析表中没有语法分析动作冲突，那么给定的文法就称为</a:t>
            </a:r>
            <a:r>
              <a:rPr lang="en-US" altLang="zh-CN" b="1" i="1">
                <a:solidFill>
                  <a:srgbClr val="FF0000"/>
                </a:solidFill>
                <a:latin typeface="Times New Roman" panose="02020603050405020304" pitchFamily="18" charset="0"/>
              </a:rPr>
              <a:t>LR</a:t>
            </a:r>
            <a:r>
              <a:rPr lang="en-US" altLang="zh-CN" b="1">
                <a:solidFill>
                  <a:srgbClr val="FF0000"/>
                </a:solidFill>
                <a:latin typeface="Times New Roman" panose="02020603050405020304" pitchFamily="18" charset="0"/>
              </a:rPr>
              <a:t>(1)</a:t>
            </a:r>
            <a:r>
              <a:rPr lang="zh-CN" altLang="en-US" b="1">
                <a:solidFill>
                  <a:srgbClr val="FF0000"/>
                </a:solidFill>
                <a:latin typeface="Times New Roman" panose="02020603050405020304" pitchFamily="18" charset="0"/>
                <a:ea typeface="楷体" panose="02010609060101010101" pitchFamily="49" charset="-122"/>
              </a:rPr>
              <a:t>文法</a:t>
            </a:r>
            <a:endParaRPr lang="zh-CN" altLang="en-US" b="1">
              <a:solidFill>
                <a:schemeClr val="tx1"/>
              </a:solidFill>
              <a:latin typeface="Times New Roman" panose="02020603050405020304" pitchFamily="18" charset="0"/>
              <a:ea typeface="楷体" panose="02010609060101010101" pitchFamily="49" charset="-122"/>
            </a:endParaRPr>
          </a:p>
        </p:txBody>
      </p:sp>
      <p:sp>
        <p:nvSpPr>
          <p:cNvPr id="2" name="灯片编号占位符 1">
            <a:extLst>
              <a:ext uri="{FF2B5EF4-FFF2-40B4-BE49-F238E27FC236}">
                <a16:creationId xmlns:a16="http://schemas.microsoft.com/office/drawing/2014/main" id="{08DA2A66-9A11-47A0-B82A-FAEB31087F95}"/>
              </a:ext>
            </a:extLst>
          </p:cNvPr>
          <p:cNvSpPr>
            <a:spLocks noGrp="1"/>
          </p:cNvSpPr>
          <p:nvPr>
            <p:ph type="sldNum" sz="quarter" idx="12"/>
          </p:nvPr>
        </p:nvSpPr>
        <p:spPr/>
        <p:txBody>
          <a:bodyPr/>
          <a:lstStyle/>
          <a:p>
            <a:pPr>
              <a:defRPr/>
            </a:pPr>
            <a:fld id="{76D20AB1-C80E-44EB-B890-88EEF3B3DC08}" type="slidenum">
              <a:rPr lang="zh-CN" altLang="en-US" smtClean="0"/>
              <a:pPr>
                <a:defRPr/>
              </a:pPr>
              <a:t>22</a:t>
            </a:fld>
            <a:endParaRPr lang="en-US" altLang="zh-CN"/>
          </a:p>
        </p:txBody>
      </p:sp>
      <p:sp>
        <p:nvSpPr>
          <p:cNvPr id="6" name="对话气泡: 圆角矩形 5">
            <a:extLst>
              <a:ext uri="{FF2B5EF4-FFF2-40B4-BE49-F238E27FC236}">
                <a16:creationId xmlns:a16="http://schemas.microsoft.com/office/drawing/2014/main" id="{28929DF1-8910-4445-94A8-6F31F14351F1}"/>
              </a:ext>
            </a:extLst>
          </p:cNvPr>
          <p:cNvSpPr/>
          <p:nvPr/>
        </p:nvSpPr>
        <p:spPr>
          <a:xfrm>
            <a:off x="6588224" y="2931790"/>
            <a:ext cx="2232248" cy="936104"/>
          </a:xfrm>
          <a:prstGeom prst="wedgeRoundRectCallout">
            <a:avLst>
              <a:gd name="adj1" fmla="val -60779"/>
              <a:gd name="adj2" fmla="val -32998"/>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与</a:t>
            </a:r>
            <a:r>
              <a:rPr lang="en-US" altLang="zh-CN" sz="2400" b="1" dirty="0">
                <a:solidFill>
                  <a:schemeClr val="tx1"/>
                </a:solidFill>
              </a:rPr>
              <a:t>LR(0)</a:t>
            </a:r>
            <a:r>
              <a:rPr lang="zh-CN" altLang="en-US" sz="2400" b="1" dirty="0">
                <a:solidFill>
                  <a:schemeClr val="tx1"/>
                </a:solidFill>
              </a:rPr>
              <a:t>和</a:t>
            </a:r>
            <a:r>
              <a:rPr lang="en-US" altLang="zh-CN" sz="2400" b="1" dirty="0">
                <a:solidFill>
                  <a:schemeClr val="tx1"/>
                </a:solidFill>
              </a:rPr>
              <a:t>SLR</a:t>
            </a:r>
            <a:r>
              <a:rPr lang="zh-CN" altLang="en-US" sz="2400" b="1" dirty="0">
                <a:solidFill>
                  <a:schemeClr val="tx1"/>
                </a:solidFill>
              </a:rPr>
              <a:t>分析表不同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E03A640-DE24-46E6-800A-740A6D4CAF16}" type="slidenum">
              <a:rPr lang="zh-CN" altLang="en-US" smtClean="0"/>
              <a:pPr>
                <a:defRPr/>
              </a:pPr>
              <a:t>23</a:t>
            </a:fld>
            <a:endParaRPr lang="en-US" altLang="zh-CN"/>
          </a:p>
        </p:txBody>
      </p:sp>
      <p:sp>
        <p:nvSpPr>
          <p:cNvPr id="4" name="文本框 3"/>
          <p:cNvSpPr txBox="1"/>
          <p:nvPr>
            <p:custDataLst>
              <p:tags r:id="rId2"/>
            </p:custDataLst>
          </p:nvPr>
        </p:nvSpPr>
        <p:spPr>
          <a:xfrm>
            <a:off x="827584" y="699542"/>
            <a:ext cx="7704856" cy="1254920"/>
          </a:xfrm>
          <a:prstGeom prst="rect">
            <a:avLst/>
          </a:prstGeom>
          <a:noFill/>
        </p:spPr>
        <p:txBody>
          <a:bodyPr vert="horz" wrap="square" rtlCol="0" anchor="ctr" anchorCtr="0">
            <a:noAutofit/>
          </a:bodyPr>
          <a:lstStyle/>
          <a:p>
            <a:pPr>
              <a:lnSpc>
                <a:spcPct val="150000"/>
              </a:lnSpc>
            </a:pP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LR(1)</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自动机某项集中的项目</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400" b="1" i="1" dirty="0">
                <a:latin typeface="Times New Roman" panose="02020603050405020304" pitchFamily="18" charset="0"/>
                <a:ea typeface="楷体_GB2312" pitchFamily="49" charset="-122"/>
                <a:cs typeface="Times New Roman" panose="02020603050405020304" pitchFamily="18" charset="0"/>
              </a:rPr>
              <a:t>A</a:t>
            </a:r>
            <a:r>
              <a:rPr lang="en-US" altLang="zh-CN" sz="2400" b="1" dirty="0">
                <a:latin typeface="Times New Roman" panose="02020603050405020304" pitchFamily="18" charset="0"/>
                <a:ea typeface="楷体_GB2312" pitchFamily="49" charset="-122"/>
                <a:cs typeface="Times New Roman" panose="02020603050405020304" pitchFamily="18" charset="0"/>
              </a:rPr>
              <a:t>→</a:t>
            </a:r>
            <a:r>
              <a:rPr lang="en-US" altLang="zh-CN" sz="2400" b="1" i="1" dirty="0">
                <a:latin typeface="Times New Roman" panose="02020603050405020304" pitchFamily="18" charset="0"/>
                <a:ea typeface="楷体_GB2312" pitchFamily="49" charset="-122"/>
                <a:cs typeface="Times New Roman" panose="02020603050405020304" pitchFamily="18" charset="0"/>
              </a:rPr>
              <a:t>α</a:t>
            </a:r>
            <a:r>
              <a:rPr lang="en-US" altLang="zh-CN" sz="2400" b="1" i="1" dirty="0">
                <a:solidFill>
                  <a:srgbClr val="000000"/>
                </a:solidFill>
                <a:latin typeface="Times New Roman" panose="02020603050405020304" pitchFamily="18" charset="0"/>
                <a:cs typeface="Times New Roman" panose="02020603050405020304" pitchFamily="18" charset="0"/>
              </a:rPr>
              <a:t>·</a:t>
            </a:r>
            <a:r>
              <a:rPr lang="en-US" altLang="zh-CN" sz="2400" b="1" i="1" dirty="0">
                <a:solidFill>
                  <a:srgbClr val="000000"/>
                </a:solidFill>
                <a:latin typeface="Times New Roman" panose="02020603050405020304" pitchFamily="18" charset="0"/>
                <a:ea typeface="楷体_GB2312" pitchFamily="49" charset="-122"/>
                <a:cs typeface="Times New Roman" panose="02020603050405020304" pitchFamily="18" charset="0"/>
              </a:rPr>
              <a:t>X</a:t>
            </a:r>
            <a:r>
              <a:rPr lang="en-US" altLang="zh-CN" sz="2400" b="1" i="1" dirty="0">
                <a:latin typeface="Times New Roman" panose="02020603050405020304" pitchFamily="18" charset="0"/>
                <a:ea typeface="楷体_GB2312" pitchFamily="49" charset="-122"/>
                <a:cs typeface="Times New Roman" panose="02020603050405020304" pitchFamily="18" charset="0"/>
              </a:rPr>
              <a:t>β,</a:t>
            </a:r>
            <a:r>
              <a:rPr lang="zh-CN" altLang="en-US" sz="2400" b="1" dirty="0">
                <a:latin typeface="Times New Roman" panose="02020603050405020304" pitchFamily="18" charset="0"/>
                <a:ea typeface="楷体_GB2312" pitchFamily="49" charset="-122"/>
                <a:cs typeface="Times New Roman" panose="02020603050405020304" pitchFamily="18" charset="0"/>
              </a:rPr>
              <a:t> </a:t>
            </a:r>
            <a:r>
              <a:rPr lang="en-US" altLang="zh-CN" sz="2400" b="1" i="1" dirty="0">
                <a:latin typeface="Times New Roman" panose="02020603050405020304" pitchFamily="18" charset="0"/>
                <a:ea typeface="楷体_GB2312" pitchFamily="49" charset="-122"/>
                <a:cs typeface="Times New Roman" panose="02020603050405020304" pitchFamily="18" charset="0"/>
              </a:rPr>
              <a:t>b</a:t>
            </a:r>
            <a:r>
              <a:rPr lang="en-US" altLang="zh-CN" sz="2400" b="1" dirty="0">
                <a:latin typeface="Times New Roman" panose="02020603050405020304" pitchFamily="18" charset="0"/>
                <a:ea typeface="楷体_GB2312" pitchFamily="49" charset="-122"/>
                <a:cs typeface="Times New Roman" panose="02020603050405020304" pitchFamily="18" charset="0"/>
              </a:rPr>
              <a:t>]</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若有后继项目</a:t>
            </a:r>
            <a:r>
              <a:rPr lang="en-US" altLang="zh-CN" sz="2400" b="1" i="1" dirty="0">
                <a:latin typeface="Times New Roman" panose="02020603050405020304" pitchFamily="18" charset="0"/>
                <a:ea typeface="楷体_GB2312" pitchFamily="49" charset="-122"/>
                <a:cs typeface="Times New Roman" panose="02020603050405020304" pitchFamily="18" charset="0"/>
              </a:rPr>
              <a:t>A</a:t>
            </a:r>
            <a:r>
              <a:rPr lang="en-US" altLang="zh-CN" sz="2400" b="1" dirty="0">
                <a:latin typeface="Times New Roman" panose="02020603050405020304" pitchFamily="18" charset="0"/>
                <a:ea typeface="楷体_GB2312" pitchFamily="49" charset="-122"/>
                <a:cs typeface="Times New Roman" panose="02020603050405020304" pitchFamily="18" charset="0"/>
              </a:rPr>
              <a:t>→</a:t>
            </a:r>
            <a:r>
              <a:rPr lang="en-US" altLang="zh-CN" sz="2400" b="1" i="1" dirty="0">
                <a:latin typeface="Times New Roman" panose="02020603050405020304" pitchFamily="18" charset="0"/>
                <a:ea typeface="楷体_GB2312" pitchFamily="49" charset="-122"/>
                <a:cs typeface="Times New Roman" panose="02020603050405020304" pitchFamily="18" charset="0"/>
              </a:rPr>
              <a:t>α</a:t>
            </a:r>
            <a:r>
              <a:rPr lang="en-US" altLang="zh-CN" sz="2400" b="1" i="1" dirty="0">
                <a:solidFill>
                  <a:srgbClr val="000000"/>
                </a:solidFill>
                <a:latin typeface="Times New Roman" panose="02020603050405020304" pitchFamily="18" charset="0"/>
                <a:ea typeface="楷体_GB2312" pitchFamily="49" charset="-122"/>
                <a:cs typeface="Times New Roman" panose="02020603050405020304" pitchFamily="18" charset="0"/>
              </a:rPr>
              <a:t>X</a:t>
            </a:r>
            <a:r>
              <a:rPr lang="en-US" altLang="zh-CN" sz="2400" b="1" i="1" dirty="0">
                <a:solidFill>
                  <a:srgbClr val="000000"/>
                </a:solidFill>
                <a:latin typeface="Times New Roman" panose="02020603050405020304" pitchFamily="18" charset="0"/>
                <a:cs typeface="Times New Roman" panose="02020603050405020304" pitchFamily="18" charset="0"/>
              </a:rPr>
              <a:t> · </a:t>
            </a:r>
            <a:r>
              <a:rPr lang="en-US" altLang="zh-CN" sz="2400" b="1" i="1" dirty="0">
                <a:latin typeface="Times New Roman" panose="02020603050405020304" pitchFamily="18" charset="0"/>
                <a:ea typeface="楷体_GB2312" pitchFamily="49" charset="-122"/>
                <a:cs typeface="Times New Roman" panose="02020603050405020304" pitchFamily="18" charset="0"/>
              </a:rPr>
              <a:t>β</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，其后继项目的展望符是：</a:t>
            </a:r>
          </a:p>
        </p:txBody>
      </p:sp>
      <p:sp>
        <p:nvSpPr>
          <p:cNvPr id="5" name="文本框 4"/>
          <p:cNvSpPr txBox="1"/>
          <p:nvPr>
            <p:custDataLst>
              <p:tags r:id="rId3"/>
            </p:custDataLst>
          </p:nvPr>
        </p:nvSpPr>
        <p:spPr>
          <a:xfrm>
            <a:off x="2514600" y="2089547"/>
            <a:ext cx="4800600" cy="482204"/>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继承的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传播的</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2400" b="1"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b</a:t>
            </a:r>
            <a:endParaRPr lang="zh-CN" altLang="en-US" sz="2000" b="1" i="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6" name="文本框 5"/>
          <p:cNvSpPr txBox="1"/>
          <p:nvPr>
            <p:custDataLst>
              <p:tags r:id="rId4"/>
            </p:custDataLst>
          </p:nvPr>
        </p:nvSpPr>
        <p:spPr>
          <a:xfrm>
            <a:off x="2514600" y="2732485"/>
            <a:ext cx="4800600" cy="482204"/>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FOLLOW(X)</a:t>
            </a:r>
            <a:endParaRPr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p:sp>
        <p:nvSpPr>
          <p:cNvPr id="7" name="文本框 6"/>
          <p:cNvSpPr txBox="1"/>
          <p:nvPr>
            <p:custDataLst>
              <p:tags r:id="rId5"/>
            </p:custDataLst>
          </p:nvPr>
        </p:nvSpPr>
        <p:spPr>
          <a:xfrm>
            <a:off x="2514600" y="3375422"/>
            <a:ext cx="4800600" cy="482204"/>
          </a:xfrm>
          <a:prstGeom prst="rect">
            <a:avLst/>
          </a:prstGeom>
          <a:noFill/>
        </p:spPr>
        <p:txBody>
          <a:bodyPr vert="horz" rtlCol="0" anchor="ctr" anchorCtr="0">
            <a:noAutofit/>
          </a:bodyPr>
          <a:lstStyle/>
          <a:p>
            <a:r>
              <a:rPr lang="en-US" altLang="zh-CN"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FOLLOW(A)</a:t>
            </a:r>
            <a:endParaRPr lang="zh-CN" altLang="en-US" sz="20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mc:AlternateContent xmlns:mc="http://schemas.openxmlformats.org/markup-compatibility/2006" xmlns:a14="http://schemas.microsoft.com/office/drawing/2010/main">
        <mc:Choice Requires="a14">
          <p:sp>
            <p:nvSpPr>
              <p:cNvPr id="8" name="文本框 7"/>
              <p:cNvSpPr txBox="1"/>
              <p:nvPr>
                <p:custDataLst>
                  <p:tags r:id="rId6"/>
                </p:custDataLst>
              </p:nvPr>
            </p:nvSpPr>
            <p:spPr>
              <a:xfrm>
                <a:off x="2514600" y="4018360"/>
                <a:ext cx="4800600" cy="482204"/>
              </a:xfrm>
              <a:prstGeom prst="rect">
                <a:avLst/>
              </a:prstGeom>
              <a:noFill/>
            </p:spPr>
            <p:txBody>
              <a:bodyPr vert="horz" rtlCol="0" anchor="ctr" anchorCtr="0">
                <a:noAutofit/>
              </a:bodyPr>
              <a:lstStyle/>
              <a:p>
                <a:r>
                  <a:rPr lang="en-US" altLang="zh-CN" sz="20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FIRST( </a:t>
                </a:r>
                <a14:m>
                  <m:oMath xmlns:m="http://schemas.openxmlformats.org/officeDocument/2006/math">
                    <m:r>
                      <a:rPr lang="zh-CN" altLang="en-US" sz="2000" b="1"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𝜷</m:t>
                    </m:r>
                    <m:r>
                      <a:rPr lang="en-US" altLang="zh-CN" sz="2000" b="1"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𝒃</m:t>
                    </m:r>
                  </m:oMath>
                </a14:m>
                <a:r>
                  <a:rPr lang="en-US" altLang="zh-CN" sz="20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rPr>
                  <a:t>)</a:t>
                </a:r>
                <a:endParaRPr lang="zh-CN" altLang="en-US" sz="2000" b="1"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Microsoft Yahei" panose="020B0503020204020204" pitchFamily="34" charset="-122"/>
                </a:endParaRPr>
              </a:p>
            </p:txBody>
          </p:sp>
        </mc:Choice>
        <mc:Fallback xmlns="">
          <p:sp>
            <p:nvSpPr>
              <p:cNvPr id="8" name="文本框 7"/>
              <p:cNvSpPr txBox="1">
                <a:spLocks noRot="1" noChangeAspect="1" noMove="1" noResize="1" noEditPoints="1" noAdjustHandles="1" noChangeArrowheads="1" noChangeShapeType="1" noTextEdit="1"/>
              </p:cNvSpPr>
              <p:nvPr>
                <p:custDataLst>
                  <p:tags r:id="rId19"/>
                </p:custDataLst>
              </p:nvPr>
            </p:nvSpPr>
            <p:spPr>
              <a:xfrm>
                <a:off x="2514600" y="4018360"/>
                <a:ext cx="4800600" cy="482204"/>
              </a:xfrm>
              <a:prstGeom prst="rect">
                <a:avLst/>
              </a:prstGeom>
              <a:blipFill>
                <a:blip r:embed="rId20"/>
                <a:stretch>
                  <a:fillRect l="-1398" b="-13924"/>
                </a:stretch>
              </a:blipFill>
            </p:spPr>
            <p:txBody>
              <a:bodyPr/>
              <a:lstStyle/>
              <a:p>
                <a:r>
                  <a:rPr lang="zh-CN" altLang="en-US">
                    <a:noFill/>
                  </a:rPr>
                  <a:t> </a:t>
                </a:r>
              </a:p>
            </p:txBody>
          </p:sp>
        </mc:Fallback>
      </mc:AlternateContent>
      <p:sp>
        <p:nvSpPr>
          <p:cNvPr id="9" name="椭圆 8"/>
          <p:cNvSpPr>
            <a:spLocks noChangeAspect="1"/>
          </p:cNvSpPr>
          <p:nvPr>
            <p:custDataLst>
              <p:tags r:id="rId7"/>
            </p:custDataLst>
          </p:nvPr>
        </p:nvSpPr>
        <p:spPr bwMode="auto">
          <a:xfrm>
            <a:off x="1978819" y="2137767"/>
            <a:ext cx="385763" cy="385763"/>
          </a:xfrm>
          <a:prstGeom prst="ellipse">
            <a:avLst/>
          </a:prstGeom>
          <a:solidFill>
            <a:srgbClr val="00FF00"/>
          </a:solidFill>
          <a:ln w="254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defTabSz="685800" eaLnBrk="1" hangingPunct="1"/>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8"/>
            </p:custDataLst>
          </p:nvPr>
        </p:nvSpPr>
        <p:spPr bwMode="auto">
          <a:xfrm>
            <a:off x="1978819" y="2780704"/>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defTabSz="685800" eaLnBrk="1" hangingPunct="1"/>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9"/>
            </p:custDataLst>
          </p:nvPr>
        </p:nvSpPr>
        <p:spPr bwMode="auto">
          <a:xfrm>
            <a:off x="1978819" y="3423642"/>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defTabSz="685800" eaLnBrk="1" hangingPunct="1"/>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10"/>
            </p:custDataLst>
          </p:nvPr>
        </p:nvSpPr>
        <p:spPr bwMode="auto">
          <a:xfrm>
            <a:off x="1978819" y="4066579"/>
            <a:ext cx="385763" cy="385763"/>
          </a:xfrm>
          <a:prstGeom prst="ellipse">
            <a:avLst/>
          </a:prstGeom>
          <a:solidFill>
            <a:srgbClr val="808080"/>
          </a:solidFill>
          <a:ln w="127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defTabSz="685800" eaLnBrk="1" hangingPunct="1"/>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圆角矩形 12"/>
          <p:cNvSpPr/>
          <p:nvPr>
            <p:custDataLst>
              <p:tags r:id="rId11"/>
            </p:custDataLst>
          </p:nvPr>
        </p:nvSpPr>
        <p:spPr bwMode="auto">
          <a:xfrm>
            <a:off x="5772150" y="4661297"/>
            <a:ext cx="1157288" cy="308610"/>
          </a:xfrm>
          <a:prstGeom prst="roundRect">
            <a:avLst/>
          </a:prstGeom>
          <a:solidFill>
            <a:srgbClr val="808080"/>
          </a:solidFill>
          <a:ln w="381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defTabSz="685800" eaLnBrk="1" hangingPunct="1"/>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p:cNvGrpSpPr/>
          <p:nvPr>
            <p:custDataLst>
              <p:tags r:id="rId12"/>
            </p:custDataLst>
          </p:nvPr>
        </p:nvGrpSpPr>
        <p:grpSpPr>
          <a:xfrm>
            <a:off x="0" y="0"/>
            <a:ext cx="6858000" cy="490220"/>
            <a:chOff x="-1524000" y="0"/>
            <a:chExt cx="9144000" cy="653627"/>
          </a:xfrm>
        </p:grpSpPr>
        <p:sp>
          <p:nvSpPr>
            <p:cNvPr id="14" name="TitleBackground"/>
            <p:cNvSpPr/>
            <p:nvPr>
              <p:custDataLst>
                <p:tags r:id="rId14"/>
              </p:custDataLst>
            </p:nvPr>
          </p:nvSpPr>
          <p:spPr bwMode="auto">
            <a:xfrm>
              <a:off x="-1524000" y="0"/>
              <a:ext cx="9144000" cy="635000"/>
            </a:xfrm>
            <a:prstGeom prst="rect">
              <a:avLst/>
            </a:prstGeom>
            <a:solidFill>
              <a:srgbClr val="F6F7F8"/>
            </a:solidFill>
            <a:ln w="9525" cap="flat" cmpd="sng" algn="ctr">
              <a:noFill/>
              <a:prstDash val="solid"/>
              <a:round/>
              <a:headEnd type="none" w="med" len="med"/>
              <a:tailEnd type="none" w="med" len="med"/>
            </a:ln>
            <a:effectLst>
              <a:outerShdw dist="17961" dir="2700000" algn="ctr" rotWithShape="0">
                <a:schemeClr val="bg2"/>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68580" tIns="34290" rIns="68580" bIns="34290" numCol="1" rtlCol="0" anchor="t" anchorCtr="0" compatLnSpc="1">
              <a:prstTxWarp prst="textNoShape">
                <a:avLst/>
              </a:prstTxWarp>
            </a:bodyPr>
            <a:lstStyle/>
            <a:p>
              <a:pPr defTabSz="685800" eaLnBrk="1" hangingPunct="1"/>
              <a:endParaRPr lang="zh-CN" altLang="en-US" sz="1950"/>
            </a:p>
          </p:txBody>
        </p:sp>
        <p:sp>
          <p:nvSpPr>
            <p:cNvPr id="15" name="ColorBlock"/>
            <p:cNvSpPr/>
            <p:nvPr>
              <p:custDataLst>
                <p:tags r:id="rId15"/>
              </p:custDataLst>
            </p:nvPr>
          </p:nvSpPr>
          <p:spPr bwMode="auto">
            <a:xfrm>
              <a:off x="-1524000" y="0"/>
              <a:ext cx="190500" cy="635000"/>
            </a:xfrm>
            <a:prstGeom prst="rect">
              <a:avLst/>
            </a:prstGeom>
            <a:solidFill>
              <a:srgbClr val="639EF4"/>
            </a:solidFill>
            <a:ln w="9525" cap="flat" cmpd="sng" algn="ctr">
              <a:noFill/>
              <a:prstDash val="solid"/>
              <a:round/>
              <a:headEnd type="none" w="med" len="med"/>
              <a:tailEnd type="none" w="med" len="med"/>
            </a:ln>
            <a:effectLst>
              <a:outerShdw dist="17961" dir="2700000" algn="ctr" rotWithShape="0">
                <a:schemeClr val="bg2"/>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68580" tIns="34290" rIns="68580" bIns="34290" numCol="1" rtlCol="0" anchor="t" anchorCtr="0" compatLnSpc="1">
              <a:prstTxWarp prst="textNoShape">
                <a:avLst/>
              </a:prstTxWarp>
            </a:bodyPr>
            <a:lstStyle/>
            <a:p>
              <a:pPr defTabSz="685800" eaLnBrk="1" hangingPunct="1"/>
              <a:endParaRPr lang="zh-CN" altLang="en-US" sz="1950"/>
            </a:p>
          </p:txBody>
        </p:sp>
        <p:sp>
          <p:nvSpPr>
            <p:cNvPr id="16" name="TypeText"/>
            <p:cNvSpPr txBox="1"/>
            <p:nvPr>
              <p:custDataLst>
                <p:tags r:id="rId16"/>
              </p:custDataLst>
            </p:nvPr>
          </p:nvSpPr>
          <p:spPr>
            <a:xfrm>
              <a:off x="-1185333" y="0"/>
              <a:ext cx="1905000" cy="635000"/>
            </a:xfrm>
            <a:prstGeom prst="rect">
              <a:avLst/>
            </a:prstGeom>
            <a:noFill/>
          </p:spPr>
          <p:txBody>
            <a:bodyPr vert="horz" wrap="none"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p:cNvSpPr txBox="1"/>
            <p:nvPr>
              <p:custDataLst>
                <p:tags r:id="rId17"/>
              </p:custDataLst>
            </p:nvPr>
          </p:nvSpPr>
          <p:spPr>
            <a:xfrm>
              <a:off x="63924" y="145627"/>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0" name="图片 19">
            <a:extLst>
              <a:ext uri="{FF2B5EF4-FFF2-40B4-BE49-F238E27FC236}">
                <a16:creationId xmlns:a16="http://schemas.microsoft.com/office/drawing/2014/main" id="{6B2B793B-35D9-48BE-90D3-E0A90A2941E1}"/>
              </a:ext>
            </a:extLst>
          </p:cNvPr>
          <p:cNvPicPr>
            <a:picLocks/>
          </p:cNvPicPr>
          <p:nvPr>
            <p:custDataLst>
              <p:tags r:id="rId13"/>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02118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11E5A-6FEC-47DA-A65C-033AB515369B}"/>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3FFFEAC7-D44D-4010-BBE7-269865F5CCD1}"/>
              </a:ext>
            </a:extLst>
          </p:cNvPr>
          <p:cNvSpPr>
            <a:spLocks noGrp="1"/>
          </p:cNvSpPr>
          <p:nvPr>
            <p:ph idx="1"/>
          </p:nvPr>
        </p:nvSpPr>
        <p:spPr>
          <a:xfrm>
            <a:off x="755576" y="1041164"/>
            <a:ext cx="7632848" cy="3618817"/>
          </a:xfrm>
        </p:spPr>
        <p:txBody>
          <a:bodyPr/>
          <a:lstStyle/>
          <a:p>
            <a:r>
              <a:rPr lang="zh-CN" altLang="en-US" sz="2800" b="1" dirty="0">
                <a:latin typeface="Times New Roman" panose="02020603050405020304" pitchFamily="18" charset="0"/>
                <a:cs typeface="Times New Roman" panose="02020603050405020304" pitchFamily="18" charset="0"/>
              </a:rPr>
              <a:t>画出文法的</a:t>
            </a:r>
            <a:r>
              <a:rPr lang="en-US" altLang="zh-CN" sz="2800" b="1" dirty="0">
                <a:latin typeface="Times New Roman" panose="02020603050405020304" pitchFamily="18" charset="0"/>
                <a:cs typeface="Times New Roman" panose="02020603050405020304" pitchFamily="18" charset="0"/>
              </a:rPr>
              <a:t>LR(1)</a:t>
            </a:r>
            <a:r>
              <a:rPr lang="zh-CN" altLang="en-US" sz="2800" b="1" dirty="0">
                <a:latin typeface="Times New Roman" panose="02020603050405020304" pitchFamily="18" charset="0"/>
                <a:cs typeface="Times New Roman" panose="02020603050405020304" pitchFamily="18" charset="0"/>
              </a:rPr>
              <a:t>自动机，并构建</a:t>
            </a:r>
            <a:r>
              <a:rPr lang="en-US" altLang="zh-CN" sz="2800" b="1" dirty="0">
                <a:latin typeface="Times New Roman" panose="02020603050405020304" pitchFamily="18" charset="0"/>
                <a:cs typeface="Times New Roman" panose="02020603050405020304" pitchFamily="18" charset="0"/>
              </a:rPr>
              <a:t>LR(1)</a:t>
            </a:r>
            <a:r>
              <a:rPr lang="zh-CN" altLang="en-US" sz="2800" b="1" dirty="0">
                <a:latin typeface="Times New Roman" panose="02020603050405020304" pitchFamily="18" charset="0"/>
                <a:cs typeface="Times New Roman" panose="02020603050405020304" pitchFamily="18" charset="0"/>
              </a:rPr>
              <a:t>分析表</a:t>
            </a:r>
            <a:endParaRPr lang="en-US" altLang="zh-CN" sz="2800" b="1" dirty="0">
              <a:latin typeface="Times New Roman" panose="02020603050405020304" pitchFamily="18" charset="0"/>
              <a:cs typeface="Times New Roman" panose="02020603050405020304" pitchFamily="18" charset="0"/>
            </a:endParaRPr>
          </a:p>
          <a:p>
            <a:pPr marL="0" indent="0">
              <a:lnSpc>
                <a:spcPct val="150000"/>
              </a:lnSpc>
              <a:buNone/>
            </a:pPr>
            <a:r>
              <a:rPr lang="zh-CN" altLang="en-US" b="1" dirty="0">
                <a:latin typeface="Times New Roman" panose="02020603050405020304" pitchFamily="18" charset="0"/>
                <a:cs typeface="Times New Roman" panose="02020603050405020304" pitchFamily="18" charset="0"/>
              </a:rPr>
              <a:t>文法</a:t>
            </a:r>
            <a:r>
              <a:rPr lang="en-US" altLang="zh-CN" b="1" dirty="0">
                <a:latin typeface="Times New Roman" panose="02020603050405020304" pitchFamily="18" charset="0"/>
                <a:cs typeface="Times New Roman" panose="02020603050405020304" pitchFamily="18" charset="0"/>
              </a:rPr>
              <a:t>G’</a:t>
            </a:r>
          </a:p>
          <a:p>
            <a:pPr marL="609600" indent="-609600" eaLnBrk="1" hangingPunct="1">
              <a:lnSpc>
                <a:spcPct val="150000"/>
              </a:lnSpc>
              <a:buNone/>
              <a:defRPr/>
            </a:pPr>
            <a:r>
              <a:rPr lang="zh-CN" altLang="zh-CN" b="1" noProof="1">
                <a:solidFill>
                  <a:srgbClr val="000000"/>
                </a:solidFill>
                <a:latin typeface="Times New Roman" panose="02020603050405020304" pitchFamily="18" charset="0"/>
                <a:cs typeface="Times New Roman" panose="02020603050405020304" pitchFamily="18" charset="0"/>
              </a:rPr>
              <a:t>0) </a:t>
            </a:r>
            <a:r>
              <a:rPr lang="en-US" altLang="zh-CN" b="1" i="1" noProof="1">
                <a:solidFill>
                  <a:srgbClr val="000000"/>
                </a:solidFill>
                <a:latin typeface="Times New Roman" panose="02020603050405020304" pitchFamily="18" charset="0"/>
                <a:cs typeface="Times New Roman" panose="02020603050405020304" pitchFamily="18" charset="0"/>
              </a:rPr>
              <a:t>S′ →S</a:t>
            </a:r>
          </a:p>
          <a:p>
            <a:pPr marL="609600" indent="-609600" eaLnBrk="1" hangingPunct="1">
              <a:lnSpc>
                <a:spcPct val="150000"/>
              </a:lnSpc>
              <a:buNone/>
              <a:defRPr/>
            </a:pPr>
            <a:r>
              <a:rPr lang="en-US" altLang="zh-CN" b="1" noProof="1">
                <a:solidFill>
                  <a:srgbClr val="000000"/>
                </a:solidFill>
                <a:latin typeface="Times New Roman" panose="02020603050405020304" pitchFamily="18" charset="0"/>
                <a:cs typeface="Times New Roman" panose="02020603050405020304" pitchFamily="18" charset="0"/>
              </a:rPr>
              <a:t>1) </a:t>
            </a:r>
            <a:r>
              <a:rPr lang="en-US" altLang="zh-CN" b="1" i="1" noProof="1">
                <a:solidFill>
                  <a:srgbClr val="000000"/>
                </a:solidFill>
                <a:latin typeface="Times New Roman" panose="02020603050405020304" pitchFamily="18" charset="0"/>
                <a:cs typeface="Times New Roman" panose="02020603050405020304" pitchFamily="18" charset="0"/>
              </a:rPr>
              <a:t>S→BB</a:t>
            </a:r>
          </a:p>
          <a:p>
            <a:pPr marL="609600" indent="-609600" eaLnBrk="1" hangingPunct="1">
              <a:lnSpc>
                <a:spcPct val="150000"/>
              </a:lnSpc>
              <a:buNone/>
              <a:defRPr/>
            </a:pPr>
            <a:r>
              <a:rPr lang="en-US" altLang="zh-CN" b="1" noProof="1">
                <a:solidFill>
                  <a:srgbClr val="000000"/>
                </a:solidFill>
                <a:latin typeface="Times New Roman" panose="02020603050405020304" pitchFamily="18" charset="0"/>
                <a:cs typeface="Times New Roman" panose="02020603050405020304" pitchFamily="18" charset="0"/>
              </a:rPr>
              <a:t>2) </a:t>
            </a:r>
            <a:r>
              <a:rPr lang="en-US" altLang="zh-CN" b="1" i="1" noProof="1">
                <a:solidFill>
                  <a:srgbClr val="000000"/>
                </a:solidFill>
                <a:latin typeface="Times New Roman" panose="02020603050405020304" pitchFamily="18" charset="0"/>
                <a:cs typeface="Times New Roman" panose="02020603050405020304" pitchFamily="18" charset="0"/>
              </a:rPr>
              <a:t>B→aB</a:t>
            </a:r>
          </a:p>
          <a:p>
            <a:pPr marL="609600" indent="-609600" eaLnBrk="1" hangingPunct="1">
              <a:lnSpc>
                <a:spcPct val="150000"/>
              </a:lnSpc>
              <a:buNone/>
              <a:defRPr/>
            </a:pPr>
            <a:r>
              <a:rPr lang="en-US" altLang="zh-CN" b="1" noProof="1">
                <a:solidFill>
                  <a:srgbClr val="000000"/>
                </a:solidFill>
                <a:latin typeface="Times New Roman" panose="02020603050405020304" pitchFamily="18" charset="0"/>
                <a:cs typeface="Times New Roman" panose="02020603050405020304" pitchFamily="18" charset="0"/>
              </a:rPr>
              <a:t>3) </a:t>
            </a:r>
            <a:r>
              <a:rPr lang="en-US" altLang="zh-CN" b="1" i="1" noProof="1">
                <a:solidFill>
                  <a:srgbClr val="000000"/>
                </a:solidFill>
                <a:latin typeface="Times New Roman" panose="02020603050405020304" pitchFamily="18" charset="0"/>
                <a:cs typeface="Times New Roman" panose="02020603050405020304" pitchFamily="18" charset="0"/>
              </a:rPr>
              <a:t>B→b</a:t>
            </a:r>
          </a:p>
        </p:txBody>
      </p:sp>
    </p:spTree>
    <p:extLst>
      <p:ext uri="{BB962C8B-B14F-4D97-AF65-F5344CB8AC3E}">
        <p14:creationId xmlns:p14="http://schemas.microsoft.com/office/powerpoint/2010/main" val="3046730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755650" y="268288"/>
            <a:ext cx="7931150" cy="358775"/>
          </a:xfrm>
        </p:spPr>
        <p:txBody>
          <a:bodyPr/>
          <a:lstStyle/>
          <a:p>
            <a:pPr eaLnBrk="1" hangingPunct="1"/>
            <a:r>
              <a:rPr lang="en-US" altLang="zh-CN" sz="3000">
                <a:solidFill>
                  <a:srgbClr val="000000"/>
                </a:solidFill>
                <a:latin typeface="微软雅黑" panose="020B0503020204020204" pitchFamily="34" charset="-122"/>
                <a:ea typeface="微软雅黑" panose="020B0503020204020204" pitchFamily="34" charset="-122"/>
              </a:rPr>
              <a:t>4.4.4 </a:t>
            </a:r>
            <a:r>
              <a:rPr lang="en-US" altLang="zh-CN" sz="3000" i="1">
                <a:solidFill>
                  <a:srgbClr val="000000"/>
                </a:solidFill>
                <a:ea typeface="黑体" panose="02010609060101010101" pitchFamily="49" charset="-122"/>
                <a:cs typeface="Times New Roman" panose="02020603050405020304" pitchFamily="18" charset="0"/>
              </a:rPr>
              <a:t>LALR</a:t>
            </a:r>
            <a:r>
              <a:rPr lang="zh-CN" altLang="en-US" sz="3000">
                <a:solidFill>
                  <a:srgbClr val="000000"/>
                </a:solidFill>
                <a:latin typeface="微软雅黑" panose="020B0503020204020204" pitchFamily="34" charset="-122"/>
                <a:ea typeface="微软雅黑" panose="020B0503020204020204" pitchFamily="34" charset="-122"/>
              </a:rPr>
              <a:t>分析</a:t>
            </a:r>
            <a:endParaRPr lang="zh-CN" altLang="en-US" sz="3000">
              <a:solidFill>
                <a:schemeClr val="tx1"/>
              </a:solidFill>
              <a:latin typeface="微软雅黑" panose="020B0503020204020204" pitchFamily="34" charset="-122"/>
              <a:ea typeface="微软雅黑" panose="020B0503020204020204" pitchFamily="34" charset="-122"/>
            </a:endParaRPr>
          </a:p>
        </p:txBody>
      </p:sp>
      <p:sp>
        <p:nvSpPr>
          <p:cNvPr id="59" name="Rectangle 37"/>
          <p:cNvSpPr>
            <a:spLocks noChangeArrowheads="1"/>
          </p:cNvSpPr>
          <p:nvPr/>
        </p:nvSpPr>
        <p:spPr bwMode="auto">
          <a:xfrm>
            <a:off x="98425" y="1328738"/>
            <a:ext cx="1290638" cy="1908175"/>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lnSpc>
                <a:spcPts val="2000"/>
              </a:lnSpc>
              <a:spcBef>
                <a:spcPct val="20000"/>
              </a:spcBef>
              <a:buFont typeface="Wingdings" pitchFamily="2" charset="2"/>
              <a:buNone/>
              <a:defRPr/>
            </a:pPr>
            <a:r>
              <a:rPr lang="zh-CN" altLang="zh-CN" b="1" noProof="1">
                <a:solidFill>
                  <a:srgbClr val="000000"/>
                </a:solidFill>
                <a:latin typeface="Times New Roman" pitchFamily="18" charset="0"/>
                <a:ea typeface="Times New Roman" pitchFamily="18" charset="0"/>
                <a:cs typeface="华文楷体" pitchFamily="2" charset="-122"/>
              </a:rPr>
              <a:t>0) </a:t>
            </a:r>
            <a:r>
              <a:rPr lang="en-US" altLang="zh-CN" b="1" i="1" noProof="1">
                <a:solidFill>
                  <a:srgbClr val="000000"/>
                </a:solidFill>
                <a:latin typeface="Times New Roman" pitchFamily="18" charset="0"/>
                <a:ea typeface="Times New Roman" pitchFamily="18" charset="0"/>
                <a:cs typeface="华文楷体" pitchFamily="2" charset="-122"/>
              </a:rPr>
              <a:t>S</a:t>
            </a:r>
            <a:r>
              <a:rPr lang="en-US" altLang="zh-CN" sz="1600" b="1" i="1" noProof="1">
                <a:solidFill>
                  <a:srgbClr val="000000"/>
                </a:solidFill>
                <a:latin typeface="Times New Roman" pitchFamily="18" charset="0"/>
                <a:ea typeface="Times New Roman" pitchFamily="18" charset="0"/>
                <a:cs typeface="华文楷体" pitchFamily="2" charset="-122"/>
              </a:rPr>
              <a:t>′ </a:t>
            </a:r>
            <a:r>
              <a:rPr lang="en-US" altLang="zh-CN" b="1" i="1" noProof="1">
                <a:solidFill>
                  <a:srgbClr val="000000"/>
                </a:solidFill>
                <a:latin typeface="Times New Roman" pitchFamily="18" charset="0"/>
                <a:ea typeface="Times New Roman" pitchFamily="18" charset="0"/>
                <a:cs typeface="华文楷体" pitchFamily="2" charset="-122"/>
              </a:rPr>
              <a:t>→S</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1) </a:t>
            </a:r>
            <a:r>
              <a:rPr lang="en-US" altLang="zh-CN" b="1" i="1" noProof="1">
                <a:solidFill>
                  <a:srgbClr val="000000"/>
                </a:solidFill>
                <a:latin typeface="Times New Roman" pitchFamily="18" charset="0"/>
                <a:ea typeface="Times New Roman" pitchFamily="18" charset="0"/>
                <a:cs typeface="华文楷体" pitchFamily="2" charset="-122"/>
              </a:rPr>
              <a:t>S→L=R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2) </a:t>
            </a:r>
            <a:r>
              <a:rPr lang="en-US" altLang="zh-CN" b="1" i="1" noProof="1">
                <a:solidFill>
                  <a:srgbClr val="000000"/>
                </a:solidFill>
                <a:latin typeface="Times New Roman" pitchFamily="18" charset="0"/>
                <a:ea typeface="Times New Roman" pitchFamily="18" charset="0"/>
                <a:cs typeface="华文楷体" pitchFamily="2" charset="-122"/>
              </a:rPr>
              <a:t>S→R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3) </a:t>
            </a:r>
            <a:r>
              <a:rPr lang="en-US" altLang="zh-CN" b="1" i="1" noProof="1">
                <a:solidFill>
                  <a:srgbClr val="000000"/>
                </a:solidFill>
                <a:latin typeface="Times New Roman" pitchFamily="18" charset="0"/>
                <a:ea typeface="Times New Roman" pitchFamily="18" charset="0"/>
                <a:cs typeface="华文楷体" pitchFamily="2" charset="-122"/>
              </a:rPr>
              <a:t>L→*R</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4) </a:t>
            </a:r>
            <a:r>
              <a:rPr lang="en-US" altLang="zh-CN" b="1" i="1" noProof="1">
                <a:solidFill>
                  <a:srgbClr val="000000"/>
                </a:solidFill>
                <a:latin typeface="Times New Roman" pitchFamily="18" charset="0"/>
                <a:ea typeface="Times New Roman" pitchFamily="18" charset="0"/>
                <a:cs typeface="华文楷体" pitchFamily="2" charset="-122"/>
              </a:rPr>
              <a:t>L→</a:t>
            </a:r>
            <a:r>
              <a:rPr lang="en-US" altLang="zh-CN" b="1" noProof="1">
                <a:solidFill>
                  <a:srgbClr val="000000"/>
                </a:solidFill>
                <a:latin typeface="Times New Roman" pitchFamily="18" charset="0"/>
                <a:ea typeface="Times New Roman" pitchFamily="18" charset="0"/>
                <a:cs typeface="华文楷体" pitchFamily="2" charset="-122"/>
              </a:rPr>
              <a:t>id</a:t>
            </a:r>
          </a:p>
          <a:p>
            <a:pPr marL="609600" indent="-609600" eaLnBrk="1" hangingPunct="1">
              <a:lnSpc>
                <a:spcPts val="2000"/>
              </a:lnSpc>
              <a:spcBef>
                <a:spcPct val="20000"/>
              </a:spcBef>
              <a:buFont typeface="Wingdings" pitchFamily="2" charset="2"/>
              <a:buNone/>
              <a:defRPr/>
            </a:pPr>
            <a:r>
              <a:rPr lang="en-US" altLang="zh-CN" b="1" noProof="1">
                <a:solidFill>
                  <a:srgbClr val="000000"/>
                </a:solidFill>
                <a:latin typeface="Times New Roman" pitchFamily="18" charset="0"/>
                <a:ea typeface="Times New Roman" pitchFamily="18" charset="0"/>
                <a:cs typeface="华文楷体" pitchFamily="2" charset="-122"/>
              </a:rPr>
              <a:t>5) </a:t>
            </a:r>
            <a:r>
              <a:rPr lang="en-US" altLang="zh-CN" b="1" i="1" noProof="1">
                <a:solidFill>
                  <a:srgbClr val="000000"/>
                </a:solidFill>
                <a:latin typeface="Times New Roman" pitchFamily="18" charset="0"/>
                <a:ea typeface="Times New Roman" pitchFamily="18" charset="0"/>
                <a:cs typeface="华文楷体" pitchFamily="2" charset="-122"/>
              </a:rPr>
              <a:t>R→L</a:t>
            </a:r>
          </a:p>
        </p:txBody>
      </p:sp>
      <p:sp>
        <p:nvSpPr>
          <p:cNvPr id="66" name="矩形 65"/>
          <p:cNvSpPr/>
          <p:nvPr/>
        </p:nvSpPr>
        <p:spPr>
          <a:xfrm>
            <a:off x="5237163" y="3457575"/>
            <a:ext cx="1711325" cy="814388"/>
          </a:xfrm>
          <a:prstGeom prst="rect">
            <a:avLst/>
          </a:prstGeom>
          <a:noFill/>
          <a:ln w="3810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nvGrpSpPr>
          <p:cNvPr id="63493" name="组合 67"/>
          <p:cNvGrpSpPr>
            <a:grpSpLocks/>
          </p:cNvGrpSpPr>
          <p:nvPr/>
        </p:nvGrpSpPr>
        <p:grpSpPr bwMode="auto">
          <a:xfrm>
            <a:off x="1476375" y="63500"/>
            <a:ext cx="7823200" cy="5016500"/>
            <a:chOff x="1475656" y="63500"/>
            <a:chExt cx="7824390" cy="5016500"/>
          </a:xfrm>
        </p:grpSpPr>
        <p:sp>
          <p:nvSpPr>
            <p:cNvPr id="61455" name="Text Box 5"/>
            <p:cNvSpPr txBox="1">
              <a:spLocks noChangeArrowheads="1"/>
            </p:cNvSpPr>
            <p:nvPr/>
          </p:nvSpPr>
          <p:spPr bwMode="auto">
            <a:xfrm>
              <a:off x="1475656" y="1041400"/>
              <a:ext cx="1555987" cy="2154238"/>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0</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 · S</a:t>
              </a:r>
              <a:r>
                <a:rPr lang="zh-CN" altLang="en-US"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rPr>
                <a:t>,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 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 · </a:t>
              </a:r>
              <a:r>
                <a:rPr lang="en-US" altLang="zh-CN" sz="2000" b="1">
                  <a:solidFill>
                    <a:srgbClr val="000000"/>
                  </a:solidFill>
                  <a:latin typeface="Times New Roman" panose="02020603050405020304" pitchFamily="18" charset="0"/>
                </a:rPr>
                <a:t>id</a:t>
              </a:r>
              <a:r>
                <a:rPr lang="en-US" altLang="zh-CN" sz="2000" b="1" i="1">
                  <a:solidFill>
                    <a:srgbClr val="000000"/>
                  </a:solidFill>
                  <a:latin typeface="Times New Roman" panose="02020603050405020304" pitchFamily="18" charset="0"/>
                </a:rPr>
                <a:t>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 · L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61456" name="Text Box 6"/>
            <p:cNvSpPr txBox="1">
              <a:spLocks noChangeArrowheads="1"/>
            </p:cNvSpPr>
            <p:nvPr/>
          </p:nvSpPr>
          <p:spPr bwMode="auto">
            <a:xfrm>
              <a:off x="3334902" y="682625"/>
              <a:ext cx="1224148"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1</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→S·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61457" name="Line 7"/>
            <p:cNvSpPr>
              <a:spLocks noChangeShapeType="1"/>
            </p:cNvSpPr>
            <p:nvPr/>
          </p:nvSpPr>
          <p:spPr bwMode="auto">
            <a:xfrm flipV="1">
              <a:off x="3056900" y="1273175"/>
              <a:ext cx="28894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 name="Text Box 8"/>
            <p:cNvSpPr txBox="1">
              <a:spLocks noChangeArrowheads="1"/>
            </p:cNvSpPr>
            <p:nvPr/>
          </p:nvSpPr>
          <p:spPr bwMode="auto">
            <a:xfrm>
              <a:off x="3334902" y="1463675"/>
              <a:ext cx="1479775" cy="9382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2</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S→L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1459" name="Line 9"/>
            <p:cNvSpPr>
              <a:spLocks noChangeShapeType="1"/>
            </p:cNvSpPr>
            <p:nvPr/>
          </p:nvSpPr>
          <p:spPr bwMode="auto">
            <a:xfrm flipV="1">
              <a:off x="3047374" y="1860550"/>
              <a:ext cx="29846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60" name="Text Box 10"/>
            <p:cNvSpPr txBox="1">
              <a:spLocks noChangeArrowheads="1"/>
            </p:cNvSpPr>
            <p:nvPr/>
          </p:nvSpPr>
          <p:spPr bwMode="auto">
            <a:xfrm>
              <a:off x="3023561" y="1465263"/>
              <a:ext cx="5032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77" name="Text Box 11"/>
            <p:cNvSpPr txBox="1">
              <a:spLocks noChangeArrowheads="1"/>
            </p:cNvSpPr>
            <p:nvPr/>
          </p:nvSpPr>
          <p:spPr bwMode="auto">
            <a:xfrm>
              <a:off x="3334902" y="2444750"/>
              <a:ext cx="1224148"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3</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1462" name="Line 12"/>
            <p:cNvSpPr>
              <a:spLocks noChangeShapeType="1"/>
            </p:cNvSpPr>
            <p:nvPr/>
          </p:nvSpPr>
          <p:spPr bwMode="auto">
            <a:xfrm flipV="1">
              <a:off x="3023561" y="2700338"/>
              <a:ext cx="28894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63" name="Text Box 13"/>
            <p:cNvSpPr txBox="1">
              <a:spLocks noChangeArrowheads="1"/>
            </p:cNvSpPr>
            <p:nvPr/>
          </p:nvSpPr>
          <p:spPr bwMode="auto">
            <a:xfrm>
              <a:off x="2996571" y="2333625"/>
              <a:ext cx="60963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81" name="Text Box 14"/>
            <p:cNvSpPr txBox="1">
              <a:spLocks noChangeArrowheads="1"/>
            </p:cNvSpPr>
            <p:nvPr/>
          </p:nvSpPr>
          <p:spPr bwMode="auto">
            <a:xfrm>
              <a:off x="3346015" y="3236913"/>
              <a:ext cx="1568689" cy="15033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4</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a:solidFill>
                    <a:srgbClr val="000000"/>
                  </a:solidFill>
                  <a:latin typeface="Times New Roman" panose="02020603050405020304" pitchFamily="18" charset="0"/>
                  <a:cs typeface="Times New Roman" panose="02020603050405020304" pitchFamily="18" charset="0"/>
                </a:rPr>
                <a:t> </a:t>
              </a:r>
              <a:r>
                <a:rPr kumimoji="1" lang="en-US" altLang="zh-CN" sz="2000" b="1">
                  <a:solidFill>
                    <a:srgbClr val="000000"/>
                  </a:solidFill>
                  <a:latin typeface="Times New Roman" panose="02020603050405020304" pitchFamily="18" charset="0"/>
                </a:rPr>
                <a:t>id</a:t>
              </a:r>
              <a:r>
                <a:rPr kumimoji="1" lang="zh-CN" altLang="en-US" sz="2000" b="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82" name="Text Box 15"/>
            <p:cNvSpPr txBox="1">
              <a:spLocks noChangeArrowheads="1"/>
            </p:cNvSpPr>
            <p:nvPr/>
          </p:nvSpPr>
          <p:spPr bwMode="auto">
            <a:xfrm>
              <a:off x="5289411" y="4281488"/>
              <a:ext cx="1582979"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5</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a:t>
              </a:r>
              <a:r>
                <a:rPr kumimoji="1" lang="en-US" altLang="zh-CN" sz="2000" b="1">
                  <a:solidFill>
                    <a:srgbClr val="000000"/>
                  </a:solidFill>
                  <a:latin typeface="Times New Roman" panose="02020603050405020304" pitchFamily="18" charset="0"/>
                </a:rPr>
                <a:t>id</a:t>
              </a:r>
              <a:r>
                <a:rPr kumimoji="1" lang="en-US" altLang="zh-CN"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1466" name="Text Box 16"/>
            <p:cNvSpPr txBox="1">
              <a:spLocks noChangeArrowheads="1"/>
            </p:cNvSpPr>
            <p:nvPr/>
          </p:nvSpPr>
          <p:spPr bwMode="auto">
            <a:xfrm>
              <a:off x="3061663" y="2932113"/>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61467" name="Text Box 17"/>
            <p:cNvSpPr txBox="1">
              <a:spLocks noChangeArrowheads="1"/>
            </p:cNvSpPr>
            <p:nvPr/>
          </p:nvSpPr>
          <p:spPr bwMode="auto">
            <a:xfrm>
              <a:off x="2704454" y="3687763"/>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61468" name="Line 19"/>
            <p:cNvSpPr>
              <a:spLocks noChangeShapeType="1"/>
            </p:cNvSpPr>
            <p:nvPr/>
          </p:nvSpPr>
          <p:spPr bwMode="auto">
            <a:xfrm flipV="1">
              <a:off x="4814367" y="1924050"/>
              <a:ext cx="430237"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69" name="Text Box 20"/>
            <p:cNvSpPr txBox="1">
              <a:spLocks noChangeArrowheads="1"/>
            </p:cNvSpPr>
            <p:nvPr/>
          </p:nvSpPr>
          <p:spPr bwMode="auto">
            <a:xfrm>
              <a:off x="4809603" y="1595438"/>
              <a:ext cx="45722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a:t>
              </a:r>
            </a:p>
          </p:txBody>
        </p:sp>
        <p:sp>
          <p:nvSpPr>
            <p:cNvPr id="87" name="Text Box 21"/>
            <p:cNvSpPr txBox="1">
              <a:spLocks noChangeArrowheads="1"/>
            </p:cNvSpPr>
            <p:nvPr/>
          </p:nvSpPr>
          <p:spPr bwMode="auto">
            <a:xfrm>
              <a:off x="5289411" y="2733675"/>
              <a:ext cx="1654427" cy="7064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7</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1471" name="Line 22"/>
            <p:cNvSpPr>
              <a:spLocks noChangeShapeType="1"/>
            </p:cNvSpPr>
            <p:nvPr/>
          </p:nvSpPr>
          <p:spPr bwMode="auto">
            <a:xfrm>
              <a:off x="4933436" y="3308350"/>
              <a:ext cx="39372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2" name="Text Box 23"/>
            <p:cNvSpPr txBox="1">
              <a:spLocks noChangeArrowheads="1"/>
            </p:cNvSpPr>
            <p:nvPr/>
          </p:nvSpPr>
          <p:spPr bwMode="auto">
            <a:xfrm>
              <a:off x="4879457" y="2949575"/>
              <a:ext cx="45722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90" name="Text Box 24"/>
            <p:cNvSpPr txBox="1">
              <a:spLocks noChangeArrowheads="1"/>
            </p:cNvSpPr>
            <p:nvPr/>
          </p:nvSpPr>
          <p:spPr bwMode="auto">
            <a:xfrm>
              <a:off x="5289411" y="3525838"/>
              <a:ext cx="1582979"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8</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1474" name="Line 25"/>
            <p:cNvSpPr>
              <a:spLocks noChangeShapeType="1"/>
            </p:cNvSpPr>
            <p:nvPr/>
          </p:nvSpPr>
          <p:spPr bwMode="auto">
            <a:xfrm>
              <a:off x="4901684" y="3957638"/>
              <a:ext cx="38737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5" name="Text Box 26"/>
            <p:cNvSpPr txBox="1">
              <a:spLocks noChangeArrowheads="1"/>
            </p:cNvSpPr>
            <p:nvPr/>
          </p:nvSpPr>
          <p:spPr bwMode="auto">
            <a:xfrm>
              <a:off x="4895333" y="3597275"/>
              <a:ext cx="38102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93" name="Text Box 27"/>
            <p:cNvSpPr txBox="1">
              <a:spLocks noChangeArrowheads="1"/>
            </p:cNvSpPr>
            <p:nvPr/>
          </p:nvSpPr>
          <p:spPr bwMode="auto">
            <a:xfrm>
              <a:off x="7318545" y="63500"/>
              <a:ext cx="1524232"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9</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1477" name="Line 28"/>
            <p:cNvSpPr>
              <a:spLocks noChangeShapeType="1"/>
            </p:cNvSpPr>
            <p:nvPr/>
          </p:nvSpPr>
          <p:spPr bwMode="auto">
            <a:xfrm flipV="1">
              <a:off x="6954443" y="373257"/>
              <a:ext cx="327891" cy="38556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8" name="Text Box 29"/>
            <p:cNvSpPr txBox="1">
              <a:spLocks noChangeArrowheads="1"/>
            </p:cNvSpPr>
            <p:nvPr/>
          </p:nvSpPr>
          <p:spPr bwMode="auto">
            <a:xfrm>
              <a:off x="6718374" y="369251"/>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61479" name="Text Box 33"/>
            <p:cNvSpPr txBox="1">
              <a:spLocks noChangeArrowheads="1"/>
            </p:cNvSpPr>
            <p:nvPr/>
          </p:nvSpPr>
          <p:spPr bwMode="auto">
            <a:xfrm>
              <a:off x="3031498" y="896938"/>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a:t>
              </a:r>
            </a:p>
          </p:txBody>
        </p:sp>
        <p:sp>
          <p:nvSpPr>
            <p:cNvPr id="61480" name="Line 34"/>
            <p:cNvSpPr>
              <a:spLocks noChangeShapeType="1"/>
            </p:cNvSpPr>
            <p:nvPr/>
          </p:nvSpPr>
          <p:spPr bwMode="auto">
            <a:xfrm flipV="1">
              <a:off x="4911209" y="4564063"/>
              <a:ext cx="377847" cy="15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81" name="Text Box 35"/>
            <p:cNvSpPr txBox="1">
              <a:spLocks noChangeArrowheads="1"/>
            </p:cNvSpPr>
            <p:nvPr/>
          </p:nvSpPr>
          <p:spPr bwMode="auto">
            <a:xfrm>
              <a:off x="4879457" y="4175125"/>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grpSp>
          <p:nvGrpSpPr>
            <p:cNvPr id="61482" name="Group 36"/>
            <p:cNvGrpSpPr>
              <a:grpSpLocks/>
            </p:cNvGrpSpPr>
            <p:nvPr/>
          </p:nvGrpSpPr>
          <p:grpSpPr bwMode="auto">
            <a:xfrm>
              <a:off x="3045787" y="3975100"/>
              <a:ext cx="290529" cy="269875"/>
              <a:chOff x="2335" y="3249"/>
              <a:chExt cx="183" cy="226"/>
            </a:xfrm>
          </p:grpSpPr>
          <p:sp>
            <p:nvSpPr>
              <p:cNvPr id="61506" name="Line 37"/>
              <p:cNvSpPr>
                <a:spLocks noChangeShapeType="1"/>
              </p:cNvSpPr>
              <p:nvPr/>
            </p:nvSpPr>
            <p:spPr bwMode="auto">
              <a:xfrm>
                <a:off x="2335" y="3249"/>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7" name="Line 38"/>
              <p:cNvSpPr>
                <a:spLocks noChangeShapeType="1"/>
              </p:cNvSpPr>
              <p:nvPr/>
            </p:nvSpPr>
            <p:spPr bwMode="auto">
              <a:xfrm>
                <a:off x="2335" y="3249"/>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8" name="Line 39"/>
              <p:cNvSpPr>
                <a:spLocks noChangeShapeType="1"/>
              </p:cNvSpPr>
              <p:nvPr/>
            </p:nvSpPr>
            <p:spPr bwMode="auto">
              <a:xfrm>
                <a:off x="2336" y="3475"/>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1483" name="Text Box 40"/>
            <p:cNvSpPr txBox="1">
              <a:spLocks noChangeArrowheads="1"/>
            </p:cNvSpPr>
            <p:nvPr/>
          </p:nvSpPr>
          <p:spPr bwMode="auto">
            <a:xfrm>
              <a:off x="3021973" y="3944938"/>
              <a:ext cx="53343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61484" name="Line 41"/>
            <p:cNvSpPr>
              <a:spLocks noChangeShapeType="1"/>
            </p:cNvSpPr>
            <p:nvPr/>
          </p:nvSpPr>
          <p:spPr bwMode="auto">
            <a:xfrm>
              <a:off x="3056900" y="3038475"/>
              <a:ext cx="261954" cy="433388"/>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85" name="Line 57"/>
            <p:cNvSpPr>
              <a:spLocks noChangeShapeType="1"/>
            </p:cNvSpPr>
            <p:nvPr/>
          </p:nvSpPr>
          <p:spPr bwMode="auto">
            <a:xfrm flipV="1">
              <a:off x="2759099" y="4872037"/>
              <a:ext cx="2529957" cy="25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86" name="Line 59"/>
            <p:cNvSpPr>
              <a:spLocks noChangeShapeType="1"/>
            </p:cNvSpPr>
            <p:nvPr/>
          </p:nvSpPr>
          <p:spPr bwMode="auto">
            <a:xfrm flipH="1" flipV="1">
              <a:off x="2759099" y="3195638"/>
              <a:ext cx="12701" cy="1724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7" name="Text Box 32"/>
            <p:cNvSpPr txBox="1">
              <a:spLocks noChangeArrowheads="1"/>
            </p:cNvSpPr>
            <p:nvPr/>
          </p:nvSpPr>
          <p:spPr bwMode="auto">
            <a:xfrm>
              <a:off x="6944918" y="1677862"/>
              <a:ext cx="503327"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rgbClr val="000000"/>
                  </a:solidFill>
                  <a:latin typeface="Times New Roman" panose="02020603050405020304" pitchFamily="18" charset="0"/>
                </a:rPr>
                <a:t>id</a:t>
              </a:r>
            </a:p>
          </p:txBody>
        </p:sp>
        <p:sp>
          <p:nvSpPr>
            <p:cNvPr id="105" name="Text Box 42"/>
            <p:cNvSpPr txBox="1">
              <a:spLocks noChangeArrowheads="1"/>
            </p:cNvSpPr>
            <p:nvPr/>
          </p:nvSpPr>
          <p:spPr bwMode="auto">
            <a:xfrm>
              <a:off x="7312194" y="844550"/>
              <a:ext cx="1440082" cy="6556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prstClr val="black"/>
                  </a:solidFill>
                  <a:latin typeface="Times New Roman" panose="02020603050405020304" pitchFamily="18" charset="0"/>
                </a:rPr>
                <a:t>I</a:t>
              </a:r>
              <a:r>
                <a:rPr kumimoji="1" lang="en-US" altLang="zh-CN" sz="2000" b="1" i="1" baseline="-25000">
                  <a:solidFill>
                    <a:prstClr val="black"/>
                  </a:solidFill>
                  <a:latin typeface="Times New Roman" panose="02020603050405020304" pitchFamily="18" charset="0"/>
                </a:rPr>
                <a:t>10</a:t>
              </a:r>
              <a:r>
                <a:rPr kumimoji="1" lang="en-US" altLang="zh-CN" sz="2000" b="1">
                  <a:solidFill>
                    <a:prstClr val="black"/>
                  </a:solidFill>
                  <a:latin typeface="Times New Roman" panose="02020603050405020304" pitchFamily="18" charset="0"/>
                </a:rPr>
                <a:t>:</a:t>
              </a:r>
            </a:p>
            <a:p>
              <a:pPr>
                <a:lnSpc>
                  <a:spcPts val="2200"/>
                </a:lnSpc>
                <a:defRPr/>
              </a:pPr>
              <a:r>
                <a:rPr kumimoji="1" lang="en-US" altLang="zh-CN" sz="2000" b="1" i="1">
                  <a:solidFill>
                    <a:prstClr val="black"/>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prstClr val="black"/>
                  </a:solidFill>
                  <a:latin typeface="Times New Roman" panose="02020603050405020304" pitchFamily="18" charset="0"/>
                </a:rPr>
                <a:t> , </a:t>
              </a:r>
              <a:r>
                <a:rPr kumimoji="1" lang="en-US" altLang="zh-CN" sz="2000" b="1">
                  <a:solidFill>
                    <a:prstClr val="black"/>
                  </a:solidFill>
                  <a:latin typeface="华文楷体" panose="02010600040101010101" pitchFamily="2" charset="-122"/>
                </a:rPr>
                <a:t>$</a:t>
              </a:r>
              <a:endParaRPr kumimoji="1" lang="en-US" altLang="zh-CN" sz="2000" b="1" i="1">
                <a:solidFill>
                  <a:prstClr val="black"/>
                </a:solidFill>
                <a:latin typeface="Times New Roman" panose="02020603050405020304" pitchFamily="18" charset="0"/>
              </a:endParaRPr>
            </a:p>
          </p:txBody>
        </p:sp>
        <p:sp>
          <p:nvSpPr>
            <p:cNvPr id="61489" name="Line 43"/>
            <p:cNvSpPr>
              <a:spLocks noChangeShapeType="1"/>
            </p:cNvSpPr>
            <p:nvPr/>
          </p:nvSpPr>
          <p:spPr bwMode="auto">
            <a:xfrm flipV="1">
              <a:off x="6906952" y="1050284"/>
              <a:ext cx="405544" cy="1884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90" name="Text Box 44"/>
            <p:cNvSpPr txBox="1">
              <a:spLocks noChangeArrowheads="1"/>
            </p:cNvSpPr>
            <p:nvPr/>
          </p:nvSpPr>
          <p:spPr bwMode="auto">
            <a:xfrm>
              <a:off x="6924342" y="738592"/>
              <a:ext cx="533495" cy="36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rgbClr val="000000"/>
                  </a:solidFill>
                  <a:latin typeface="Times New Roman" panose="02020603050405020304" pitchFamily="18" charset="0"/>
                </a:rPr>
                <a:t>L</a:t>
              </a:r>
            </a:p>
          </p:txBody>
        </p:sp>
        <p:sp>
          <p:nvSpPr>
            <p:cNvPr id="108" name="Text Box 45"/>
            <p:cNvSpPr txBox="1">
              <a:spLocks noChangeArrowheads="1"/>
            </p:cNvSpPr>
            <p:nvPr/>
          </p:nvSpPr>
          <p:spPr bwMode="auto">
            <a:xfrm>
              <a:off x="7328071" y="1779588"/>
              <a:ext cx="1416265" cy="15033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prstClr val="black"/>
                  </a:solidFill>
                  <a:latin typeface="Times New Roman" panose="02020603050405020304" pitchFamily="18" charset="0"/>
                </a:rPr>
                <a:t>I</a:t>
              </a:r>
              <a:r>
                <a:rPr kumimoji="1" lang="en-US" altLang="zh-CN" sz="2000" b="1" i="1" baseline="-25000">
                  <a:solidFill>
                    <a:prstClr val="black"/>
                  </a:solidFill>
                  <a:latin typeface="Times New Roman" panose="02020603050405020304" pitchFamily="18" charset="0"/>
                </a:rPr>
                <a:t>11</a:t>
              </a:r>
              <a:r>
                <a:rPr kumimoji="1" lang="en-US" altLang="zh-CN" sz="2000" b="1">
                  <a:solidFill>
                    <a:prstClr val="black"/>
                  </a:solidFill>
                  <a:latin typeface="Times New Roman" panose="02020603050405020304" pitchFamily="18" charset="0"/>
                </a:rPr>
                <a:t>:</a:t>
              </a:r>
            </a:p>
            <a:p>
              <a:pPr>
                <a:lnSpc>
                  <a:spcPts val="2200"/>
                </a:lnSpc>
                <a:defRPr/>
              </a:pPr>
              <a:r>
                <a:rPr kumimoji="1" lang="en-US" altLang="zh-CN" sz="2000" b="1" i="1">
                  <a:solidFill>
                    <a:prstClr val="black"/>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prstClr val="black"/>
                  </a:solidFill>
                  <a:latin typeface="Times New Roman" panose="02020603050405020304" pitchFamily="18" charset="0"/>
                </a:rPr>
                <a:t>R , </a:t>
              </a:r>
              <a:r>
                <a:rPr kumimoji="1" lang="en-US" altLang="zh-CN" sz="2000" b="1">
                  <a:solidFill>
                    <a:prstClr val="black"/>
                  </a:solidFill>
                  <a:latin typeface="华文楷体" panose="02010600040101010101" pitchFamily="2" charset="-122"/>
                </a:rPr>
                <a:t>$</a:t>
              </a:r>
              <a:endParaRPr kumimoji="1" lang="zh-CN" altLang="en-US" sz="2000" b="1" i="1">
                <a:solidFill>
                  <a:prstClr val="black"/>
                </a:solidFill>
                <a:latin typeface="Times New Roman" panose="02020603050405020304" pitchFamily="18" charset="0"/>
              </a:endParaRPr>
            </a:p>
            <a:p>
              <a:pPr>
                <a:lnSpc>
                  <a:spcPts val="2200"/>
                </a:lnSpc>
                <a:defRPr/>
              </a:pPr>
              <a:r>
                <a:rPr kumimoji="1" lang="en-US" altLang="zh-CN" sz="2000" b="1" i="1">
                  <a:solidFill>
                    <a:prstClr val="black"/>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prstClr val="black"/>
                  </a:solidFill>
                  <a:latin typeface="Times New Roman" panose="02020603050405020304" pitchFamily="18" charset="0"/>
                </a:rPr>
                <a:t>L , </a:t>
              </a:r>
              <a:r>
                <a:rPr kumimoji="1" lang="en-US" altLang="zh-CN" sz="2000" b="1">
                  <a:solidFill>
                    <a:prstClr val="black"/>
                  </a:solidFill>
                  <a:latin typeface="华文楷体" panose="02010600040101010101" pitchFamily="2" charset="-122"/>
                </a:rPr>
                <a:t>$</a:t>
              </a:r>
              <a:endParaRPr kumimoji="1" lang="en-US" altLang="zh-CN" sz="2000" b="1" i="1">
                <a:solidFill>
                  <a:prstClr val="black"/>
                </a:solidFill>
                <a:latin typeface="Times New Roman" panose="02020603050405020304" pitchFamily="18" charset="0"/>
              </a:endParaRPr>
            </a:p>
            <a:p>
              <a:pPr>
                <a:lnSpc>
                  <a:spcPts val="2200"/>
                </a:lnSpc>
                <a:defRPr/>
              </a:pPr>
              <a:r>
                <a:rPr kumimoji="1" lang="en-US" altLang="zh-CN" sz="2000" b="1" i="1">
                  <a:solidFill>
                    <a:prstClr val="black"/>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prstClr val="black"/>
                  </a:solidFill>
                  <a:latin typeface="Times New Roman" panose="02020603050405020304" pitchFamily="18" charset="0"/>
                </a:rPr>
                <a:t>*R , </a:t>
              </a:r>
              <a:r>
                <a:rPr kumimoji="1" lang="en-US" altLang="zh-CN" sz="2000" b="1">
                  <a:solidFill>
                    <a:prstClr val="black"/>
                  </a:solidFill>
                  <a:latin typeface="华文楷体" panose="02010600040101010101" pitchFamily="2" charset="-122"/>
                </a:rPr>
                <a:t>$</a:t>
              </a:r>
              <a:endParaRPr kumimoji="1" lang="en-US" altLang="zh-CN" sz="2000" b="1" i="1">
                <a:solidFill>
                  <a:prstClr val="black"/>
                </a:solidFill>
                <a:latin typeface="Times New Roman" panose="02020603050405020304" pitchFamily="18" charset="0"/>
              </a:endParaRPr>
            </a:p>
            <a:p>
              <a:pPr>
                <a:lnSpc>
                  <a:spcPts val="2200"/>
                </a:lnSpc>
                <a:defRPr/>
              </a:pPr>
              <a:r>
                <a:rPr kumimoji="1" lang="en-US" altLang="zh-CN" sz="2000" b="1" i="1">
                  <a:solidFill>
                    <a:prstClr val="black"/>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a:solidFill>
                    <a:prstClr val="black"/>
                  </a:solidFill>
                  <a:latin typeface="Times New Roman" panose="02020603050405020304" pitchFamily="18" charset="0"/>
                </a:rPr>
                <a:t>id </a:t>
              </a:r>
              <a:r>
                <a:rPr kumimoji="1" lang="en-US" altLang="zh-CN" sz="2000" b="1" i="1">
                  <a:solidFill>
                    <a:prstClr val="black"/>
                  </a:solidFill>
                  <a:latin typeface="Times New Roman" panose="02020603050405020304" pitchFamily="18" charset="0"/>
                </a:rPr>
                <a:t>, </a:t>
              </a:r>
              <a:r>
                <a:rPr kumimoji="1" lang="en-US" altLang="zh-CN" sz="2000" b="1">
                  <a:solidFill>
                    <a:prstClr val="black"/>
                  </a:solidFill>
                  <a:latin typeface="华文楷体" panose="02010600040101010101" pitchFamily="2" charset="-122"/>
                </a:rPr>
                <a:t>$</a:t>
              </a:r>
              <a:endParaRPr kumimoji="1" lang="en-US" altLang="zh-CN" sz="2000" b="1" i="1">
                <a:solidFill>
                  <a:prstClr val="black"/>
                </a:solidFill>
                <a:latin typeface="Times New Roman" panose="02020603050405020304" pitchFamily="18" charset="0"/>
              </a:endParaRPr>
            </a:p>
          </p:txBody>
        </p:sp>
        <p:sp>
          <p:nvSpPr>
            <p:cNvPr id="61492" name="Text Box 46"/>
            <p:cNvSpPr txBox="1">
              <a:spLocks noChangeArrowheads="1"/>
            </p:cNvSpPr>
            <p:nvPr/>
          </p:nvSpPr>
          <p:spPr bwMode="auto">
            <a:xfrm>
              <a:off x="6891381" y="1187474"/>
              <a:ext cx="360425" cy="40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61493" name="Line 47"/>
            <p:cNvSpPr>
              <a:spLocks noChangeShapeType="1"/>
            </p:cNvSpPr>
            <p:nvPr/>
          </p:nvSpPr>
          <p:spPr bwMode="auto">
            <a:xfrm>
              <a:off x="6940394" y="1406057"/>
              <a:ext cx="385967" cy="371307"/>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1" name="Text Box 48"/>
            <p:cNvSpPr txBox="1">
              <a:spLocks noChangeArrowheads="1"/>
            </p:cNvSpPr>
            <p:nvPr/>
          </p:nvSpPr>
          <p:spPr bwMode="auto">
            <a:xfrm>
              <a:off x="7348712" y="3592513"/>
              <a:ext cx="1395624"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prstClr val="black"/>
                  </a:solidFill>
                  <a:latin typeface="Times New Roman" panose="02020603050405020304" pitchFamily="18" charset="0"/>
                </a:rPr>
                <a:t>I</a:t>
              </a:r>
              <a:r>
                <a:rPr kumimoji="1" lang="en-US" altLang="zh-CN" sz="2000" b="1" i="1" baseline="-25000">
                  <a:solidFill>
                    <a:prstClr val="black"/>
                  </a:solidFill>
                  <a:latin typeface="Times New Roman" panose="02020603050405020304" pitchFamily="18" charset="0"/>
                </a:rPr>
                <a:t>12</a:t>
              </a:r>
              <a:r>
                <a:rPr kumimoji="1" lang="en-US" altLang="zh-CN" sz="2000" b="1">
                  <a:solidFill>
                    <a:prstClr val="black"/>
                  </a:solidFill>
                  <a:latin typeface="Times New Roman" panose="02020603050405020304" pitchFamily="18" charset="0"/>
                </a:rPr>
                <a:t>:</a:t>
              </a:r>
            </a:p>
            <a:p>
              <a:pPr>
                <a:defRPr/>
              </a:pPr>
              <a:r>
                <a:rPr kumimoji="1" lang="en-US" altLang="zh-CN" sz="2000" b="1" i="1">
                  <a:solidFill>
                    <a:prstClr val="black"/>
                  </a:solidFill>
                  <a:latin typeface="Times New Roman" panose="02020603050405020304" pitchFamily="18" charset="0"/>
                </a:rPr>
                <a:t>L→</a:t>
              </a:r>
              <a:r>
                <a:rPr kumimoji="1" lang="en-US" altLang="zh-CN" sz="2000" b="1">
                  <a:solidFill>
                    <a:prstClr val="black"/>
                  </a:solidFill>
                  <a:latin typeface="Times New Roman" panose="02020603050405020304" pitchFamily="18" charset="0"/>
                </a:rPr>
                <a:t>id</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prstClr val="black"/>
                  </a:solidFill>
                  <a:latin typeface="Times New Roman" panose="02020603050405020304" pitchFamily="18" charset="0"/>
                </a:rPr>
                <a:t>, </a:t>
              </a:r>
              <a:r>
                <a:rPr kumimoji="1" lang="en-US" altLang="zh-CN" sz="2000" b="1">
                  <a:solidFill>
                    <a:prstClr val="black"/>
                  </a:solidFill>
                  <a:latin typeface="华文楷体" panose="02010600040101010101" pitchFamily="2" charset="-122"/>
                </a:rPr>
                <a:t>$</a:t>
              </a:r>
              <a:endParaRPr kumimoji="1" lang="en-US" altLang="zh-CN" sz="2000" b="1" i="1">
                <a:solidFill>
                  <a:prstClr val="black"/>
                </a:solidFill>
                <a:latin typeface="Times New Roman" panose="02020603050405020304" pitchFamily="18" charset="0"/>
              </a:endParaRPr>
            </a:p>
          </p:txBody>
        </p:sp>
        <p:sp>
          <p:nvSpPr>
            <p:cNvPr id="61495" name="Line 49"/>
            <p:cNvSpPr>
              <a:spLocks noChangeShapeType="1"/>
            </p:cNvSpPr>
            <p:nvPr/>
          </p:nvSpPr>
          <p:spPr bwMode="auto">
            <a:xfrm>
              <a:off x="6924342" y="1689736"/>
              <a:ext cx="401956" cy="1836102"/>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 name="Text Box 50"/>
            <p:cNvSpPr txBox="1">
              <a:spLocks noChangeArrowheads="1"/>
            </p:cNvSpPr>
            <p:nvPr/>
          </p:nvSpPr>
          <p:spPr bwMode="auto">
            <a:xfrm>
              <a:off x="7348712" y="4371975"/>
              <a:ext cx="1403563"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prstClr val="black"/>
                  </a:solidFill>
                  <a:latin typeface="Times New Roman" panose="02020603050405020304" pitchFamily="18" charset="0"/>
                </a:rPr>
                <a:t>I</a:t>
              </a:r>
              <a:r>
                <a:rPr kumimoji="1" lang="en-US" altLang="zh-CN" sz="2000" b="1" i="1" baseline="-25000">
                  <a:solidFill>
                    <a:prstClr val="black"/>
                  </a:solidFill>
                  <a:latin typeface="Times New Roman" panose="02020603050405020304" pitchFamily="18" charset="0"/>
                </a:rPr>
                <a:t>13</a:t>
              </a:r>
              <a:r>
                <a:rPr kumimoji="1" lang="en-US" altLang="zh-CN" sz="2000" b="1">
                  <a:solidFill>
                    <a:prstClr val="black"/>
                  </a:solidFill>
                  <a:latin typeface="Times New Roman" panose="02020603050405020304" pitchFamily="18" charset="0"/>
                </a:rPr>
                <a:t>:</a:t>
              </a:r>
            </a:p>
            <a:p>
              <a:pPr>
                <a:defRPr/>
              </a:pPr>
              <a:r>
                <a:rPr kumimoji="1" lang="en-US" altLang="zh-CN" sz="2000" b="1" i="1">
                  <a:solidFill>
                    <a:prstClr val="black"/>
                  </a:solidFill>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prstClr val="black"/>
                  </a:solidFill>
                  <a:latin typeface="Times New Roman" panose="02020603050405020304" pitchFamily="18" charset="0"/>
                </a:rPr>
                <a:t> , </a:t>
              </a:r>
              <a:r>
                <a:rPr kumimoji="1" lang="en-US" altLang="zh-CN" sz="2000" b="1">
                  <a:solidFill>
                    <a:prstClr val="black"/>
                  </a:solidFill>
                  <a:latin typeface="华文楷体" panose="02010600040101010101" pitchFamily="2" charset="-122"/>
                </a:rPr>
                <a:t>$</a:t>
              </a:r>
              <a:endParaRPr kumimoji="1" lang="en-US" altLang="zh-CN" sz="2000" b="1" i="1">
                <a:solidFill>
                  <a:prstClr val="black"/>
                </a:solidFill>
                <a:latin typeface="Times New Roman" panose="02020603050405020304" pitchFamily="18" charset="0"/>
              </a:endParaRPr>
            </a:p>
          </p:txBody>
        </p:sp>
        <p:sp>
          <p:nvSpPr>
            <p:cNvPr id="61497" name="Freeform 51"/>
            <p:cNvSpPr>
              <a:spLocks noChangeArrowheads="1"/>
            </p:cNvSpPr>
            <p:nvPr/>
          </p:nvSpPr>
          <p:spPr bwMode="auto">
            <a:xfrm>
              <a:off x="8723948" y="3188062"/>
              <a:ext cx="360425" cy="1612802"/>
            </a:xfrm>
            <a:custGeom>
              <a:avLst/>
              <a:gdLst>
                <a:gd name="T0" fmla="*/ 0 w 416"/>
                <a:gd name="T1" fmla="*/ 0 h 862"/>
                <a:gd name="T2" fmla="*/ 2147483646 w 416"/>
                <a:gd name="T3" fmla="*/ 2147483646 h 862"/>
                <a:gd name="T4" fmla="*/ 2147483646 w 416"/>
                <a:gd name="T5" fmla="*/ 2147483646 h 862"/>
                <a:gd name="T6" fmla="*/ 0 60000 65536"/>
                <a:gd name="T7" fmla="*/ 0 60000 65536"/>
                <a:gd name="T8" fmla="*/ 0 60000 65536"/>
                <a:gd name="T9" fmla="*/ 0 w 416"/>
                <a:gd name="T10" fmla="*/ 0 h 862"/>
                <a:gd name="T11" fmla="*/ 416 w 416"/>
                <a:gd name="T12" fmla="*/ 862 h 862"/>
              </a:gdLst>
              <a:ahLst/>
              <a:cxnLst>
                <a:cxn ang="T6">
                  <a:pos x="T0" y="T1"/>
                </a:cxn>
                <a:cxn ang="T7">
                  <a:pos x="T2" y="T3"/>
                </a:cxn>
                <a:cxn ang="T8">
                  <a:pos x="T4" y="T5"/>
                </a:cxn>
              </a:cxnLst>
              <a:rect l="T9" t="T10" r="T11" b="T12"/>
              <a:pathLst>
                <a:path w="416" h="862">
                  <a:moveTo>
                    <a:pt x="0" y="0"/>
                  </a:moveTo>
                  <a:cubicBezTo>
                    <a:pt x="200" y="177"/>
                    <a:pt x="400" y="355"/>
                    <a:pt x="408" y="499"/>
                  </a:cubicBezTo>
                  <a:cubicBezTo>
                    <a:pt x="416" y="643"/>
                    <a:pt x="231" y="752"/>
                    <a:pt x="46" y="862"/>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98" name="Text Box 52"/>
            <p:cNvSpPr txBox="1">
              <a:spLocks noChangeArrowheads="1"/>
            </p:cNvSpPr>
            <p:nvPr/>
          </p:nvSpPr>
          <p:spPr bwMode="auto">
            <a:xfrm>
              <a:off x="8842765" y="2979448"/>
              <a:ext cx="457281"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rgbClr val="000000"/>
                  </a:solidFill>
                  <a:latin typeface="Times New Roman" panose="02020603050405020304" pitchFamily="18" charset="0"/>
                </a:rPr>
                <a:t>R</a:t>
              </a:r>
            </a:p>
          </p:txBody>
        </p:sp>
        <p:sp>
          <p:nvSpPr>
            <p:cNvPr id="61499" name="Freeform 53"/>
            <p:cNvSpPr>
              <a:spLocks noChangeArrowheads="1"/>
            </p:cNvSpPr>
            <p:nvPr/>
          </p:nvSpPr>
          <p:spPr bwMode="auto">
            <a:xfrm>
              <a:off x="8746431" y="2015087"/>
              <a:ext cx="360425" cy="353990"/>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00" name="Text Box 54"/>
            <p:cNvSpPr txBox="1">
              <a:spLocks noChangeArrowheads="1"/>
            </p:cNvSpPr>
            <p:nvPr/>
          </p:nvSpPr>
          <p:spPr bwMode="auto">
            <a:xfrm>
              <a:off x="8714675" y="1996038"/>
              <a:ext cx="533495" cy="40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61501" name="Text Box 55"/>
            <p:cNvSpPr txBox="1">
              <a:spLocks noChangeArrowheads="1"/>
            </p:cNvSpPr>
            <p:nvPr/>
          </p:nvSpPr>
          <p:spPr bwMode="auto">
            <a:xfrm>
              <a:off x="7858813" y="1420009"/>
              <a:ext cx="381068" cy="368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rgbClr val="000000"/>
                  </a:solidFill>
                  <a:latin typeface="Times New Roman" panose="02020603050405020304" pitchFamily="18" charset="0"/>
                </a:rPr>
                <a:t>L</a:t>
              </a:r>
            </a:p>
          </p:txBody>
        </p:sp>
        <p:sp>
          <p:nvSpPr>
            <p:cNvPr id="61502" name="Line 56"/>
            <p:cNvSpPr>
              <a:spLocks noChangeShapeType="1"/>
            </p:cNvSpPr>
            <p:nvPr/>
          </p:nvSpPr>
          <p:spPr bwMode="auto">
            <a:xfrm flipV="1">
              <a:off x="7866454" y="1492013"/>
              <a:ext cx="0" cy="269859"/>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03" name="Line 56"/>
            <p:cNvSpPr>
              <a:spLocks noChangeShapeType="1"/>
            </p:cNvSpPr>
            <p:nvPr/>
          </p:nvSpPr>
          <p:spPr bwMode="auto">
            <a:xfrm flipH="1">
              <a:off x="7976011" y="3292103"/>
              <a:ext cx="9527" cy="31748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04" name="Text Box 17"/>
            <p:cNvSpPr txBox="1">
              <a:spLocks noChangeArrowheads="1"/>
            </p:cNvSpPr>
            <p:nvPr/>
          </p:nvSpPr>
          <p:spPr bwMode="auto">
            <a:xfrm>
              <a:off x="7984558" y="3285174"/>
              <a:ext cx="533495" cy="36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rgbClr val="000000"/>
                  </a:solidFill>
                  <a:latin typeface="Times New Roman" panose="02020603050405020304" pitchFamily="18" charset="0"/>
                </a:rPr>
                <a:t>id</a:t>
              </a:r>
            </a:p>
          </p:txBody>
        </p:sp>
        <p:sp>
          <p:nvSpPr>
            <p:cNvPr id="122" name="Text Box 18"/>
            <p:cNvSpPr txBox="1">
              <a:spLocks noChangeArrowheads="1"/>
            </p:cNvSpPr>
            <p:nvPr/>
          </p:nvSpPr>
          <p:spPr bwMode="auto">
            <a:xfrm>
              <a:off x="5289411" y="771525"/>
              <a:ext cx="1649664" cy="16319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dirty="0">
                  <a:solidFill>
                    <a:srgbClr val="000000"/>
                  </a:solidFill>
                  <a:latin typeface="Times New Roman" panose="02020603050405020304" pitchFamily="18" charset="0"/>
                </a:rPr>
                <a:t>I</a:t>
              </a:r>
              <a:r>
                <a:rPr kumimoji="1" lang="en-US" altLang="zh-CN" sz="2000" b="1" i="1" baseline="-25000" dirty="0">
                  <a:solidFill>
                    <a:srgbClr val="000000"/>
                  </a:solidFill>
                  <a:latin typeface="Times New Roman" panose="02020603050405020304" pitchFamily="18" charset="0"/>
                </a:rPr>
                <a:t>6</a:t>
              </a:r>
              <a:r>
                <a:rPr kumimoji="1" lang="en-US" altLang="zh-CN" sz="2000" b="1" dirty="0">
                  <a:solidFill>
                    <a:srgbClr val="000000"/>
                  </a:solidFill>
                  <a:latin typeface="Times New Roman" panose="02020603050405020304" pitchFamily="18" charset="0"/>
                </a:rPr>
                <a:t>:</a:t>
              </a:r>
            </a:p>
            <a:p>
              <a:pPr>
                <a:lnSpc>
                  <a:spcPts val="2400"/>
                </a:lnSpc>
                <a:defRPr/>
              </a:pPr>
              <a:r>
                <a:rPr kumimoji="1" lang="en-US" altLang="zh-CN" sz="2000" b="1" i="1" dirty="0">
                  <a:solidFill>
                    <a:srgbClr val="000000"/>
                  </a:solidFill>
                  <a:latin typeface="Times New Roman" panose="02020603050405020304" pitchFamily="18" charset="0"/>
                </a:rPr>
                <a:t>S→L=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R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R→</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L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*R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400"/>
                </a:lnSpc>
                <a:defRPr/>
              </a:pPr>
              <a:r>
                <a:rPr kumimoji="1" lang="en-US" altLang="zh-CN" sz="2000" b="1" i="1" dirty="0">
                  <a:solidFill>
                    <a:srgbClr val="000000"/>
                  </a:solidFill>
                  <a:latin typeface="Times New Roman" panose="02020603050405020304" pitchFamily="18" charset="0"/>
                </a:rPr>
                <a:t>L→</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dirty="0">
                  <a:solidFill>
                    <a:srgbClr val="000000"/>
                  </a:solidFill>
                  <a:latin typeface="Times New Roman" panose="02020603050405020304" pitchFamily="18" charset="0"/>
                </a:rPr>
                <a:t>id</a:t>
              </a:r>
              <a:r>
                <a:rPr kumimoji="1" lang="en-US" altLang="zh-CN" sz="2000" b="1" i="1" dirty="0">
                  <a:solidFill>
                    <a:srgbClr val="000000"/>
                  </a:solidFill>
                  <a:latin typeface="Times New Roman" panose="02020603050405020304" pitchFamily="18" charset="0"/>
                </a:rPr>
                <a:t>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p:txBody>
        </p:sp>
      </p:grpSp>
      <p:sp>
        <p:nvSpPr>
          <p:cNvPr id="126" name="矩形 125"/>
          <p:cNvSpPr/>
          <p:nvPr/>
        </p:nvSpPr>
        <p:spPr>
          <a:xfrm>
            <a:off x="7253288" y="811213"/>
            <a:ext cx="1558925" cy="792162"/>
          </a:xfrm>
          <a:prstGeom prst="rect">
            <a:avLst/>
          </a:prstGeom>
          <a:noFill/>
          <a:ln w="38100">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3495" name="矩形 1"/>
          <p:cNvSpPr>
            <a:spLocks noChangeArrowheads="1"/>
          </p:cNvSpPr>
          <p:nvPr/>
        </p:nvSpPr>
        <p:spPr bwMode="auto">
          <a:xfrm>
            <a:off x="-7938" y="811213"/>
            <a:ext cx="920751"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3500"/>
              </a:lnSpc>
              <a:buClrTx/>
              <a:buFont typeface="Wingdings" panose="05000000000000000000" pitchFamily="2" charset="2"/>
              <a:buChar char="Ø"/>
            </a:pPr>
            <a:r>
              <a:rPr lang="zh-CN" altLang="en-US" sz="3200" b="1">
                <a:solidFill>
                  <a:srgbClr val="000000"/>
                </a:solidFill>
                <a:latin typeface="Times New Roman" panose="02020603050405020304" pitchFamily="18" charset="0"/>
                <a:ea typeface="华文楷体" panose="02010600040101010101" pitchFamily="2" charset="-122"/>
              </a:rPr>
              <a:t>例</a:t>
            </a:r>
            <a:endParaRPr lang="en-US" altLang="zh-CN" sz="3200" b="1">
              <a:solidFill>
                <a:srgbClr val="000000"/>
              </a:solidFill>
              <a:latin typeface="Times New Roman" panose="02020603050405020304" pitchFamily="18" charset="0"/>
              <a:cs typeface="Times New Roman" panose="02020603050405020304" pitchFamily="18" charset="0"/>
            </a:endParaRPr>
          </a:p>
        </p:txBody>
      </p:sp>
      <p:sp>
        <p:nvSpPr>
          <p:cNvPr id="63496" name="矩形 2"/>
          <p:cNvSpPr>
            <a:spLocks noChangeArrowheads="1"/>
          </p:cNvSpPr>
          <p:nvPr/>
        </p:nvSpPr>
        <p:spPr bwMode="auto">
          <a:xfrm>
            <a:off x="5214938" y="323850"/>
            <a:ext cx="1581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en-US" altLang="zh-CN" sz="2000" b="1" i="1">
                <a:solidFill>
                  <a:srgbClr val="2D83F4"/>
                </a:solidFill>
                <a:latin typeface="Times New Roman" panose="02020603050405020304" pitchFamily="18" charset="0"/>
                <a:cs typeface="Times New Roman" panose="02020603050405020304" pitchFamily="18" charset="0"/>
              </a:rPr>
              <a:t>LR</a:t>
            </a:r>
            <a:r>
              <a:rPr lang="en-US" altLang="zh-CN" sz="2000" b="1">
                <a:solidFill>
                  <a:srgbClr val="2D83F4"/>
                </a:solidFill>
                <a:latin typeface="Times New Roman" panose="02020603050405020304" pitchFamily="18" charset="0"/>
                <a:cs typeface="Times New Roman" panose="02020603050405020304" pitchFamily="18" charset="0"/>
              </a:rPr>
              <a:t>(1)</a:t>
            </a:r>
            <a:r>
              <a:rPr lang="zh-CN" altLang="en-US" sz="2000" b="1">
                <a:solidFill>
                  <a:srgbClr val="2D83F4"/>
                </a:solidFill>
                <a:latin typeface="Times New Roman" panose="02020603050405020304" pitchFamily="18" charset="0"/>
                <a:ea typeface="华文楷体" panose="02010600040101010101" pitchFamily="2" charset="-122"/>
                <a:cs typeface="Times New Roman" panose="02020603050405020304" pitchFamily="18" charset="0"/>
              </a:rPr>
              <a:t>分析器</a:t>
            </a:r>
          </a:p>
        </p:txBody>
      </p:sp>
      <p:sp>
        <p:nvSpPr>
          <p:cNvPr id="63" name="矩形 62"/>
          <p:cNvSpPr/>
          <p:nvPr/>
        </p:nvSpPr>
        <p:spPr>
          <a:xfrm>
            <a:off x="7283450" y="1708150"/>
            <a:ext cx="1525588" cy="1624013"/>
          </a:xfrm>
          <a:prstGeom prst="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4" name="矩形 63"/>
          <p:cNvSpPr/>
          <p:nvPr/>
        </p:nvSpPr>
        <p:spPr>
          <a:xfrm>
            <a:off x="3276600" y="3179763"/>
            <a:ext cx="1704975" cy="1624012"/>
          </a:xfrm>
          <a:prstGeom prst="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5" name="矩形 64"/>
          <p:cNvSpPr/>
          <p:nvPr/>
        </p:nvSpPr>
        <p:spPr>
          <a:xfrm>
            <a:off x="7285038" y="3552825"/>
            <a:ext cx="1527175" cy="792163"/>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7" name="矩形 66"/>
          <p:cNvSpPr/>
          <p:nvPr/>
        </p:nvSpPr>
        <p:spPr>
          <a:xfrm>
            <a:off x="5219700" y="4227513"/>
            <a:ext cx="1704975" cy="792162"/>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8" name="矩形 67"/>
          <p:cNvSpPr/>
          <p:nvPr/>
        </p:nvSpPr>
        <p:spPr>
          <a:xfrm>
            <a:off x="7281863" y="4349750"/>
            <a:ext cx="1527175" cy="75247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1" name="矩形 70"/>
          <p:cNvSpPr/>
          <p:nvPr/>
        </p:nvSpPr>
        <p:spPr>
          <a:xfrm>
            <a:off x="5219700" y="2682875"/>
            <a:ext cx="1766888" cy="752475"/>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灯片编号占位符 1">
            <a:extLst>
              <a:ext uri="{FF2B5EF4-FFF2-40B4-BE49-F238E27FC236}">
                <a16:creationId xmlns:a16="http://schemas.microsoft.com/office/drawing/2014/main" id="{A0AE866B-603C-46DB-9B07-41EC44D8C024}"/>
              </a:ext>
            </a:extLst>
          </p:cNvPr>
          <p:cNvSpPr>
            <a:spLocks noGrp="1"/>
          </p:cNvSpPr>
          <p:nvPr>
            <p:ph type="sldNum" sz="quarter" idx="12"/>
          </p:nvPr>
        </p:nvSpPr>
        <p:spPr/>
        <p:txBody>
          <a:bodyPr/>
          <a:lstStyle/>
          <a:p>
            <a:pPr>
              <a:defRPr/>
            </a:pPr>
            <a:fld id="{76D20AB1-C80E-44EB-B890-88EEF3B3DC08}" type="slidenum">
              <a:rPr lang="zh-CN" altLang="en-US" smtClean="0"/>
              <a:pPr>
                <a:defRPr/>
              </a:pPr>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 calcmode="lin" valueType="num">
                                      <p:cBhvr>
                                        <p:cTn id="7" dur="500" fill="hold"/>
                                        <p:tgtEl>
                                          <p:spTgt spid="63495"/>
                                        </p:tgtEl>
                                        <p:attrNameLst>
                                          <p:attrName>ppt_w</p:attrName>
                                        </p:attrNameLst>
                                      </p:cBhvr>
                                      <p:tavLst>
                                        <p:tav tm="0">
                                          <p:val>
                                            <p:fltVal val="0"/>
                                          </p:val>
                                        </p:tav>
                                        <p:tav tm="100000">
                                          <p:val>
                                            <p:strVal val="#ppt_w"/>
                                          </p:val>
                                        </p:tav>
                                      </p:tavLst>
                                    </p:anim>
                                    <p:anim calcmode="lin" valueType="num">
                                      <p:cBhvr>
                                        <p:cTn id="8" dur="500" fill="hold"/>
                                        <p:tgtEl>
                                          <p:spTgt spid="63495"/>
                                        </p:tgtEl>
                                        <p:attrNameLst>
                                          <p:attrName>ppt_h</p:attrName>
                                        </p:attrNameLst>
                                      </p:cBhvr>
                                      <p:tavLst>
                                        <p:tav tm="0">
                                          <p:val>
                                            <p:fltVal val="0"/>
                                          </p:val>
                                        </p:tav>
                                        <p:tav tm="100000">
                                          <p:val>
                                            <p:strVal val="#ppt_h"/>
                                          </p:val>
                                        </p:tav>
                                      </p:tavLst>
                                    </p:anim>
                                    <p:animEffect transition="in" filter="fade">
                                      <p:cBhvr>
                                        <p:cTn id="9" dur="500"/>
                                        <p:tgtEl>
                                          <p:spTgt spid="6349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p:cTn id="12" dur="500" fill="hold"/>
                                        <p:tgtEl>
                                          <p:spTgt spid="59"/>
                                        </p:tgtEl>
                                        <p:attrNameLst>
                                          <p:attrName>ppt_w</p:attrName>
                                        </p:attrNameLst>
                                      </p:cBhvr>
                                      <p:tavLst>
                                        <p:tav tm="0">
                                          <p:val>
                                            <p:fltVal val="0"/>
                                          </p:val>
                                        </p:tav>
                                        <p:tav tm="100000">
                                          <p:val>
                                            <p:strVal val="#ppt_w"/>
                                          </p:val>
                                        </p:tav>
                                      </p:tavLst>
                                    </p:anim>
                                    <p:anim calcmode="lin" valueType="num">
                                      <p:cBhvr>
                                        <p:cTn id="13" dur="500" fill="hold"/>
                                        <p:tgtEl>
                                          <p:spTgt spid="59"/>
                                        </p:tgtEl>
                                        <p:attrNameLst>
                                          <p:attrName>ppt_h</p:attrName>
                                        </p:attrNameLst>
                                      </p:cBhvr>
                                      <p:tavLst>
                                        <p:tav tm="0">
                                          <p:val>
                                            <p:fltVal val="0"/>
                                          </p:val>
                                        </p:tav>
                                        <p:tav tm="100000">
                                          <p:val>
                                            <p:strVal val="#ppt_h"/>
                                          </p:val>
                                        </p:tav>
                                      </p:tavLst>
                                    </p:anim>
                                    <p:animEffect transition="in" filter="fade">
                                      <p:cBhvr>
                                        <p:cTn id="14" dur="500"/>
                                        <p:tgtEl>
                                          <p:spTgt spid="5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63496"/>
                                        </p:tgtEl>
                                        <p:attrNameLst>
                                          <p:attrName>style.visibility</p:attrName>
                                        </p:attrNameLst>
                                      </p:cBhvr>
                                      <p:to>
                                        <p:strVal val="visible"/>
                                      </p:to>
                                    </p:set>
                                    <p:anim calcmode="lin" valueType="num">
                                      <p:cBhvr>
                                        <p:cTn id="17" dur="500" fill="hold"/>
                                        <p:tgtEl>
                                          <p:spTgt spid="63496"/>
                                        </p:tgtEl>
                                        <p:attrNameLst>
                                          <p:attrName>ppt_w</p:attrName>
                                        </p:attrNameLst>
                                      </p:cBhvr>
                                      <p:tavLst>
                                        <p:tav tm="0">
                                          <p:val>
                                            <p:fltVal val="0"/>
                                          </p:val>
                                        </p:tav>
                                        <p:tav tm="100000">
                                          <p:val>
                                            <p:strVal val="#ppt_w"/>
                                          </p:val>
                                        </p:tav>
                                      </p:tavLst>
                                    </p:anim>
                                    <p:anim calcmode="lin" valueType="num">
                                      <p:cBhvr>
                                        <p:cTn id="18" dur="500" fill="hold"/>
                                        <p:tgtEl>
                                          <p:spTgt spid="63496"/>
                                        </p:tgtEl>
                                        <p:attrNameLst>
                                          <p:attrName>ppt_h</p:attrName>
                                        </p:attrNameLst>
                                      </p:cBhvr>
                                      <p:tavLst>
                                        <p:tav tm="0">
                                          <p:val>
                                            <p:fltVal val="0"/>
                                          </p:val>
                                        </p:tav>
                                        <p:tav tm="100000">
                                          <p:val>
                                            <p:strVal val="#ppt_h"/>
                                          </p:val>
                                        </p:tav>
                                      </p:tavLst>
                                    </p:anim>
                                    <p:animEffect transition="in" filter="fade">
                                      <p:cBhvr>
                                        <p:cTn id="19" dur="500"/>
                                        <p:tgtEl>
                                          <p:spTgt spid="63496"/>
                                        </p:tgtEl>
                                      </p:cBhvr>
                                    </p:animEffect>
                                  </p:childTnLst>
                                </p:cTn>
                              </p:par>
                              <p:par>
                                <p:cTn id="20" presetID="53" presetClass="entr" presetSubtype="16" fill="hold" nodeType="withEffect">
                                  <p:stCondLst>
                                    <p:cond delay="0"/>
                                  </p:stCondLst>
                                  <p:childTnLst>
                                    <p:set>
                                      <p:cBhvr>
                                        <p:cTn id="21" dur="1" fill="hold">
                                          <p:stCondLst>
                                            <p:cond delay="0"/>
                                          </p:stCondLst>
                                        </p:cTn>
                                        <p:tgtEl>
                                          <p:spTgt spid="63493"/>
                                        </p:tgtEl>
                                        <p:attrNameLst>
                                          <p:attrName>style.visibility</p:attrName>
                                        </p:attrNameLst>
                                      </p:cBhvr>
                                      <p:to>
                                        <p:strVal val="visible"/>
                                      </p:to>
                                    </p:set>
                                    <p:anim calcmode="lin" valueType="num">
                                      <p:cBhvr>
                                        <p:cTn id="22" dur="500" fill="hold"/>
                                        <p:tgtEl>
                                          <p:spTgt spid="63493"/>
                                        </p:tgtEl>
                                        <p:attrNameLst>
                                          <p:attrName>ppt_w</p:attrName>
                                        </p:attrNameLst>
                                      </p:cBhvr>
                                      <p:tavLst>
                                        <p:tav tm="0">
                                          <p:val>
                                            <p:fltVal val="0"/>
                                          </p:val>
                                        </p:tav>
                                        <p:tav tm="100000">
                                          <p:val>
                                            <p:strVal val="#ppt_w"/>
                                          </p:val>
                                        </p:tav>
                                      </p:tavLst>
                                    </p:anim>
                                    <p:anim calcmode="lin" valueType="num">
                                      <p:cBhvr>
                                        <p:cTn id="23" dur="500" fill="hold"/>
                                        <p:tgtEl>
                                          <p:spTgt spid="63493"/>
                                        </p:tgtEl>
                                        <p:attrNameLst>
                                          <p:attrName>ppt_h</p:attrName>
                                        </p:attrNameLst>
                                      </p:cBhvr>
                                      <p:tavLst>
                                        <p:tav tm="0">
                                          <p:val>
                                            <p:fltVal val="0"/>
                                          </p:val>
                                        </p:tav>
                                        <p:tav tm="100000">
                                          <p:val>
                                            <p:strVal val="#ppt_h"/>
                                          </p:val>
                                        </p:tav>
                                      </p:tavLst>
                                    </p:anim>
                                    <p:animEffect transition="in" filter="fade">
                                      <p:cBhvr>
                                        <p:cTn id="24" dur="500"/>
                                        <p:tgtEl>
                                          <p:spTgt spid="6349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p:cTn id="29" dur="500" fill="hold"/>
                                        <p:tgtEl>
                                          <p:spTgt spid="66"/>
                                        </p:tgtEl>
                                        <p:attrNameLst>
                                          <p:attrName>ppt_w</p:attrName>
                                        </p:attrNameLst>
                                      </p:cBhvr>
                                      <p:tavLst>
                                        <p:tav tm="0">
                                          <p:val>
                                            <p:fltVal val="0"/>
                                          </p:val>
                                        </p:tav>
                                        <p:tav tm="100000">
                                          <p:val>
                                            <p:strVal val="#ppt_w"/>
                                          </p:val>
                                        </p:tav>
                                      </p:tavLst>
                                    </p:anim>
                                    <p:anim calcmode="lin" valueType="num">
                                      <p:cBhvr>
                                        <p:cTn id="30" dur="500" fill="hold"/>
                                        <p:tgtEl>
                                          <p:spTgt spid="66"/>
                                        </p:tgtEl>
                                        <p:attrNameLst>
                                          <p:attrName>ppt_h</p:attrName>
                                        </p:attrNameLst>
                                      </p:cBhvr>
                                      <p:tavLst>
                                        <p:tav tm="0">
                                          <p:val>
                                            <p:fltVal val="0"/>
                                          </p:val>
                                        </p:tav>
                                        <p:tav tm="100000">
                                          <p:val>
                                            <p:strVal val="#ppt_h"/>
                                          </p:val>
                                        </p:tav>
                                      </p:tavLst>
                                    </p:anim>
                                    <p:animEffect transition="in" filter="fade">
                                      <p:cBhvr>
                                        <p:cTn id="31" dur="500"/>
                                        <p:tgtEl>
                                          <p:spTgt spid="66"/>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26"/>
                                        </p:tgtEl>
                                        <p:attrNameLst>
                                          <p:attrName>style.visibility</p:attrName>
                                        </p:attrNameLst>
                                      </p:cBhvr>
                                      <p:to>
                                        <p:strVal val="visible"/>
                                      </p:to>
                                    </p:set>
                                    <p:anim calcmode="lin" valueType="num">
                                      <p:cBhvr>
                                        <p:cTn id="34" dur="500" fill="hold"/>
                                        <p:tgtEl>
                                          <p:spTgt spid="126"/>
                                        </p:tgtEl>
                                        <p:attrNameLst>
                                          <p:attrName>ppt_w</p:attrName>
                                        </p:attrNameLst>
                                      </p:cBhvr>
                                      <p:tavLst>
                                        <p:tav tm="0">
                                          <p:val>
                                            <p:fltVal val="0"/>
                                          </p:val>
                                        </p:tav>
                                        <p:tav tm="100000">
                                          <p:val>
                                            <p:strVal val="#ppt_w"/>
                                          </p:val>
                                        </p:tav>
                                      </p:tavLst>
                                    </p:anim>
                                    <p:anim calcmode="lin" valueType="num">
                                      <p:cBhvr>
                                        <p:cTn id="35" dur="500" fill="hold"/>
                                        <p:tgtEl>
                                          <p:spTgt spid="126"/>
                                        </p:tgtEl>
                                        <p:attrNameLst>
                                          <p:attrName>ppt_h</p:attrName>
                                        </p:attrNameLst>
                                      </p:cBhvr>
                                      <p:tavLst>
                                        <p:tav tm="0">
                                          <p:val>
                                            <p:fltVal val="0"/>
                                          </p:val>
                                        </p:tav>
                                        <p:tav tm="100000">
                                          <p:val>
                                            <p:strVal val="#ppt_h"/>
                                          </p:val>
                                        </p:tav>
                                      </p:tavLst>
                                    </p:anim>
                                    <p:animEffect transition="in" filter="fade">
                                      <p:cBhvr>
                                        <p:cTn id="36" dur="500"/>
                                        <p:tgtEl>
                                          <p:spTgt spid="12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3" presetClass="exit" presetSubtype="32" fill="hold" grpId="1" nodeType="clickEffect">
                                  <p:stCondLst>
                                    <p:cond delay="0"/>
                                  </p:stCondLst>
                                  <p:childTnLst>
                                    <p:anim calcmode="lin" valueType="num">
                                      <p:cBhvr>
                                        <p:cTn id="40" dur="500"/>
                                        <p:tgtEl>
                                          <p:spTgt spid="66"/>
                                        </p:tgtEl>
                                        <p:attrNameLst>
                                          <p:attrName>ppt_w</p:attrName>
                                        </p:attrNameLst>
                                      </p:cBhvr>
                                      <p:tavLst>
                                        <p:tav tm="0">
                                          <p:val>
                                            <p:strVal val="ppt_w"/>
                                          </p:val>
                                        </p:tav>
                                        <p:tav tm="100000">
                                          <p:val>
                                            <p:fltVal val="0"/>
                                          </p:val>
                                        </p:tav>
                                      </p:tavLst>
                                    </p:anim>
                                    <p:anim calcmode="lin" valueType="num">
                                      <p:cBhvr>
                                        <p:cTn id="41" dur="500"/>
                                        <p:tgtEl>
                                          <p:spTgt spid="66"/>
                                        </p:tgtEl>
                                        <p:attrNameLst>
                                          <p:attrName>ppt_h</p:attrName>
                                        </p:attrNameLst>
                                      </p:cBhvr>
                                      <p:tavLst>
                                        <p:tav tm="0">
                                          <p:val>
                                            <p:strVal val="ppt_h"/>
                                          </p:val>
                                        </p:tav>
                                        <p:tav tm="100000">
                                          <p:val>
                                            <p:fltVal val="0"/>
                                          </p:val>
                                        </p:tav>
                                      </p:tavLst>
                                    </p:anim>
                                    <p:animEffect transition="out" filter="fade">
                                      <p:cBhvr>
                                        <p:cTn id="42" dur="500"/>
                                        <p:tgtEl>
                                          <p:spTgt spid="66"/>
                                        </p:tgtEl>
                                      </p:cBhvr>
                                    </p:animEffect>
                                    <p:set>
                                      <p:cBhvr>
                                        <p:cTn id="43" dur="1" fill="hold">
                                          <p:stCondLst>
                                            <p:cond delay="499"/>
                                          </p:stCondLst>
                                        </p:cTn>
                                        <p:tgtEl>
                                          <p:spTgt spid="66"/>
                                        </p:tgtEl>
                                        <p:attrNameLst>
                                          <p:attrName>style.visibility</p:attrName>
                                        </p:attrNameLst>
                                      </p:cBhvr>
                                      <p:to>
                                        <p:strVal val="hidden"/>
                                      </p:to>
                                    </p:set>
                                  </p:childTnLst>
                                </p:cTn>
                              </p:par>
                              <p:par>
                                <p:cTn id="44" presetID="53" presetClass="exit" presetSubtype="32" fill="hold" grpId="1" nodeType="withEffect">
                                  <p:stCondLst>
                                    <p:cond delay="0"/>
                                  </p:stCondLst>
                                  <p:childTnLst>
                                    <p:anim calcmode="lin" valueType="num">
                                      <p:cBhvr>
                                        <p:cTn id="45" dur="500"/>
                                        <p:tgtEl>
                                          <p:spTgt spid="126"/>
                                        </p:tgtEl>
                                        <p:attrNameLst>
                                          <p:attrName>ppt_w</p:attrName>
                                        </p:attrNameLst>
                                      </p:cBhvr>
                                      <p:tavLst>
                                        <p:tav tm="0">
                                          <p:val>
                                            <p:strVal val="ppt_w"/>
                                          </p:val>
                                        </p:tav>
                                        <p:tav tm="100000">
                                          <p:val>
                                            <p:fltVal val="0"/>
                                          </p:val>
                                        </p:tav>
                                      </p:tavLst>
                                    </p:anim>
                                    <p:anim calcmode="lin" valueType="num">
                                      <p:cBhvr>
                                        <p:cTn id="46" dur="500"/>
                                        <p:tgtEl>
                                          <p:spTgt spid="126"/>
                                        </p:tgtEl>
                                        <p:attrNameLst>
                                          <p:attrName>ppt_h</p:attrName>
                                        </p:attrNameLst>
                                      </p:cBhvr>
                                      <p:tavLst>
                                        <p:tav tm="0">
                                          <p:val>
                                            <p:strVal val="ppt_h"/>
                                          </p:val>
                                        </p:tav>
                                        <p:tav tm="100000">
                                          <p:val>
                                            <p:fltVal val="0"/>
                                          </p:val>
                                        </p:tav>
                                      </p:tavLst>
                                    </p:anim>
                                    <p:animEffect transition="out" filter="fade">
                                      <p:cBhvr>
                                        <p:cTn id="47" dur="500"/>
                                        <p:tgtEl>
                                          <p:spTgt spid="126"/>
                                        </p:tgtEl>
                                      </p:cBhvr>
                                    </p:animEffect>
                                    <p:set>
                                      <p:cBhvr>
                                        <p:cTn id="48" dur="1" fill="hold">
                                          <p:stCondLst>
                                            <p:cond delay="499"/>
                                          </p:stCondLst>
                                        </p:cTn>
                                        <p:tgtEl>
                                          <p:spTgt spid="126"/>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p:cTn id="53" dur="500" fill="hold"/>
                                        <p:tgtEl>
                                          <p:spTgt spid="63"/>
                                        </p:tgtEl>
                                        <p:attrNameLst>
                                          <p:attrName>ppt_w</p:attrName>
                                        </p:attrNameLst>
                                      </p:cBhvr>
                                      <p:tavLst>
                                        <p:tav tm="0">
                                          <p:val>
                                            <p:fltVal val="0"/>
                                          </p:val>
                                        </p:tav>
                                        <p:tav tm="100000">
                                          <p:val>
                                            <p:strVal val="#ppt_w"/>
                                          </p:val>
                                        </p:tav>
                                      </p:tavLst>
                                    </p:anim>
                                    <p:anim calcmode="lin" valueType="num">
                                      <p:cBhvr>
                                        <p:cTn id="54" dur="500" fill="hold"/>
                                        <p:tgtEl>
                                          <p:spTgt spid="63"/>
                                        </p:tgtEl>
                                        <p:attrNameLst>
                                          <p:attrName>ppt_h</p:attrName>
                                        </p:attrNameLst>
                                      </p:cBhvr>
                                      <p:tavLst>
                                        <p:tav tm="0">
                                          <p:val>
                                            <p:fltVal val="0"/>
                                          </p:val>
                                        </p:tav>
                                        <p:tav tm="100000">
                                          <p:val>
                                            <p:strVal val="#ppt_h"/>
                                          </p:val>
                                        </p:tav>
                                      </p:tavLst>
                                    </p:anim>
                                    <p:animEffect transition="in" filter="fade">
                                      <p:cBhvr>
                                        <p:cTn id="55" dur="500"/>
                                        <p:tgtEl>
                                          <p:spTgt spid="6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64"/>
                                        </p:tgtEl>
                                        <p:attrNameLst>
                                          <p:attrName>style.visibility</p:attrName>
                                        </p:attrNameLst>
                                      </p:cBhvr>
                                      <p:to>
                                        <p:strVal val="visible"/>
                                      </p:to>
                                    </p:set>
                                    <p:anim calcmode="lin" valueType="num">
                                      <p:cBhvr>
                                        <p:cTn id="58" dur="500" fill="hold"/>
                                        <p:tgtEl>
                                          <p:spTgt spid="64"/>
                                        </p:tgtEl>
                                        <p:attrNameLst>
                                          <p:attrName>ppt_w</p:attrName>
                                        </p:attrNameLst>
                                      </p:cBhvr>
                                      <p:tavLst>
                                        <p:tav tm="0">
                                          <p:val>
                                            <p:fltVal val="0"/>
                                          </p:val>
                                        </p:tav>
                                        <p:tav tm="100000">
                                          <p:val>
                                            <p:strVal val="#ppt_w"/>
                                          </p:val>
                                        </p:tav>
                                      </p:tavLst>
                                    </p:anim>
                                    <p:anim calcmode="lin" valueType="num">
                                      <p:cBhvr>
                                        <p:cTn id="59" dur="500" fill="hold"/>
                                        <p:tgtEl>
                                          <p:spTgt spid="64"/>
                                        </p:tgtEl>
                                        <p:attrNameLst>
                                          <p:attrName>ppt_h</p:attrName>
                                        </p:attrNameLst>
                                      </p:cBhvr>
                                      <p:tavLst>
                                        <p:tav tm="0">
                                          <p:val>
                                            <p:fltVal val="0"/>
                                          </p:val>
                                        </p:tav>
                                        <p:tav tm="100000">
                                          <p:val>
                                            <p:strVal val="#ppt_h"/>
                                          </p:val>
                                        </p:tav>
                                      </p:tavLst>
                                    </p:anim>
                                    <p:animEffect transition="in" filter="fade">
                                      <p:cBhvr>
                                        <p:cTn id="60" dur="500"/>
                                        <p:tgtEl>
                                          <p:spTgt spid="6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3" presetClass="exit" presetSubtype="32" fill="hold" grpId="1" nodeType="clickEffect">
                                  <p:stCondLst>
                                    <p:cond delay="0"/>
                                  </p:stCondLst>
                                  <p:childTnLst>
                                    <p:anim calcmode="lin" valueType="num">
                                      <p:cBhvr>
                                        <p:cTn id="64" dur="500"/>
                                        <p:tgtEl>
                                          <p:spTgt spid="63"/>
                                        </p:tgtEl>
                                        <p:attrNameLst>
                                          <p:attrName>ppt_w</p:attrName>
                                        </p:attrNameLst>
                                      </p:cBhvr>
                                      <p:tavLst>
                                        <p:tav tm="0">
                                          <p:val>
                                            <p:strVal val="ppt_w"/>
                                          </p:val>
                                        </p:tav>
                                        <p:tav tm="100000">
                                          <p:val>
                                            <p:fltVal val="0"/>
                                          </p:val>
                                        </p:tav>
                                      </p:tavLst>
                                    </p:anim>
                                    <p:anim calcmode="lin" valueType="num">
                                      <p:cBhvr>
                                        <p:cTn id="65" dur="500"/>
                                        <p:tgtEl>
                                          <p:spTgt spid="63"/>
                                        </p:tgtEl>
                                        <p:attrNameLst>
                                          <p:attrName>ppt_h</p:attrName>
                                        </p:attrNameLst>
                                      </p:cBhvr>
                                      <p:tavLst>
                                        <p:tav tm="0">
                                          <p:val>
                                            <p:strVal val="ppt_h"/>
                                          </p:val>
                                        </p:tav>
                                        <p:tav tm="100000">
                                          <p:val>
                                            <p:fltVal val="0"/>
                                          </p:val>
                                        </p:tav>
                                      </p:tavLst>
                                    </p:anim>
                                    <p:animEffect transition="out" filter="fade">
                                      <p:cBhvr>
                                        <p:cTn id="66" dur="500"/>
                                        <p:tgtEl>
                                          <p:spTgt spid="63"/>
                                        </p:tgtEl>
                                      </p:cBhvr>
                                    </p:animEffect>
                                    <p:set>
                                      <p:cBhvr>
                                        <p:cTn id="67" dur="1" fill="hold">
                                          <p:stCondLst>
                                            <p:cond delay="499"/>
                                          </p:stCondLst>
                                        </p:cTn>
                                        <p:tgtEl>
                                          <p:spTgt spid="63"/>
                                        </p:tgtEl>
                                        <p:attrNameLst>
                                          <p:attrName>style.visibility</p:attrName>
                                        </p:attrNameLst>
                                      </p:cBhvr>
                                      <p:to>
                                        <p:strVal val="hidden"/>
                                      </p:to>
                                    </p:set>
                                  </p:childTnLst>
                                </p:cTn>
                              </p:par>
                              <p:par>
                                <p:cTn id="68" presetID="53" presetClass="exit" presetSubtype="32" fill="hold" grpId="1" nodeType="withEffect">
                                  <p:stCondLst>
                                    <p:cond delay="0"/>
                                  </p:stCondLst>
                                  <p:childTnLst>
                                    <p:anim calcmode="lin" valueType="num">
                                      <p:cBhvr>
                                        <p:cTn id="69" dur="500"/>
                                        <p:tgtEl>
                                          <p:spTgt spid="64"/>
                                        </p:tgtEl>
                                        <p:attrNameLst>
                                          <p:attrName>ppt_w</p:attrName>
                                        </p:attrNameLst>
                                      </p:cBhvr>
                                      <p:tavLst>
                                        <p:tav tm="0">
                                          <p:val>
                                            <p:strVal val="ppt_w"/>
                                          </p:val>
                                        </p:tav>
                                        <p:tav tm="100000">
                                          <p:val>
                                            <p:fltVal val="0"/>
                                          </p:val>
                                        </p:tav>
                                      </p:tavLst>
                                    </p:anim>
                                    <p:anim calcmode="lin" valueType="num">
                                      <p:cBhvr>
                                        <p:cTn id="70" dur="500"/>
                                        <p:tgtEl>
                                          <p:spTgt spid="64"/>
                                        </p:tgtEl>
                                        <p:attrNameLst>
                                          <p:attrName>ppt_h</p:attrName>
                                        </p:attrNameLst>
                                      </p:cBhvr>
                                      <p:tavLst>
                                        <p:tav tm="0">
                                          <p:val>
                                            <p:strVal val="ppt_h"/>
                                          </p:val>
                                        </p:tav>
                                        <p:tav tm="100000">
                                          <p:val>
                                            <p:fltVal val="0"/>
                                          </p:val>
                                        </p:tav>
                                      </p:tavLst>
                                    </p:anim>
                                    <p:animEffect transition="out" filter="fade">
                                      <p:cBhvr>
                                        <p:cTn id="71" dur="500"/>
                                        <p:tgtEl>
                                          <p:spTgt spid="64"/>
                                        </p:tgtEl>
                                      </p:cBhvr>
                                    </p:animEffect>
                                    <p:set>
                                      <p:cBhvr>
                                        <p:cTn id="72" dur="1" fill="hold">
                                          <p:stCondLst>
                                            <p:cond delay="499"/>
                                          </p:stCondLst>
                                        </p:cTn>
                                        <p:tgtEl>
                                          <p:spTgt spid="64"/>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65"/>
                                        </p:tgtEl>
                                        <p:attrNameLst>
                                          <p:attrName>style.visibility</p:attrName>
                                        </p:attrNameLst>
                                      </p:cBhvr>
                                      <p:to>
                                        <p:strVal val="visible"/>
                                      </p:to>
                                    </p:set>
                                    <p:anim calcmode="lin" valueType="num">
                                      <p:cBhvr>
                                        <p:cTn id="77" dur="500" fill="hold"/>
                                        <p:tgtEl>
                                          <p:spTgt spid="65"/>
                                        </p:tgtEl>
                                        <p:attrNameLst>
                                          <p:attrName>ppt_w</p:attrName>
                                        </p:attrNameLst>
                                      </p:cBhvr>
                                      <p:tavLst>
                                        <p:tav tm="0">
                                          <p:val>
                                            <p:fltVal val="0"/>
                                          </p:val>
                                        </p:tav>
                                        <p:tav tm="100000">
                                          <p:val>
                                            <p:strVal val="#ppt_w"/>
                                          </p:val>
                                        </p:tav>
                                      </p:tavLst>
                                    </p:anim>
                                    <p:anim calcmode="lin" valueType="num">
                                      <p:cBhvr>
                                        <p:cTn id="78" dur="500" fill="hold"/>
                                        <p:tgtEl>
                                          <p:spTgt spid="65"/>
                                        </p:tgtEl>
                                        <p:attrNameLst>
                                          <p:attrName>ppt_h</p:attrName>
                                        </p:attrNameLst>
                                      </p:cBhvr>
                                      <p:tavLst>
                                        <p:tav tm="0">
                                          <p:val>
                                            <p:fltVal val="0"/>
                                          </p:val>
                                        </p:tav>
                                        <p:tav tm="100000">
                                          <p:val>
                                            <p:strVal val="#ppt_h"/>
                                          </p:val>
                                        </p:tav>
                                      </p:tavLst>
                                    </p:anim>
                                    <p:animEffect transition="in" filter="fade">
                                      <p:cBhvr>
                                        <p:cTn id="79" dur="500"/>
                                        <p:tgtEl>
                                          <p:spTgt spid="65"/>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67"/>
                                        </p:tgtEl>
                                        <p:attrNameLst>
                                          <p:attrName>style.visibility</p:attrName>
                                        </p:attrNameLst>
                                      </p:cBhvr>
                                      <p:to>
                                        <p:strVal val="visible"/>
                                      </p:to>
                                    </p:set>
                                    <p:anim calcmode="lin" valueType="num">
                                      <p:cBhvr>
                                        <p:cTn id="82" dur="500" fill="hold"/>
                                        <p:tgtEl>
                                          <p:spTgt spid="67"/>
                                        </p:tgtEl>
                                        <p:attrNameLst>
                                          <p:attrName>ppt_w</p:attrName>
                                        </p:attrNameLst>
                                      </p:cBhvr>
                                      <p:tavLst>
                                        <p:tav tm="0">
                                          <p:val>
                                            <p:fltVal val="0"/>
                                          </p:val>
                                        </p:tav>
                                        <p:tav tm="100000">
                                          <p:val>
                                            <p:strVal val="#ppt_w"/>
                                          </p:val>
                                        </p:tav>
                                      </p:tavLst>
                                    </p:anim>
                                    <p:anim calcmode="lin" valueType="num">
                                      <p:cBhvr>
                                        <p:cTn id="83" dur="500" fill="hold"/>
                                        <p:tgtEl>
                                          <p:spTgt spid="67"/>
                                        </p:tgtEl>
                                        <p:attrNameLst>
                                          <p:attrName>ppt_h</p:attrName>
                                        </p:attrNameLst>
                                      </p:cBhvr>
                                      <p:tavLst>
                                        <p:tav tm="0">
                                          <p:val>
                                            <p:fltVal val="0"/>
                                          </p:val>
                                        </p:tav>
                                        <p:tav tm="100000">
                                          <p:val>
                                            <p:strVal val="#ppt_h"/>
                                          </p:val>
                                        </p:tav>
                                      </p:tavLst>
                                    </p:anim>
                                    <p:animEffect transition="in" filter="fade">
                                      <p:cBhvr>
                                        <p:cTn id="84" dur="500"/>
                                        <p:tgtEl>
                                          <p:spTgt spid="67"/>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53" presetClass="exit" presetSubtype="32" fill="hold" grpId="1" nodeType="clickEffect">
                                  <p:stCondLst>
                                    <p:cond delay="0"/>
                                  </p:stCondLst>
                                  <p:childTnLst>
                                    <p:anim calcmode="lin" valueType="num">
                                      <p:cBhvr>
                                        <p:cTn id="88" dur="500"/>
                                        <p:tgtEl>
                                          <p:spTgt spid="65"/>
                                        </p:tgtEl>
                                        <p:attrNameLst>
                                          <p:attrName>ppt_w</p:attrName>
                                        </p:attrNameLst>
                                      </p:cBhvr>
                                      <p:tavLst>
                                        <p:tav tm="0">
                                          <p:val>
                                            <p:strVal val="ppt_w"/>
                                          </p:val>
                                        </p:tav>
                                        <p:tav tm="100000">
                                          <p:val>
                                            <p:fltVal val="0"/>
                                          </p:val>
                                        </p:tav>
                                      </p:tavLst>
                                    </p:anim>
                                    <p:anim calcmode="lin" valueType="num">
                                      <p:cBhvr>
                                        <p:cTn id="89" dur="500"/>
                                        <p:tgtEl>
                                          <p:spTgt spid="65"/>
                                        </p:tgtEl>
                                        <p:attrNameLst>
                                          <p:attrName>ppt_h</p:attrName>
                                        </p:attrNameLst>
                                      </p:cBhvr>
                                      <p:tavLst>
                                        <p:tav tm="0">
                                          <p:val>
                                            <p:strVal val="ppt_h"/>
                                          </p:val>
                                        </p:tav>
                                        <p:tav tm="100000">
                                          <p:val>
                                            <p:fltVal val="0"/>
                                          </p:val>
                                        </p:tav>
                                      </p:tavLst>
                                    </p:anim>
                                    <p:animEffect transition="out" filter="fade">
                                      <p:cBhvr>
                                        <p:cTn id="90" dur="500"/>
                                        <p:tgtEl>
                                          <p:spTgt spid="65"/>
                                        </p:tgtEl>
                                      </p:cBhvr>
                                    </p:animEffect>
                                    <p:set>
                                      <p:cBhvr>
                                        <p:cTn id="91" dur="1" fill="hold">
                                          <p:stCondLst>
                                            <p:cond delay="499"/>
                                          </p:stCondLst>
                                        </p:cTn>
                                        <p:tgtEl>
                                          <p:spTgt spid="65"/>
                                        </p:tgtEl>
                                        <p:attrNameLst>
                                          <p:attrName>style.visibility</p:attrName>
                                        </p:attrNameLst>
                                      </p:cBhvr>
                                      <p:to>
                                        <p:strVal val="hidden"/>
                                      </p:to>
                                    </p:set>
                                  </p:childTnLst>
                                </p:cTn>
                              </p:par>
                              <p:par>
                                <p:cTn id="92" presetID="53" presetClass="exit" presetSubtype="32" fill="hold" grpId="1" nodeType="withEffect">
                                  <p:stCondLst>
                                    <p:cond delay="0"/>
                                  </p:stCondLst>
                                  <p:childTnLst>
                                    <p:anim calcmode="lin" valueType="num">
                                      <p:cBhvr>
                                        <p:cTn id="93" dur="500"/>
                                        <p:tgtEl>
                                          <p:spTgt spid="67"/>
                                        </p:tgtEl>
                                        <p:attrNameLst>
                                          <p:attrName>ppt_w</p:attrName>
                                        </p:attrNameLst>
                                      </p:cBhvr>
                                      <p:tavLst>
                                        <p:tav tm="0">
                                          <p:val>
                                            <p:strVal val="ppt_w"/>
                                          </p:val>
                                        </p:tav>
                                        <p:tav tm="100000">
                                          <p:val>
                                            <p:fltVal val="0"/>
                                          </p:val>
                                        </p:tav>
                                      </p:tavLst>
                                    </p:anim>
                                    <p:anim calcmode="lin" valueType="num">
                                      <p:cBhvr>
                                        <p:cTn id="94" dur="500"/>
                                        <p:tgtEl>
                                          <p:spTgt spid="67"/>
                                        </p:tgtEl>
                                        <p:attrNameLst>
                                          <p:attrName>ppt_h</p:attrName>
                                        </p:attrNameLst>
                                      </p:cBhvr>
                                      <p:tavLst>
                                        <p:tav tm="0">
                                          <p:val>
                                            <p:strVal val="ppt_h"/>
                                          </p:val>
                                        </p:tav>
                                        <p:tav tm="100000">
                                          <p:val>
                                            <p:fltVal val="0"/>
                                          </p:val>
                                        </p:tav>
                                      </p:tavLst>
                                    </p:anim>
                                    <p:animEffect transition="out" filter="fade">
                                      <p:cBhvr>
                                        <p:cTn id="95" dur="500"/>
                                        <p:tgtEl>
                                          <p:spTgt spid="67"/>
                                        </p:tgtEl>
                                      </p:cBhvr>
                                    </p:animEffect>
                                    <p:set>
                                      <p:cBhvr>
                                        <p:cTn id="96" dur="1" fill="hold">
                                          <p:stCondLst>
                                            <p:cond delay="499"/>
                                          </p:stCondLst>
                                        </p:cTn>
                                        <p:tgtEl>
                                          <p:spTgt spid="67"/>
                                        </p:tgtEl>
                                        <p:attrNameLst>
                                          <p:attrName>style.visibility</p:attrName>
                                        </p:attrNameLst>
                                      </p:cBhvr>
                                      <p:to>
                                        <p:strVal val="hidden"/>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53" presetClass="entr" presetSubtype="16" fill="hold" grpId="0" nodeType="clickEffect">
                                  <p:stCondLst>
                                    <p:cond delay="0"/>
                                  </p:stCondLst>
                                  <p:childTnLst>
                                    <p:set>
                                      <p:cBhvr>
                                        <p:cTn id="100" dur="1" fill="hold">
                                          <p:stCondLst>
                                            <p:cond delay="0"/>
                                          </p:stCondLst>
                                        </p:cTn>
                                        <p:tgtEl>
                                          <p:spTgt spid="68"/>
                                        </p:tgtEl>
                                        <p:attrNameLst>
                                          <p:attrName>style.visibility</p:attrName>
                                        </p:attrNameLst>
                                      </p:cBhvr>
                                      <p:to>
                                        <p:strVal val="visible"/>
                                      </p:to>
                                    </p:set>
                                    <p:anim calcmode="lin" valueType="num">
                                      <p:cBhvr>
                                        <p:cTn id="101" dur="500" fill="hold"/>
                                        <p:tgtEl>
                                          <p:spTgt spid="68"/>
                                        </p:tgtEl>
                                        <p:attrNameLst>
                                          <p:attrName>ppt_w</p:attrName>
                                        </p:attrNameLst>
                                      </p:cBhvr>
                                      <p:tavLst>
                                        <p:tav tm="0">
                                          <p:val>
                                            <p:fltVal val="0"/>
                                          </p:val>
                                        </p:tav>
                                        <p:tav tm="100000">
                                          <p:val>
                                            <p:strVal val="#ppt_w"/>
                                          </p:val>
                                        </p:tav>
                                      </p:tavLst>
                                    </p:anim>
                                    <p:anim calcmode="lin" valueType="num">
                                      <p:cBhvr>
                                        <p:cTn id="102" dur="500" fill="hold"/>
                                        <p:tgtEl>
                                          <p:spTgt spid="68"/>
                                        </p:tgtEl>
                                        <p:attrNameLst>
                                          <p:attrName>ppt_h</p:attrName>
                                        </p:attrNameLst>
                                      </p:cBhvr>
                                      <p:tavLst>
                                        <p:tav tm="0">
                                          <p:val>
                                            <p:fltVal val="0"/>
                                          </p:val>
                                        </p:tav>
                                        <p:tav tm="100000">
                                          <p:val>
                                            <p:strVal val="#ppt_h"/>
                                          </p:val>
                                        </p:tav>
                                      </p:tavLst>
                                    </p:anim>
                                    <p:animEffect transition="in" filter="fade">
                                      <p:cBhvr>
                                        <p:cTn id="103" dur="500"/>
                                        <p:tgtEl>
                                          <p:spTgt spid="68"/>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71"/>
                                        </p:tgtEl>
                                        <p:attrNameLst>
                                          <p:attrName>style.visibility</p:attrName>
                                        </p:attrNameLst>
                                      </p:cBhvr>
                                      <p:to>
                                        <p:strVal val="visible"/>
                                      </p:to>
                                    </p:set>
                                    <p:anim calcmode="lin" valueType="num">
                                      <p:cBhvr>
                                        <p:cTn id="106" dur="500" fill="hold"/>
                                        <p:tgtEl>
                                          <p:spTgt spid="71"/>
                                        </p:tgtEl>
                                        <p:attrNameLst>
                                          <p:attrName>ppt_w</p:attrName>
                                        </p:attrNameLst>
                                      </p:cBhvr>
                                      <p:tavLst>
                                        <p:tav tm="0">
                                          <p:val>
                                            <p:fltVal val="0"/>
                                          </p:val>
                                        </p:tav>
                                        <p:tav tm="100000">
                                          <p:val>
                                            <p:strVal val="#ppt_w"/>
                                          </p:val>
                                        </p:tav>
                                      </p:tavLst>
                                    </p:anim>
                                    <p:anim calcmode="lin" valueType="num">
                                      <p:cBhvr>
                                        <p:cTn id="107" dur="500" fill="hold"/>
                                        <p:tgtEl>
                                          <p:spTgt spid="71"/>
                                        </p:tgtEl>
                                        <p:attrNameLst>
                                          <p:attrName>ppt_h</p:attrName>
                                        </p:attrNameLst>
                                      </p:cBhvr>
                                      <p:tavLst>
                                        <p:tav tm="0">
                                          <p:val>
                                            <p:fltVal val="0"/>
                                          </p:val>
                                        </p:tav>
                                        <p:tav tm="100000">
                                          <p:val>
                                            <p:strVal val="#ppt_h"/>
                                          </p:val>
                                        </p:tav>
                                      </p:tavLst>
                                    </p:anim>
                                    <p:animEffect transition="in" filter="fade">
                                      <p:cBhvr>
                                        <p:cTn id="10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6" grpId="0" animBg="1"/>
      <p:bldP spid="66" grpId="1" animBg="1"/>
      <p:bldP spid="126" grpId="0" animBg="1"/>
      <p:bldP spid="126" grpId="1" animBg="1"/>
      <p:bldP spid="63495" grpId="0"/>
      <p:bldP spid="63496" grpId="0"/>
      <p:bldP spid="63" grpId="0" animBg="1"/>
      <p:bldP spid="63" grpId="1" animBg="1"/>
      <p:bldP spid="64" grpId="0" animBg="1"/>
      <p:bldP spid="64" grpId="1" animBg="1"/>
      <p:bldP spid="65" grpId="0" animBg="1"/>
      <p:bldP spid="65" grpId="1" animBg="1"/>
      <p:bldP spid="67" grpId="0" animBg="1"/>
      <p:bldP spid="67" grpId="1" animBg="1"/>
      <p:bldP spid="68" grpId="0" animBg="1"/>
      <p:bldP spid="7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内容占位符 2"/>
          <p:cNvSpPr>
            <a:spLocks noGrp="1" noChangeArrowheads="1"/>
          </p:cNvSpPr>
          <p:nvPr>
            <p:ph idx="1"/>
          </p:nvPr>
        </p:nvSpPr>
        <p:spPr>
          <a:xfrm>
            <a:off x="428625" y="785813"/>
            <a:ext cx="8015288" cy="3948112"/>
          </a:xfrm>
        </p:spPr>
        <p:txBody>
          <a:bodyPr/>
          <a:lstStyle/>
          <a:p>
            <a:pPr eaLnBrk="1" hangingPunct="1">
              <a:lnSpc>
                <a:spcPts val="4000"/>
              </a:lnSpc>
              <a:buClr>
                <a:schemeClr val="tx1"/>
              </a:buClr>
              <a:buFont typeface="Wingdings" pitchFamily="2" charset="2"/>
              <a:buChar char="Ø"/>
              <a:defRPr/>
            </a:pPr>
            <a:r>
              <a:rPr lang="zh-CN" altLang="en-US" sz="2800" b="1" dirty="0">
                <a:solidFill>
                  <a:schemeClr val="tx1"/>
                </a:solidFill>
                <a:latin typeface="+mn-ea"/>
              </a:rPr>
              <a:t>寻找具有</a:t>
            </a:r>
            <a:r>
              <a:rPr lang="zh-CN" altLang="en-US" sz="2800" b="1" dirty="0">
                <a:solidFill>
                  <a:srgbClr val="2D83F4"/>
                </a:solidFill>
                <a:latin typeface="+mn-ea"/>
              </a:rPr>
              <a:t>相同核心</a:t>
            </a:r>
            <a:r>
              <a:rPr lang="zh-CN" altLang="en-US" sz="2800" b="1" dirty="0">
                <a:solidFill>
                  <a:schemeClr val="tx1"/>
                </a:solidFill>
                <a:latin typeface="+mn-ea"/>
              </a:rPr>
              <a:t>的</a:t>
            </a:r>
            <a:r>
              <a:rPr lang="en-US" altLang="zh-CN" sz="2800" b="1" i="1" dirty="0">
                <a:solidFill>
                  <a:schemeClr val="tx1"/>
                </a:solidFill>
              </a:rPr>
              <a:t>LR</a:t>
            </a:r>
            <a:r>
              <a:rPr lang="en-US" altLang="zh-CN" sz="2800" i="1" dirty="0">
                <a:solidFill>
                  <a:schemeClr val="tx1"/>
                </a:solidFill>
              </a:rPr>
              <a:t>  </a:t>
            </a:r>
            <a:r>
              <a:rPr lang="en-US" altLang="zh-CN" sz="2800" b="1" dirty="0">
                <a:solidFill>
                  <a:schemeClr val="tx1"/>
                </a:solidFill>
              </a:rPr>
              <a:t>(1)</a:t>
            </a:r>
            <a:r>
              <a:rPr lang="en-US" altLang="zh-CN" sz="2800" dirty="0">
                <a:solidFill>
                  <a:schemeClr val="tx1"/>
                </a:solidFill>
              </a:rPr>
              <a:t> </a:t>
            </a:r>
            <a:r>
              <a:rPr lang="zh-CN" altLang="en-US" sz="2800" b="1" dirty="0">
                <a:solidFill>
                  <a:schemeClr val="tx1"/>
                </a:solidFill>
                <a:latin typeface="+mn-ea"/>
              </a:rPr>
              <a:t>项集，并将这些项集合并为一个项集。</a:t>
            </a:r>
            <a:r>
              <a:rPr lang="en-US" altLang="zh-CN" sz="2800" b="1" dirty="0">
                <a:solidFill>
                  <a:schemeClr val="tx1"/>
                </a:solidFill>
                <a:latin typeface="+mn-ea"/>
              </a:rPr>
              <a:t> </a:t>
            </a:r>
            <a:r>
              <a:rPr lang="zh-CN" altLang="en-US" sz="2800" b="1" dirty="0">
                <a:solidFill>
                  <a:schemeClr val="tx1"/>
                </a:solidFill>
                <a:latin typeface="+mn-ea"/>
              </a:rPr>
              <a:t>所谓项集的核心就是其第一分量的集合</a:t>
            </a:r>
            <a:endParaRPr lang="en-US" altLang="zh-CN" sz="2800" b="1" dirty="0">
              <a:solidFill>
                <a:schemeClr val="tx1"/>
              </a:solidFill>
              <a:latin typeface="+mn-ea"/>
            </a:endParaRPr>
          </a:p>
          <a:p>
            <a:pPr eaLnBrk="1" hangingPunct="1">
              <a:lnSpc>
                <a:spcPts val="4000"/>
              </a:lnSpc>
              <a:buClr>
                <a:schemeClr val="tx1"/>
              </a:buClr>
              <a:buFont typeface="Wingdings" pitchFamily="2" charset="2"/>
              <a:buChar char="Ø"/>
              <a:defRPr/>
            </a:pPr>
            <a:r>
              <a:rPr lang="zh-CN" altLang="en-US" sz="2800" b="1" dirty="0">
                <a:solidFill>
                  <a:schemeClr val="tx1"/>
                </a:solidFill>
                <a:latin typeface="+mn-ea"/>
              </a:rPr>
              <a:t>然后根据合并后得到的项集族构造语法分析表</a:t>
            </a:r>
            <a:endParaRPr lang="en-US" altLang="zh-CN" sz="2800" b="1" dirty="0">
              <a:solidFill>
                <a:schemeClr val="tx1"/>
              </a:solidFill>
              <a:latin typeface="+mn-ea"/>
            </a:endParaRPr>
          </a:p>
          <a:p>
            <a:pPr eaLnBrk="1" hangingPunct="1">
              <a:lnSpc>
                <a:spcPts val="4000"/>
              </a:lnSpc>
              <a:buClr>
                <a:schemeClr val="tx1"/>
              </a:buClr>
              <a:buFont typeface="Wingdings" pitchFamily="2" charset="2"/>
              <a:buChar char="Ø"/>
              <a:defRPr/>
            </a:pPr>
            <a:r>
              <a:rPr lang="zh-CN" altLang="en-US" sz="2800" b="1" dirty="0">
                <a:solidFill>
                  <a:schemeClr val="tx1"/>
                </a:solidFill>
                <a:latin typeface="+mn-ea"/>
              </a:rPr>
              <a:t>如果分析表中</a:t>
            </a:r>
            <a:r>
              <a:rPr lang="zh-CN" altLang="en-US" sz="2800" b="1" dirty="0">
                <a:solidFill>
                  <a:srgbClr val="2D83F4"/>
                </a:solidFill>
                <a:latin typeface="+mn-ea"/>
              </a:rPr>
              <a:t>没有</a:t>
            </a:r>
            <a:r>
              <a:rPr lang="zh-CN" altLang="en-US" sz="2800" b="1" dirty="0">
                <a:solidFill>
                  <a:schemeClr val="tx1"/>
                </a:solidFill>
                <a:latin typeface="+mn-ea"/>
              </a:rPr>
              <a:t>语法分析动作</a:t>
            </a:r>
            <a:r>
              <a:rPr lang="zh-CN" altLang="en-US" sz="2800" b="1" dirty="0">
                <a:solidFill>
                  <a:srgbClr val="2D83F4"/>
                </a:solidFill>
                <a:latin typeface="+mn-ea"/>
              </a:rPr>
              <a:t>冲突</a:t>
            </a:r>
            <a:r>
              <a:rPr lang="zh-CN" altLang="en-US" sz="2800" b="1" dirty="0">
                <a:solidFill>
                  <a:schemeClr val="tx1"/>
                </a:solidFill>
                <a:latin typeface="+mn-ea"/>
              </a:rPr>
              <a:t>，给定的文法就称为</a:t>
            </a:r>
            <a:r>
              <a:rPr lang="en-US" altLang="zh-CN" sz="2800" b="1" i="1" dirty="0">
                <a:solidFill>
                  <a:srgbClr val="FF0000"/>
                </a:solidFill>
              </a:rPr>
              <a:t>LALR</a:t>
            </a:r>
            <a:r>
              <a:rPr lang="en-US" altLang="zh-CN" sz="2800" i="1" dirty="0">
                <a:solidFill>
                  <a:srgbClr val="FF0000"/>
                </a:solidFill>
              </a:rPr>
              <a:t>  </a:t>
            </a:r>
            <a:r>
              <a:rPr lang="en-US" altLang="zh-CN" sz="2800" b="1" dirty="0">
                <a:solidFill>
                  <a:srgbClr val="FF0000"/>
                </a:solidFill>
              </a:rPr>
              <a:t>(1)</a:t>
            </a:r>
            <a:r>
              <a:rPr lang="en-US" altLang="zh-CN" sz="2800" dirty="0">
                <a:solidFill>
                  <a:srgbClr val="FF0000"/>
                </a:solidFill>
              </a:rPr>
              <a:t> </a:t>
            </a:r>
            <a:r>
              <a:rPr lang="zh-CN" altLang="en-US" sz="2800" b="1" dirty="0">
                <a:solidFill>
                  <a:srgbClr val="FF0000"/>
                </a:solidFill>
                <a:latin typeface="+mn-ea"/>
              </a:rPr>
              <a:t>文法</a:t>
            </a:r>
            <a:r>
              <a:rPr lang="zh-CN" altLang="en-US" sz="2800" b="1" dirty="0">
                <a:solidFill>
                  <a:schemeClr val="tx1"/>
                </a:solidFill>
                <a:latin typeface="+mn-ea"/>
              </a:rPr>
              <a:t>，就可以根据该分析表进行语法分析</a:t>
            </a:r>
            <a:endParaRPr lang="en-US" altLang="zh-CN" dirty="0">
              <a:latin typeface="+mn-ea"/>
            </a:endParaRPr>
          </a:p>
        </p:txBody>
      </p:sp>
      <p:sp>
        <p:nvSpPr>
          <p:cNvPr id="63491" name="标题 1"/>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黑体" panose="02010609060101010101" pitchFamily="49" charset="-122"/>
              </a:rPr>
              <a:t>LALR </a:t>
            </a:r>
            <a:r>
              <a:rPr lang="en-US" altLang="zh-CN" sz="3000">
                <a:solidFill>
                  <a:schemeClr val="tx1"/>
                </a:solidFill>
                <a:ea typeface="黑体" panose="02010609060101010101" pitchFamily="49" charset="-122"/>
              </a:rPr>
              <a:t>( </a:t>
            </a:r>
            <a:r>
              <a:rPr lang="en-US" altLang="zh-CN" sz="3000" i="1">
                <a:solidFill>
                  <a:schemeClr val="tx1"/>
                </a:solidFill>
                <a:ea typeface="黑体" panose="02010609060101010101" pitchFamily="49" charset="-122"/>
              </a:rPr>
              <a:t>lookahead-LR</a:t>
            </a:r>
            <a:r>
              <a:rPr lang="en-US" altLang="zh-CN" sz="3000">
                <a:solidFill>
                  <a:schemeClr val="tx1"/>
                </a:solidFill>
                <a:ea typeface="黑体" panose="02010609060101010101" pitchFamily="49" charset="-122"/>
              </a:rPr>
              <a:t> )</a:t>
            </a:r>
            <a:r>
              <a:rPr lang="zh-CN" altLang="en-US" sz="3000">
                <a:solidFill>
                  <a:schemeClr val="tx1"/>
                </a:solidFill>
                <a:latin typeface="微软雅黑" panose="020B0503020204020204" pitchFamily="34" charset="-122"/>
                <a:ea typeface="微软雅黑" panose="020B0503020204020204" pitchFamily="34" charset="-122"/>
              </a:rPr>
              <a:t>分析的基本思想</a:t>
            </a:r>
          </a:p>
        </p:txBody>
      </p:sp>
      <p:sp>
        <p:nvSpPr>
          <p:cNvPr id="2" name="灯片编号占位符 1">
            <a:extLst>
              <a:ext uri="{FF2B5EF4-FFF2-40B4-BE49-F238E27FC236}">
                <a16:creationId xmlns:a16="http://schemas.microsoft.com/office/drawing/2014/main" id="{171A89DB-E299-4462-B8E9-6DFDEBEC8074}"/>
              </a:ext>
            </a:extLst>
          </p:cNvPr>
          <p:cNvSpPr>
            <a:spLocks noGrp="1"/>
          </p:cNvSpPr>
          <p:nvPr>
            <p:ph type="sldNum" sz="quarter" idx="12"/>
          </p:nvPr>
        </p:nvSpPr>
        <p:spPr/>
        <p:txBody>
          <a:bodyPr/>
          <a:lstStyle/>
          <a:p>
            <a:pPr>
              <a:defRPr/>
            </a:pPr>
            <a:fld id="{76D20AB1-C80E-44EB-B890-88EEF3B3DC08}" type="slidenum">
              <a:rPr lang="zh-CN" altLang="en-US"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5"/>
          <p:cNvSpPr txBox="1">
            <a:spLocks noChangeArrowheads="1"/>
          </p:cNvSpPr>
          <p:nvPr/>
        </p:nvSpPr>
        <p:spPr bwMode="auto">
          <a:xfrm>
            <a:off x="107950" y="1041400"/>
            <a:ext cx="1555750" cy="2154238"/>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0</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 · S</a:t>
            </a:r>
            <a:r>
              <a:rPr lang="zh-CN" altLang="en-US"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rPr>
              <a:t>,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 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 · </a:t>
            </a:r>
            <a:r>
              <a:rPr lang="en-US" altLang="zh-CN" sz="2000" b="1">
                <a:solidFill>
                  <a:srgbClr val="000000"/>
                </a:solidFill>
                <a:latin typeface="Times New Roman" panose="02020603050405020304" pitchFamily="18" charset="0"/>
              </a:rPr>
              <a:t>id</a:t>
            </a:r>
            <a:r>
              <a:rPr lang="en-US" altLang="zh-CN" sz="2000" b="1" i="1">
                <a:solidFill>
                  <a:srgbClr val="000000"/>
                </a:solidFill>
                <a:latin typeface="Times New Roman" panose="02020603050405020304" pitchFamily="18" charset="0"/>
              </a:rPr>
              <a:t>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 · L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65539" name="Text Box 6"/>
          <p:cNvSpPr txBox="1">
            <a:spLocks noChangeArrowheads="1"/>
          </p:cNvSpPr>
          <p:nvPr/>
        </p:nvSpPr>
        <p:spPr bwMode="auto">
          <a:xfrm>
            <a:off x="1966913" y="682625"/>
            <a:ext cx="1223962"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1</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→S·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65540" name="Line 7"/>
          <p:cNvSpPr>
            <a:spLocks noChangeShapeType="1"/>
          </p:cNvSpPr>
          <p:nvPr/>
        </p:nvSpPr>
        <p:spPr bwMode="auto">
          <a:xfrm flipV="1">
            <a:off x="1689100" y="1273175"/>
            <a:ext cx="28892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499" name="Text Box 8"/>
          <p:cNvSpPr txBox="1">
            <a:spLocks noChangeArrowheads="1"/>
          </p:cNvSpPr>
          <p:nvPr/>
        </p:nvSpPr>
        <p:spPr bwMode="auto">
          <a:xfrm>
            <a:off x="1966913" y="1463675"/>
            <a:ext cx="1479550" cy="9382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2</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S→L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5542" name="Line 9"/>
          <p:cNvSpPr>
            <a:spLocks noChangeShapeType="1"/>
          </p:cNvSpPr>
          <p:nvPr/>
        </p:nvSpPr>
        <p:spPr bwMode="auto">
          <a:xfrm flipV="1">
            <a:off x="1679575" y="1860550"/>
            <a:ext cx="29845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43" name="Text Box 10"/>
          <p:cNvSpPr txBox="1">
            <a:spLocks noChangeArrowheads="1"/>
          </p:cNvSpPr>
          <p:nvPr/>
        </p:nvSpPr>
        <p:spPr bwMode="auto">
          <a:xfrm>
            <a:off x="1655763" y="1465263"/>
            <a:ext cx="503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101502" name="Text Box 11"/>
          <p:cNvSpPr txBox="1">
            <a:spLocks noChangeArrowheads="1"/>
          </p:cNvSpPr>
          <p:nvPr/>
        </p:nvSpPr>
        <p:spPr bwMode="auto">
          <a:xfrm>
            <a:off x="1966913" y="2444750"/>
            <a:ext cx="1223962"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3</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5545" name="Line 12"/>
          <p:cNvSpPr>
            <a:spLocks noChangeShapeType="1"/>
          </p:cNvSpPr>
          <p:nvPr/>
        </p:nvSpPr>
        <p:spPr bwMode="auto">
          <a:xfrm flipV="1">
            <a:off x="1655763" y="2700338"/>
            <a:ext cx="28892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46" name="Text Box 13"/>
          <p:cNvSpPr txBox="1">
            <a:spLocks noChangeArrowheads="1"/>
          </p:cNvSpPr>
          <p:nvPr/>
        </p:nvSpPr>
        <p:spPr bwMode="auto">
          <a:xfrm>
            <a:off x="1628775" y="2333625"/>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101505" name="Text Box 14"/>
          <p:cNvSpPr txBox="1">
            <a:spLocks noChangeArrowheads="1"/>
          </p:cNvSpPr>
          <p:nvPr/>
        </p:nvSpPr>
        <p:spPr bwMode="auto">
          <a:xfrm>
            <a:off x="1978025" y="3236913"/>
            <a:ext cx="1568450" cy="1503362"/>
          </a:xfrm>
          <a:prstGeom prst="rect">
            <a:avLst/>
          </a:prstGeom>
          <a:solidFill>
            <a:schemeClr val="accent4">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dirty="0">
                <a:solidFill>
                  <a:srgbClr val="000000"/>
                </a:solidFill>
                <a:latin typeface="Times New Roman" panose="02020603050405020304" pitchFamily="18" charset="0"/>
              </a:rPr>
              <a:t>I</a:t>
            </a:r>
            <a:r>
              <a:rPr kumimoji="1" lang="en-US" altLang="zh-CN" sz="2000" b="1" i="1" baseline="-25000" dirty="0">
                <a:solidFill>
                  <a:srgbClr val="000000"/>
                </a:solidFill>
                <a:latin typeface="Times New Roman" panose="02020603050405020304" pitchFamily="18" charset="0"/>
              </a:rPr>
              <a:t>4</a:t>
            </a:r>
            <a:r>
              <a:rPr kumimoji="1" lang="en-US" altLang="zh-CN" sz="2000" b="1" dirty="0">
                <a:solidFill>
                  <a:srgbClr val="000000"/>
                </a:solidFill>
                <a:latin typeface="Times New Roman" panose="02020603050405020304" pitchFamily="18" charset="0"/>
              </a:rPr>
              <a:t>:</a:t>
            </a:r>
          </a:p>
          <a:p>
            <a:pPr>
              <a:lnSpc>
                <a:spcPts val="2200"/>
              </a:lnSpc>
              <a:defRPr/>
            </a:pPr>
            <a:r>
              <a:rPr kumimoji="1" lang="en-US" altLang="zh-CN" sz="2000" b="1" i="1" dirty="0">
                <a:solidFill>
                  <a:srgbClr val="000000"/>
                </a:solidFill>
                <a:latin typeface="Times New Roman" panose="02020603050405020304" pitchFamily="18" charset="0"/>
              </a:rPr>
              <a:t>L→*</a:t>
            </a:r>
            <a:r>
              <a:rPr lang="en-US" altLang="zh-CN" sz="2000" b="1" i="1" dirty="0">
                <a:solidFill>
                  <a:srgbClr val="000000"/>
                </a:solidFill>
                <a:latin typeface="Times New Roman" panose="02020603050405020304" pitchFamily="18" charset="0"/>
                <a:cs typeface="Times New Roman" panose="02020603050405020304" pitchFamily="18" charset="0"/>
              </a:rPr>
              <a:t> ·</a:t>
            </a:r>
            <a:r>
              <a:rPr kumimoji="1" lang="en-US" altLang="zh-CN" sz="2000" b="1" i="1" dirty="0">
                <a:solidFill>
                  <a:srgbClr val="000000"/>
                </a:solidFill>
                <a:latin typeface="Times New Roman" panose="02020603050405020304" pitchFamily="18" charset="0"/>
              </a:rPr>
              <a:t>R</a:t>
            </a:r>
            <a:r>
              <a:rPr kumimoji="1" lang="zh-CN" altLang="en-US" sz="2000" b="1" i="1" dirty="0">
                <a:solidFill>
                  <a:srgbClr val="000000"/>
                </a:solidFill>
                <a:latin typeface="Times New Roman" panose="02020603050405020304" pitchFamily="18" charset="0"/>
              </a:rPr>
              <a:t> </a:t>
            </a:r>
            <a:r>
              <a:rPr kumimoji="1" lang="en-US" altLang="zh-CN" sz="2000" b="1" i="1" dirty="0">
                <a:solidFill>
                  <a:srgbClr val="000000"/>
                </a:solidFill>
                <a:latin typeface="Times New Roman" panose="02020603050405020304" pitchFamily="18" charset="0"/>
              </a:rPr>
              <a:t>,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200"/>
              </a:lnSpc>
              <a:defRPr/>
            </a:pPr>
            <a:r>
              <a:rPr kumimoji="1" lang="en-US" altLang="zh-CN" sz="2000" b="1" i="1" dirty="0">
                <a:solidFill>
                  <a:srgbClr val="000000"/>
                </a:solidFill>
                <a:latin typeface="Times New Roman" panose="02020603050405020304" pitchFamily="18" charset="0"/>
              </a:rPr>
              <a:t>R→</a:t>
            </a:r>
            <a:r>
              <a:rPr lang="en-US" altLang="zh-CN" sz="2000" b="1" i="1" dirty="0">
                <a:solidFill>
                  <a:srgbClr val="000000"/>
                </a:solidFill>
                <a:latin typeface="Times New Roman" panose="02020603050405020304" pitchFamily="18" charset="0"/>
                <a:cs typeface="Times New Roman" panose="02020603050405020304" pitchFamily="18" charset="0"/>
              </a:rPr>
              <a:t> · </a:t>
            </a:r>
            <a:r>
              <a:rPr kumimoji="1" lang="en-US" altLang="zh-CN" sz="2000" b="1" i="1" dirty="0">
                <a:solidFill>
                  <a:srgbClr val="000000"/>
                </a:solidFill>
                <a:latin typeface="Times New Roman" panose="02020603050405020304" pitchFamily="18" charset="0"/>
              </a:rPr>
              <a:t>L</a:t>
            </a:r>
            <a:r>
              <a:rPr kumimoji="1" lang="zh-CN" altLang="en-US" sz="2000" b="1" i="1" dirty="0">
                <a:solidFill>
                  <a:srgbClr val="000000"/>
                </a:solidFill>
                <a:latin typeface="Times New Roman" panose="02020603050405020304" pitchFamily="18" charset="0"/>
              </a:rPr>
              <a:t> </a:t>
            </a:r>
            <a:r>
              <a:rPr kumimoji="1" lang="en-US" altLang="zh-CN" sz="2000" b="1" i="1" dirty="0">
                <a:solidFill>
                  <a:srgbClr val="000000"/>
                </a:solidFill>
                <a:latin typeface="Times New Roman" panose="02020603050405020304" pitchFamily="18" charset="0"/>
              </a:rPr>
              <a:t>,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200"/>
              </a:lnSpc>
              <a:defRPr/>
            </a:pPr>
            <a:r>
              <a:rPr kumimoji="1" lang="en-US" altLang="zh-CN" sz="2000" b="1" i="1" dirty="0">
                <a:solidFill>
                  <a:srgbClr val="000000"/>
                </a:solidFill>
                <a:latin typeface="Times New Roman" panose="02020603050405020304" pitchFamily="18" charset="0"/>
              </a:rPr>
              <a:t>L→</a:t>
            </a:r>
            <a:r>
              <a:rPr lang="en-US" altLang="zh-CN" sz="2000" b="1" i="1" dirty="0">
                <a:solidFill>
                  <a:srgbClr val="000000"/>
                </a:solidFill>
                <a:latin typeface="Times New Roman" panose="02020603050405020304" pitchFamily="18" charset="0"/>
                <a:cs typeface="Times New Roman" panose="02020603050405020304" pitchFamily="18" charset="0"/>
              </a:rPr>
              <a:t> ·</a:t>
            </a:r>
            <a:r>
              <a:rPr kumimoji="1" lang="en-US" altLang="zh-CN" sz="2000" b="1" i="1" dirty="0">
                <a:solidFill>
                  <a:srgbClr val="000000"/>
                </a:solidFill>
                <a:latin typeface="Times New Roman" panose="02020603050405020304" pitchFamily="18" charset="0"/>
              </a:rPr>
              <a:t>*R ,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a:p>
            <a:pPr>
              <a:lnSpc>
                <a:spcPts val="2200"/>
              </a:lnSpc>
              <a:defRPr/>
            </a:pPr>
            <a:r>
              <a:rPr kumimoji="1" lang="en-US" altLang="zh-CN" sz="2000" b="1" i="1" dirty="0">
                <a:solidFill>
                  <a:srgbClr val="000000"/>
                </a:solidFill>
                <a:latin typeface="Times New Roman" panose="02020603050405020304" pitchFamily="18" charset="0"/>
              </a:rPr>
              <a:t>L→</a:t>
            </a:r>
            <a:r>
              <a:rPr lang="en-US" altLang="zh-CN" sz="2000" b="1" i="1" dirty="0">
                <a:solidFill>
                  <a:srgbClr val="000000"/>
                </a:solidFill>
                <a:latin typeface="Times New Roman" panose="02020603050405020304" pitchFamily="18" charset="0"/>
                <a:cs typeface="Times New Roman" panose="02020603050405020304" pitchFamily="18" charset="0"/>
              </a:rPr>
              <a:t> ·</a:t>
            </a:r>
            <a:r>
              <a:rPr lang="en-US" altLang="zh-CN" sz="2000" b="1" dirty="0">
                <a:solidFill>
                  <a:srgbClr val="000000"/>
                </a:solidFill>
                <a:latin typeface="Times New Roman" panose="02020603050405020304" pitchFamily="18" charset="0"/>
                <a:cs typeface="Times New Roman" panose="02020603050405020304" pitchFamily="18" charset="0"/>
              </a:rPr>
              <a:t> </a:t>
            </a:r>
            <a:r>
              <a:rPr kumimoji="1" lang="en-US" altLang="zh-CN" sz="2000" b="1" dirty="0">
                <a:solidFill>
                  <a:srgbClr val="000000"/>
                </a:solidFill>
                <a:latin typeface="Times New Roman" panose="02020603050405020304" pitchFamily="18" charset="0"/>
              </a:rPr>
              <a:t>id</a:t>
            </a:r>
            <a:r>
              <a:rPr kumimoji="1" lang="zh-CN" altLang="en-US" sz="2000" b="1" dirty="0">
                <a:solidFill>
                  <a:srgbClr val="000000"/>
                </a:solidFill>
                <a:latin typeface="Times New Roman" panose="02020603050405020304" pitchFamily="18" charset="0"/>
              </a:rPr>
              <a:t> </a:t>
            </a:r>
            <a:r>
              <a:rPr kumimoji="1" lang="en-US" altLang="zh-CN" sz="2000" b="1" i="1" dirty="0">
                <a:solidFill>
                  <a:srgbClr val="000000"/>
                </a:solidFill>
                <a:latin typeface="Times New Roman" panose="02020603050405020304" pitchFamily="18" charset="0"/>
              </a:rPr>
              <a:t>, =/</a:t>
            </a:r>
            <a:r>
              <a:rPr kumimoji="1" lang="en-US" altLang="zh-CN" sz="2000" b="1" dirty="0">
                <a:solidFill>
                  <a:srgbClr val="000000"/>
                </a:solidFill>
                <a:latin typeface="华文楷体" panose="02010600040101010101" pitchFamily="2" charset="-122"/>
              </a:rPr>
              <a:t>$</a:t>
            </a:r>
            <a:endParaRPr kumimoji="1" lang="en-US" altLang="zh-CN" sz="2000" b="1" i="1" dirty="0">
              <a:solidFill>
                <a:srgbClr val="000000"/>
              </a:solidFill>
              <a:latin typeface="Times New Roman" panose="02020603050405020304" pitchFamily="18" charset="0"/>
            </a:endParaRPr>
          </a:p>
        </p:txBody>
      </p:sp>
      <p:sp>
        <p:nvSpPr>
          <p:cNvPr id="101506" name="Text Box 15"/>
          <p:cNvSpPr txBox="1">
            <a:spLocks noChangeArrowheads="1"/>
          </p:cNvSpPr>
          <p:nvPr/>
        </p:nvSpPr>
        <p:spPr bwMode="auto">
          <a:xfrm>
            <a:off x="3921125" y="4281488"/>
            <a:ext cx="1584325" cy="706437"/>
          </a:xfrm>
          <a:prstGeom prst="rect">
            <a:avLst/>
          </a:prstGeom>
          <a:solidFill>
            <a:schemeClr val="bg1">
              <a:lumMod val="85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dirty="0">
                <a:solidFill>
                  <a:srgbClr val="000000"/>
                </a:solidFill>
                <a:latin typeface="Times New Roman" panose="02020603050405020304" pitchFamily="18" charset="0"/>
              </a:rPr>
              <a:t>I</a:t>
            </a:r>
            <a:r>
              <a:rPr kumimoji="1" lang="en-US" altLang="zh-CN" sz="2000" b="1" i="1" baseline="-25000" dirty="0">
                <a:solidFill>
                  <a:srgbClr val="000000"/>
                </a:solidFill>
                <a:latin typeface="Times New Roman" panose="02020603050405020304" pitchFamily="18" charset="0"/>
              </a:rPr>
              <a:t>5</a:t>
            </a:r>
            <a:r>
              <a:rPr kumimoji="1" lang="en-US" altLang="zh-CN" sz="2000" b="1" dirty="0">
                <a:solidFill>
                  <a:srgbClr val="000000"/>
                </a:solidFill>
                <a:latin typeface="Times New Roman" panose="02020603050405020304" pitchFamily="18" charset="0"/>
              </a:rPr>
              <a:t>:</a:t>
            </a:r>
          </a:p>
          <a:p>
            <a:pPr>
              <a:defRPr/>
            </a:pPr>
            <a:r>
              <a:rPr kumimoji="1" lang="en-US" altLang="zh-CN" sz="2000" b="1" i="1" dirty="0" err="1">
                <a:solidFill>
                  <a:srgbClr val="000000"/>
                </a:solidFill>
                <a:latin typeface="Times New Roman" panose="02020603050405020304" pitchFamily="18" charset="0"/>
              </a:rPr>
              <a:t>L→</a:t>
            </a:r>
            <a:r>
              <a:rPr kumimoji="1" lang="en-US" altLang="zh-CN" sz="2000" b="1" dirty="0" err="1">
                <a:solidFill>
                  <a:srgbClr val="000000"/>
                </a:solidFill>
                <a:latin typeface="Times New Roman" panose="02020603050405020304" pitchFamily="18" charset="0"/>
              </a:rPr>
              <a:t>id</a:t>
            </a:r>
            <a:r>
              <a:rPr kumimoji="1" lang="en-US" altLang="zh-CN" sz="2000" b="1" i="1" dirty="0">
                <a:solidFill>
                  <a:srgbClr val="000000"/>
                </a:solidFill>
                <a:latin typeface="Times New Roman" panose="02020603050405020304" pitchFamily="18" charset="0"/>
              </a:rPr>
              <a:t> </a:t>
            </a:r>
            <a:r>
              <a:rPr lang="en-US" altLang="zh-CN" sz="2000" b="1" i="1" dirty="0">
                <a:solidFill>
                  <a:srgbClr val="000000"/>
                </a:solidFill>
                <a:latin typeface="Times New Roman" panose="02020603050405020304" pitchFamily="18" charset="0"/>
                <a:cs typeface="Times New Roman" panose="02020603050405020304" pitchFamily="18" charset="0"/>
              </a:rPr>
              <a:t>·</a:t>
            </a:r>
            <a:r>
              <a:rPr kumimoji="1" lang="zh-CN" altLang="en-US" sz="2000" b="1" i="1" dirty="0">
                <a:solidFill>
                  <a:srgbClr val="000000"/>
                </a:solidFill>
                <a:latin typeface="Times New Roman" panose="02020603050405020304" pitchFamily="18" charset="0"/>
              </a:rPr>
              <a:t> </a:t>
            </a:r>
            <a:r>
              <a:rPr kumimoji="1" lang="en-US" altLang="zh-CN" sz="2000" b="1" i="1" dirty="0">
                <a:solidFill>
                  <a:srgbClr val="000000"/>
                </a:solidFill>
                <a:latin typeface="Times New Roman" panose="02020603050405020304" pitchFamily="18" charset="0"/>
              </a:rPr>
              <a:t>, =/</a:t>
            </a:r>
            <a:r>
              <a:rPr kumimoji="1" lang="en-US" altLang="zh-CN" sz="2000" b="1" dirty="0">
                <a:solidFill>
                  <a:srgbClr val="000000"/>
                </a:solidFill>
                <a:latin typeface="华文楷体" panose="02010600040101010101" pitchFamily="2" charset="-122"/>
              </a:rPr>
              <a:t> $</a:t>
            </a:r>
            <a:endParaRPr kumimoji="1" lang="en-US" altLang="zh-CN" sz="2000" b="1" i="1" dirty="0">
              <a:solidFill>
                <a:srgbClr val="000000"/>
              </a:solidFill>
              <a:latin typeface="Times New Roman" panose="02020603050405020304" pitchFamily="18" charset="0"/>
            </a:endParaRPr>
          </a:p>
        </p:txBody>
      </p:sp>
      <p:sp>
        <p:nvSpPr>
          <p:cNvPr id="65549" name="Text Box 16"/>
          <p:cNvSpPr txBox="1">
            <a:spLocks noChangeArrowheads="1"/>
          </p:cNvSpPr>
          <p:nvPr/>
        </p:nvSpPr>
        <p:spPr bwMode="auto">
          <a:xfrm>
            <a:off x="1693863" y="29321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65550" name="Text Box 17"/>
          <p:cNvSpPr txBox="1">
            <a:spLocks noChangeArrowheads="1"/>
          </p:cNvSpPr>
          <p:nvPr/>
        </p:nvSpPr>
        <p:spPr bwMode="auto">
          <a:xfrm>
            <a:off x="1336675" y="368776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101509" name="Text Box 18"/>
          <p:cNvSpPr txBox="1">
            <a:spLocks noChangeArrowheads="1"/>
          </p:cNvSpPr>
          <p:nvPr/>
        </p:nvSpPr>
        <p:spPr bwMode="auto">
          <a:xfrm>
            <a:off x="3921125" y="771525"/>
            <a:ext cx="1655763" cy="16319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6</a:t>
            </a:r>
            <a:r>
              <a:rPr kumimoji="1" lang="en-US" altLang="zh-CN" sz="2000" b="1">
                <a:solidFill>
                  <a:srgbClr val="000000"/>
                </a:solidFill>
                <a:latin typeface="Times New Roman" panose="02020603050405020304" pitchFamily="18" charset="0"/>
              </a:rPr>
              <a:t>:</a:t>
            </a:r>
          </a:p>
          <a:p>
            <a:pPr>
              <a:lnSpc>
                <a:spcPts val="2400"/>
              </a:lnSpc>
              <a:defRPr/>
            </a:pPr>
            <a:r>
              <a:rPr kumimoji="1" lang="en-US" altLang="zh-CN" sz="2000" b="1" i="1">
                <a:solidFill>
                  <a:srgbClr val="000000"/>
                </a:solidFill>
                <a:latin typeface="Times New Roman" panose="02020603050405020304" pitchFamily="18" charset="0"/>
              </a:rPr>
              <a:t>S→L=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400"/>
              </a:lnSpc>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4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4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a:solidFill>
                  <a:srgbClr val="000000"/>
                </a:solidFill>
                <a:latin typeface="Times New Roman" panose="02020603050405020304" pitchFamily="18" charset="0"/>
              </a:rPr>
              <a:t>id</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5552" name="Line 19"/>
          <p:cNvSpPr>
            <a:spLocks noChangeShapeType="1"/>
          </p:cNvSpPr>
          <p:nvPr/>
        </p:nvSpPr>
        <p:spPr bwMode="auto">
          <a:xfrm flipV="1">
            <a:off x="3446463" y="1924050"/>
            <a:ext cx="43021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3" name="Text Box 20"/>
          <p:cNvSpPr txBox="1">
            <a:spLocks noChangeArrowheads="1"/>
          </p:cNvSpPr>
          <p:nvPr/>
        </p:nvSpPr>
        <p:spPr bwMode="auto">
          <a:xfrm>
            <a:off x="3441700" y="1595438"/>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a:t>
            </a:r>
          </a:p>
        </p:txBody>
      </p:sp>
      <p:sp>
        <p:nvSpPr>
          <p:cNvPr id="101512" name="Text Box 21"/>
          <p:cNvSpPr txBox="1">
            <a:spLocks noChangeArrowheads="1"/>
          </p:cNvSpPr>
          <p:nvPr/>
        </p:nvSpPr>
        <p:spPr bwMode="auto">
          <a:xfrm>
            <a:off x="3921125" y="2733675"/>
            <a:ext cx="1655763" cy="706438"/>
          </a:xfrm>
          <a:prstGeom prst="rect">
            <a:avLst/>
          </a:prstGeom>
          <a:solidFill>
            <a:srgbClr val="FFCCCC"/>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7</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5555" name="Line 22"/>
          <p:cNvSpPr>
            <a:spLocks noChangeShapeType="1"/>
          </p:cNvSpPr>
          <p:nvPr/>
        </p:nvSpPr>
        <p:spPr bwMode="auto">
          <a:xfrm>
            <a:off x="3565525" y="3308350"/>
            <a:ext cx="393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6" name="Text Box 23"/>
          <p:cNvSpPr txBox="1">
            <a:spLocks noChangeArrowheads="1"/>
          </p:cNvSpPr>
          <p:nvPr/>
        </p:nvSpPr>
        <p:spPr bwMode="auto">
          <a:xfrm>
            <a:off x="3511550" y="2949575"/>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101515" name="Text Box 24"/>
          <p:cNvSpPr txBox="1">
            <a:spLocks noChangeArrowheads="1"/>
          </p:cNvSpPr>
          <p:nvPr/>
        </p:nvSpPr>
        <p:spPr bwMode="auto">
          <a:xfrm>
            <a:off x="3921125" y="3525838"/>
            <a:ext cx="1584325" cy="706437"/>
          </a:xfrm>
          <a:prstGeom prst="rect">
            <a:avLst/>
          </a:prstGeom>
          <a:solidFill>
            <a:srgbClr val="FFC000"/>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8</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5558" name="Line 25"/>
          <p:cNvSpPr>
            <a:spLocks noChangeShapeType="1"/>
          </p:cNvSpPr>
          <p:nvPr/>
        </p:nvSpPr>
        <p:spPr bwMode="auto">
          <a:xfrm>
            <a:off x="3533775" y="3957638"/>
            <a:ext cx="38735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9" name="Text Box 26"/>
          <p:cNvSpPr txBox="1">
            <a:spLocks noChangeArrowheads="1"/>
          </p:cNvSpPr>
          <p:nvPr/>
        </p:nvSpPr>
        <p:spPr bwMode="auto">
          <a:xfrm>
            <a:off x="3527425" y="3597275"/>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101518" name="Text Box 27"/>
          <p:cNvSpPr txBox="1">
            <a:spLocks noChangeArrowheads="1"/>
          </p:cNvSpPr>
          <p:nvPr/>
        </p:nvSpPr>
        <p:spPr bwMode="auto">
          <a:xfrm>
            <a:off x="6119813" y="63500"/>
            <a:ext cx="1719262"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9</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5561" name="Line 28"/>
          <p:cNvSpPr>
            <a:spLocks noChangeShapeType="1"/>
          </p:cNvSpPr>
          <p:nvPr/>
        </p:nvSpPr>
        <p:spPr bwMode="auto">
          <a:xfrm flipV="1">
            <a:off x="5586413" y="514350"/>
            <a:ext cx="533400" cy="24447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2" name="Text Box 29"/>
          <p:cNvSpPr txBox="1">
            <a:spLocks noChangeArrowheads="1"/>
          </p:cNvSpPr>
          <p:nvPr/>
        </p:nvSpPr>
        <p:spPr bwMode="auto">
          <a:xfrm>
            <a:off x="5621338" y="304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67727" name="Line 30"/>
          <p:cNvSpPr>
            <a:spLocks noChangeShapeType="1"/>
          </p:cNvSpPr>
          <p:nvPr/>
        </p:nvSpPr>
        <p:spPr bwMode="auto">
          <a:xfrm flipH="1">
            <a:off x="3441700" y="2125663"/>
            <a:ext cx="479425" cy="114935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728" name="Text Box 31"/>
          <p:cNvSpPr txBox="1">
            <a:spLocks noChangeArrowheads="1"/>
          </p:cNvSpPr>
          <p:nvPr/>
        </p:nvSpPr>
        <p:spPr bwMode="auto">
          <a:xfrm>
            <a:off x="3530600" y="219868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2D83F4"/>
                </a:solidFill>
                <a:latin typeface="Times New Roman" panose="02020603050405020304" pitchFamily="18" charset="0"/>
              </a:rPr>
              <a:t>*</a:t>
            </a:r>
          </a:p>
        </p:txBody>
      </p:sp>
      <p:sp>
        <p:nvSpPr>
          <p:cNvPr id="65565" name="Text Box 33"/>
          <p:cNvSpPr txBox="1">
            <a:spLocks noChangeArrowheads="1"/>
          </p:cNvSpPr>
          <p:nvPr/>
        </p:nvSpPr>
        <p:spPr bwMode="auto">
          <a:xfrm>
            <a:off x="1663700" y="8969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a:t>
            </a:r>
          </a:p>
        </p:txBody>
      </p:sp>
      <p:sp>
        <p:nvSpPr>
          <p:cNvPr id="65566" name="Line 34"/>
          <p:cNvSpPr>
            <a:spLocks noChangeShapeType="1"/>
          </p:cNvSpPr>
          <p:nvPr/>
        </p:nvSpPr>
        <p:spPr bwMode="auto">
          <a:xfrm flipV="1">
            <a:off x="3543300" y="4564063"/>
            <a:ext cx="377825" cy="15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67" name="Text Box 35"/>
          <p:cNvSpPr txBox="1">
            <a:spLocks noChangeArrowheads="1"/>
          </p:cNvSpPr>
          <p:nvPr/>
        </p:nvSpPr>
        <p:spPr bwMode="auto">
          <a:xfrm>
            <a:off x="3511550" y="417512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grpSp>
        <p:nvGrpSpPr>
          <p:cNvPr id="65568" name="Group 36"/>
          <p:cNvGrpSpPr>
            <a:grpSpLocks/>
          </p:cNvGrpSpPr>
          <p:nvPr/>
        </p:nvGrpSpPr>
        <p:grpSpPr bwMode="auto">
          <a:xfrm>
            <a:off x="1677988" y="3975100"/>
            <a:ext cx="290512" cy="269875"/>
            <a:chOff x="2335" y="3249"/>
            <a:chExt cx="183" cy="226"/>
          </a:xfrm>
        </p:grpSpPr>
        <p:sp>
          <p:nvSpPr>
            <p:cNvPr id="65599" name="Line 37"/>
            <p:cNvSpPr>
              <a:spLocks noChangeShapeType="1"/>
            </p:cNvSpPr>
            <p:nvPr/>
          </p:nvSpPr>
          <p:spPr bwMode="auto">
            <a:xfrm>
              <a:off x="2335" y="3249"/>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0" name="Line 38"/>
            <p:cNvSpPr>
              <a:spLocks noChangeShapeType="1"/>
            </p:cNvSpPr>
            <p:nvPr/>
          </p:nvSpPr>
          <p:spPr bwMode="auto">
            <a:xfrm>
              <a:off x="2335" y="3249"/>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601" name="Line 39"/>
            <p:cNvSpPr>
              <a:spLocks noChangeShapeType="1"/>
            </p:cNvSpPr>
            <p:nvPr/>
          </p:nvSpPr>
          <p:spPr bwMode="auto">
            <a:xfrm>
              <a:off x="2336" y="3475"/>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5569" name="Text Box 40"/>
          <p:cNvSpPr txBox="1">
            <a:spLocks noChangeArrowheads="1"/>
          </p:cNvSpPr>
          <p:nvPr/>
        </p:nvSpPr>
        <p:spPr bwMode="auto">
          <a:xfrm>
            <a:off x="1654175" y="39449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65570" name="Line 41"/>
          <p:cNvSpPr>
            <a:spLocks noChangeShapeType="1"/>
          </p:cNvSpPr>
          <p:nvPr/>
        </p:nvSpPr>
        <p:spPr bwMode="auto">
          <a:xfrm>
            <a:off x="1689100" y="3038475"/>
            <a:ext cx="261938" cy="433388"/>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1" name="Line 57"/>
          <p:cNvSpPr>
            <a:spLocks noChangeShapeType="1"/>
          </p:cNvSpPr>
          <p:nvPr/>
        </p:nvSpPr>
        <p:spPr bwMode="auto">
          <a:xfrm flipV="1">
            <a:off x="1314450" y="4872038"/>
            <a:ext cx="2606675" cy="206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2" name="Line 59"/>
          <p:cNvSpPr>
            <a:spLocks noChangeShapeType="1"/>
          </p:cNvSpPr>
          <p:nvPr/>
        </p:nvSpPr>
        <p:spPr bwMode="auto">
          <a:xfrm flipH="1" flipV="1">
            <a:off x="1301750" y="3195638"/>
            <a:ext cx="12700" cy="1724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37" name="Freeform 65"/>
          <p:cNvSpPr>
            <a:spLocks noChangeArrowheads="1"/>
          </p:cNvSpPr>
          <p:nvPr/>
        </p:nvSpPr>
        <p:spPr bwMode="auto">
          <a:xfrm rot="232506">
            <a:off x="5513388" y="2090738"/>
            <a:ext cx="330200" cy="2000250"/>
          </a:xfrm>
          <a:custGeom>
            <a:avLst/>
            <a:gdLst>
              <a:gd name="T0" fmla="*/ 0 w 208"/>
              <a:gd name="T1" fmla="*/ 0 h 1680"/>
              <a:gd name="T2" fmla="*/ 2147483646 w 208"/>
              <a:gd name="T3" fmla="*/ 2147483646 h 1680"/>
              <a:gd name="T4" fmla="*/ 2147483646 w 208"/>
              <a:gd name="T5" fmla="*/ 2147483646 h 1680"/>
              <a:gd name="T6" fmla="*/ 2147483646 w 208"/>
              <a:gd name="T7" fmla="*/ 2147483646 h 1680"/>
              <a:gd name="T8" fmla="*/ 0 60000 65536"/>
              <a:gd name="T9" fmla="*/ 0 60000 65536"/>
              <a:gd name="T10" fmla="*/ 0 60000 65536"/>
              <a:gd name="T11" fmla="*/ 0 60000 65536"/>
              <a:gd name="T12" fmla="*/ 0 w 208"/>
              <a:gd name="T13" fmla="*/ 0 h 1680"/>
              <a:gd name="T14" fmla="*/ 208 w 208"/>
              <a:gd name="T15" fmla="*/ 1680 h 1680"/>
            </a:gdLst>
            <a:ahLst/>
            <a:cxnLst>
              <a:cxn ang="T8">
                <a:pos x="T0" y="T1"/>
              </a:cxn>
              <a:cxn ang="T9">
                <a:pos x="T2" y="T3"/>
              </a:cxn>
              <a:cxn ang="T10">
                <a:pos x="T4" y="T5"/>
              </a:cxn>
              <a:cxn ang="T11">
                <a:pos x="T6" y="T7"/>
              </a:cxn>
            </a:cxnLst>
            <a:rect l="T12" t="T13" r="T14" b="T15"/>
            <a:pathLst>
              <a:path w="208" h="1680">
                <a:moveTo>
                  <a:pt x="0" y="0"/>
                </a:moveTo>
                <a:cubicBezTo>
                  <a:pt x="56" y="132"/>
                  <a:pt x="112" y="264"/>
                  <a:pt x="144" y="432"/>
                </a:cubicBezTo>
                <a:cubicBezTo>
                  <a:pt x="176" y="600"/>
                  <a:pt x="208" y="800"/>
                  <a:pt x="192" y="1008"/>
                </a:cubicBezTo>
                <a:cubicBezTo>
                  <a:pt x="176" y="1216"/>
                  <a:pt x="112" y="1448"/>
                  <a:pt x="48" y="1680"/>
                </a:cubicBezTo>
              </a:path>
            </a:pathLst>
          </a:custGeom>
          <a:noFill/>
          <a:ln w="38100">
            <a:solidFill>
              <a:schemeClr val="hlink"/>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738" name="Text Box 66"/>
          <p:cNvSpPr txBox="1">
            <a:spLocks noChangeArrowheads="1"/>
          </p:cNvSpPr>
          <p:nvPr/>
        </p:nvSpPr>
        <p:spPr bwMode="auto">
          <a:xfrm>
            <a:off x="5418138" y="2325688"/>
            <a:ext cx="458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2D83F4"/>
                </a:solidFill>
                <a:latin typeface="Times New Roman" panose="02020603050405020304" pitchFamily="18" charset="0"/>
              </a:rPr>
              <a:t>L</a:t>
            </a:r>
          </a:p>
        </p:txBody>
      </p:sp>
      <p:sp>
        <p:nvSpPr>
          <p:cNvPr id="67739" name="Text Box 68"/>
          <p:cNvSpPr txBox="1">
            <a:spLocks noChangeArrowheads="1"/>
          </p:cNvSpPr>
          <p:nvPr/>
        </p:nvSpPr>
        <p:spPr bwMode="auto">
          <a:xfrm>
            <a:off x="5888038" y="3275013"/>
            <a:ext cx="685800" cy="400050"/>
          </a:xfrm>
          <a:prstGeom prst="rect">
            <a:avLst/>
          </a:prstGeom>
          <a:noFill/>
          <a:ln>
            <a:noFill/>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defRPr/>
            </a:pPr>
            <a:r>
              <a:rPr kumimoji="1" lang="en-US" altLang="zh-CN" sz="2000" b="1" dirty="0">
                <a:solidFill>
                  <a:schemeClr val="tx2">
                    <a:lumMod val="60000"/>
                    <a:lumOff val="40000"/>
                  </a:schemeClr>
                </a:solidFill>
                <a:latin typeface="Times New Roman" panose="02020603050405020304" pitchFamily="18" charset="0"/>
              </a:rPr>
              <a:t>id</a:t>
            </a:r>
          </a:p>
        </p:txBody>
      </p:sp>
      <p:sp>
        <p:nvSpPr>
          <p:cNvPr id="67740" name="Freeform 69"/>
          <p:cNvSpPr>
            <a:spLocks noChangeArrowheads="1"/>
          </p:cNvSpPr>
          <p:nvPr/>
        </p:nvSpPr>
        <p:spPr bwMode="auto">
          <a:xfrm rot="169672">
            <a:off x="5557838" y="1835150"/>
            <a:ext cx="712787" cy="2700338"/>
          </a:xfrm>
          <a:custGeom>
            <a:avLst/>
            <a:gdLst>
              <a:gd name="T0" fmla="*/ 0 w 598"/>
              <a:gd name="T1" fmla="*/ 0 h 2268"/>
              <a:gd name="T2" fmla="*/ 2147483646 w 598"/>
              <a:gd name="T3" fmla="*/ 2147483646 h 2268"/>
              <a:gd name="T4" fmla="*/ 2147483646 w 598"/>
              <a:gd name="T5" fmla="*/ 2147483646 h 2268"/>
              <a:gd name="T6" fmla="*/ 0 60000 65536"/>
              <a:gd name="T7" fmla="*/ 0 60000 65536"/>
              <a:gd name="T8" fmla="*/ 0 60000 65536"/>
              <a:gd name="T9" fmla="*/ 0 w 598"/>
              <a:gd name="T10" fmla="*/ 0 h 2268"/>
              <a:gd name="T11" fmla="*/ 598 w 598"/>
              <a:gd name="T12" fmla="*/ 2268 h 2268"/>
            </a:gdLst>
            <a:ahLst/>
            <a:cxnLst>
              <a:cxn ang="T6">
                <a:pos x="T0" y="T1"/>
              </a:cxn>
              <a:cxn ang="T7">
                <a:pos x="T2" y="T3"/>
              </a:cxn>
              <a:cxn ang="T8">
                <a:pos x="T4" y="T5"/>
              </a:cxn>
            </a:cxnLst>
            <a:rect l="T9" t="T10" r="T11" b="T12"/>
            <a:pathLst>
              <a:path w="598" h="2268">
                <a:moveTo>
                  <a:pt x="0" y="0"/>
                </a:moveTo>
                <a:cubicBezTo>
                  <a:pt x="291" y="491"/>
                  <a:pt x="582" y="983"/>
                  <a:pt x="590" y="1361"/>
                </a:cubicBezTo>
                <a:cubicBezTo>
                  <a:pt x="598" y="1739"/>
                  <a:pt x="322" y="2003"/>
                  <a:pt x="46" y="2268"/>
                </a:cubicBezTo>
              </a:path>
            </a:pathLst>
          </a:custGeom>
          <a:noFill/>
          <a:ln w="38100">
            <a:solidFill>
              <a:schemeClr val="hlink"/>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 name="矩形 2"/>
          <p:cNvSpPr/>
          <p:nvPr/>
        </p:nvSpPr>
        <p:spPr bwMode="auto">
          <a:xfrm>
            <a:off x="3927475" y="196850"/>
            <a:ext cx="1695450" cy="400050"/>
          </a:xfrm>
          <a:prstGeom prst="rect">
            <a:avLst/>
          </a:prstGeom>
          <a:solidFill>
            <a:schemeClr val="accent5">
              <a:lumMod val="60000"/>
              <a:lumOff val="40000"/>
            </a:schemeClr>
          </a:solidFill>
          <a:ln w="12700">
            <a:solidFill>
              <a:schemeClr val="tx1"/>
            </a:solidFill>
          </a:ln>
        </p:spPr>
        <p:txBody>
          <a:bodyPr>
            <a:spAutoFit/>
          </a:bodyPr>
          <a:lstStyle/>
          <a:p>
            <a:pPr eaLnBrk="1" hangingPunct="1">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LALR</a:t>
            </a:r>
            <a:r>
              <a:rPr lang="zh-CN" altLang="en-US" sz="2000" b="1" noProof="1">
                <a:solidFill>
                  <a:srgbClr val="000000"/>
                </a:solidFill>
                <a:latin typeface="华文楷体" pitchFamily="2" charset="-122"/>
                <a:ea typeface="Times New Roman" pitchFamily="18" charset="0"/>
                <a:cs typeface="华文楷体" pitchFamily="2" charset="-122"/>
              </a:rPr>
              <a:t>自动机</a:t>
            </a:r>
            <a:endParaRPr lang="zh-CN" altLang="en-US" sz="1000" noProof="1">
              <a:solidFill>
                <a:srgbClr val="000000"/>
              </a:solidFill>
              <a:latin typeface="华文楷体" pitchFamily="2" charset="-122"/>
              <a:ea typeface="Times New Roman" pitchFamily="18" charset="0"/>
              <a:cs typeface="华文楷体" pitchFamily="2" charset="-122"/>
            </a:endParaRPr>
          </a:p>
        </p:txBody>
      </p:sp>
      <p:sp>
        <p:nvSpPr>
          <p:cNvPr id="65578" name="Rectangle 2"/>
          <p:cNvSpPr>
            <a:spLocks noGrp="1" noChangeArrowheads="1"/>
          </p:cNvSpPr>
          <p:nvPr>
            <p:ph type="title"/>
          </p:nvPr>
        </p:nvSpPr>
        <p:spPr>
          <a:xfrm>
            <a:off x="755650" y="195486"/>
            <a:ext cx="3121025" cy="358775"/>
          </a:xfrm>
        </p:spPr>
        <p:txBody>
          <a:bodyPr/>
          <a:lstStyle/>
          <a:p>
            <a:pPr eaLnBrk="1" hangingPunct="1"/>
            <a:r>
              <a:rPr lang="zh-CN" altLang="en-US" sz="2400" dirty="0">
                <a:solidFill>
                  <a:schemeClr val="tx1"/>
                </a:solidFill>
                <a:latin typeface="微软雅黑" panose="020B0503020204020204" pitchFamily="34" charset="-122"/>
                <a:ea typeface="微软雅黑" panose="020B0503020204020204" pitchFamily="34" charset="-122"/>
              </a:rPr>
              <a:t>例：合并同心项集</a:t>
            </a:r>
          </a:p>
        </p:txBody>
      </p:sp>
      <p:grpSp>
        <p:nvGrpSpPr>
          <p:cNvPr id="4" name="组合 3"/>
          <p:cNvGrpSpPr>
            <a:grpSpLocks/>
          </p:cNvGrpSpPr>
          <p:nvPr/>
        </p:nvGrpSpPr>
        <p:grpSpPr bwMode="auto">
          <a:xfrm>
            <a:off x="5499100" y="746125"/>
            <a:ext cx="3570288" cy="4333875"/>
            <a:chOff x="5498998" y="745697"/>
            <a:chExt cx="3569869" cy="4334139"/>
          </a:xfrm>
        </p:grpSpPr>
        <p:sp>
          <p:nvSpPr>
            <p:cNvPr id="65581" name="Text Box 32"/>
            <p:cNvSpPr txBox="1">
              <a:spLocks noChangeArrowheads="1"/>
            </p:cNvSpPr>
            <p:nvPr/>
          </p:nvSpPr>
          <p:spPr bwMode="auto">
            <a:xfrm>
              <a:off x="5548312" y="1381283"/>
              <a:ext cx="503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sp>
          <p:nvSpPr>
            <p:cNvPr id="51" name="Text Box 42"/>
            <p:cNvSpPr txBox="1">
              <a:spLocks noChangeArrowheads="1"/>
            </p:cNvSpPr>
            <p:nvPr/>
          </p:nvSpPr>
          <p:spPr bwMode="auto">
            <a:xfrm>
              <a:off x="7081550" y="844128"/>
              <a:ext cx="1439693" cy="655678"/>
            </a:xfrm>
            <a:prstGeom prst="rect">
              <a:avLst/>
            </a:prstGeom>
            <a:solidFill>
              <a:srgbClr val="FFC000"/>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dirty="0">
                  <a:latin typeface="Times New Roman" panose="02020603050405020304" pitchFamily="18" charset="0"/>
                </a:rPr>
                <a:t>I</a:t>
              </a:r>
              <a:r>
                <a:rPr kumimoji="1" lang="en-US" altLang="zh-CN" sz="2000" b="1" i="1" baseline="-25000" dirty="0">
                  <a:latin typeface="Times New Roman" panose="02020603050405020304" pitchFamily="18" charset="0"/>
                </a:rPr>
                <a:t>10</a:t>
              </a:r>
              <a:r>
                <a:rPr kumimoji="1" lang="en-US" altLang="zh-CN" sz="2000" b="1" dirty="0">
                  <a:latin typeface="Times New Roman" panose="02020603050405020304" pitchFamily="18" charset="0"/>
                </a:rPr>
                <a:t>:</a:t>
              </a:r>
            </a:p>
            <a:p>
              <a:pPr>
                <a:lnSpc>
                  <a:spcPts val="2200"/>
                </a:lnSpc>
                <a:defRPr/>
              </a:pPr>
              <a:r>
                <a:rPr kumimoji="1" lang="en-US" altLang="zh-CN" sz="2000" b="1" i="1" dirty="0">
                  <a:latin typeface="Times New Roman" panose="02020603050405020304" pitchFamily="18" charset="0"/>
                </a:rPr>
                <a:t>R→L</a:t>
              </a:r>
              <a:r>
                <a:rPr lang="en-US" altLang="zh-CN" sz="2000" b="1" i="1" dirty="0">
                  <a:solidFill>
                    <a:srgbClr val="000000"/>
                  </a:solidFill>
                  <a:latin typeface="Times New Roman" panose="02020603050405020304" pitchFamily="18" charset="0"/>
                  <a:cs typeface="Times New Roman" panose="02020603050405020304" pitchFamily="18" charset="0"/>
                </a:rPr>
                <a:t> ·</a:t>
              </a:r>
              <a:r>
                <a:rPr kumimoji="1" lang="en-US" altLang="zh-CN" sz="2000" b="1" i="1" dirty="0">
                  <a:latin typeface="Times New Roman" panose="02020603050405020304" pitchFamily="18" charset="0"/>
                </a:rPr>
                <a:t> , </a:t>
              </a:r>
              <a:r>
                <a:rPr kumimoji="1" lang="en-US" altLang="zh-CN" sz="2000" b="1" dirty="0">
                  <a:latin typeface="华文楷体" panose="02010600040101010101" pitchFamily="2" charset="-122"/>
                </a:rPr>
                <a:t>$</a:t>
              </a:r>
              <a:endParaRPr kumimoji="1" lang="en-US" altLang="zh-CN" sz="2000" b="1" i="1" dirty="0">
                <a:latin typeface="Times New Roman" panose="02020603050405020304" pitchFamily="18" charset="0"/>
              </a:endParaRPr>
            </a:p>
          </p:txBody>
        </p:sp>
        <p:sp>
          <p:nvSpPr>
            <p:cNvPr id="65583" name="Line 43"/>
            <p:cNvSpPr>
              <a:spLocks noChangeShapeType="1"/>
            </p:cNvSpPr>
            <p:nvPr/>
          </p:nvSpPr>
          <p:spPr bwMode="auto">
            <a:xfrm flipV="1">
              <a:off x="5575176" y="1049915"/>
              <a:ext cx="1506313" cy="1880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84" name="Text Box 44"/>
            <p:cNvSpPr txBox="1">
              <a:spLocks noChangeArrowheads="1"/>
            </p:cNvSpPr>
            <p:nvPr/>
          </p:nvSpPr>
          <p:spPr bwMode="auto">
            <a:xfrm>
              <a:off x="5509164" y="745697"/>
              <a:ext cx="53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54" name="Text Box 45"/>
            <p:cNvSpPr txBox="1">
              <a:spLocks noChangeArrowheads="1"/>
            </p:cNvSpPr>
            <p:nvPr/>
          </p:nvSpPr>
          <p:spPr bwMode="auto">
            <a:xfrm>
              <a:off x="7097423" y="1779223"/>
              <a:ext cx="1415884" cy="1503454"/>
            </a:xfrm>
            <a:prstGeom prst="rect">
              <a:avLst/>
            </a:prstGeom>
            <a:solidFill>
              <a:schemeClr val="accent4">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11</a:t>
              </a:r>
              <a:r>
                <a:rPr kumimoji="1" lang="en-US" altLang="zh-CN" sz="2000" b="1">
                  <a:latin typeface="Times New Roman" panose="02020603050405020304" pitchFamily="18" charset="0"/>
                </a:rPr>
                <a:t>:</a:t>
              </a: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R , </a:t>
              </a:r>
              <a:r>
                <a:rPr kumimoji="1" lang="en-US" altLang="zh-CN" sz="2000" b="1">
                  <a:latin typeface="华文楷体" panose="02010600040101010101" pitchFamily="2" charset="-122"/>
                </a:rPr>
                <a:t>$</a:t>
              </a:r>
              <a:endParaRPr kumimoji="1" lang="zh-CN" altLang="en-US"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latin typeface="Times New Roman" panose="02020603050405020304" pitchFamily="18" charset="0"/>
                </a:rPr>
                <a:t>L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*R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lnSpc>
                  <a:spcPts val="2200"/>
                </a:lnSpc>
                <a:defRPr/>
              </a:pPr>
              <a:r>
                <a:rPr kumimoji="1" lang="en-US" altLang="zh-CN" sz="2000" b="1" i="1">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a:latin typeface="Times New Roman" panose="02020603050405020304" pitchFamily="18" charset="0"/>
                </a:rPr>
                <a:t>id </a:t>
              </a:r>
              <a:r>
                <a:rPr kumimoji="1" lang="en-US" altLang="zh-CN" sz="2000" b="1" i="1">
                  <a:latin typeface="Times New Roman" panose="02020603050405020304" pitchFamily="18" charset="0"/>
                </a:rPr>
                <a:t>,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5586" name="Text Box 46"/>
            <p:cNvSpPr txBox="1">
              <a:spLocks noChangeArrowheads="1"/>
            </p:cNvSpPr>
            <p:nvPr/>
          </p:nvSpPr>
          <p:spPr bwMode="auto">
            <a:xfrm>
              <a:off x="5498998" y="1088423"/>
              <a:ext cx="360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65587" name="Line 47"/>
            <p:cNvSpPr>
              <a:spLocks noChangeShapeType="1"/>
            </p:cNvSpPr>
            <p:nvPr/>
          </p:nvSpPr>
          <p:spPr bwMode="auto">
            <a:xfrm>
              <a:off x="5592563" y="1354965"/>
              <a:ext cx="1487348" cy="44940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 name="Text Box 48"/>
            <p:cNvSpPr txBox="1">
              <a:spLocks noChangeArrowheads="1"/>
            </p:cNvSpPr>
            <p:nvPr/>
          </p:nvSpPr>
          <p:spPr bwMode="auto">
            <a:xfrm>
              <a:off x="7118058" y="3592258"/>
              <a:ext cx="1395249" cy="708068"/>
            </a:xfrm>
            <a:prstGeom prst="rect">
              <a:avLst/>
            </a:prstGeom>
            <a:solidFill>
              <a:schemeClr val="bg1">
                <a:lumMod val="85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12</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L→</a:t>
              </a:r>
              <a:r>
                <a:rPr kumimoji="1" lang="en-US" altLang="zh-CN" sz="2000" b="1">
                  <a:latin typeface="Times New Roman" panose="02020603050405020304" pitchFamily="18" charset="0"/>
                </a:rPr>
                <a:t>id</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latin typeface="Times New Roman" panose="02020603050405020304" pitchFamily="18" charset="0"/>
                </a:rPr>
                <a:t>,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5589" name="Line 49"/>
            <p:cNvSpPr>
              <a:spLocks noChangeShapeType="1"/>
            </p:cNvSpPr>
            <p:nvPr/>
          </p:nvSpPr>
          <p:spPr bwMode="auto">
            <a:xfrm>
              <a:off x="5592563" y="1689365"/>
              <a:ext cx="1502568" cy="1902691"/>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 name="Text Box 50"/>
            <p:cNvSpPr txBox="1">
              <a:spLocks noChangeArrowheads="1"/>
            </p:cNvSpPr>
            <p:nvPr/>
          </p:nvSpPr>
          <p:spPr bwMode="auto">
            <a:xfrm>
              <a:off x="7118058" y="4371768"/>
              <a:ext cx="1403185" cy="708068"/>
            </a:xfrm>
            <a:prstGeom prst="rect">
              <a:avLst/>
            </a:prstGeom>
            <a:solidFill>
              <a:srgbClr val="FFCCCC"/>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13</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5591" name="Freeform 51"/>
            <p:cNvSpPr>
              <a:spLocks noChangeArrowheads="1"/>
            </p:cNvSpPr>
            <p:nvPr/>
          </p:nvSpPr>
          <p:spPr bwMode="auto">
            <a:xfrm>
              <a:off x="8593649" y="3187783"/>
              <a:ext cx="360362" cy="1612900"/>
            </a:xfrm>
            <a:custGeom>
              <a:avLst/>
              <a:gdLst>
                <a:gd name="T0" fmla="*/ 0 w 416"/>
                <a:gd name="T1" fmla="*/ 0 h 862"/>
                <a:gd name="T2" fmla="*/ 2147483646 w 416"/>
                <a:gd name="T3" fmla="*/ 2147483646 h 862"/>
                <a:gd name="T4" fmla="*/ 2147483646 w 416"/>
                <a:gd name="T5" fmla="*/ 2147483646 h 862"/>
                <a:gd name="T6" fmla="*/ 0 60000 65536"/>
                <a:gd name="T7" fmla="*/ 0 60000 65536"/>
                <a:gd name="T8" fmla="*/ 0 60000 65536"/>
                <a:gd name="T9" fmla="*/ 0 w 416"/>
                <a:gd name="T10" fmla="*/ 0 h 862"/>
                <a:gd name="T11" fmla="*/ 416 w 416"/>
                <a:gd name="T12" fmla="*/ 862 h 862"/>
              </a:gdLst>
              <a:ahLst/>
              <a:cxnLst>
                <a:cxn ang="T6">
                  <a:pos x="T0" y="T1"/>
                </a:cxn>
                <a:cxn ang="T7">
                  <a:pos x="T2" y="T3"/>
                </a:cxn>
                <a:cxn ang="T8">
                  <a:pos x="T4" y="T5"/>
                </a:cxn>
              </a:cxnLst>
              <a:rect l="T9" t="T10" r="T11" b="T12"/>
              <a:pathLst>
                <a:path w="416" h="862">
                  <a:moveTo>
                    <a:pt x="0" y="0"/>
                  </a:moveTo>
                  <a:cubicBezTo>
                    <a:pt x="200" y="177"/>
                    <a:pt x="400" y="355"/>
                    <a:pt x="408" y="499"/>
                  </a:cubicBezTo>
                  <a:cubicBezTo>
                    <a:pt x="416" y="643"/>
                    <a:pt x="231" y="752"/>
                    <a:pt x="46" y="862"/>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92" name="Text Box 52"/>
            <p:cNvSpPr txBox="1">
              <a:spLocks noChangeArrowheads="1"/>
            </p:cNvSpPr>
            <p:nvPr/>
          </p:nvSpPr>
          <p:spPr bwMode="auto">
            <a:xfrm>
              <a:off x="8611667" y="2979156"/>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p>
          </p:txBody>
        </p:sp>
        <p:sp>
          <p:nvSpPr>
            <p:cNvPr id="65593" name="Freeform 53"/>
            <p:cNvSpPr>
              <a:spLocks noChangeArrowheads="1"/>
            </p:cNvSpPr>
            <p:nvPr/>
          </p:nvSpPr>
          <p:spPr bwMode="auto">
            <a:xfrm>
              <a:off x="8515350" y="2014736"/>
              <a:ext cx="360362" cy="354012"/>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5594" name="Text Box 54"/>
            <p:cNvSpPr txBox="1">
              <a:spLocks noChangeArrowheads="1"/>
            </p:cNvSpPr>
            <p:nvPr/>
          </p:nvSpPr>
          <p:spPr bwMode="auto">
            <a:xfrm>
              <a:off x="8483600" y="1995686"/>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65595" name="Text Box 55"/>
            <p:cNvSpPr txBox="1">
              <a:spLocks noChangeArrowheads="1"/>
            </p:cNvSpPr>
            <p:nvPr/>
          </p:nvSpPr>
          <p:spPr bwMode="auto">
            <a:xfrm>
              <a:off x="7627888" y="1419622"/>
              <a:ext cx="381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p>
          </p:txBody>
        </p:sp>
        <p:sp>
          <p:nvSpPr>
            <p:cNvPr id="65596" name="Line 56"/>
            <p:cNvSpPr>
              <a:spLocks noChangeShapeType="1"/>
            </p:cNvSpPr>
            <p:nvPr/>
          </p:nvSpPr>
          <p:spPr bwMode="auto">
            <a:xfrm flipV="1">
              <a:off x="7635528" y="1491630"/>
              <a:ext cx="0" cy="2698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97" name="Line 56"/>
            <p:cNvSpPr>
              <a:spLocks noChangeShapeType="1"/>
            </p:cNvSpPr>
            <p:nvPr/>
          </p:nvSpPr>
          <p:spPr bwMode="auto">
            <a:xfrm flipH="1">
              <a:off x="7745065" y="3291830"/>
              <a:ext cx="9525" cy="3175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98" name="Text Box 17"/>
            <p:cNvSpPr txBox="1">
              <a:spLocks noChangeArrowheads="1"/>
            </p:cNvSpPr>
            <p:nvPr/>
          </p:nvSpPr>
          <p:spPr bwMode="auto">
            <a:xfrm>
              <a:off x="7753611" y="3284901"/>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1800" b="1">
                  <a:solidFill>
                    <a:schemeClr val="tx1"/>
                  </a:solidFill>
                  <a:latin typeface="Times New Roman" panose="02020603050405020304" pitchFamily="18" charset="0"/>
                </a:rPr>
                <a:t>id</a:t>
              </a:r>
            </a:p>
          </p:txBody>
        </p:sp>
      </p:grpSp>
      <p:sp>
        <p:nvSpPr>
          <p:cNvPr id="72" name="Rectangle 66"/>
          <p:cNvSpPr>
            <a:spLocks noChangeArrowheads="1"/>
          </p:cNvSpPr>
          <p:nvPr/>
        </p:nvSpPr>
        <p:spPr bwMode="auto">
          <a:xfrm>
            <a:off x="117475" y="3638550"/>
            <a:ext cx="1050925" cy="1323975"/>
          </a:xfrm>
          <a:prstGeom prst="rect">
            <a:avLst/>
          </a:prstGeom>
          <a:solidFill>
            <a:schemeClr val="accent5">
              <a:lumMod val="60000"/>
              <a:lumOff val="40000"/>
            </a:schemeClr>
          </a:solidFill>
          <a:ln w="12700">
            <a:solidFill>
              <a:schemeClr val="tx1"/>
            </a:solidFill>
            <a:miter lim="800000"/>
          </a:ln>
        </p:spPr>
        <p:txBody>
          <a:bodyPr>
            <a:spAutoFit/>
          </a:bodyPr>
          <a:lstStyle/>
          <a:p>
            <a:pPr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I</a:t>
            </a:r>
            <a:r>
              <a:rPr lang="en-US" altLang="zh-CN" sz="2000" b="1" i="1" baseline="-25000" noProof="1">
                <a:solidFill>
                  <a:srgbClr val="000000"/>
                </a:solidFill>
                <a:latin typeface="Times New Roman" pitchFamily="18" charset="0"/>
                <a:ea typeface="Times New Roman" pitchFamily="18" charset="0"/>
                <a:cs typeface="华文楷体" pitchFamily="2" charset="-122"/>
              </a:rPr>
              <a:t>10</a:t>
            </a:r>
            <a:r>
              <a:rPr lang="en-US" altLang="en-US" sz="2000" b="1" i="1" noProof="1">
                <a:solidFill>
                  <a:srgbClr val="000000"/>
                </a:solidFill>
                <a:latin typeface="Times New Roman" pitchFamily="18" charset="0"/>
                <a:ea typeface="Times New Roman" pitchFamily="18" charset="0"/>
                <a:cs typeface="华文楷体" pitchFamily="2" charset="-122"/>
              </a:rPr>
              <a:t>、</a:t>
            </a:r>
            <a:r>
              <a:rPr lang="en-US" altLang="zh-CN" sz="2000" b="1" i="1" noProof="1">
                <a:solidFill>
                  <a:srgbClr val="000000"/>
                </a:solidFill>
                <a:latin typeface="Times New Roman" pitchFamily="18" charset="0"/>
                <a:ea typeface="Times New Roman" pitchFamily="18" charset="0"/>
                <a:cs typeface="华文楷体" pitchFamily="2" charset="-122"/>
              </a:rPr>
              <a:t> I</a:t>
            </a:r>
            <a:r>
              <a:rPr lang="en-US" altLang="zh-CN" sz="2000" b="1" i="1" baseline="-25000" noProof="1">
                <a:solidFill>
                  <a:srgbClr val="000000"/>
                </a:solidFill>
                <a:latin typeface="Times New Roman" pitchFamily="18" charset="0"/>
                <a:ea typeface="Times New Roman" pitchFamily="18" charset="0"/>
                <a:cs typeface="华文楷体" pitchFamily="2" charset="-122"/>
              </a:rPr>
              <a:t>8</a:t>
            </a:r>
            <a:endParaRPr lang="en-US" altLang="zh-CN" sz="2000" b="1" i="1" noProof="1">
              <a:solidFill>
                <a:srgbClr val="000000"/>
              </a:solidFill>
              <a:latin typeface="Times New Roman" pitchFamily="18" charset="0"/>
              <a:ea typeface="Times New Roman" pitchFamily="18" charset="0"/>
              <a:cs typeface="华文楷体" pitchFamily="2" charset="-122"/>
            </a:endParaRPr>
          </a:p>
          <a:p>
            <a:pPr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I</a:t>
            </a:r>
            <a:r>
              <a:rPr lang="en-US" altLang="zh-CN" sz="2000" b="1" i="1" baseline="-25000" noProof="1">
                <a:solidFill>
                  <a:srgbClr val="000000"/>
                </a:solidFill>
                <a:latin typeface="Times New Roman" pitchFamily="18" charset="0"/>
                <a:ea typeface="Times New Roman" pitchFamily="18" charset="0"/>
                <a:cs typeface="华文楷体" pitchFamily="2" charset="-122"/>
              </a:rPr>
              <a:t>11</a:t>
            </a:r>
            <a:r>
              <a:rPr lang="en-US" altLang="en-US" sz="2000" b="1" i="1" noProof="1">
                <a:solidFill>
                  <a:srgbClr val="000000"/>
                </a:solidFill>
                <a:latin typeface="Times New Roman" pitchFamily="18" charset="0"/>
                <a:ea typeface="Times New Roman" pitchFamily="18" charset="0"/>
                <a:cs typeface="华文楷体" pitchFamily="2" charset="-122"/>
              </a:rPr>
              <a:t>、</a:t>
            </a:r>
            <a:r>
              <a:rPr lang="en-US" altLang="zh-CN" sz="2000" b="1" i="1" noProof="1">
                <a:solidFill>
                  <a:srgbClr val="000000"/>
                </a:solidFill>
                <a:latin typeface="Times New Roman" pitchFamily="18" charset="0"/>
                <a:ea typeface="Times New Roman" pitchFamily="18" charset="0"/>
                <a:cs typeface="华文楷体" pitchFamily="2" charset="-122"/>
              </a:rPr>
              <a:t> I</a:t>
            </a:r>
            <a:r>
              <a:rPr lang="en-US" altLang="zh-CN" sz="2000" b="1" i="1" baseline="-25000" noProof="1">
                <a:solidFill>
                  <a:srgbClr val="000000"/>
                </a:solidFill>
                <a:latin typeface="Times New Roman" pitchFamily="18" charset="0"/>
                <a:ea typeface="Times New Roman" pitchFamily="18" charset="0"/>
                <a:cs typeface="华文楷体" pitchFamily="2" charset="-122"/>
              </a:rPr>
              <a:t>4</a:t>
            </a:r>
            <a:endParaRPr lang="en-US" altLang="zh-CN" sz="2000" b="1" i="1" noProof="1">
              <a:solidFill>
                <a:srgbClr val="000000"/>
              </a:solidFill>
              <a:latin typeface="Times New Roman" pitchFamily="18" charset="0"/>
              <a:ea typeface="Times New Roman" pitchFamily="18" charset="0"/>
              <a:cs typeface="华文楷体" pitchFamily="2" charset="-122"/>
            </a:endParaRPr>
          </a:p>
          <a:p>
            <a:pPr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I</a:t>
            </a:r>
            <a:r>
              <a:rPr lang="en-US" altLang="zh-CN" sz="2000" b="1" i="1" baseline="-25000" noProof="1">
                <a:solidFill>
                  <a:srgbClr val="000000"/>
                </a:solidFill>
                <a:latin typeface="Times New Roman" pitchFamily="18" charset="0"/>
                <a:ea typeface="Times New Roman" pitchFamily="18" charset="0"/>
                <a:cs typeface="华文楷体" pitchFamily="2" charset="-122"/>
              </a:rPr>
              <a:t>12</a:t>
            </a:r>
            <a:r>
              <a:rPr lang="en-US" altLang="en-US" sz="2000" b="1" i="1" noProof="1">
                <a:solidFill>
                  <a:srgbClr val="000000"/>
                </a:solidFill>
                <a:latin typeface="Times New Roman" pitchFamily="18" charset="0"/>
                <a:ea typeface="Times New Roman" pitchFamily="18" charset="0"/>
                <a:cs typeface="华文楷体" pitchFamily="2" charset="-122"/>
              </a:rPr>
              <a:t>、</a:t>
            </a:r>
            <a:r>
              <a:rPr lang="en-US" altLang="zh-CN" sz="2000" b="1" i="1" noProof="1">
                <a:solidFill>
                  <a:srgbClr val="000000"/>
                </a:solidFill>
                <a:latin typeface="Times New Roman" pitchFamily="18" charset="0"/>
                <a:ea typeface="Times New Roman" pitchFamily="18" charset="0"/>
                <a:cs typeface="华文楷体" pitchFamily="2" charset="-122"/>
              </a:rPr>
              <a:t> I</a:t>
            </a:r>
            <a:r>
              <a:rPr lang="en-US" altLang="zh-CN" sz="2000" b="1" i="1" baseline="-25000" noProof="1">
                <a:solidFill>
                  <a:srgbClr val="000000"/>
                </a:solidFill>
                <a:latin typeface="Times New Roman" pitchFamily="18" charset="0"/>
                <a:ea typeface="Times New Roman" pitchFamily="18" charset="0"/>
                <a:cs typeface="华文楷体" pitchFamily="2" charset="-122"/>
              </a:rPr>
              <a:t>5</a:t>
            </a:r>
            <a:endParaRPr lang="en-US" altLang="zh-CN" sz="2000" b="1" i="1" noProof="1">
              <a:solidFill>
                <a:srgbClr val="000000"/>
              </a:solidFill>
              <a:latin typeface="Times New Roman" pitchFamily="18" charset="0"/>
              <a:ea typeface="Times New Roman" pitchFamily="18" charset="0"/>
              <a:cs typeface="华文楷体" pitchFamily="2" charset="-122"/>
            </a:endParaRPr>
          </a:p>
          <a:p>
            <a:pPr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I</a:t>
            </a:r>
            <a:r>
              <a:rPr lang="en-US" altLang="zh-CN" sz="2000" b="1" i="1" baseline="-25000" noProof="1">
                <a:solidFill>
                  <a:srgbClr val="000000"/>
                </a:solidFill>
                <a:latin typeface="Times New Roman" pitchFamily="18" charset="0"/>
                <a:ea typeface="Times New Roman" pitchFamily="18" charset="0"/>
                <a:cs typeface="华文楷体" pitchFamily="2" charset="-122"/>
              </a:rPr>
              <a:t>13</a:t>
            </a:r>
            <a:r>
              <a:rPr lang="en-US" altLang="en-US" sz="2000" b="1" i="1" noProof="1">
                <a:solidFill>
                  <a:srgbClr val="000000"/>
                </a:solidFill>
                <a:latin typeface="Times New Roman" pitchFamily="18" charset="0"/>
                <a:ea typeface="Times New Roman" pitchFamily="18" charset="0"/>
                <a:cs typeface="华文楷体" pitchFamily="2" charset="-122"/>
              </a:rPr>
              <a:t>、</a:t>
            </a:r>
            <a:r>
              <a:rPr lang="en-US" altLang="zh-CN" sz="2000" b="1" i="1" noProof="1">
                <a:solidFill>
                  <a:srgbClr val="000000"/>
                </a:solidFill>
                <a:latin typeface="Times New Roman" pitchFamily="18" charset="0"/>
                <a:ea typeface="Times New Roman" pitchFamily="18" charset="0"/>
                <a:cs typeface="华文楷体" pitchFamily="2" charset="-122"/>
              </a:rPr>
              <a:t> I</a:t>
            </a:r>
            <a:r>
              <a:rPr lang="en-US" altLang="zh-CN" sz="2000" b="1" i="1" baseline="-25000" noProof="1">
                <a:solidFill>
                  <a:srgbClr val="000000"/>
                </a:solidFill>
                <a:latin typeface="Times New Roman" pitchFamily="18" charset="0"/>
                <a:ea typeface="Times New Roman" pitchFamily="18" charset="0"/>
                <a:cs typeface="华文楷体" pitchFamily="2" charset="-122"/>
              </a:rPr>
              <a:t>7</a:t>
            </a:r>
            <a:endParaRPr lang="en-US" altLang="zh-CN" sz="2000" b="1" i="1" noProof="1">
              <a:solidFill>
                <a:srgbClr val="000000"/>
              </a:solidFill>
              <a:latin typeface="Times New Roman" pitchFamily="18" charset="0"/>
              <a:ea typeface="Times New Roman" pitchFamily="18" charset="0"/>
              <a:cs typeface="华文楷体" pitchFamily="2" charset="-122"/>
            </a:endParaRPr>
          </a:p>
        </p:txBody>
      </p:sp>
      <p:sp>
        <p:nvSpPr>
          <p:cNvPr id="2" name="灯片编号占位符 1">
            <a:extLst>
              <a:ext uri="{FF2B5EF4-FFF2-40B4-BE49-F238E27FC236}">
                <a16:creationId xmlns:a16="http://schemas.microsoft.com/office/drawing/2014/main" id="{4AA91BEC-BB6A-4719-B14D-904EC7BD34D1}"/>
              </a:ext>
            </a:extLst>
          </p:cNvPr>
          <p:cNvSpPr>
            <a:spLocks noGrp="1"/>
          </p:cNvSpPr>
          <p:nvPr>
            <p:ph type="sldNum" sz="quarter" idx="12"/>
          </p:nvPr>
        </p:nvSpPr>
        <p:spPr/>
        <p:txBody>
          <a:bodyPr/>
          <a:lstStyle/>
          <a:p>
            <a:pPr>
              <a:defRPr/>
            </a:pPr>
            <a:fld id="{76D20AB1-C80E-44EB-B890-88EEF3B3DC08}" type="slidenum">
              <a:rPr lang="zh-CN" altLang="en-US" smtClean="0"/>
              <a:pPr>
                <a:defRPr/>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01505"/>
                                        </p:tgtEl>
                                      </p:cBhvr>
                                    </p:animEffect>
                                    <p:animScale>
                                      <p:cBhvr>
                                        <p:cTn id="7" dur="250" autoRev="1" fill="hold"/>
                                        <p:tgtEl>
                                          <p:spTgt spid="10150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101506"/>
                                        </p:tgtEl>
                                      </p:cBhvr>
                                    </p:animEffect>
                                    <p:animScale>
                                      <p:cBhvr>
                                        <p:cTn id="12" dur="250" autoRev="1" fill="hold"/>
                                        <p:tgtEl>
                                          <p:spTgt spid="10150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101512"/>
                                        </p:tgtEl>
                                      </p:cBhvr>
                                    </p:animEffect>
                                    <p:animScale>
                                      <p:cBhvr>
                                        <p:cTn id="17" dur="250" autoRev="1" fill="hold"/>
                                        <p:tgtEl>
                                          <p:spTgt spid="101512"/>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101515"/>
                                        </p:tgtEl>
                                      </p:cBhvr>
                                    </p:animEffect>
                                    <p:animScale>
                                      <p:cBhvr>
                                        <p:cTn id="22" dur="250" autoRev="1" fill="hold"/>
                                        <p:tgtEl>
                                          <p:spTgt spid="101515"/>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2">
                                            <p:bg/>
                                          </p:spTgt>
                                        </p:tgtEl>
                                        <p:attrNameLst>
                                          <p:attrName>style.visibility</p:attrName>
                                        </p:attrNameLst>
                                      </p:cBhvr>
                                      <p:to>
                                        <p:strVal val="visible"/>
                                      </p:to>
                                    </p:set>
                                    <p:animEffect transition="in" filter="wipe(down)">
                                      <p:cBhvr>
                                        <p:cTn id="27" dur="500"/>
                                        <p:tgtEl>
                                          <p:spTgt spid="72">
                                            <p:bg/>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2">
                                            <p:txEl>
                                              <p:pRg st="0" end="0"/>
                                            </p:txEl>
                                          </p:spTgt>
                                        </p:tgtEl>
                                        <p:attrNameLst>
                                          <p:attrName>style.visibility</p:attrName>
                                        </p:attrNameLst>
                                      </p:cBhvr>
                                      <p:to>
                                        <p:strVal val="visible"/>
                                      </p:to>
                                    </p:set>
                                    <p:animEffect transition="in" filter="wipe(down)">
                                      <p:cBhvr>
                                        <p:cTn id="30" dur="500"/>
                                        <p:tgtEl>
                                          <p:spTgt spid="72">
                                            <p:txEl>
                                              <p:pRg st="0" end="0"/>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72">
                                            <p:txEl>
                                              <p:pRg st="1" end="1"/>
                                            </p:txEl>
                                          </p:spTgt>
                                        </p:tgtEl>
                                        <p:attrNameLst>
                                          <p:attrName>style.visibility</p:attrName>
                                        </p:attrNameLst>
                                      </p:cBhvr>
                                      <p:to>
                                        <p:strVal val="visible"/>
                                      </p:to>
                                    </p:set>
                                    <p:animEffect transition="in" filter="wipe(down)">
                                      <p:cBhvr>
                                        <p:cTn id="33" dur="500"/>
                                        <p:tgtEl>
                                          <p:spTgt spid="72">
                                            <p:txEl>
                                              <p:pRg st="1" end="1"/>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2">
                                            <p:txEl>
                                              <p:pRg st="2" end="2"/>
                                            </p:txEl>
                                          </p:spTgt>
                                        </p:tgtEl>
                                        <p:attrNameLst>
                                          <p:attrName>style.visibility</p:attrName>
                                        </p:attrNameLst>
                                      </p:cBhvr>
                                      <p:to>
                                        <p:strVal val="visible"/>
                                      </p:to>
                                    </p:set>
                                    <p:animEffect transition="in" filter="wipe(down)">
                                      <p:cBhvr>
                                        <p:cTn id="36" dur="500"/>
                                        <p:tgtEl>
                                          <p:spTgt spid="72">
                                            <p:txEl>
                                              <p:pRg st="2" end="2"/>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2">
                                            <p:txEl>
                                              <p:pRg st="3" end="3"/>
                                            </p:txEl>
                                          </p:spTgt>
                                        </p:tgtEl>
                                        <p:attrNameLst>
                                          <p:attrName>style.visibility</p:attrName>
                                        </p:attrNameLst>
                                      </p:cBhvr>
                                      <p:to>
                                        <p:strVal val="visible"/>
                                      </p:to>
                                    </p:set>
                                    <p:animEffect transition="in" filter="wipe(down)">
                                      <p:cBhvr>
                                        <p:cTn id="39" dur="500"/>
                                        <p:tgtEl>
                                          <p:spTgt spid="72">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67738"/>
                                        </p:tgtEl>
                                        <p:attrNameLst>
                                          <p:attrName>style.visibility</p:attrName>
                                        </p:attrNameLst>
                                      </p:cBhvr>
                                      <p:to>
                                        <p:strVal val="visible"/>
                                      </p:to>
                                    </p:set>
                                    <p:anim calcmode="lin" valueType="num">
                                      <p:cBhvr>
                                        <p:cTn id="44" dur="500" fill="hold"/>
                                        <p:tgtEl>
                                          <p:spTgt spid="67738"/>
                                        </p:tgtEl>
                                        <p:attrNameLst>
                                          <p:attrName>ppt_w</p:attrName>
                                        </p:attrNameLst>
                                      </p:cBhvr>
                                      <p:tavLst>
                                        <p:tav tm="0">
                                          <p:val>
                                            <p:fltVal val="0"/>
                                          </p:val>
                                        </p:tav>
                                        <p:tav tm="100000">
                                          <p:val>
                                            <p:strVal val="#ppt_w"/>
                                          </p:val>
                                        </p:tav>
                                      </p:tavLst>
                                    </p:anim>
                                    <p:anim calcmode="lin" valueType="num">
                                      <p:cBhvr>
                                        <p:cTn id="45" dur="500" fill="hold"/>
                                        <p:tgtEl>
                                          <p:spTgt spid="67738"/>
                                        </p:tgtEl>
                                        <p:attrNameLst>
                                          <p:attrName>ppt_h</p:attrName>
                                        </p:attrNameLst>
                                      </p:cBhvr>
                                      <p:tavLst>
                                        <p:tav tm="0">
                                          <p:val>
                                            <p:fltVal val="0"/>
                                          </p:val>
                                        </p:tav>
                                        <p:tav tm="100000">
                                          <p:val>
                                            <p:strVal val="#ppt_h"/>
                                          </p:val>
                                        </p:tav>
                                      </p:tavLst>
                                    </p:anim>
                                    <p:animEffect transition="in" filter="fade">
                                      <p:cBhvr>
                                        <p:cTn id="46" dur="500"/>
                                        <p:tgtEl>
                                          <p:spTgt spid="67738"/>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67737"/>
                                        </p:tgtEl>
                                        <p:attrNameLst>
                                          <p:attrName>style.visibility</p:attrName>
                                        </p:attrNameLst>
                                      </p:cBhvr>
                                      <p:to>
                                        <p:strVal val="visible"/>
                                      </p:to>
                                    </p:set>
                                    <p:anim calcmode="lin" valueType="num">
                                      <p:cBhvr>
                                        <p:cTn id="49" dur="500" fill="hold"/>
                                        <p:tgtEl>
                                          <p:spTgt spid="67737"/>
                                        </p:tgtEl>
                                        <p:attrNameLst>
                                          <p:attrName>ppt_w</p:attrName>
                                        </p:attrNameLst>
                                      </p:cBhvr>
                                      <p:tavLst>
                                        <p:tav tm="0">
                                          <p:val>
                                            <p:fltVal val="0"/>
                                          </p:val>
                                        </p:tav>
                                        <p:tav tm="100000">
                                          <p:val>
                                            <p:strVal val="#ppt_w"/>
                                          </p:val>
                                        </p:tav>
                                      </p:tavLst>
                                    </p:anim>
                                    <p:anim calcmode="lin" valueType="num">
                                      <p:cBhvr>
                                        <p:cTn id="50" dur="500" fill="hold"/>
                                        <p:tgtEl>
                                          <p:spTgt spid="67737"/>
                                        </p:tgtEl>
                                        <p:attrNameLst>
                                          <p:attrName>ppt_h</p:attrName>
                                        </p:attrNameLst>
                                      </p:cBhvr>
                                      <p:tavLst>
                                        <p:tav tm="0">
                                          <p:val>
                                            <p:fltVal val="0"/>
                                          </p:val>
                                        </p:tav>
                                        <p:tav tm="100000">
                                          <p:val>
                                            <p:strVal val="#ppt_h"/>
                                          </p:val>
                                        </p:tav>
                                      </p:tavLst>
                                    </p:anim>
                                    <p:animEffect transition="in" filter="fade">
                                      <p:cBhvr>
                                        <p:cTn id="51" dur="500"/>
                                        <p:tgtEl>
                                          <p:spTgt spid="6773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67728"/>
                                        </p:tgtEl>
                                        <p:attrNameLst>
                                          <p:attrName>style.visibility</p:attrName>
                                        </p:attrNameLst>
                                      </p:cBhvr>
                                      <p:to>
                                        <p:strVal val="visible"/>
                                      </p:to>
                                    </p:set>
                                    <p:anim calcmode="lin" valueType="num">
                                      <p:cBhvr>
                                        <p:cTn id="56" dur="500" fill="hold"/>
                                        <p:tgtEl>
                                          <p:spTgt spid="67728"/>
                                        </p:tgtEl>
                                        <p:attrNameLst>
                                          <p:attrName>ppt_w</p:attrName>
                                        </p:attrNameLst>
                                      </p:cBhvr>
                                      <p:tavLst>
                                        <p:tav tm="0">
                                          <p:val>
                                            <p:fltVal val="0"/>
                                          </p:val>
                                        </p:tav>
                                        <p:tav tm="100000">
                                          <p:val>
                                            <p:strVal val="#ppt_w"/>
                                          </p:val>
                                        </p:tav>
                                      </p:tavLst>
                                    </p:anim>
                                    <p:anim calcmode="lin" valueType="num">
                                      <p:cBhvr>
                                        <p:cTn id="57" dur="500" fill="hold"/>
                                        <p:tgtEl>
                                          <p:spTgt spid="67728"/>
                                        </p:tgtEl>
                                        <p:attrNameLst>
                                          <p:attrName>ppt_h</p:attrName>
                                        </p:attrNameLst>
                                      </p:cBhvr>
                                      <p:tavLst>
                                        <p:tav tm="0">
                                          <p:val>
                                            <p:fltVal val="0"/>
                                          </p:val>
                                        </p:tav>
                                        <p:tav tm="100000">
                                          <p:val>
                                            <p:strVal val="#ppt_h"/>
                                          </p:val>
                                        </p:tav>
                                      </p:tavLst>
                                    </p:anim>
                                    <p:animEffect transition="in" filter="fade">
                                      <p:cBhvr>
                                        <p:cTn id="58" dur="500"/>
                                        <p:tgtEl>
                                          <p:spTgt spid="67728"/>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67727"/>
                                        </p:tgtEl>
                                        <p:attrNameLst>
                                          <p:attrName>style.visibility</p:attrName>
                                        </p:attrNameLst>
                                      </p:cBhvr>
                                      <p:to>
                                        <p:strVal val="visible"/>
                                      </p:to>
                                    </p:set>
                                    <p:anim calcmode="lin" valueType="num">
                                      <p:cBhvr>
                                        <p:cTn id="61" dur="500" fill="hold"/>
                                        <p:tgtEl>
                                          <p:spTgt spid="67727"/>
                                        </p:tgtEl>
                                        <p:attrNameLst>
                                          <p:attrName>ppt_w</p:attrName>
                                        </p:attrNameLst>
                                      </p:cBhvr>
                                      <p:tavLst>
                                        <p:tav tm="0">
                                          <p:val>
                                            <p:fltVal val="0"/>
                                          </p:val>
                                        </p:tav>
                                        <p:tav tm="100000">
                                          <p:val>
                                            <p:strVal val="#ppt_w"/>
                                          </p:val>
                                        </p:tav>
                                      </p:tavLst>
                                    </p:anim>
                                    <p:anim calcmode="lin" valueType="num">
                                      <p:cBhvr>
                                        <p:cTn id="62" dur="500" fill="hold"/>
                                        <p:tgtEl>
                                          <p:spTgt spid="67727"/>
                                        </p:tgtEl>
                                        <p:attrNameLst>
                                          <p:attrName>ppt_h</p:attrName>
                                        </p:attrNameLst>
                                      </p:cBhvr>
                                      <p:tavLst>
                                        <p:tav tm="0">
                                          <p:val>
                                            <p:fltVal val="0"/>
                                          </p:val>
                                        </p:tav>
                                        <p:tav tm="100000">
                                          <p:val>
                                            <p:strVal val="#ppt_h"/>
                                          </p:val>
                                        </p:tav>
                                      </p:tavLst>
                                    </p:anim>
                                    <p:animEffect transition="in" filter="fade">
                                      <p:cBhvr>
                                        <p:cTn id="63" dur="500"/>
                                        <p:tgtEl>
                                          <p:spTgt spid="6772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67739"/>
                                        </p:tgtEl>
                                        <p:attrNameLst>
                                          <p:attrName>style.visibility</p:attrName>
                                        </p:attrNameLst>
                                      </p:cBhvr>
                                      <p:to>
                                        <p:strVal val="visible"/>
                                      </p:to>
                                    </p:set>
                                    <p:anim calcmode="lin" valueType="num">
                                      <p:cBhvr>
                                        <p:cTn id="68" dur="500" fill="hold"/>
                                        <p:tgtEl>
                                          <p:spTgt spid="67739"/>
                                        </p:tgtEl>
                                        <p:attrNameLst>
                                          <p:attrName>ppt_w</p:attrName>
                                        </p:attrNameLst>
                                      </p:cBhvr>
                                      <p:tavLst>
                                        <p:tav tm="0">
                                          <p:val>
                                            <p:fltVal val="0"/>
                                          </p:val>
                                        </p:tav>
                                        <p:tav tm="100000">
                                          <p:val>
                                            <p:strVal val="#ppt_w"/>
                                          </p:val>
                                        </p:tav>
                                      </p:tavLst>
                                    </p:anim>
                                    <p:anim calcmode="lin" valueType="num">
                                      <p:cBhvr>
                                        <p:cTn id="69" dur="500" fill="hold"/>
                                        <p:tgtEl>
                                          <p:spTgt spid="67739"/>
                                        </p:tgtEl>
                                        <p:attrNameLst>
                                          <p:attrName>ppt_h</p:attrName>
                                        </p:attrNameLst>
                                      </p:cBhvr>
                                      <p:tavLst>
                                        <p:tav tm="0">
                                          <p:val>
                                            <p:fltVal val="0"/>
                                          </p:val>
                                        </p:tav>
                                        <p:tav tm="100000">
                                          <p:val>
                                            <p:strVal val="#ppt_h"/>
                                          </p:val>
                                        </p:tav>
                                      </p:tavLst>
                                    </p:anim>
                                    <p:animEffect transition="in" filter="fade">
                                      <p:cBhvr>
                                        <p:cTn id="70" dur="500"/>
                                        <p:tgtEl>
                                          <p:spTgt spid="67739"/>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67740"/>
                                        </p:tgtEl>
                                        <p:attrNameLst>
                                          <p:attrName>style.visibility</p:attrName>
                                        </p:attrNameLst>
                                      </p:cBhvr>
                                      <p:to>
                                        <p:strVal val="visible"/>
                                      </p:to>
                                    </p:set>
                                    <p:anim calcmode="lin" valueType="num">
                                      <p:cBhvr>
                                        <p:cTn id="73" dur="500" fill="hold"/>
                                        <p:tgtEl>
                                          <p:spTgt spid="67740"/>
                                        </p:tgtEl>
                                        <p:attrNameLst>
                                          <p:attrName>ppt_w</p:attrName>
                                        </p:attrNameLst>
                                      </p:cBhvr>
                                      <p:tavLst>
                                        <p:tav tm="0">
                                          <p:val>
                                            <p:fltVal val="0"/>
                                          </p:val>
                                        </p:tav>
                                        <p:tav tm="100000">
                                          <p:val>
                                            <p:strVal val="#ppt_w"/>
                                          </p:val>
                                        </p:tav>
                                      </p:tavLst>
                                    </p:anim>
                                    <p:anim calcmode="lin" valueType="num">
                                      <p:cBhvr>
                                        <p:cTn id="74" dur="500" fill="hold"/>
                                        <p:tgtEl>
                                          <p:spTgt spid="67740"/>
                                        </p:tgtEl>
                                        <p:attrNameLst>
                                          <p:attrName>ppt_h</p:attrName>
                                        </p:attrNameLst>
                                      </p:cBhvr>
                                      <p:tavLst>
                                        <p:tav tm="0">
                                          <p:val>
                                            <p:fltVal val="0"/>
                                          </p:val>
                                        </p:tav>
                                        <p:tav tm="100000">
                                          <p:val>
                                            <p:strVal val="#ppt_h"/>
                                          </p:val>
                                        </p:tav>
                                      </p:tavLst>
                                    </p:anim>
                                    <p:animEffect transition="in" filter="fade">
                                      <p:cBhvr>
                                        <p:cTn id="75" dur="500"/>
                                        <p:tgtEl>
                                          <p:spTgt spid="6774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53" presetClass="exit" presetSubtype="32" fill="hold" nodeType="clickEffect">
                                  <p:stCondLst>
                                    <p:cond delay="0"/>
                                  </p:stCondLst>
                                  <p:childTnLst>
                                    <p:anim calcmode="lin" valueType="num">
                                      <p:cBhvr>
                                        <p:cTn id="79" dur="500"/>
                                        <p:tgtEl>
                                          <p:spTgt spid="4"/>
                                        </p:tgtEl>
                                        <p:attrNameLst>
                                          <p:attrName>ppt_w</p:attrName>
                                        </p:attrNameLst>
                                      </p:cBhvr>
                                      <p:tavLst>
                                        <p:tav tm="0">
                                          <p:val>
                                            <p:strVal val="ppt_w"/>
                                          </p:val>
                                        </p:tav>
                                        <p:tav tm="100000">
                                          <p:val>
                                            <p:fltVal val="0"/>
                                          </p:val>
                                        </p:tav>
                                      </p:tavLst>
                                    </p:anim>
                                    <p:anim calcmode="lin" valueType="num">
                                      <p:cBhvr>
                                        <p:cTn id="80" dur="500"/>
                                        <p:tgtEl>
                                          <p:spTgt spid="4"/>
                                        </p:tgtEl>
                                        <p:attrNameLst>
                                          <p:attrName>ppt_h</p:attrName>
                                        </p:attrNameLst>
                                      </p:cBhvr>
                                      <p:tavLst>
                                        <p:tav tm="0">
                                          <p:val>
                                            <p:strVal val="ppt_h"/>
                                          </p:val>
                                        </p:tav>
                                        <p:tav tm="100000">
                                          <p:val>
                                            <p:fltVal val="0"/>
                                          </p:val>
                                        </p:tav>
                                      </p:tavLst>
                                    </p:anim>
                                    <p:animEffect transition="out" filter="fade">
                                      <p:cBhvr>
                                        <p:cTn id="81" dur="500"/>
                                        <p:tgtEl>
                                          <p:spTgt spid="4"/>
                                        </p:tgtEl>
                                      </p:cBhvr>
                                    </p:animEffect>
                                    <p:set>
                                      <p:cBhvr>
                                        <p:cTn id="82" dur="1" fill="hold">
                                          <p:stCondLst>
                                            <p:cond delay="499"/>
                                          </p:stCondLst>
                                        </p:cTn>
                                        <p:tgtEl>
                                          <p:spTgt spid="4"/>
                                        </p:tgtEl>
                                        <p:attrNameLst>
                                          <p:attrName>style.visibility</p:attrName>
                                        </p:attrNameLst>
                                      </p:cBhvr>
                                      <p:to>
                                        <p:strVal val="hidden"/>
                                      </p:to>
                                    </p:set>
                                  </p:childTnLst>
                                </p:cTn>
                              </p:par>
                            </p:childTnLst>
                          </p:cTn>
                        </p:par>
                        <p:par>
                          <p:cTn id="83" fill="hold" nodeType="afterGroup">
                            <p:stCondLst>
                              <p:cond delay="500"/>
                            </p:stCondLst>
                            <p:childTnLst>
                              <p:par>
                                <p:cTn id="84" presetID="53" presetClass="entr" presetSubtype="16" fill="hold" grpId="0" nodeType="afterEffect">
                                  <p:stCondLst>
                                    <p:cond delay="0"/>
                                  </p:stCondLst>
                                  <p:childTnLst>
                                    <p:set>
                                      <p:cBhvr>
                                        <p:cTn id="85" dur="1" fill="hold">
                                          <p:stCondLst>
                                            <p:cond delay="0"/>
                                          </p:stCondLst>
                                        </p:cTn>
                                        <p:tgtEl>
                                          <p:spTgt spid="3"/>
                                        </p:tgtEl>
                                        <p:attrNameLst>
                                          <p:attrName>style.visibility</p:attrName>
                                        </p:attrNameLst>
                                      </p:cBhvr>
                                      <p:to>
                                        <p:strVal val="visible"/>
                                      </p:to>
                                    </p:set>
                                    <p:anim calcmode="lin" valueType="num">
                                      <p:cBhvr>
                                        <p:cTn id="86" dur="500" fill="hold"/>
                                        <p:tgtEl>
                                          <p:spTgt spid="3"/>
                                        </p:tgtEl>
                                        <p:attrNameLst>
                                          <p:attrName>ppt_w</p:attrName>
                                        </p:attrNameLst>
                                      </p:cBhvr>
                                      <p:tavLst>
                                        <p:tav tm="0">
                                          <p:val>
                                            <p:fltVal val="0"/>
                                          </p:val>
                                        </p:tav>
                                        <p:tav tm="100000">
                                          <p:val>
                                            <p:strVal val="#ppt_w"/>
                                          </p:val>
                                        </p:tav>
                                      </p:tavLst>
                                    </p:anim>
                                    <p:anim calcmode="lin" valueType="num">
                                      <p:cBhvr>
                                        <p:cTn id="87" dur="500" fill="hold"/>
                                        <p:tgtEl>
                                          <p:spTgt spid="3"/>
                                        </p:tgtEl>
                                        <p:attrNameLst>
                                          <p:attrName>ppt_h</p:attrName>
                                        </p:attrNameLst>
                                      </p:cBhvr>
                                      <p:tavLst>
                                        <p:tav tm="0">
                                          <p:val>
                                            <p:fltVal val="0"/>
                                          </p:val>
                                        </p:tav>
                                        <p:tav tm="100000">
                                          <p:val>
                                            <p:strVal val="#ppt_h"/>
                                          </p:val>
                                        </p:tav>
                                      </p:tavLst>
                                    </p:anim>
                                    <p:animEffect transition="in" filter="fade">
                                      <p:cBhvr>
                                        <p:cTn id="8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05" grpId="0" animBg="1"/>
      <p:bldP spid="101506" grpId="0" animBg="1"/>
      <p:bldP spid="101512" grpId="0" animBg="1"/>
      <p:bldP spid="101515" grpId="0" animBg="1"/>
      <p:bldP spid="67727" grpId="0" animBg="1"/>
      <p:bldP spid="67728" grpId="0"/>
      <p:bldP spid="67737" grpId="0" animBg="1"/>
      <p:bldP spid="67738" grpId="0"/>
      <p:bldP spid="67739" grpId="0"/>
      <p:bldP spid="67740" grpId="0" animBg="1"/>
      <p:bldP spid="3" grpId="0" animBg="1"/>
      <p:bldP spid="72"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5"/>
          <p:cNvSpPr txBox="1">
            <a:spLocks noChangeArrowheads="1"/>
          </p:cNvSpPr>
          <p:nvPr/>
        </p:nvSpPr>
        <p:spPr bwMode="auto">
          <a:xfrm>
            <a:off x="107950" y="1041400"/>
            <a:ext cx="1555750" cy="2154238"/>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0</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 · S</a:t>
            </a:r>
            <a:r>
              <a:rPr lang="zh-CN" altLang="en-US"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rPr>
              <a:t>,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 · 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L→·*R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 · </a:t>
            </a:r>
            <a:r>
              <a:rPr lang="en-US" altLang="zh-CN" sz="2000" b="1">
                <a:solidFill>
                  <a:srgbClr val="000000"/>
                </a:solidFill>
                <a:latin typeface="Times New Roman" panose="02020603050405020304" pitchFamily="18" charset="0"/>
              </a:rPr>
              <a:t>id</a:t>
            </a:r>
            <a:r>
              <a:rPr lang="en-US" altLang="zh-CN" sz="2000" b="1" i="1">
                <a:solidFill>
                  <a:srgbClr val="000000"/>
                </a:solidFill>
                <a:latin typeface="Times New Roman" panose="02020603050405020304" pitchFamily="18" charset="0"/>
              </a:rPr>
              <a:t>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 · L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67587" name="Text Box 6"/>
          <p:cNvSpPr txBox="1">
            <a:spLocks noChangeArrowheads="1"/>
          </p:cNvSpPr>
          <p:nvPr/>
        </p:nvSpPr>
        <p:spPr bwMode="auto">
          <a:xfrm>
            <a:off x="1966913" y="682625"/>
            <a:ext cx="1223962"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1</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S′</a:t>
            </a:r>
            <a:r>
              <a:rPr lang="en-US" altLang="zh-CN" sz="2000" b="1" i="1">
                <a:solidFill>
                  <a:srgbClr val="000000"/>
                </a:solidFill>
                <a:latin typeface="Times New Roman" panose="02020603050405020304" pitchFamily="18" charset="0"/>
              </a:rPr>
              <a:t>→S· , </a:t>
            </a:r>
            <a:r>
              <a:rPr lang="en-US" altLang="zh-CN" sz="2000" b="1">
                <a:solidFill>
                  <a:srgbClr val="000000"/>
                </a:solidFill>
                <a:latin typeface="华文楷体" panose="02010600040101010101" pitchFamily="2" charset="-122"/>
              </a:rPr>
              <a:t>$</a:t>
            </a:r>
            <a:endParaRPr lang="en-US" altLang="zh-CN" sz="2000" b="1" i="1">
              <a:solidFill>
                <a:srgbClr val="000000"/>
              </a:solidFill>
              <a:latin typeface="Times New Roman" panose="02020603050405020304" pitchFamily="18" charset="0"/>
            </a:endParaRPr>
          </a:p>
        </p:txBody>
      </p:sp>
      <p:sp>
        <p:nvSpPr>
          <p:cNvPr id="67588" name="Line 7"/>
          <p:cNvSpPr>
            <a:spLocks noChangeShapeType="1"/>
          </p:cNvSpPr>
          <p:nvPr/>
        </p:nvSpPr>
        <p:spPr bwMode="auto">
          <a:xfrm flipV="1">
            <a:off x="1689100" y="1273175"/>
            <a:ext cx="28892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1499" name="Text Box 8"/>
          <p:cNvSpPr txBox="1">
            <a:spLocks noChangeArrowheads="1"/>
          </p:cNvSpPr>
          <p:nvPr/>
        </p:nvSpPr>
        <p:spPr bwMode="auto">
          <a:xfrm>
            <a:off x="1966913" y="1463675"/>
            <a:ext cx="1479550" cy="93821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2</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S→L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7590" name="Line 9"/>
          <p:cNvSpPr>
            <a:spLocks noChangeShapeType="1"/>
          </p:cNvSpPr>
          <p:nvPr/>
        </p:nvSpPr>
        <p:spPr bwMode="auto">
          <a:xfrm flipV="1">
            <a:off x="1679575" y="1860550"/>
            <a:ext cx="29845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1" name="Text Box 10"/>
          <p:cNvSpPr txBox="1">
            <a:spLocks noChangeArrowheads="1"/>
          </p:cNvSpPr>
          <p:nvPr/>
        </p:nvSpPr>
        <p:spPr bwMode="auto">
          <a:xfrm>
            <a:off x="1655763" y="1465263"/>
            <a:ext cx="503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101502" name="Text Box 11"/>
          <p:cNvSpPr txBox="1">
            <a:spLocks noChangeArrowheads="1"/>
          </p:cNvSpPr>
          <p:nvPr/>
        </p:nvSpPr>
        <p:spPr bwMode="auto">
          <a:xfrm>
            <a:off x="1966913" y="2444750"/>
            <a:ext cx="1223962"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3</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7593" name="Line 12"/>
          <p:cNvSpPr>
            <a:spLocks noChangeShapeType="1"/>
          </p:cNvSpPr>
          <p:nvPr/>
        </p:nvSpPr>
        <p:spPr bwMode="auto">
          <a:xfrm flipV="1">
            <a:off x="1655763" y="2700338"/>
            <a:ext cx="28892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4" name="Text Box 13"/>
          <p:cNvSpPr txBox="1">
            <a:spLocks noChangeArrowheads="1"/>
          </p:cNvSpPr>
          <p:nvPr/>
        </p:nvSpPr>
        <p:spPr bwMode="auto">
          <a:xfrm>
            <a:off x="1628775" y="2333625"/>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101505" name="Text Box 14"/>
          <p:cNvSpPr txBox="1">
            <a:spLocks noChangeArrowheads="1"/>
          </p:cNvSpPr>
          <p:nvPr/>
        </p:nvSpPr>
        <p:spPr bwMode="auto">
          <a:xfrm>
            <a:off x="1978025" y="3236913"/>
            <a:ext cx="1568450" cy="150336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4</a:t>
            </a:r>
            <a:r>
              <a:rPr kumimoji="1" lang="en-US" altLang="zh-CN" sz="2000" b="1">
                <a:solidFill>
                  <a:srgbClr val="000000"/>
                </a:solidFill>
                <a:latin typeface="Times New Roman" panose="02020603050405020304" pitchFamily="18" charset="0"/>
              </a:rPr>
              <a:t>:</a:t>
            </a: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2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a:solidFill>
                  <a:srgbClr val="000000"/>
                </a:solidFill>
                <a:latin typeface="Times New Roman" panose="02020603050405020304" pitchFamily="18" charset="0"/>
                <a:cs typeface="Times New Roman" panose="02020603050405020304" pitchFamily="18" charset="0"/>
              </a:rPr>
              <a:t> </a:t>
            </a:r>
            <a:r>
              <a:rPr kumimoji="1" lang="en-US" altLang="zh-CN" sz="2000" b="1">
                <a:solidFill>
                  <a:srgbClr val="000000"/>
                </a:solidFill>
                <a:latin typeface="Times New Roman" panose="02020603050405020304" pitchFamily="18" charset="0"/>
              </a:rPr>
              <a:t>id</a:t>
            </a:r>
            <a:r>
              <a:rPr kumimoji="1" lang="zh-CN" altLang="en-US" sz="2000" b="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101506" name="Text Box 15"/>
          <p:cNvSpPr txBox="1">
            <a:spLocks noChangeArrowheads="1"/>
          </p:cNvSpPr>
          <p:nvPr/>
        </p:nvSpPr>
        <p:spPr bwMode="auto">
          <a:xfrm>
            <a:off x="3921125" y="4281488"/>
            <a:ext cx="1584325"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5</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a:t>
            </a:r>
            <a:r>
              <a:rPr kumimoji="1" lang="en-US" altLang="zh-CN" sz="2000" b="1">
                <a:solidFill>
                  <a:srgbClr val="000000"/>
                </a:solidFill>
                <a:latin typeface="Times New Roman" panose="02020603050405020304" pitchFamily="18" charset="0"/>
              </a:rPr>
              <a:t>id</a:t>
            </a:r>
            <a:r>
              <a:rPr kumimoji="1" lang="en-US" altLang="zh-CN" sz="2000" b="1" i="1">
                <a:solidFill>
                  <a:srgbClr val="000000"/>
                </a:solidFill>
                <a:latin typeface="Times New Roman" panose="02020603050405020304" pitchFamily="18" charset="0"/>
              </a:rPr>
              <a:t> </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7597" name="Text Box 16"/>
          <p:cNvSpPr txBox="1">
            <a:spLocks noChangeArrowheads="1"/>
          </p:cNvSpPr>
          <p:nvPr/>
        </p:nvSpPr>
        <p:spPr bwMode="auto">
          <a:xfrm>
            <a:off x="1693863" y="293211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67598" name="Text Box 17"/>
          <p:cNvSpPr txBox="1">
            <a:spLocks noChangeArrowheads="1"/>
          </p:cNvSpPr>
          <p:nvPr/>
        </p:nvSpPr>
        <p:spPr bwMode="auto">
          <a:xfrm>
            <a:off x="1336675" y="368776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101509" name="Text Box 18"/>
          <p:cNvSpPr txBox="1">
            <a:spLocks noChangeArrowheads="1"/>
          </p:cNvSpPr>
          <p:nvPr/>
        </p:nvSpPr>
        <p:spPr bwMode="auto">
          <a:xfrm>
            <a:off x="3921125" y="771525"/>
            <a:ext cx="1655763" cy="16319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6</a:t>
            </a:r>
            <a:r>
              <a:rPr kumimoji="1" lang="en-US" altLang="zh-CN" sz="2000" b="1">
                <a:solidFill>
                  <a:srgbClr val="000000"/>
                </a:solidFill>
                <a:latin typeface="Times New Roman" panose="02020603050405020304" pitchFamily="18" charset="0"/>
              </a:rPr>
              <a:t>:</a:t>
            </a:r>
          </a:p>
          <a:p>
            <a:pPr>
              <a:lnSpc>
                <a:spcPts val="2400"/>
              </a:lnSpc>
              <a:defRPr/>
            </a:pPr>
            <a:r>
              <a:rPr kumimoji="1" lang="en-US" altLang="zh-CN" sz="2000" b="1" i="1">
                <a:solidFill>
                  <a:srgbClr val="000000"/>
                </a:solidFill>
                <a:latin typeface="Times New Roman" panose="02020603050405020304" pitchFamily="18" charset="0"/>
              </a:rPr>
              <a:t>S→L=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400"/>
              </a:lnSpc>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4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*R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a:p>
            <a:pPr>
              <a:lnSpc>
                <a:spcPts val="2400"/>
              </a:lnSpc>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a:solidFill>
                  <a:srgbClr val="000000"/>
                </a:solidFill>
                <a:latin typeface="Times New Roman" panose="02020603050405020304" pitchFamily="18" charset="0"/>
              </a:rPr>
              <a:t>id</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7600" name="Line 19"/>
          <p:cNvSpPr>
            <a:spLocks noChangeShapeType="1"/>
          </p:cNvSpPr>
          <p:nvPr/>
        </p:nvSpPr>
        <p:spPr bwMode="auto">
          <a:xfrm flipV="1">
            <a:off x="3446463" y="1924050"/>
            <a:ext cx="43021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1" name="Text Box 20"/>
          <p:cNvSpPr txBox="1">
            <a:spLocks noChangeArrowheads="1"/>
          </p:cNvSpPr>
          <p:nvPr/>
        </p:nvSpPr>
        <p:spPr bwMode="auto">
          <a:xfrm>
            <a:off x="3441700" y="1595438"/>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a:t>
            </a:r>
          </a:p>
        </p:txBody>
      </p:sp>
      <p:sp>
        <p:nvSpPr>
          <p:cNvPr id="101512" name="Text Box 21"/>
          <p:cNvSpPr txBox="1">
            <a:spLocks noChangeArrowheads="1"/>
          </p:cNvSpPr>
          <p:nvPr/>
        </p:nvSpPr>
        <p:spPr bwMode="auto">
          <a:xfrm>
            <a:off x="3921125" y="2733675"/>
            <a:ext cx="1655763" cy="7064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7</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7603" name="Line 22"/>
          <p:cNvSpPr>
            <a:spLocks noChangeShapeType="1"/>
          </p:cNvSpPr>
          <p:nvPr/>
        </p:nvSpPr>
        <p:spPr bwMode="auto">
          <a:xfrm>
            <a:off x="3565525" y="3308350"/>
            <a:ext cx="393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4" name="Text Box 23"/>
          <p:cNvSpPr txBox="1">
            <a:spLocks noChangeArrowheads="1"/>
          </p:cNvSpPr>
          <p:nvPr/>
        </p:nvSpPr>
        <p:spPr bwMode="auto">
          <a:xfrm>
            <a:off x="3511550" y="2949575"/>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101515" name="Text Box 24"/>
          <p:cNvSpPr txBox="1">
            <a:spLocks noChangeArrowheads="1"/>
          </p:cNvSpPr>
          <p:nvPr/>
        </p:nvSpPr>
        <p:spPr bwMode="auto">
          <a:xfrm>
            <a:off x="3921125" y="3525838"/>
            <a:ext cx="1584325" cy="7064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8</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zh-CN" altLang="en-US" sz="2000" b="1" i="1">
                <a:solidFill>
                  <a:srgbClr val="000000"/>
                </a:solidFill>
                <a:latin typeface="Times New Roman" panose="02020603050405020304" pitchFamily="18" charset="0"/>
              </a:rPr>
              <a:t> </a:t>
            </a:r>
            <a:r>
              <a:rPr kumimoji="1" lang="en-US" altLang="zh-CN" sz="2000" b="1" i="1">
                <a:solidFill>
                  <a:srgbClr val="000000"/>
                </a:solidFill>
                <a:latin typeface="Times New Roman" panose="02020603050405020304" pitchFamily="18" charset="0"/>
              </a:rPr>
              <a:t>, =/</a:t>
            </a:r>
            <a:r>
              <a:rPr kumimoji="1" lang="en-US" altLang="zh-CN" sz="2000" b="1">
                <a:solidFill>
                  <a:srgbClr val="000000"/>
                </a:solidFill>
                <a:latin typeface="华文楷体" panose="02010600040101010101" pitchFamily="2" charset="-122"/>
              </a:rPr>
              <a:t> $</a:t>
            </a:r>
            <a:endParaRPr kumimoji="1" lang="en-US" altLang="zh-CN" sz="2000" b="1" i="1">
              <a:solidFill>
                <a:srgbClr val="000000"/>
              </a:solidFill>
              <a:latin typeface="Times New Roman" panose="02020603050405020304" pitchFamily="18" charset="0"/>
            </a:endParaRPr>
          </a:p>
        </p:txBody>
      </p:sp>
      <p:sp>
        <p:nvSpPr>
          <p:cNvPr id="67606" name="Line 25"/>
          <p:cNvSpPr>
            <a:spLocks noChangeShapeType="1"/>
          </p:cNvSpPr>
          <p:nvPr/>
        </p:nvSpPr>
        <p:spPr bwMode="auto">
          <a:xfrm>
            <a:off x="3533775" y="3957638"/>
            <a:ext cx="38735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7" name="Text Box 26"/>
          <p:cNvSpPr txBox="1">
            <a:spLocks noChangeArrowheads="1"/>
          </p:cNvSpPr>
          <p:nvPr/>
        </p:nvSpPr>
        <p:spPr bwMode="auto">
          <a:xfrm>
            <a:off x="3527425" y="3597275"/>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L</a:t>
            </a:r>
          </a:p>
        </p:txBody>
      </p:sp>
      <p:sp>
        <p:nvSpPr>
          <p:cNvPr id="101518" name="Text Box 27"/>
          <p:cNvSpPr txBox="1">
            <a:spLocks noChangeArrowheads="1"/>
          </p:cNvSpPr>
          <p:nvPr/>
        </p:nvSpPr>
        <p:spPr bwMode="auto">
          <a:xfrm>
            <a:off x="6119813" y="63500"/>
            <a:ext cx="1719262" cy="7080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9</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S→L=R</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solidFill>
                  <a:srgbClr val="000000"/>
                </a:solidFill>
                <a:latin typeface="Times New Roman" panose="02020603050405020304" pitchFamily="18" charset="0"/>
              </a:rPr>
              <a:t> , </a:t>
            </a:r>
            <a:r>
              <a:rPr kumimoji="1" lang="en-US" altLang="zh-CN" sz="2000" b="1">
                <a:solidFill>
                  <a:srgbClr val="000000"/>
                </a:solidFill>
                <a:latin typeface="华文楷体" panose="02010600040101010101" pitchFamily="2" charset="-122"/>
              </a:rPr>
              <a:t>$</a:t>
            </a:r>
            <a:endParaRPr kumimoji="1" lang="en-US" altLang="zh-CN" sz="2000" b="1" i="1">
              <a:solidFill>
                <a:srgbClr val="000000"/>
              </a:solidFill>
              <a:latin typeface="Times New Roman" panose="02020603050405020304" pitchFamily="18" charset="0"/>
            </a:endParaRPr>
          </a:p>
        </p:txBody>
      </p:sp>
      <p:sp>
        <p:nvSpPr>
          <p:cNvPr id="67609" name="Line 28"/>
          <p:cNvSpPr>
            <a:spLocks noChangeShapeType="1"/>
          </p:cNvSpPr>
          <p:nvPr/>
        </p:nvSpPr>
        <p:spPr bwMode="auto">
          <a:xfrm flipV="1">
            <a:off x="5586413" y="514350"/>
            <a:ext cx="533400" cy="24447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10" name="Text Box 29"/>
          <p:cNvSpPr txBox="1">
            <a:spLocks noChangeArrowheads="1"/>
          </p:cNvSpPr>
          <p:nvPr/>
        </p:nvSpPr>
        <p:spPr bwMode="auto">
          <a:xfrm>
            <a:off x="5621338" y="30480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R</a:t>
            </a:r>
          </a:p>
        </p:txBody>
      </p:sp>
      <p:sp>
        <p:nvSpPr>
          <p:cNvPr id="67611" name="Line 30"/>
          <p:cNvSpPr>
            <a:spLocks noChangeShapeType="1"/>
          </p:cNvSpPr>
          <p:nvPr/>
        </p:nvSpPr>
        <p:spPr bwMode="auto">
          <a:xfrm flipH="1">
            <a:off x="3441700" y="2125663"/>
            <a:ext cx="479425" cy="114935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12" name="Text Box 31"/>
          <p:cNvSpPr txBox="1">
            <a:spLocks noChangeArrowheads="1"/>
          </p:cNvSpPr>
          <p:nvPr/>
        </p:nvSpPr>
        <p:spPr bwMode="auto">
          <a:xfrm>
            <a:off x="3530600" y="219868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2D83F4"/>
                </a:solidFill>
                <a:latin typeface="Times New Roman" panose="02020603050405020304" pitchFamily="18" charset="0"/>
              </a:rPr>
              <a:t>*</a:t>
            </a:r>
          </a:p>
        </p:txBody>
      </p:sp>
      <p:sp>
        <p:nvSpPr>
          <p:cNvPr id="67613" name="Text Box 33"/>
          <p:cNvSpPr txBox="1">
            <a:spLocks noChangeArrowheads="1"/>
          </p:cNvSpPr>
          <p:nvPr/>
        </p:nvSpPr>
        <p:spPr bwMode="auto">
          <a:xfrm>
            <a:off x="1663700" y="8969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a:t>
            </a:r>
          </a:p>
        </p:txBody>
      </p:sp>
      <p:sp>
        <p:nvSpPr>
          <p:cNvPr id="67614" name="Line 34"/>
          <p:cNvSpPr>
            <a:spLocks noChangeShapeType="1"/>
          </p:cNvSpPr>
          <p:nvPr/>
        </p:nvSpPr>
        <p:spPr bwMode="auto">
          <a:xfrm flipV="1">
            <a:off x="3543300" y="4564063"/>
            <a:ext cx="377825" cy="15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15" name="Text Box 35"/>
          <p:cNvSpPr txBox="1">
            <a:spLocks noChangeArrowheads="1"/>
          </p:cNvSpPr>
          <p:nvPr/>
        </p:nvSpPr>
        <p:spPr bwMode="auto">
          <a:xfrm>
            <a:off x="3511550" y="4175125"/>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grpSp>
        <p:nvGrpSpPr>
          <p:cNvPr id="67616" name="Group 36"/>
          <p:cNvGrpSpPr>
            <a:grpSpLocks/>
          </p:cNvGrpSpPr>
          <p:nvPr/>
        </p:nvGrpSpPr>
        <p:grpSpPr bwMode="auto">
          <a:xfrm>
            <a:off x="1677988" y="3975100"/>
            <a:ext cx="290512" cy="269875"/>
            <a:chOff x="2335" y="3249"/>
            <a:chExt cx="183" cy="226"/>
          </a:xfrm>
        </p:grpSpPr>
        <p:sp>
          <p:nvSpPr>
            <p:cNvPr id="67742" name="Line 37"/>
            <p:cNvSpPr>
              <a:spLocks noChangeShapeType="1"/>
            </p:cNvSpPr>
            <p:nvPr/>
          </p:nvSpPr>
          <p:spPr bwMode="auto">
            <a:xfrm>
              <a:off x="2335" y="3249"/>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43" name="Line 38"/>
            <p:cNvSpPr>
              <a:spLocks noChangeShapeType="1"/>
            </p:cNvSpPr>
            <p:nvPr/>
          </p:nvSpPr>
          <p:spPr bwMode="auto">
            <a:xfrm>
              <a:off x="2335" y="3249"/>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744" name="Line 39"/>
            <p:cNvSpPr>
              <a:spLocks noChangeShapeType="1"/>
            </p:cNvSpPr>
            <p:nvPr/>
          </p:nvSpPr>
          <p:spPr bwMode="auto">
            <a:xfrm>
              <a:off x="2336" y="3475"/>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7617" name="Text Box 40"/>
          <p:cNvSpPr txBox="1">
            <a:spLocks noChangeArrowheads="1"/>
          </p:cNvSpPr>
          <p:nvPr/>
        </p:nvSpPr>
        <p:spPr bwMode="auto">
          <a:xfrm>
            <a:off x="1654175" y="394493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67618" name="Line 41"/>
          <p:cNvSpPr>
            <a:spLocks noChangeShapeType="1"/>
          </p:cNvSpPr>
          <p:nvPr/>
        </p:nvSpPr>
        <p:spPr bwMode="auto">
          <a:xfrm>
            <a:off x="1689100" y="3038475"/>
            <a:ext cx="261938" cy="433388"/>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19" name="Line 57"/>
          <p:cNvSpPr>
            <a:spLocks noChangeShapeType="1"/>
          </p:cNvSpPr>
          <p:nvPr/>
        </p:nvSpPr>
        <p:spPr bwMode="auto">
          <a:xfrm flipV="1">
            <a:off x="1314450" y="4872038"/>
            <a:ext cx="2606675" cy="206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20" name="Line 59"/>
          <p:cNvSpPr>
            <a:spLocks noChangeShapeType="1"/>
          </p:cNvSpPr>
          <p:nvPr/>
        </p:nvSpPr>
        <p:spPr bwMode="auto">
          <a:xfrm flipH="1" flipV="1">
            <a:off x="1301750" y="3195638"/>
            <a:ext cx="12700" cy="1724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21" name="Freeform 65"/>
          <p:cNvSpPr>
            <a:spLocks noChangeArrowheads="1"/>
          </p:cNvSpPr>
          <p:nvPr/>
        </p:nvSpPr>
        <p:spPr bwMode="auto">
          <a:xfrm rot="232506">
            <a:off x="5513388" y="2090738"/>
            <a:ext cx="330200" cy="2000250"/>
          </a:xfrm>
          <a:custGeom>
            <a:avLst/>
            <a:gdLst>
              <a:gd name="T0" fmla="*/ 0 w 208"/>
              <a:gd name="T1" fmla="*/ 0 h 1680"/>
              <a:gd name="T2" fmla="*/ 2147483646 w 208"/>
              <a:gd name="T3" fmla="*/ 2147483646 h 1680"/>
              <a:gd name="T4" fmla="*/ 2147483646 w 208"/>
              <a:gd name="T5" fmla="*/ 2147483646 h 1680"/>
              <a:gd name="T6" fmla="*/ 2147483646 w 208"/>
              <a:gd name="T7" fmla="*/ 2147483646 h 1680"/>
              <a:gd name="T8" fmla="*/ 0 60000 65536"/>
              <a:gd name="T9" fmla="*/ 0 60000 65536"/>
              <a:gd name="T10" fmla="*/ 0 60000 65536"/>
              <a:gd name="T11" fmla="*/ 0 60000 65536"/>
              <a:gd name="T12" fmla="*/ 0 w 208"/>
              <a:gd name="T13" fmla="*/ 0 h 1680"/>
              <a:gd name="T14" fmla="*/ 208 w 208"/>
              <a:gd name="T15" fmla="*/ 1680 h 1680"/>
            </a:gdLst>
            <a:ahLst/>
            <a:cxnLst>
              <a:cxn ang="T8">
                <a:pos x="T0" y="T1"/>
              </a:cxn>
              <a:cxn ang="T9">
                <a:pos x="T2" y="T3"/>
              </a:cxn>
              <a:cxn ang="T10">
                <a:pos x="T4" y="T5"/>
              </a:cxn>
              <a:cxn ang="T11">
                <a:pos x="T6" y="T7"/>
              </a:cxn>
            </a:cxnLst>
            <a:rect l="T12" t="T13" r="T14" b="T15"/>
            <a:pathLst>
              <a:path w="208" h="1680">
                <a:moveTo>
                  <a:pt x="0" y="0"/>
                </a:moveTo>
                <a:cubicBezTo>
                  <a:pt x="56" y="132"/>
                  <a:pt x="112" y="264"/>
                  <a:pt x="144" y="432"/>
                </a:cubicBezTo>
                <a:cubicBezTo>
                  <a:pt x="176" y="600"/>
                  <a:pt x="208" y="800"/>
                  <a:pt x="192" y="1008"/>
                </a:cubicBezTo>
                <a:cubicBezTo>
                  <a:pt x="176" y="1216"/>
                  <a:pt x="112" y="1448"/>
                  <a:pt x="48" y="1680"/>
                </a:cubicBezTo>
              </a:path>
            </a:pathLst>
          </a:custGeom>
          <a:noFill/>
          <a:ln w="38100">
            <a:solidFill>
              <a:schemeClr val="hlink"/>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22" name="Text Box 66"/>
          <p:cNvSpPr txBox="1">
            <a:spLocks noChangeArrowheads="1"/>
          </p:cNvSpPr>
          <p:nvPr/>
        </p:nvSpPr>
        <p:spPr bwMode="auto">
          <a:xfrm>
            <a:off x="5418138" y="2325688"/>
            <a:ext cx="458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2D83F4"/>
                </a:solidFill>
                <a:latin typeface="Times New Roman" panose="02020603050405020304" pitchFamily="18" charset="0"/>
              </a:rPr>
              <a:t>L</a:t>
            </a:r>
          </a:p>
        </p:txBody>
      </p:sp>
      <p:sp>
        <p:nvSpPr>
          <p:cNvPr id="67623" name="Text Box 68"/>
          <p:cNvSpPr txBox="1">
            <a:spLocks noChangeArrowheads="1"/>
          </p:cNvSpPr>
          <p:nvPr/>
        </p:nvSpPr>
        <p:spPr bwMode="auto">
          <a:xfrm>
            <a:off x="5888038" y="3275013"/>
            <a:ext cx="68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2D83F4"/>
                </a:solidFill>
                <a:latin typeface="Times New Roman" panose="02020603050405020304" pitchFamily="18" charset="0"/>
              </a:rPr>
              <a:t>id</a:t>
            </a:r>
          </a:p>
        </p:txBody>
      </p:sp>
      <p:sp>
        <p:nvSpPr>
          <p:cNvPr id="67624" name="Freeform 69"/>
          <p:cNvSpPr>
            <a:spLocks noChangeArrowheads="1"/>
          </p:cNvSpPr>
          <p:nvPr/>
        </p:nvSpPr>
        <p:spPr bwMode="auto">
          <a:xfrm rot="169672">
            <a:off x="5557838" y="1835150"/>
            <a:ext cx="712787" cy="2700338"/>
          </a:xfrm>
          <a:custGeom>
            <a:avLst/>
            <a:gdLst>
              <a:gd name="T0" fmla="*/ 0 w 598"/>
              <a:gd name="T1" fmla="*/ 0 h 2268"/>
              <a:gd name="T2" fmla="*/ 2147483646 w 598"/>
              <a:gd name="T3" fmla="*/ 2147483646 h 2268"/>
              <a:gd name="T4" fmla="*/ 2147483646 w 598"/>
              <a:gd name="T5" fmla="*/ 2147483646 h 2268"/>
              <a:gd name="T6" fmla="*/ 0 60000 65536"/>
              <a:gd name="T7" fmla="*/ 0 60000 65536"/>
              <a:gd name="T8" fmla="*/ 0 60000 65536"/>
              <a:gd name="T9" fmla="*/ 0 w 598"/>
              <a:gd name="T10" fmla="*/ 0 h 2268"/>
              <a:gd name="T11" fmla="*/ 598 w 598"/>
              <a:gd name="T12" fmla="*/ 2268 h 2268"/>
            </a:gdLst>
            <a:ahLst/>
            <a:cxnLst>
              <a:cxn ang="T6">
                <a:pos x="T0" y="T1"/>
              </a:cxn>
              <a:cxn ang="T7">
                <a:pos x="T2" y="T3"/>
              </a:cxn>
              <a:cxn ang="T8">
                <a:pos x="T4" y="T5"/>
              </a:cxn>
            </a:cxnLst>
            <a:rect l="T9" t="T10" r="T11" b="T12"/>
            <a:pathLst>
              <a:path w="598" h="2268">
                <a:moveTo>
                  <a:pt x="0" y="0"/>
                </a:moveTo>
                <a:cubicBezTo>
                  <a:pt x="291" y="491"/>
                  <a:pt x="582" y="983"/>
                  <a:pt x="590" y="1361"/>
                </a:cubicBezTo>
                <a:cubicBezTo>
                  <a:pt x="598" y="1739"/>
                  <a:pt x="322" y="2003"/>
                  <a:pt x="46" y="2268"/>
                </a:cubicBezTo>
              </a:path>
            </a:pathLst>
          </a:custGeom>
          <a:noFill/>
          <a:ln w="38100">
            <a:solidFill>
              <a:schemeClr val="hlink"/>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 name="矩形 2"/>
          <p:cNvSpPr/>
          <p:nvPr/>
        </p:nvSpPr>
        <p:spPr bwMode="auto">
          <a:xfrm>
            <a:off x="3927475" y="196850"/>
            <a:ext cx="1695450" cy="400050"/>
          </a:xfrm>
          <a:prstGeom prst="rect">
            <a:avLst/>
          </a:prstGeom>
          <a:solidFill>
            <a:schemeClr val="accent5">
              <a:lumMod val="60000"/>
              <a:lumOff val="40000"/>
            </a:schemeClr>
          </a:solidFill>
          <a:ln w="12700">
            <a:solidFill>
              <a:schemeClr val="tx1"/>
            </a:solidFill>
          </a:ln>
        </p:spPr>
        <p:txBody>
          <a:bodyPr>
            <a:spAutoFit/>
          </a:bodyPr>
          <a:lstStyle/>
          <a:p>
            <a:pPr eaLnBrk="1" hangingPunct="1">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LALR</a:t>
            </a:r>
            <a:r>
              <a:rPr lang="zh-CN" altLang="en-US" sz="2000" b="1" noProof="1">
                <a:solidFill>
                  <a:srgbClr val="000000"/>
                </a:solidFill>
                <a:latin typeface="华文楷体" pitchFamily="2" charset="-122"/>
                <a:ea typeface="Times New Roman" pitchFamily="18" charset="0"/>
                <a:cs typeface="华文楷体" pitchFamily="2" charset="-122"/>
              </a:rPr>
              <a:t>自动机</a:t>
            </a:r>
            <a:endParaRPr lang="zh-CN" altLang="en-US" sz="1000" noProof="1">
              <a:solidFill>
                <a:srgbClr val="000000"/>
              </a:solidFill>
              <a:latin typeface="华文楷体" pitchFamily="2" charset="-122"/>
              <a:ea typeface="Times New Roman" pitchFamily="18" charset="0"/>
              <a:cs typeface="华文楷体" pitchFamily="2" charset="-122"/>
            </a:endParaRPr>
          </a:p>
        </p:txBody>
      </p:sp>
      <p:sp>
        <p:nvSpPr>
          <p:cNvPr id="67626" name="Rectangle 2"/>
          <p:cNvSpPr>
            <a:spLocks noGrp="1" noChangeArrowheads="1"/>
          </p:cNvSpPr>
          <p:nvPr>
            <p:ph type="title"/>
          </p:nvPr>
        </p:nvSpPr>
        <p:spPr>
          <a:xfrm>
            <a:off x="755650" y="195486"/>
            <a:ext cx="2809875" cy="358775"/>
          </a:xfrm>
        </p:spPr>
        <p:txBody>
          <a:bodyPr/>
          <a:lstStyle/>
          <a:p>
            <a:pPr eaLnBrk="1" hangingPunct="1"/>
            <a:r>
              <a:rPr lang="zh-CN" altLang="en-US" sz="2400" dirty="0">
                <a:solidFill>
                  <a:schemeClr val="tx1"/>
                </a:solidFill>
                <a:latin typeface="微软雅黑" panose="020B0503020204020204" pitchFamily="34" charset="-122"/>
                <a:ea typeface="微软雅黑" panose="020B0503020204020204" pitchFamily="34" charset="-122"/>
              </a:rPr>
              <a:t>例：合并同心项集</a:t>
            </a:r>
          </a:p>
        </p:txBody>
      </p:sp>
      <p:sp>
        <p:nvSpPr>
          <p:cNvPr id="72" name="Rectangle 66"/>
          <p:cNvSpPr>
            <a:spLocks noChangeArrowheads="1"/>
          </p:cNvSpPr>
          <p:nvPr/>
        </p:nvSpPr>
        <p:spPr bwMode="auto">
          <a:xfrm>
            <a:off x="117475" y="3638550"/>
            <a:ext cx="1050925" cy="1323975"/>
          </a:xfrm>
          <a:prstGeom prst="rect">
            <a:avLst/>
          </a:prstGeom>
          <a:solidFill>
            <a:schemeClr val="accent5">
              <a:lumMod val="60000"/>
              <a:lumOff val="40000"/>
            </a:schemeClr>
          </a:solidFill>
          <a:ln w="12700">
            <a:solidFill>
              <a:schemeClr val="tx1"/>
            </a:solidFill>
            <a:miter lim="800000"/>
          </a:ln>
        </p:spPr>
        <p:txBody>
          <a:bodyPr>
            <a:spAutoFit/>
          </a:bodyPr>
          <a:lstStyle/>
          <a:p>
            <a:pPr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I</a:t>
            </a:r>
            <a:r>
              <a:rPr lang="en-US" altLang="zh-CN" sz="2000" b="1" i="1" baseline="-25000" noProof="1">
                <a:solidFill>
                  <a:srgbClr val="000000"/>
                </a:solidFill>
                <a:latin typeface="Times New Roman" pitchFamily="18" charset="0"/>
                <a:ea typeface="Times New Roman" pitchFamily="18" charset="0"/>
                <a:cs typeface="华文楷体" pitchFamily="2" charset="-122"/>
              </a:rPr>
              <a:t>10</a:t>
            </a:r>
            <a:r>
              <a:rPr lang="en-US" altLang="en-US" sz="2000" b="1" i="1" noProof="1">
                <a:solidFill>
                  <a:srgbClr val="000000"/>
                </a:solidFill>
                <a:latin typeface="Times New Roman" pitchFamily="18" charset="0"/>
                <a:ea typeface="Times New Roman" pitchFamily="18" charset="0"/>
                <a:cs typeface="华文楷体" pitchFamily="2" charset="-122"/>
              </a:rPr>
              <a:t>、</a:t>
            </a:r>
            <a:r>
              <a:rPr lang="en-US" altLang="zh-CN" sz="2000" b="1" i="1" noProof="1">
                <a:solidFill>
                  <a:srgbClr val="000000"/>
                </a:solidFill>
                <a:latin typeface="Times New Roman" pitchFamily="18" charset="0"/>
                <a:ea typeface="Times New Roman" pitchFamily="18" charset="0"/>
                <a:cs typeface="华文楷体" pitchFamily="2" charset="-122"/>
              </a:rPr>
              <a:t> I</a:t>
            </a:r>
            <a:r>
              <a:rPr lang="en-US" altLang="zh-CN" sz="2000" b="1" i="1" baseline="-25000" noProof="1">
                <a:solidFill>
                  <a:srgbClr val="000000"/>
                </a:solidFill>
                <a:latin typeface="Times New Roman" pitchFamily="18" charset="0"/>
                <a:ea typeface="Times New Roman" pitchFamily="18" charset="0"/>
                <a:cs typeface="华文楷体" pitchFamily="2" charset="-122"/>
              </a:rPr>
              <a:t>8</a:t>
            </a:r>
            <a:endParaRPr lang="en-US" altLang="zh-CN" sz="2000" b="1" i="1" noProof="1">
              <a:solidFill>
                <a:srgbClr val="000000"/>
              </a:solidFill>
              <a:latin typeface="Times New Roman" pitchFamily="18" charset="0"/>
              <a:ea typeface="Times New Roman" pitchFamily="18" charset="0"/>
              <a:cs typeface="华文楷体" pitchFamily="2" charset="-122"/>
            </a:endParaRPr>
          </a:p>
          <a:p>
            <a:pPr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I</a:t>
            </a:r>
            <a:r>
              <a:rPr lang="en-US" altLang="zh-CN" sz="2000" b="1" i="1" baseline="-25000" noProof="1">
                <a:solidFill>
                  <a:srgbClr val="000000"/>
                </a:solidFill>
                <a:latin typeface="Times New Roman" pitchFamily="18" charset="0"/>
                <a:ea typeface="Times New Roman" pitchFamily="18" charset="0"/>
                <a:cs typeface="华文楷体" pitchFamily="2" charset="-122"/>
              </a:rPr>
              <a:t>11</a:t>
            </a:r>
            <a:r>
              <a:rPr lang="en-US" altLang="en-US" sz="2000" b="1" i="1" noProof="1">
                <a:solidFill>
                  <a:srgbClr val="000000"/>
                </a:solidFill>
                <a:latin typeface="Times New Roman" pitchFamily="18" charset="0"/>
                <a:ea typeface="Times New Roman" pitchFamily="18" charset="0"/>
                <a:cs typeface="华文楷体" pitchFamily="2" charset="-122"/>
              </a:rPr>
              <a:t>、</a:t>
            </a:r>
            <a:r>
              <a:rPr lang="en-US" altLang="zh-CN" sz="2000" b="1" i="1" noProof="1">
                <a:solidFill>
                  <a:srgbClr val="000000"/>
                </a:solidFill>
                <a:latin typeface="Times New Roman" pitchFamily="18" charset="0"/>
                <a:ea typeface="Times New Roman" pitchFamily="18" charset="0"/>
                <a:cs typeface="华文楷体" pitchFamily="2" charset="-122"/>
              </a:rPr>
              <a:t> I</a:t>
            </a:r>
            <a:r>
              <a:rPr lang="en-US" altLang="zh-CN" sz="2000" b="1" i="1" baseline="-25000" noProof="1">
                <a:solidFill>
                  <a:srgbClr val="000000"/>
                </a:solidFill>
                <a:latin typeface="Times New Roman" pitchFamily="18" charset="0"/>
                <a:ea typeface="Times New Roman" pitchFamily="18" charset="0"/>
                <a:cs typeface="华文楷体" pitchFamily="2" charset="-122"/>
              </a:rPr>
              <a:t>4</a:t>
            </a:r>
            <a:endParaRPr lang="en-US" altLang="zh-CN" sz="2000" b="1" i="1" noProof="1">
              <a:solidFill>
                <a:srgbClr val="000000"/>
              </a:solidFill>
              <a:latin typeface="Times New Roman" pitchFamily="18" charset="0"/>
              <a:ea typeface="Times New Roman" pitchFamily="18" charset="0"/>
              <a:cs typeface="华文楷体" pitchFamily="2" charset="-122"/>
            </a:endParaRPr>
          </a:p>
          <a:p>
            <a:pPr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I</a:t>
            </a:r>
            <a:r>
              <a:rPr lang="en-US" altLang="zh-CN" sz="2000" b="1" i="1" baseline="-25000" noProof="1">
                <a:solidFill>
                  <a:srgbClr val="000000"/>
                </a:solidFill>
                <a:latin typeface="Times New Roman" pitchFamily="18" charset="0"/>
                <a:ea typeface="Times New Roman" pitchFamily="18" charset="0"/>
                <a:cs typeface="华文楷体" pitchFamily="2" charset="-122"/>
              </a:rPr>
              <a:t>12</a:t>
            </a:r>
            <a:r>
              <a:rPr lang="en-US" altLang="en-US" sz="2000" b="1" i="1" noProof="1">
                <a:solidFill>
                  <a:srgbClr val="000000"/>
                </a:solidFill>
                <a:latin typeface="Times New Roman" pitchFamily="18" charset="0"/>
                <a:ea typeface="Times New Roman" pitchFamily="18" charset="0"/>
                <a:cs typeface="华文楷体" pitchFamily="2" charset="-122"/>
              </a:rPr>
              <a:t>、</a:t>
            </a:r>
            <a:r>
              <a:rPr lang="en-US" altLang="zh-CN" sz="2000" b="1" i="1" noProof="1">
                <a:solidFill>
                  <a:srgbClr val="000000"/>
                </a:solidFill>
                <a:latin typeface="Times New Roman" pitchFamily="18" charset="0"/>
                <a:ea typeface="Times New Roman" pitchFamily="18" charset="0"/>
                <a:cs typeface="华文楷体" pitchFamily="2" charset="-122"/>
              </a:rPr>
              <a:t> I</a:t>
            </a:r>
            <a:r>
              <a:rPr lang="en-US" altLang="zh-CN" sz="2000" b="1" i="1" baseline="-25000" noProof="1">
                <a:solidFill>
                  <a:srgbClr val="000000"/>
                </a:solidFill>
                <a:latin typeface="Times New Roman" pitchFamily="18" charset="0"/>
                <a:ea typeface="Times New Roman" pitchFamily="18" charset="0"/>
                <a:cs typeface="华文楷体" pitchFamily="2" charset="-122"/>
              </a:rPr>
              <a:t>5</a:t>
            </a:r>
            <a:endParaRPr lang="en-US" altLang="zh-CN" sz="2000" b="1" i="1" noProof="1">
              <a:solidFill>
                <a:srgbClr val="000000"/>
              </a:solidFill>
              <a:latin typeface="Times New Roman" pitchFamily="18" charset="0"/>
              <a:ea typeface="Times New Roman" pitchFamily="18" charset="0"/>
              <a:cs typeface="华文楷体" pitchFamily="2" charset="-122"/>
            </a:endParaRPr>
          </a:p>
          <a:p>
            <a:pPr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I</a:t>
            </a:r>
            <a:r>
              <a:rPr lang="en-US" altLang="zh-CN" sz="2000" b="1" i="1" baseline="-25000" noProof="1">
                <a:solidFill>
                  <a:srgbClr val="000000"/>
                </a:solidFill>
                <a:latin typeface="Times New Roman" pitchFamily="18" charset="0"/>
                <a:ea typeface="Times New Roman" pitchFamily="18" charset="0"/>
                <a:cs typeface="华文楷体" pitchFamily="2" charset="-122"/>
              </a:rPr>
              <a:t>13</a:t>
            </a:r>
            <a:r>
              <a:rPr lang="en-US" altLang="en-US" sz="2000" b="1" i="1" noProof="1">
                <a:solidFill>
                  <a:srgbClr val="000000"/>
                </a:solidFill>
                <a:latin typeface="Times New Roman" pitchFamily="18" charset="0"/>
                <a:ea typeface="Times New Roman" pitchFamily="18" charset="0"/>
                <a:cs typeface="华文楷体" pitchFamily="2" charset="-122"/>
              </a:rPr>
              <a:t>、</a:t>
            </a:r>
            <a:r>
              <a:rPr lang="en-US" altLang="zh-CN" sz="2000" b="1" i="1" noProof="1">
                <a:solidFill>
                  <a:srgbClr val="000000"/>
                </a:solidFill>
                <a:latin typeface="Times New Roman" pitchFamily="18" charset="0"/>
                <a:ea typeface="Times New Roman" pitchFamily="18" charset="0"/>
                <a:cs typeface="华文楷体" pitchFamily="2" charset="-122"/>
              </a:rPr>
              <a:t> I</a:t>
            </a:r>
            <a:r>
              <a:rPr lang="en-US" altLang="zh-CN" sz="2000" b="1" i="1" baseline="-25000" noProof="1">
                <a:solidFill>
                  <a:srgbClr val="000000"/>
                </a:solidFill>
                <a:latin typeface="Times New Roman" pitchFamily="18" charset="0"/>
                <a:ea typeface="Times New Roman" pitchFamily="18" charset="0"/>
                <a:cs typeface="华文楷体" pitchFamily="2" charset="-122"/>
              </a:rPr>
              <a:t>7</a:t>
            </a:r>
            <a:endParaRPr lang="en-US" altLang="zh-CN" sz="2000" b="1" i="1" noProof="1">
              <a:solidFill>
                <a:srgbClr val="000000"/>
              </a:solidFill>
              <a:latin typeface="Times New Roman" pitchFamily="18" charset="0"/>
              <a:ea typeface="Times New Roman" pitchFamily="18" charset="0"/>
              <a:cs typeface="华文楷体" pitchFamily="2" charset="-122"/>
            </a:endParaRPr>
          </a:p>
        </p:txBody>
      </p:sp>
      <p:sp>
        <p:nvSpPr>
          <p:cNvPr id="68" name="矩形 48"/>
          <p:cNvSpPr>
            <a:spLocks noChangeArrowheads="1"/>
          </p:cNvSpPr>
          <p:nvPr/>
        </p:nvSpPr>
        <p:spPr bwMode="auto">
          <a:xfrm>
            <a:off x="6840538" y="1149350"/>
            <a:ext cx="14716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LALR</a:t>
            </a:r>
            <a:r>
              <a:rPr lang="zh-CN" altLang="en-US" sz="1800" b="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分析表</a:t>
            </a:r>
            <a:endParaRPr lang="zh-CN" altLang="en-US" sz="1000">
              <a:solidFill>
                <a:schemeClr val="tx1"/>
              </a:solidFill>
              <a:latin typeface="Tahoma" panose="020B0604030504040204" pitchFamily="34" charset="0"/>
              <a:ea typeface="楷体" panose="02010609060101010101" pitchFamily="49" charset="-122"/>
              <a:cs typeface="Times New Roman" panose="02020603050405020304" pitchFamily="18" charset="0"/>
            </a:endParaRPr>
          </a:p>
        </p:txBody>
      </p:sp>
      <p:graphicFrame>
        <p:nvGraphicFramePr>
          <p:cNvPr id="106540" name="表格 106539"/>
          <p:cNvGraphicFramePr/>
          <p:nvPr/>
        </p:nvGraphicFramePr>
        <p:xfrm>
          <a:off x="6303963" y="1508125"/>
          <a:ext cx="2697163" cy="3390900"/>
        </p:xfrm>
        <a:graphic>
          <a:graphicData uri="http://schemas.openxmlformats.org/drawingml/2006/table">
            <a:tbl>
              <a:tblPr/>
              <a:tblGrid>
                <a:gridCol w="249238">
                  <a:extLst>
                    <a:ext uri="{9D8B030D-6E8A-4147-A177-3AD203B41FA5}">
                      <a16:colId xmlns:a16="http://schemas.microsoft.com/office/drawing/2014/main" val="20000"/>
                    </a:ext>
                  </a:extLst>
                </a:gridCol>
                <a:gridCol w="358775">
                  <a:extLst>
                    <a:ext uri="{9D8B030D-6E8A-4147-A177-3AD203B41FA5}">
                      <a16:colId xmlns:a16="http://schemas.microsoft.com/office/drawing/2014/main" val="20001"/>
                    </a:ext>
                  </a:extLst>
                </a:gridCol>
                <a:gridCol w="360362">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3388">
                  <a:extLst>
                    <a:ext uri="{9D8B030D-6E8A-4147-A177-3AD203B41FA5}">
                      <a16:colId xmlns:a16="http://schemas.microsoft.com/office/drawing/2014/main" val="20004"/>
                    </a:ext>
                  </a:extLst>
                </a:gridCol>
                <a:gridCol w="287337">
                  <a:extLst>
                    <a:ext uri="{9D8B030D-6E8A-4147-A177-3AD203B41FA5}">
                      <a16:colId xmlns:a16="http://schemas.microsoft.com/office/drawing/2014/main" val="20005"/>
                    </a:ext>
                  </a:extLst>
                </a:gridCol>
                <a:gridCol w="288925">
                  <a:extLst>
                    <a:ext uri="{9D8B030D-6E8A-4147-A177-3AD203B41FA5}">
                      <a16:colId xmlns:a16="http://schemas.microsoft.com/office/drawing/2014/main" val="20006"/>
                    </a:ext>
                  </a:extLst>
                </a:gridCol>
                <a:gridCol w="287338">
                  <a:extLst>
                    <a:ext uri="{9D8B030D-6E8A-4147-A177-3AD203B41FA5}">
                      <a16:colId xmlns:a16="http://schemas.microsoft.com/office/drawing/2014/main" val="20007"/>
                    </a:ext>
                  </a:extLst>
                </a:gridCol>
              </a:tblGrid>
              <a:tr h="282575">
                <a:tc rowSpan="2">
                  <a:txBody>
                    <a:bodyPr/>
                    <a:lstStyle/>
                    <a:p>
                      <a:pPr lvl="0" algn="ctr" eaLnBrk="1" hangingPunct="1">
                        <a:buNone/>
                      </a:pPr>
                      <a:r>
                        <a:rPr lang="zh-CN" altLang="en-US" sz="1400" b="1">
                          <a:solidFill>
                            <a:srgbClr val="000000"/>
                          </a:solidFill>
                          <a:latin typeface="华文楷体" panose="02010600040101010101" pitchFamily="2" charset="-122"/>
                          <a:ea typeface="华文楷体" panose="02010600040101010101" pitchFamily="2" charset="-122"/>
                        </a:rPr>
                        <a:t>状态</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gridSpan="4">
                  <a:txBody>
                    <a:bodyPr/>
                    <a:lstStyle/>
                    <a:p>
                      <a:pPr lvl="0" algn="ctr" eaLnBrk="1" hangingPunct="1">
                        <a:buNone/>
                      </a:pPr>
                      <a:r>
                        <a:rPr lang="en-US" altLang="zh-CN" sz="1400" b="1" i="1">
                          <a:latin typeface="Times New Roman" panose="02020603050405020304" pitchFamily="18" charset="0"/>
                          <a:ea typeface="Times New Roman" panose="02020603050405020304" pitchFamily="18" charset="0"/>
                        </a:rPr>
                        <a:t>ACTION</a:t>
                      </a:r>
                      <a:endParaRPr lang="zh-CN" altLang="en-US" sz="1400" b="1" i="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3">
                  <a:txBody>
                    <a:bodyPr/>
                    <a:lstStyle/>
                    <a:p>
                      <a:pPr lvl="0" algn="ctr" eaLnBrk="1" hangingPunct="1">
                        <a:buNone/>
                      </a:pPr>
                      <a:r>
                        <a:rPr lang="en-US" altLang="zh-CN" sz="1400" b="1" i="1">
                          <a:latin typeface="Times New Roman" panose="02020603050405020304" pitchFamily="18" charset="0"/>
                          <a:ea typeface="Times New Roman" panose="02020603050405020304" pitchFamily="18" charset="0"/>
                        </a:rPr>
                        <a:t>GOTO</a:t>
                      </a:r>
                      <a:endParaRPr lang="zh-CN" altLang="en-US" sz="1400" b="1" i="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282575">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id</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400" b="1">
                          <a:latin typeface="华文楷体" panose="02010600040101010101" pitchFamily="2" charset="-122"/>
                          <a:ea typeface="Times New Roman" panose="02020603050405020304" pitchFamily="18" charset="0"/>
                        </a:rPr>
                        <a:t>$</a:t>
                      </a:r>
                      <a:endParaRPr lang="zh-CN" altLang="en-US" sz="1400" b="1">
                        <a:latin typeface="华文楷体" panose="02010600040101010101" pitchFamily="2" charset="-122"/>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400" b="1" i="1">
                          <a:latin typeface="Times New Roman" panose="02020603050405020304" pitchFamily="18" charset="0"/>
                          <a:ea typeface="Times New Roman" panose="02020603050405020304" pitchFamily="18" charset="0"/>
                        </a:rPr>
                        <a:t>S</a:t>
                      </a:r>
                      <a:endParaRPr lang="zh-CN" altLang="en-US" sz="1400" b="1" i="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400" b="1" i="1">
                          <a:latin typeface="Times New Roman" panose="02020603050405020304" pitchFamily="18" charset="0"/>
                          <a:ea typeface="Times New Roman" panose="02020603050405020304" pitchFamily="18" charset="0"/>
                        </a:rPr>
                        <a:t>L</a:t>
                      </a:r>
                      <a:endParaRPr lang="zh-CN" altLang="en-US" sz="1400" b="1" i="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400" b="1" i="1">
                          <a:latin typeface="Times New Roman" panose="02020603050405020304" pitchFamily="18" charset="0"/>
                          <a:ea typeface="Times New Roman" panose="02020603050405020304" pitchFamily="18" charset="0"/>
                        </a:rPr>
                        <a:t>R</a:t>
                      </a:r>
                      <a:endParaRPr lang="zh-CN" altLang="en-US" sz="1400" b="1" i="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0</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s4</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s5</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1</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2</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3</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1</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i="1">
                          <a:latin typeface="Times New Roman" panose="02020603050405020304" pitchFamily="18" charset="0"/>
                          <a:ea typeface="Times New Roman" panose="02020603050405020304" pitchFamily="18" charset="0"/>
                        </a:rPr>
                        <a:t>acc</a:t>
                      </a:r>
                      <a:endParaRPr lang="zh-CN" altLang="en-US" sz="1400" b="1" i="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2</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s6</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r5</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3</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r2</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4</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s4</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s5</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8</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7</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5</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r4</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r4</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6</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solidFill>
                            <a:srgbClr val="FF0000"/>
                          </a:solidFill>
                          <a:latin typeface="Times New Roman" panose="02020603050405020304" pitchFamily="18" charset="0"/>
                          <a:ea typeface="Times New Roman" panose="02020603050405020304" pitchFamily="18" charset="0"/>
                        </a:rPr>
                        <a:t>s4</a:t>
                      </a:r>
                      <a:endParaRPr lang="zh-CN" altLang="en-US" sz="1400" b="1">
                        <a:solidFill>
                          <a:srgbClr val="FF0000"/>
                        </a:solidFill>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solidFill>
                            <a:srgbClr val="FF0000"/>
                          </a:solidFill>
                          <a:latin typeface="Times New Roman" panose="02020603050405020304" pitchFamily="18" charset="0"/>
                          <a:ea typeface="Times New Roman" panose="02020603050405020304" pitchFamily="18" charset="0"/>
                        </a:rPr>
                        <a:t>s5</a:t>
                      </a:r>
                      <a:endParaRPr lang="zh-CN" altLang="en-US" sz="1400" b="1">
                        <a:solidFill>
                          <a:srgbClr val="FF0000"/>
                        </a:solidFill>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solidFill>
                          <a:srgbClr val="FF0000"/>
                        </a:solidFill>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solidFill>
                          <a:srgbClr val="FF0000"/>
                        </a:solidFill>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solidFill>
                          <a:srgbClr val="FF0000"/>
                        </a:solidFill>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solidFill>
                            <a:srgbClr val="FF0000"/>
                          </a:solidFill>
                          <a:latin typeface="Times New Roman" panose="02020603050405020304" pitchFamily="18" charset="0"/>
                          <a:ea typeface="Times New Roman" panose="02020603050405020304" pitchFamily="18" charset="0"/>
                        </a:rPr>
                        <a:t>8</a:t>
                      </a:r>
                      <a:endParaRPr lang="zh-CN" altLang="en-US" sz="1400" b="1">
                        <a:solidFill>
                          <a:srgbClr val="FF0000"/>
                        </a:solidFill>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9</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7</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r3</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r3</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8</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r5</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r5</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82575">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9</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400" b="1">
                          <a:latin typeface="Times New Roman" panose="02020603050405020304" pitchFamily="18" charset="0"/>
                          <a:ea typeface="Times New Roman" panose="02020603050405020304" pitchFamily="18" charset="0"/>
                        </a:rPr>
                        <a:t>r1</a:t>
                      </a: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400" b="1" dirty="0">
                        <a:latin typeface="Times New Roman" panose="02020603050405020304" pitchFamily="18" charset="0"/>
                        <a:ea typeface="华文楷体" panose="02010600040101010101" pitchFamily="2" charset="-122"/>
                      </a:endParaRPr>
                    </a:p>
                  </a:txBody>
                  <a:tcPr marL="91462" marR="91462" marT="34278" marB="3427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 name="灯片编号占位符 1">
            <a:extLst>
              <a:ext uri="{FF2B5EF4-FFF2-40B4-BE49-F238E27FC236}">
                <a16:creationId xmlns:a16="http://schemas.microsoft.com/office/drawing/2014/main" id="{EA35C5DB-1571-4A16-A0BD-5590099A238C}"/>
              </a:ext>
            </a:extLst>
          </p:cNvPr>
          <p:cNvSpPr>
            <a:spLocks noGrp="1"/>
          </p:cNvSpPr>
          <p:nvPr>
            <p:ph type="sldNum" sz="quarter" idx="12"/>
          </p:nvPr>
        </p:nvSpPr>
        <p:spPr/>
        <p:txBody>
          <a:bodyPr/>
          <a:lstStyle/>
          <a:p>
            <a:pPr>
              <a:defRPr/>
            </a:pPr>
            <a:fld id="{76D20AB1-C80E-44EB-B890-88EEF3B3DC08}" type="slidenum">
              <a:rPr lang="zh-CN" altLang="en-US" smtClean="0"/>
              <a:pPr>
                <a:defRPr/>
              </a:pPr>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Effect transition="in" filter="fade">
                                      <p:cBhvr>
                                        <p:cTn id="9" dur="500"/>
                                        <p:tgtEl>
                                          <p:spTgt spid="68"/>
                                        </p:tgtEl>
                                      </p:cBhvr>
                                    </p:animEffect>
                                  </p:childTnLst>
                                </p:cTn>
                              </p:par>
                              <p:par>
                                <p:cTn id="10" presetID="53" presetClass="entr" presetSubtype="16" fill="hold" nodeType="withEffect">
                                  <p:stCondLst>
                                    <p:cond delay="0"/>
                                  </p:stCondLst>
                                  <p:childTnLst>
                                    <p:set>
                                      <p:cBhvr>
                                        <p:cTn id="11" dur="1" fill="hold">
                                          <p:stCondLst>
                                            <p:cond delay="0"/>
                                          </p:stCondLst>
                                        </p:cTn>
                                        <p:tgtEl>
                                          <p:spTgt spid="106540"/>
                                        </p:tgtEl>
                                        <p:attrNameLst>
                                          <p:attrName>style.visibility</p:attrName>
                                        </p:attrNameLst>
                                      </p:cBhvr>
                                      <p:to>
                                        <p:strVal val="visible"/>
                                      </p:to>
                                    </p:set>
                                    <p:anim calcmode="lin" valueType="num">
                                      <p:cBhvr>
                                        <p:cTn id="12" dur="500" fill="hold"/>
                                        <p:tgtEl>
                                          <p:spTgt spid="106540"/>
                                        </p:tgtEl>
                                        <p:attrNameLst>
                                          <p:attrName>ppt_w</p:attrName>
                                        </p:attrNameLst>
                                      </p:cBhvr>
                                      <p:tavLst>
                                        <p:tav tm="0">
                                          <p:val>
                                            <p:fltVal val="0"/>
                                          </p:val>
                                        </p:tav>
                                        <p:tav tm="100000">
                                          <p:val>
                                            <p:strVal val="#ppt_w"/>
                                          </p:val>
                                        </p:tav>
                                      </p:tavLst>
                                    </p:anim>
                                    <p:anim calcmode="lin" valueType="num">
                                      <p:cBhvr>
                                        <p:cTn id="13" dur="500" fill="hold"/>
                                        <p:tgtEl>
                                          <p:spTgt spid="106540"/>
                                        </p:tgtEl>
                                        <p:attrNameLst>
                                          <p:attrName>ppt_h</p:attrName>
                                        </p:attrNameLst>
                                      </p:cBhvr>
                                      <p:tavLst>
                                        <p:tav tm="0">
                                          <p:val>
                                            <p:fltVal val="0"/>
                                          </p:val>
                                        </p:tav>
                                        <p:tav tm="100000">
                                          <p:val>
                                            <p:strVal val="#ppt_h"/>
                                          </p:val>
                                        </p:tav>
                                      </p:tavLst>
                                    </p:anim>
                                    <p:animEffect transition="in" filter="fade">
                                      <p:cBhvr>
                                        <p:cTn id="14" dur="500"/>
                                        <p:tgtEl>
                                          <p:spTgt spid="106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07" name="Rectangle 37"/>
          <p:cNvSpPr>
            <a:spLocks noChangeArrowheads="1"/>
          </p:cNvSpPr>
          <p:nvPr/>
        </p:nvSpPr>
        <p:spPr bwMode="auto">
          <a:xfrm>
            <a:off x="177800" y="727075"/>
            <a:ext cx="2465388" cy="1558925"/>
          </a:xfrm>
          <a:prstGeom prst="rect">
            <a:avLst/>
          </a:prstGeom>
          <a:solidFill>
            <a:schemeClr val="accent5">
              <a:lumMod val="60000"/>
              <a:lumOff val="40000"/>
            </a:schemeClr>
          </a:solidFill>
          <a:ln w="12700">
            <a:solidFill>
              <a:schemeClr val="tx1"/>
            </a:solidFill>
          </a:ln>
        </p:spPr>
        <p:txBody>
          <a:bodyPr>
            <a:spAutoFit/>
          </a:bodyPr>
          <a:lstStyle/>
          <a:p>
            <a:pPr eaLnBrk="1" hangingPunct="1">
              <a:lnSpc>
                <a:spcPts val="2800"/>
              </a:lnSpc>
              <a:spcBef>
                <a:spcPct val="20000"/>
              </a:spcBef>
              <a:buClr>
                <a:srgbClr val="000000"/>
              </a:buClr>
              <a:buFont typeface="Arial" panose="020B0604020202020204" pitchFamily="34" charset="0"/>
              <a:buNone/>
              <a:defRPr/>
            </a:pPr>
            <a:r>
              <a:rPr lang="zh-CN" altLang="en-US" sz="2000" b="1" noProof="1">
                <a:solidFill>
                  <a:srgbClr val="000000"/>
                </a:solidFill>
                <a:latin typeface="Times New Roman" pitchFamily="18" charset="0"/>
                <a:ea typeface="华文楷体" pitchFamily="2" charset="-122"/>
              </a:rPr>
              <a:t>文法</a:t>
            </a:r>
            <a:endParaRPr lang="zh-CN" altLang="zh-CN" sz="2000" b="1" noProof="1">
              <a:solidFill>
                <a:srgbClr val="000000"/>
              </a:solidFill>
              <a:latin typeface="Times New Roman" pitchFamily="18" charset="0"/>
              <a:cs typeface="Times New Roman" pitchFamily="18" charset="0"/>
            </a:endParaRPr>
          </a:p>
          <a:p>
            <a:pPr eaLnBrk="1" hangingPunct="1">
              <a:lnSpc>
                <a:spcPct val="80000"/>
              </a:lnSpc>
              <a:spcBef>
                <a:spcPct val="20000"/>
              </a:spcBef>
              <a:buFont typeface="Wingdings" pitchFamily="2" charset="2"/>
              <a:buNone/>
              <a:defRPr/>
            </a:pPr>
            <a:r>
              <a:rPr lang="zh-CN" altLang="zh-CN" b="1" noProof="1">
                <a:latin typeface="Times New Roman" pitchFamily="18" charset="0"/>
                <a:ea typeface="楷体_GB2312" pitchFamily="49" charset="-122"/>
                <a:cs typeface="华文楷体" pitchFamily="2" charset="-122"/>
              </a:rPr>
              <a:t>0)</a:t>
            </a:r>
            <a:r>
              <a:rPr lang="zh-CN" altLang="zh-CN" b="1" i="1" noProof="1">
                <a:solidFill>
                  <a:schemeClr val="tx2"/>
                </a:solidFill>
                <a:latin typeface="Times New Roman" pitchFamily="18" charset="0"/>
                <a:ea typeface="Times New Roman" pitchFamily="18" charset="0"/>
                <a:cs typeface="华文楷体" pitchFamily="2" charset="-122"/>
              </a:rPr>
              <a:t> </a:t>
            </a:r>
            <a:r>
              <a:rPr lang="en-US" altLang="zh-CN" b="1" i="1" noProof="1">
                <a:latin typeface="Times New Roman" pitchFamily="18" charset="0"/>
                <a:ea typeface="Times New Roman" pitchFamily="18" charset="0"/>
                <a:cs typeface="华文楷体" pitchFamily="2" charset="-122"/>
              </a:rPr>
              <a:t>S′</a:t>
            </a:r>
            <a:r>
              <a:rPr lang="en-US" altLang="zh-CN" b="1" i="1" noProof="1">
                <a:latin typeface="Times New Roman" pitchFamily="18" charset="0"/>
                <a:ea typeface="楷体_GB2312" pitchFamily="49" charset="-122"/>
                <a:cs typeface="华文楷体" pitchFamily="2" charset="-122"/>
              </a:rPr>
              <a:t>→S</a:t>
            </a:r>
            <a:endParaRPr lang="en-US" altLang="zh-CN" b="1" i="1" noProof="1">
              <a:latin typeface="Times New Roman" pitchFamily="18" charset="0"/>
              <a:ea typeface="楷体_GB2312" pitchFamily="49" charset="-122"/>
            </a:endParaRPr>
          </a:p>
          <a:p>
            <a:pPr eaLnBrk="1" hangingPunct="1">
              <a:buFont typeface="Arial" panose="020B0604020202020204" pitchFamily="34" charset="0"/>
              <a:buNone/>
              <a:defRPr/>
            </a:pPr>
            <a:r>
              <a:rPr lang="en-US" altLang="zh-CN" b="1" noProof="1">
                <a:latin typeface="Times New Roman" pitchFamily="18" charset="0"/>
                <a:cs typeface="Times New Roman" pitchFamily="18" charset="0"/>
              </a:rPr>
              <a:t>1) </a:t>
            </a:r>
            <a:r>
              <a:rPr lang="en-US" altLang="zh-CN" b="1" i="1" noProof="1">
                <a:latin typeface="Times New Roman" pitchFamily="18" charset="0"/>
                <a:cs typeface="Times New Roman" pitchFamily="18" charset="0"/>
              </a:rPr>
              <a:t>S→aAd|bBd|aBe|bAe</a:t>
            </a:r>
          </a:p>
          <a:p>
            <a:pPr eaLnBrk="1" hangingPunct="1">
              <a:buFont typeface="Arial" panose="020B0604020202020204" pitchFamily="34" charset="0"/>
              <a:buNone/>
              <a:defRPr/>
            </a:pPr>
            <a:r>
              <a:rPr lang="en-US" altLang="zh-CN" b="1" noProof="1">
                <a:latin typeface="Times New Roman" pitchFamily="18" charset="0"/>
                <a:cs typeface="Times New Roman" pitchFamily="18" charset="0"/>
              </a:rPr>
              <a:t>2) </a:t>
            </a:r>
            <a:r>
              <a:rPr lang="en-US" altLang="zh-CN" b="1" i="1" noProof="1">
                <a:latin typeface="Times New Roman" pitchFamily="18" charset="0"/>
                <a:cs typeface="Times New Roman" pitchFamily="18" charset="0"/>
              </a:rPr>
              <a:t>A→c </a:t>
            </a:r>
          </a:p>
          <a:p>
            <a:pPr eaLnBrk="1" hangingPunct="1">
              <a:buFont typeface="Arial" panose="020B0604020202020204" pitchFamily="34" charset="0"/>
              <a:buNone/>
              <a:defRPr/>
            </a:pPr>
            <a:r>
              <a:rPr lang="en-US" altLang="zh-CN" b="1" noProof="1">
                <a:latin typeface="Times New Roman" pitchFamily="18" charset="0"/>
                <a:cs typeface="Times New Roman" pitchFamily="18" charset="0"/>
              </a:rPr>
              <a:t>3) </a:t>
            </a:r>
            <a:r>
              <a:rPr lang="en-US" altLang="zh-CN" b="1" i="1" noProof="1">
                <a:latin typeface="Times New Roman" pitchFamily="18" charset="0"/>
                <a:cs typeface="Times New Roman" pitchFamily="18" charset="0"/>
              </a:rPr>
              <a:t>B→c </a:t>
            </a:r>
          </a:p>
        </p:txBody>
      </p:sp>
      <p:sp>
        <p:nvSpPr>
          <p:cNvPr id="69635" name="Rectangle 2"/>
          <p:cNvSpPr>
            <a:spLocks noGrp="1" noChangeArrowheads="1"/>
          </p:cNvSpPr>
          <p:nvPr>
            <p:ph type="title"/>
          </p:nvPr>
        </p:nvSpPr>
        <p:spPr>
          <a:xfrm>
            <a:off x="755650" y="268288"/>
            <a:ext cx="8245475" cy="344487"/>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合并同心项集时产生</a:t>
            </a:r>
            <a:r>
              <a:rPr lang="zh-CN" altLang="en-US" sz="3000">
                <a:solidFill>
                  <a:srgbClr val="2D83F4"/>
                </a:solidFill>
                <a:latin typeface="微软雅黑" panose="020B0503020204020204" pitchFamily="34" charset="-122"/>
                <a:ea typeface="微软雅黑" panose="020B0503020204020204" pitchFamily="34" charset="-122"/>
              </a:rPr>
              <a:t>归约</a:t>
            </a:r>
            <a:r>
              <a:rPr lang="en-US" altLang="zh-CN" sz="3000">
                <a:solidFill>
                  <a:srgbClr val="2D83F4"/>
                </a:solidFill>
                <a:latin typeface="微软雅黑" panose="020B0503020204020204" pitchFamily="34" charset="-122"/>
                <a:ea typeface="微软雅黑" panose="020B0503020204020204" pitchFamily="34" charset="-122"/>
              </a:rPr>
              <a:t>-</a:t>
            </a:r>
            <a:r>
              <a:rPr lang="zh-CN" altLang="en-US" sz="3000">
                <a:solidFill>
                  <a:srgbClr val="2D83F4"/>
                </a:solidFill>
                <a:latin typeface="微软雅黑" panose="020B0503020204020204" pitchFamily="34" charset="-122"/>
                <a:ea typeface="微软雅黑" panose="020B0503020204020204" pitchFamily="34" charset="-122"/>
              </a:rPr>
              <a:t>归约</a:t>
            </a:r>
            <a:r>
              <a:rPr lang="zh-CN" altLang="en-US" sz="3000">
                <a:solidFill>
                  <a:schemeClr val="tx1"/>
                </a:solidFill>
                <a:latin typeface="微软雅黑" panose="020B0503020204020204" pitchFamily="34" charset="-122"/>
                <a:ea typeface="微软雅黑" panose="020B0503020204020204" pitchFamily="34" charset="-122"/>
              </a:rPr>
              <a:t>冲突的例子</a:t>
            </a:r>
            <a:endParaRPr lang="en-US" altLang="zh-CN" sz="3000">
              <a:solidFill>
                <a:schemeClr val="tx1"/>
              </a:solidFill>
              <a:latin typeface="微软雅黑" panose="020B0503020204020204" pitchFamily="34" charset="-122"/>
              <a:ea typeface="微软雅黑" panose="020B0503020204020204" pitchFamily="34" charset="-122"/>
            </a:endParaRPr>
          </a:p>
        </p:txBody>
      </p:sp>
      <p:grpSp>
        <p:nvGrpSpPr>
          <p:cNvPr id="3" name="组合 3"/>
          <p:cNvGrpSpPr>
            <a:grpSpLocks/>
          </p:cNvGrpSpPr>
          <p:nvPr/>
        </p:nvGrpSpPr>
        <p:grpSpPr bwMode="auto">
          <a:xfrm>
            <a:off x="981075" y="682625"/>
            <a:ext cx="7867650" cy="4408488"/>
            <a:chOff x="910415" y="683096"/>
            <a:chExt cx="7867293" cy="4406612"/>
          </a:xfrm>
        </p:grpSpPr>
        <p:sp>
          <p:nvSpPr>
            <p:cNvPr id="69638" name="Text Box 5"/>
            <p:cNvSpPr txBox="1">
              <a:spLocks noChangeArrowheads="1"/>
            </p:cNvSpPr>
            <p:nvPr/>
          </p:nvSpPr>
          <p:spPr bwMode="auto">
            <a:xfrm>
              <a:off x="910415" y="2392106"/>
              <a:ext cx="1496945" cy="1845476"/>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I</a:t>
              </a:r>
              <a:r>
                <a:rPr lang="en-US" altLang="zh-CN" sz="2000" b="1" i="1" baseline="-25000">
                  <a:solidFill>
                    <a:schemeClr val="tx1"/>
                  </a:solidFill>
                  <a:latin typeface="Times New Roman" panose="02020603050405020304" pitchFamily="18" charset="0"/>
                </a:rPr>
                <a:t>0</a:t>
              </a:r>
              <a:r>
                <a:rPr lang="en-US" altLang="zh-CN" sz="2000" b="1">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S′</a:t>
              </a:r>
              <a:r>
                <a:rPr lang="en-US" altLang="zh-CN" sz="2000" b="1" i="1">
                  <a:solidFill>
                    <a:schemeClr val="tx1"/>
                  </a:solidFill>
                  <a:latin typeface="Times New Roman" panose="02020603050405020304" pitchFamily="18" charset="0"/>
                </a:rPr>
                <a:t>→</a:t>
              </a:r>
              <a:r>
                <a:rPr lang="en-US" altLang="zh-CN" sz="2000" b="1" i="1">
                  <a:solidFill>
                    <a:srgbClr val="000000"/>
                  </a:solidFill>
                  <a:latin typeface="Times New Roman" panose="02020603050405020304" pitchFamily="18" charset="0"/>
                </a:rPr>
                <a:t> · </a:t>
              </a:r>
              <a:r>
                <a:rPr lang="en-US" altLang="zh-CN" sz="2000" b="1" i="1">
                  <a:solidFill>
                    <a:schemeClr val="tx1"/>
                  </a:solidFill>
                  <a:latin typeface="Times New Roman" panose="02020603050405020304" pitchFamily="18" charset="0"/>
                </a:rPr>
                <a:t>S</a:t>
              </a:r>
              <a:r>
                <a:rPr lang="zh-CN" altLang="en-US" sz="2000" b="1" i="1">
                  <a:solidFill>
                    <a:schemeClr val="tx1"/>
                  </a:solidFill>
                  <a:latin typeface="Times New Roman" panose="02020603050405020304" pitchFamily="18" charset="0"/>
                </a:rPr>
                <a:t> </a:t>
              </a:r>
              <a:r>
                <a:rPr lang="en-US" altLang="zh-CN" sz="2000" b="1" i="1">
                  <a:solidFill>
                    <a:schemeClr val="tx1"/>
                  </a:solidFill>
                  <a:latin typeface="Times New Roman" panose="02020603050405020304" pitchFamily="18" charset="0"/>
                </a:rPr>
                <a:t>, </a:t>
              </a:r>
              <a:r>
                <a:rPr lang="en-US" altLang="zh-CN" sz="2000" b="1">
                  <a:solidFill>
                    <a:schemeClr val="tx1"/>
                  </a:solidFill>
                  <a:latin typeface="华文楷体" panose="02010600040101010101" pitchFamily="2" charset="-122"/>
                </a:rPr>
                <a:t>$</a:t>
              </a:r>
              <a:endParaRPr lang="en-US" altLang="zh-CN" sz="20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S→</a:t>
              </a:r>
              <a:r>
                <a:rPr lang="en-US" altLang="zh-CN" sz="2000" b="1" i="1">
                  <a:solidFill>
                    <a:srgbClr val="000000"/>
                  </a:solidFill>
                  <a:latin typeface="Times New Roman" panose="02020603050405020304" pitchFamily="18" charset="0"/>
                </a:rPr>
                <a:t> ·</a:t>
              </a:r>
              <a:r>
                <a:rPr lang="en-US" altLang="zh-CN" sz="2000" b="1" i="1">
                  <a:solidFill>
                    <a:schemeClr val="tx1"/>
                  </a:solidFill>
                  <a:latin typeface="Times New Roman" panose="02020603050405020304" pitchFamily="18" charset="0"/>
                </a:rPr>
                <a:t>aAd , </a:t>
              </a:r>
              <a:r>
                <a:rPr lang="en-US" altLang="zh-CN" sz="2000" b="1">
                  <a:solidFill>
                    <a:schemeClr val="tx1"/>
                  </a:solidFill>
                  <a:latin typeface="华文楷体" panose="02010600040101010101" pitchFamily="2" charset="-122"/>
                </a:rPr>
                <a:t>$</a:t>
              </a:r>
              <a:endParaRPr lang="en-US" altLang="zh-CN" sz="20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S→ </a:t>
              </a:r>
              <a:r>
                <a:rPr lang="en-US" altLang="zh-CN" sz="2000" b="1" i="1">
                  <a:solidFill>
                    <a:srgbClr val="000000"/>
                  </a:solidFill>
                  <a:latin typeface="Times New Roman" panose="02020603050405020304" pitchFamily="18" charset="0"/>
                </a:rPr>
                <a:t>·</a:t>
              </a:r>
              <a:r>
                <a:rPr lang="en-US" altLang="zh-CN" sz="2000" b="1" i="1">
                  <a:solidFill>
                    <a:schemeClr val="tx1"/>
                  </a:solidFill>
                  <a:latin typeface="Times New Roman" panose="02020603050405020304" pitchFamily="18" charset="0"/>
                </a:rPr>
                <a:t>bBd , </a:t>
              </a:r>
              <a:r>
                <a:rPr lang="en-US" altLang="zh-CN" sz="2000" b="1">
                  <a:solidFill>
                    <a:schemeClr val="tx1"/>
                  </a:solidFill>
                  <a:latin typeface="华文楷体" panose="02010600040101010101" pitchFamily="2" charset="-122"/>
                </a:rPr>
                <a:t>$</a:t>
              </a:r>
              <a:endParaRPr lang="en-US" altLang="zh-CN" sz="20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S→ </a:t>
              </a:r>
              <a:r>
                <a:rPr lang="en-US" altLang="zh-CN" sz="2000" b="1" i="1">
                  <a:solidFill>
                    <a:srgbClr val="000000"/>
                  </a:solidFill>
                  <a:latin typeface="Times New Roman" panose="02020603050405020304" pitchFamily="18" charset="0"/>
                </a:rPr>
                <a:t>· </a:t>
              </a:r>
              <a:r>
                <a:rPr lang="en-US" altLang="zh-CN" sz="2000" b="1" i="1">
                  <a:solidFill>
                    <a:schemeClr val="tx1"/>
                  </a:solidFill>
                  <a:latin typeface="Times New Roman" panose="02020603050405020304" pitchFamily="18" charset="0"/>
                </a:rPr>
                <a:t>aBe , </a:t>
              </a:r>
              <a:r>
                <a:rPr lang="en-US" altLang="zh-CN" sz="2000" b="1">
                  <a:solidFill>
                    <a:schemeClr val="tx1"/>
                  </a:solidFill>
                  <a:latin typeface="华文楷体" panose="02010600040101010101" pitchFamily="2" charset="-122"/>
                </a:rPr>
                <a:t>$</a:t>
              </a:r>
              <a:endParaRPr lang="en-US" altLang="zh-CN" sz="20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S→ </a:t>
              </a:r>
              <a:r>
                <a:rPr lang="en-US" altLang="zh-CN" sz="2000" b="1" i="1">
                  <a:solidFill>
                    <a:srgbClr val="000000"/>
                  </a:solidFill>
                  <a:latin typeface="Times New Roman" panose="02020603050405020304" pitchFamily="18" charset="0"/>
                </a:rPr>
                <a:t>· </a:t>
              </a:r>
              <a:r>
                <a:rPr lang="en-US" altLang="zh-CN" sz="2000" b="1" i="1">
                  <a:solidFill>
                    <a:schemeClr val="tx1"/>
                  </a:solidFill>
                  <a:latin typeface="Times New Roman" panose="02020603050405020304" pitchFamily="18" charset="0"/>
                </a:rPr>
                <a:t>bAe , </a:t>
              </a:r>
              <a:r>
                <a:rPr lang="en-US" altLang="zh-CN" sz="2000" b="1">
                  <a:solidFill>
                    <a:schemeClr val="tx1"/>
                  </a:solidFill>
                  <a:latin typeface="华文楷体" panose="02010600040101010101" pitchFamily="2" charset="-122"/>
                </a:rPr>
                <a:t>$</a:t>
              </a:r>
              <a:endParaRPr lang="en-US" altLang="zh-CN" sz="2000" b="1" i="1">
                <a:solidFill>
                  <a:schemeClr val="tx1"/>
                </a:solidFill>
                <a:latin typeface="Times New Roman" panose="02020603050405020304" pitchFamily="18" charset="0"/>
              </a:endParaRPr>
            </a:p>
          </p:txBody>
        </p:sp>
        <p:sp>
          <p:nvSpPr>
            <p:cNvPr id="69639" name="Text Box 6"/>
            <p:cNvSpPr txBox="1">
              <a:spLocks noChangeArrowheads="1"/>
            </p:cNvSpPr>
            <p:nvPr/>
          </p:nvSpPr>
          <p:spPr bwMode="auto">
            <a:xfrm>
              <a:off x="2896288" y="916360"/>
              <a:ext cx="1535042" cy="706136"/>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I</a:t>
              </a:r>
              <a:r>
                <a:rPr lang="en-US" altLang="zh-CN" sz="2000" b="1" i="1" baseline="-25000">
                  <a:solidFill>
                    <a:schemeClr val="tx1"/>
                  </a:solidFill>
                  <a:latin typeface="Times New Roman" panose="02020603050405020304" pitchFamily="18" charset="0"/>
                </a:rPr>
                <a:t>1</a:t>
              </a:r>
              <a:r>
                <a:rPr lang="en-US" altLang="zh-CN" sz="2000" b="1">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S′</a:t>
              </a:r>
              <a:r>
                <a:rPr lang="en-US" altLang="zh-CN" sz="2000" b="1" i="1">
                  <a:solidFill>
                    <a:schemeClr val="tx1"/>
                  </a:solidFill>
                  <a:latin typeface="Times New Roman" panose="02020603050405020304" pitchFamily="18" charset="0"/>
                </a:rPr>
                <a:t>→ S</a:t>
              </a:r>
              <a:r>
                <a:rPr lang="en-US" altLang="zh-CN" sz="2000" b="1" i="1">
                  <a:solidFill>
                    <a:srgbClr val="000000"/>
                  </a:solidFill>
                  <a:latin typeface="Times New Roman" panose="02020603050405020304" pitchFamily="18" charset="0"/>
                </a:rPr>
                <a:t> ·</a:t>
              </a:r>
              <a:r>
                <a:rPr lang="en-US" altLang="zh-CN" sz="2000" b="1" i="1">
                  <a:solidFill>
                    <a:schemeClr val="tx1"/>
                  </a:solidFill>
                  <a:latin typeface="Times New Roman" panose="02020603050405020304" pitchFamily="18" charset="0"/>
                </a:rPr>
                <a:t> , </a:t>
              </a:r>
              <a:r>
                <a:rPr lang="en-US" altLang="zh-CN" sz="2000" b="1">
                  <a:solidFill>
                    <a:schemeClr val="tx1"/>
                  </a:solidFill>
                  <a:latin typeface="华文楷体" panose="02010600040101010101" pitchFamily="2" charset="-122"/>
                </a:rPr>
                <a:t>$</a:t>
              </a:r>
              <a:endParaRPr lang="en-US" altLang="zh-CN" sz="2000" b="1" i="1">
                <a:solidFill>
                  <a:schemeClr val="tx1"/>
                </a:solidFill>
                <a:latin typeface="Times New Roman" panose="02020603050405020304" pitchFamily="18" charset="0"/>
              </a:endParaRPr>
            </a:p>
          </p:txBody>
        </p:sp>
        <p:sp>
          <p:nvSpPr>
            <p:cNvPr id="69640" name="Line 7"/>
            <p:cNvSpPr>
              <a:spLocks noChangeShapeType="1"/>
            </p:cNvSpPr>
            <p:nvPr/>
          </p:nvSpPr>
          <p:spPr bwMode="auto">
            <a:xfrm flipV="1">
              <a:off x="2437181" y="1611784"/>
              <a:ext cx="439925" cy="118263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32" name="Text Box 8"/>
            <p:cNvSpPr txBox="1">
              <a:spLocks noChangeArrowheads="1"/>
            </p:cNvSpPr>
            <p:nvPr/>
          </p:nvSpPr>
          <p:spPr bwMode="auto">
            <a:xfrm>
              <a:off x="2896288" y="1708185"/>
              <a:ext cx="1530281" cy="163125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2</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S→ a</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Ad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defRPr/>
              </a:pPr>
              <a:r>
                <a:rPr kumimoji="1" lang="en-US" altLang="zh-CN" sz="2000" b="1" i="1">
                  <a:latin typeface="Times New Roman" panose="02020603050405020304" pitchFamily="18" charset="0"/>
                </a:rPr>
                <a:t>S→ a</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Be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defRPr/>
              </a:pPr>
              <a:r>
                <a:rPr kumimoji="1" lang="en-US" altLang="zh-CN" sz="2000" b="1" i="1">
                  <a:latin typeface="Times New Roman" panose="02020603050405020304" pitchFamily="18" charset="0"/>
                </a:rPr>
                <a:t>A→</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latin typeface="Times New Roman" panose="02020603050405020304" pitchFamily="18" charset="0"/>
                </a:rPr>
                <a:t>c , d</a:t>
              </a:r>
            </a:p>
            <a:p>
              <a:pPr>
                <a:defRPr/>
              </a:pPr>
              <a:r>
                <a:rPr kumimoji="1" lang="en-US" altLang="zh-CN" sz="2000" b="1" i="1">
                  <a:latin typeface="Times New Roman" panose="02020603050405020304" pitchFamily="18" charset="0"/>
                </a:rPr>
                <a:t>B→ </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c , e</a:t>
              </a:r>
            </a:p>
          </p:txBody>
        </p:sp>
        <p:sp>
          <p:nvSpPr>
            <p:cNvPr id="69642" name="Line 9"/>
            <p:cNvSpPr>
              <a:spLocks noChangeShapeType="1"/>
            </p:cNvSpPr>
            <p:nvPr/>
          </p:nvSpPr>
          <p:spPr bwMode="auto">
            <a:xfrm flipV="1">
              <a:off x="2408502" y="3219637"/>
              <a:ext cx="508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3" name="Text Box 10"/>
            <p:cNvSpPr txBox="1">
              <a:spLocks noChangeArrowheads="1"/>
            </p:cNvSpPr>
            <p:nvPr/>
          </p:nvSpPr>
          <p:spPr bwMode="auto">
            <a:xfrm>
              <a:off x="2436889" y="2859690"/>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a</a:t>
              </a:r>
            </a:p>
          </p:txBody>
        </p:sp>
        <p:sp>
          <p:nvSpPr>
            <p:cNvPr id="103435" name="Text Box 14"/>
            <p:cNvSpPr txBox="1">
              <a:spLocks noChangeArrowheads="1"/>
            </p:cNvSpPr>
            <p:nvPr/>
          </p:nvSpPr>
          <p:spPr bwMode="auto">
            <a:xfrm>
              <a:off x="2897875" y="3436237"/>
              <a:ext cx="1528694" cy="163125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3</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S→ b</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Bd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defRPr/>
              </a:pPr>
              <a:r>
                <a:rPr kumimoji="1" lang="en-US" altLang="zh-CN" sz="2000" b="1" i="1">
                  <a:latin typeface="Times New Roman" panose="02020603050405020304" pitchFamily="18" charset="0"/>
                </a:rPr>
                <a:t>S→ a</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Ae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a:p>
              <a:pPr>
                <a:defRPr/>
              </a:pPr>
              <a:r>
                <a:rPr kumimoji="1" lang="en-US" altLang="zh-CN" sz="2000" b="1" i="1">
                  <a:latin typeface="Times New Roman" panose="02020603050405020304" pitchFamily="18" charset="0"/>
                </a:rPr>
                <a:t>B→ </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c , d</a:t>
              </a:r>
            </a:p>
            <a:p>
              <a:pPr>
                <a:defRPr/>
              </a:pPr>
              <a:r>
                <a:rPr kumimoji="1" lang="en-US" altLang="zh-CN" sz="2000" b="1" i="1">
                  <a:latin typeface="Times New Roman" panose="02020603050405020304" pitchFamily="18" charset="0"/>
                </a:rPr>
                <a:t>A→ </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c , e</a:t>
              </a:r>
            </a:p>
          </p:txBody>
        </p:sp>
        <p:sp>
          <p:nvSpPr>
            <p:cNvPr id="69645" name="Text Box 16"/>
            <p:cNvSpPr txBox="1">
              <a:spLocks noChangeArrowheads="1"/>
            </p:cNvSpPr>
            <p:nvPr/>
          </p:nvSpPr>
          <p:spPr bwMode="auto">
            <a:xfrm>
              <a:off x="2412469" y="3723562"/>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b</a:t>
              </a:r>
              <a:endParaRPr lang="zh-CN" altLang="en-US" sz="2000" b="1" i="1">
                <a:solidFill>
                  <a:schemeClr val="tx1"/>
                </a:solidFill>
                <a:latin typeface="Times New Roman" panose="02020603050405020304" pitchFamily="18" charset="0"/>
              </a:endParaRPr>
            </a:p>
          </p:txBody>
        </p:sp>
        <p:sp>
          <p:nvSpPr>
            <p:cNvPr id="103437" name="Text Box 18"/>
            <p:cNvSpPr txBox="1">
              <a:spLocks noChangeArrowheads="1"/>
            </p:cNvSpPr>
            <p:nvPr/>
          </p:nvSpPr>
          <p:spPr bwMode="auto">
            <a:xfrm>
              <a:off x="5201233" y="683096"/>
              <a:ext cx="1517581" cy="60458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0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4</a:t>
              </a:r>
              <a:r>
                <a:rPr kumimoji="1" lang="en-US" altLang="zh-CN" sz="2000" b="1">
                  <a:latin typeface="Times New Roman" panose="02020603050405020304" pitchFamily="18" charset="0"/>
                </a:rPr>
                <a:t>:</a:t>
              </a:r>
            </a:p>
            <a:p>
              <a:pPr>
                <a:lnSpc>
                  <a:spcPts val="2000"/>
                </a:lnSpc>
                <a:defRPr/>
              </a:pPr>
              <a:r>
                <a:rPr kumimoji="1" lang="en-US" altLang="zh-CN" sz="2000" b="1" i="1">
                  <a:latin typeface="Times New Roman" panose="02020603050405020304" pitchFamily="18" charset="0"/>
                </a:rPr>
                <a:t>S→ aA</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d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9647" name="Line 19"/>
            <p:cNvSpPr>
              <a:spLocks noChangeShapeType="1"/>
            </p:cNvSpPr>
            <p:nvPr/>
          </p:nvSpPr>
          <p:spPr bwMode="auto">
            <a:xfrm flipV="1">
              <a:off x="4426199" y="1002453"/>
              <a:ext cx="781357" cy="101057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8" name="Text Box 20"/>
            <p:cNvSpPr txBox="1">
              <a:spLocks noChangeArrowheads="1"/>
            </p:cNvSpPr>
            <p:nvPr/>
          </p:nvSpPr>
          <p:spPr bwMode="auto">
            <a:xfrm>
              <a:off x="4475435" y="1203934"/>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A</a:t>
              </a:r>
            </a:p>
          </p:txBody>
        </p:sp>
        <p:sp>
          <p:nvSpPr>
            <p:cNvPr id="103440" name="Text Box 21"/>
            <p:cNvSpPr txBox="1">
              <a:spLocks noChangeArrowheads="1"/>
            </p:cNvSpPr>
            <p:nvPr/>
          </p:nvSpPr>
          <p:spPr bwMode="auto">
            <a:xfrm>
              <a:off x="5256793" y="1347976"/>
              <a:ext cx="1449322" cy="60458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0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5</a:t>
              </a:r>
              <a:r>
                <a:rPr kumimoji="1" lang="en-US" altLang="zh-CN" sz="2000" b="1">
                  <a:latin typeface="Times New Roman" panose="02020603050405020304" pitchFamily="18" charset="0"/>
                </a:rPr>
                <a:t>:</a:t>
              </a:r>
            </a:p>
            <a:p>
              <a:pPr>
                <a:lnSpc>
                  <a:spcPts val="2000"/>
                </a:lnSpc>
                <a:defRPr/>
              </a:pPr>
              <a:r>
                <a:rPr kumimoji="1" lang="en-US" altLang="zh-CN" sz="2000" b="1" i="1">
                  <a:latin typeface="Times New Roman" panose="02020603050405020304" pitchFamily="18" charset="0"/>
                </a:rPr>
                <a:t>S→ aB</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e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9650" name="Line 22"/>
            <p:cNvSpPr>
              <a:spLocks noChangeShapeType="1"/>
            </p:cNvSpPr>
            <p:nvPr/>
          </p:nvSpPr>
          <p:spPr bwMode="auto">
            <a:xfrm flipV="1">
              <a:off x="4423919" y="1666780"/>
              <a:ext cx="868893" cy="79222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1" name="Text Box 23"/>
            <p:cNvSpPr txBox="1">
              <a:spLocks noChangeArrowheads="1"/>
            </p:cNvSpPr>
            <p:nvPr/>
          </p:nvSpPr>
          <p:spPr bwMode="auto">
            <a:xfrm>
              <a:off x="4440545" y="1860877"/>
              <a:ext cx="4572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B</a:t>
              </a:r>
            </a:p>
          </p:txBody>
        </p:sp>
        <p:sp>
          <p:nvSpPr>
            <p:cNvPr id="103443" name="Text Box 24"/>
            <p:cNvSpPr txBox="1">
              <a:spLocks noChangeArrowheads="1"/>
            </p:cNvSpPr>
            <p:nvPr/>
          </p:nvSpPr>
          <p:spPr bwMode="auto">
            <a:xfrm>
              <a:off x="5283780" y="1995400"/>
              <a:ext cx="1438210" cy="861645"/>
            </a:xfrm>
            <a:prstGeom prst="rect">
              <a:avLst/>
            </a:prstGeom>
            <a:solidFill>
              <a:srgbClr val="FFFF00"/>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0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6</a:t>
              </a:r>
              <a:r>
                <a:rPr kumimoji="1" lang="en-US" altLang="zh-CN" sz="2000" b="1">
                  <a:latin typeface="Times New Roman" panose="02020603050405020304" pitchFamily="18" charset="0"/>
                </a:rPr>
                <a:t>:</a:t>
              </a:r>
            </a:p>
            <a:p>
              <a:pPr>
                <a:lnSpc>
                  <a:spcPts val="2000"/>
                </a:lnSpc>
                <a:defRPr/>
              </a:pPr>
              <a:r>
                <a:rPr kumimoji="1" lang="en-US" altLang="zh-CN" sz="2000" b="1" i="1">
                  <a:solidFill>
                    <a:srgbClr val="FF0000"/>
                  </a:solidFill>
                  <a:latin typeface="Times New Roman" panose="02020603050405020304" pitchFamily="18" charset="0"/>
                </a:rPr>
                <a:t>A→ c</a:t>
              </a:r>
              <a:r>
                <a:rPr lang="en-US" altLang="zh-CN" sz="2000" b="1" i="1">
                  <a:solidFill>
                    <a:srgbClr val="FF0000"/>
                  </a:solidFill>
                  <a:latin typeface="Times New Roman" panose="02020603050405020304" pitchFamily="18" charset="0"/>
                  <a:cs typeface="Times New Roman" panose="02020603050405020304" pitchFamily="18" charset="0"/>
                </a:rPr>
                <a:t> ·</a:t>
              </a:r>
              <a:r>
                <a:rPr kumimoji="1" lang="en-US" altLang="zh-CN" sz="2000" b="1" i="1">
                  <a:solidFill>
                    <a:srgbClr val="FF0000"/>
                  </a:solidFill>
                  <a:latin typeface="Times New Roman" panose="02020603050405020304" pitchFamily="18" charset="0"/>
                </a:rPr>
                <a:t> , d</a:t>
              </a:r>
            </a:p>
            <a:p>
              <a:pPr>
                <a:lnSpc>
                  <a:spcPts val="2000"/>
                </a:lnSpc>
                <a:defRPr/>
              </a:pPr>
              <a:r>
                <a:rPr kumimoji="1" lang="en-US" altLang="zh-CN" sz="2000" b="1" i="1">
                  <a:solidFill>
                    <a:srgbClr val="FF0000"/>
                  </a:solidFill>
                  <a:latin typeface="Times New Roman" panose="02020603050405020304" pitchFamily="18" charset="0"/>
                </a:rPr>
                <a:t>B→ c</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i="1">
                  <a:solidFill>
                    <a:srgbClr val="FF0000"/>
                  </a:solidFill>
                  <a:latin typeface="Times New Roman" panose="02020603050405020304" pitchFamily="18" charset="0"/>
                  <a:cs typeface="Times New Roman" panose="02020603050405020304" pitchFamily="18" charset="0"/>
                </a:rPr>
                <a:t>·</a:t>
              </a:r>
              <a:r>
                <a:rPr kumimoji="1" lang="en-US" altLang="zh-CN" sz="2000" b="1" i="1">
                  <a:solidFill>
                    <a:srgbClr val="FF0000"/>
                  </a:solidFill>
                  <a:latin typeface="Times New Roman" panose="02020603050405020304" pitchFamily="18" charset="0"/>
                </a:rPr>
                <a:t> , e</a:t>
              </a:r>
            </a:p>
          </p:txBody>
        </p:sp>
        <p:sp>
          <p:nvSpPr>
            <p:cNvPr id="69653" name="Line 25"/>
            <p:cNvSpPr>
              <a:spLocks noChangeShapeType="1"/>
            </p:cNvSpPr>
            <p:nvPr/>
          </p:nvSpPr>
          <p:spPr bwMode="auto">
            <a:xfrm flipV="1">
              <a:off x="4426198" y="2643722"/>
              <a:ext cx="857309" cy="79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4" name="Text Box 26"/>
            <p:cNvSpPr txBox="1">
              <a:spLocks noChangeArrowheads="1"/>
            </p:cNvSpPr>
            <p:nvPr/>
          </p:nvSpPr>
          <p:spPr bwMode="auto">
            <a:xfrm>
              <a:off x="4479631" y="2315662"/>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c</a:t>
              </a:r>
            </a:p>
          </p:txBody>
        </p:sp>
        <p:sp>
          <p:nvSpPr>
            <p:cNvPr id="103446" name="Text Box 27"/>
            <p:cNvSpPr txBox="1">
              <a:spLocks noChangeArrowheads="1"/>
            </p:cNvSpPr>
            <p:nvPr/>
          </p:nvSpPr>
          <p:spPr bwMode="auto">
            <a:xfrm>
              <a:off x="7249015" y="711659"/>
              <a:ext cx="1523931" cy="7045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10</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S→ aAd</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9656" name="Line 28"/>
            <p:cNvSpPr>
              <a:spLocks noChangeShapeType="1"/>
            </p:cNvSpPr>
            <p:nvPr/>
          </p:nvSpPr>
          <p:spPr bwMode="auto">
            <a:xfrm flipV="1">
              <a:off x="6732754" y="1131945"/>
              <a:ext cx="5334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7" name="Text Box 29"/>
            <p:cNvSpPr txBox="1">
              <a:spLocks noChangeArrowheads="1"/>
            </p:cNvSpPr>
            <p:nvPr/>
          </p:nvSpPr>
          <p:spPr bwMode="auto">
            <a:xfrm>
              <a:off x="6754077" y="737071"/>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d</a:t>
              </a:r>
            </a:p>
          </p:txBody>
        </p:sp>
        <p:sp>
          <p:nvSpPr>
            <p:cNvPr id="69658" name="Text Box 33"/>
            <p:cNvSpPr txBox="1">
              <a:spLocks noChangeArrowheads="1"/>
            </p:cNvSpPr>
            <p:nvPr/>
          </p:nvSpPr>
          <p:spPr bwMode="auto">
            <a:xfrm>
              <a:off x="2494740" y="2363862"/>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S</a:t>
              </a:r>
            </a:p>
          </p:txBody>
        </p:sp>
        <p:sp>
          <p:nvSpPr>
            <p:cNvPr id="69659" name="Line 41"/>
            <p:cNvSpPr>
              <a:spLocks noChangeShapeType="1"/>
            </p:cNvSpPr>
            <p:nvPr/>
          </p:nvSpPr>
          <p:spPr bwMode="auto">
            <a:xfrm>
              <a:off x="2392670" y="4083509"/>
              <a:ext cx="522287" cy="0"/>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451" name="Text Box 18"/>
            <p:cNvSpPr txBox="1">
              <a:spLocks noChangeArrowheads="1"/>
            </p:cNvSpPr>
            <p:nvPr/>
          </p:nvSpPr>
          <p:spPr bwMode="auto">
            <a:xfrm>
              <a:off x="5271080" y="2931627"/>
              <a:ext cx="1482658" cy="60458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0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7</a:t>
              </a:r>
              <a:r>
                <a:rPr kumimoji="1" lang="en-US" altLang="zh-CN" sz="2000" b="1">
                  <a:latin typeface="Times New Roman" panose="02020603050405020304" pitchFamily="18" charset="0"/>
                </a:rPr>
                <a:t>:</a:t>
              </a:r>
            </a:p>
            <a:p>
              <a:pPr>
                <a:lnSpc>
                  <a:spcPts val="2000"/>
                </a:lnSpc>
                <a:defRPr/>
              </a:pPr>
              <a:r>
                <a:rPr kumimoji="1" lang="en-US" altLang="zh-CN" sz="2000" b="1" i="1">
                  <a:latin typeface="Times New Roman" panose="02020603050405020304" pitchFamily="18" charset="0"/>
                </a:rPr>
                <a:t>S→ bB</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d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9661" name="Line 19"/>
            <p:cNvSpPr>
              <a:spLocks noChangeShapeType="1"/>
            </p:cNvSpPr>
            <p:nvPr/>
          </p:nvSpPr>
          <p:spPr bwMode="auto">
            <a:xfrm flipV="1">
              <a:off x="4455524" y="3405700"/>
              <a:ext cx="827983" cy="159056"/>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2" name="Text Box 20"/>
            <p:cNvSpPr txBox="1">
              <a:spLocks noChangeArrowheads="1"/>
            </p:cNvSpPr>
            <p:nvPr/>
          </p:nvSpPr>
          <p:spPr bwMode="auto">
            <a:xfrm>
              <a:off x="4423918" y="3156161"/>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B</a:t>
              </a:r>
            </a:p>
          </p:txBody>
        </p:sp>
        <p:sp>
          <p:nvSpPr>
            <p:cNvPr id="103454" name="Text Box 21"/>
            <p:cNvSpPr txBox="1">
              <a:spLocks noChangeArrowheads="1"/>
            </p:cNvSpPr>
            <p:nvPr/>
          </p:nvSpPr>
          <p:spPr bwMode="auto">
            <a:xfrm>
              <a:off x="5272667" y="3580637"/>
              <a:ext cx="1449322" cy="604581"/>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0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8</a:t>
              </a:r>
              <a:r>
                <a:rPr kumimoji="1" lang="en-US" altLang="zh-CN" sz="2000" b="1">
                  <a:latin typeface="Times New Roman" panose="02020603050405020304" pitchFamily="18" charset="0"/>
                </a:rPr>
                <a:t>:</a:t>
              </a:r>
            </a:p>
            <a:p>
              <a:pPr>
                <a:lnSpc>
                  <a:spcPts val="2000"/>
                </a:lnSpc>
                <a:defRPr/>
              </a:pPr>
              <a:r>
                <a:rPr kumimoji="1" lang="en-US" altLang="zh-CN" sz="2000" b="1" i="1">
                  <a:latin typeface="Times New Roman" panose="02020603050405020304" pitchFamily="18" charset="0"/>
                </a:rPr>
                <a:t>S→ aA</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e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9664" name="Line 22"/>
            <p:cNvSpPr>
              <a:spLocks noChangeShapeType="1"/>
            </p:cNvSpPr>
            <p:nvPr/>
          </p:nvSpPr>
          <p:spPr bwMode="auto">
            <a:xfrm flipV="1">
              <a:off x="4455524" y="4011520"/>
              <a:ext cx="80496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5" name="Text Box 23"/>
            <p:cNvSpPr txBox="1">
              <a:spLocks noChangeArrowheads="1"/>
            </p:cNvSpPr>
            <p:nvPr/>
          </p:nvSpPr>
          <p:spPr bwMode="auto">
            <a:xfrm>
              <a:off x="4403430" y="3651573"/>
              <a:ext cx="4572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A</a:t>
              </a:r>
            </a:p>
          </p:txBody>
        </p:sp>
        <p:sp>
          <p:nvSpPr>
            <p:cNvPr id="103457" name="Text Box 24"/>
            <p:cNvSpPr txBox="1">
              <a:spLocks noChangeArrowheads="1"/>
            </p:cNvSpPr>
            <p:nvPr/>
          </p:nvSpPr>
          <p:spPr bwMode="auto">
            <a:xfrm>
              <a:off x="5283780" y="4228062"/>
              <a:ext cx="1438210" cy="861646"/>
            </a:xfrm>
            <a:prstGeom prst="rect">
              <a:avLst/>
            </a:prstGeom>
            <a:solidFill>
              <a:srgbClr val="FFFF00"/>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000"/>
                </a:lnSpc>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9</a:t>
              </a:r>
              <a:r>
                <a:rPr kumimoji="1" lang="en-US" altLang="zh-CN" sz="2000" b="1">
                  <a:latin typeface="Times New Roman" panose="02020603050405020304" pitchFamily="18" charset="0"/>
                </a:rPr>
                <a:t>:</a:t>
              </a:r>
            </a:p>
            <a:p>
              <a:pPr>
                <a:lnSpc>
                  <a:spcPts val="2000"/>
                </a:lnSpc>
                <a:defRPr/>
              </a:pPr>
              <a:r>
                <a:rPr kumimoji="1" lang="en-US" altLang="zh-CN" sz="2000" b="1" i="1">
                  <a:solidFill>
                    <a:srgbClr val="FF0000"/>
                  </a:solidFill>
                  <a:latin typeface="Times New Roman" panose="02020603050405020304" pitchFamily="18" charset="0"/>
                </a:rPr>
                <a:t>B→ c</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i="1">
                  <a:solidFill>
                    <a:srgbClr val="FF0000"/>
                  </a:solidFill>
                  <a:latin typeface="Times New Roman" panose="02020603050405020304" pitchFamily="18" charset="0"/>
                  <a:cs typeface="Times New Roman" panose="02020603050405020304" pitchFamily="18" charset="0"/>
                </a:rPr>
                <a:t>·</a:t>
              </a:r>
              <a:r>
                <a:rPr kumimoji="1" lang="en-US" altLang="zh-CN" sz="2000" b="1" i="1">
                  <a:solidFill>
                    <a:srgbClr val="FF0000"/>
                  </a:solidFill>
                  <a:latin typeface="Times New Roman" panose="02020603050405020304" pitchFamily="18" charset="0"/>
                </a:rPr>
                <a:t> , d</a:t>
              </a:r>
            </a:p>
            <a:p>
              <a:pPr>
                <a:lnSpc>
                  <a:spcPts val="2000"/>
                </a:lnSpc>
                <a:defRPr/>
              </a:pPr>
              <a:r>
                <a:rPr kumimoji="1" lang="en-US" altLang="zh-CN" sz="2000" b="1" i="1">
                  <a:solidFill>
                    <a:srgbClr val="FF0000"/>
                  </a:solidFill>
                  <a:latin typeface="Times New Roman" panose="02020603050405020304" pitchFamily="18" charset="0"/>
                </a:rPr>
                <a:t>A→ c</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i="1">
                  <a:solidFill>
                    <a:srgbClr val="FF0000"/>
                  </a:solidFill>
                  <a:latin typeface="Times New Roman" panose="02020603050405020304" pitchFamily="18" charset="0"/>
                  <a:cs typeface="Times New Roman" panose="02020603050405020304" pitchFamily="18" charset="0"/>
                </a:rPr>
                <a:t>·</a:t>
              </a:r>
              <a:r>
                <a:rPr kumimoji="1" lang="en-US" altLang="zh-CN" sz="2000" b="1" i="1">
                  <a:solidFill>
                    <a:srgbClr val="FF0000"/>
                  </a:solidFill>
                  <a:latin typeface="Times New Roman" panose="02020603050405020304" pitchFamily="18" charset="0"/>
                </a:rPr>
                <a:t> , e</a:t>
              </a:r>
            </a:p>
          </p:txBody>
        </p:sp>
        <p:sp>
          <p:nvSpPr>
            <p:cNvPr id="69667" name="Line 25"/>
            <p:cNvSpPr>
              <a:spLocks noChangeShapeType="1"/>
            </p:cNvSpPr>
            <p:nvPr/>
          </p:nvSpPr>
          <p:spPr bwMode="auto">
            <a:xfrm>
              <a:off x="4440545" y="4907558"/>
              <a:ext cx="857249"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8" name="Text Box 26"/>
            <p:cNvSpPr txBox="1">
              <a:spLocks noChangeArrowheads="1"/>
            </p:cNvSpPr>
            <p:nvPr/>
          </p:nvSpPr>
          <p:spPr bwMode="auto">
            <a:xfrm>
              <a:off x="4425694" y="4547332"/>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c</a:t>
              </a:r>
            </a:p>
          </p:txBody>
        </p:sp>
        <p:sp>
          <p:nvSpPr>
            <p:cNvPr id="103460" name="Text Box 27"/>
            <p:cNvSpPr txBox="1">
              <a:spLocks noChangeArrowheads="1"/>
            </p:cNvSpPr>
            <p:nvPr/>
          </p:nvSpPr>
          <p:spPr bwMode="auto">
            <a:xfrm>
              <a:off x="7249015" y="1505071"/>
              <a:ext cx="1523931" cy="70772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11</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S→ aBe</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9670" name="Line 28"/>
            <p:cNvSpPr>
              <a:spLocks noChangeShapeType="1"/>
            </p:cNvSpPr>
            <p:nvPr/>
          </p:nvSpPr>
          <p:spPr bwMode="auto">
            <a:xfrm flipV="1">
              <a:off x="6692164" y="1779849"/>
              <a:ext cx="5334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71" name="Text Box 29"/>
            <p:cNvSpPr txBox="1">
              <a:spLocks noChangeArrowheads="1"/>
            </p:cNvSpPr>
            <p:nvPr/>
          </p:nvSpPr>
          <p:spPr bwMode="auto">
            <a:xfrm>
              <a:off x="6755665" y="1419902"/>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e</a:t>
              </a:r>
            </a:p>
          </p:txBody>
        </p:sp>
        <p:sp>
          <p:nvSpPr>
            <p:cNvPr id="103463" name="Text Box 27"/>
            <p:cNvSpPr txBox="1">
              <a:spLocks noChangeArrowheads="1"/>
            </p:cNvSpPr>
            <p:nvPr/>
          </p:nvSpPr>
          <p:spPr bwMode="auto">
            <a:xfrm>
              <a:off x="7263302" y="2355609"/>
              <a:ext cx="1509644" cy="70772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12</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S→ bBd</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9673" name="Line 28"/>
            <p:cNvSpPr>
              <a:spLocks noChangeShapeType="1"/>
            </p:cNvSpPr>
            <p:nvPr/>
          </p:nvSpPr>
          <p:spPr bwMode="auto">
            <a:xfrm flipV="1">
              <a:off x="6775392" y="3003669"/>
              <a:ext cx="5334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74" name="Text Box 29"/>
            <p:cNvSpPr txBox="1">
              <a:spLocks noChangeArrowheads="1"/>
            </p:cNvSpPr>
            <p:nvPr/>
          </p:nvSpPr>
          <p:spPr bwMode="auto">
            <a:xfrm>
              <a:off x="6775392" y="2643722"/>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d</a:t>
              </a:r>
            </a:p>
          </p:txBody>
        </p:sp>
        <p:sp>
          <p:nvSpPr>
            <p:cNvPr id="103466" name="Text Box 27"/>
            <p:cNvSpPr txBox="1">
              <a:spLocks noChangeArrowheads="1"/>
            </p:cNvSpPr>
            <p:nvPr/>
          </p:nvSpPr>
          <p:spPr bwMode="auto">
            <a:xfrm>
              <a:off x="7249015" y="3147435"/>
              <a:ext cx="1528693" cy="70772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13</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S→ aAe</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 , </a:t>
              </a:r>
              <a:r>
                <a:rPr kumimoji="1" lang="en-US" altLang="zh-CN" sz="2000" b="1">
                  <a:latin typeface="华文楷体" panose="02010600040101010101" pitchFamily="2" charset="-122"/>
                </a:rPr>
                <a:t>$</a:t>
              </a:r>
              <a:endParaRPr kumimoji="1" lang="en-US" altLang="zh-CN" sz="2000" b="1" i="1">
                <a:latin typeface="Times New Roman" panose="02020603050405020304" pitchFamily="18" charset="0"/>
              </a:endParaRPr>
            </a:p>
          </p:txBody>
        </p:sp>
        <p:sp>
          <p:nvSpPr>
            <p:cNvPr id="69676" name="Line 28"/>
            <p:cNvSpPr>
              <a:spLocks noChangeShapeType="1"/>
            </p:cNvSpPr>
            <p:nvPr/>
          </p:nvSpPr>
          <p:spPr bwMode="auto">
            <a:xfrm flipV="1">
              <a:off x="6742965" y="3723562"/>
              <a:ext cx="5334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77" name="Text Box 29"/>
            <p:cNvSpPr txBox="1">
              <a:spLocks noChangeArrowheads="1"/>
            </p:cNvSpPr>
            <p:nvPr/>
          </p:nvSpPr>
          <p:spPr bwMode="auto">
            <a:xfrm>
              <a:off x="6819165" y="3363616"/>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e</a:t>
              </a:r>
            </a:p>
          </p:txBody>
        </p:sp>
      </p:grpSp>
      <p:sp>
        <p:nvSpPr>
          <p:cNvPr id="2" name="矩形 1"/>
          <p:cNvSpPr>
            <a:spLocks noChangeArrowheads="1"/>
          </p:cNvSpPr>
          <p:nvPr/>
        </p:nvSpPr>
        <p:spPr bwMode="auto">
          <a:xfrm>
            <a:off x="6907565" y="3951288"/>
            <a:ext cx="2111032" cy="1016000"/>
          </a:xfrm>
          <a:prstGeom prst="rect">
            <a:avLst/>
          </a:prstGeom>
          <a:solidFill>
            <a:schemeClr val="accent5">
              <a:lumMod val="60000"/>
              <a:lumOff val="40000"/>
            </a:schemeClr>
          </a:solidFill>
          <a:ln w="12700">
            <a:solidFill>
              <a:schemeClr val="tx1"/>
            </a:solidFill>
            <a:miter lim="800000"/>
          </a:ln>
        </p:spPr>
        <p:txBody>
          <a:bodyPr wrap="square">
            <a:spAutoFit/>
          </a:bodyPr>
          <a:lstStyle/>
          <a:p>
            <a:pPr algn="ctr" eaLnBrk="1" hangingPunct="1">
              <a:buFont typeface="Arial" panose="020B0604020202020204" pitchFamily="34" charset="0"/>
              <a:buNone/>
              <a:defRPr/>
            </a:pPr>
            <a:r>
              <a:rPr lang="zh-CN" altLang="en-US" sz="2000" b="1" noProof="1">
                <a:latin typeface="Times New Roman" panose="02020603050405020304" pitchFamily="18" charset="0"/>
                <a:ea typeface="楷体" panose="02010609060101010101" pitchFamily="49" charset="-122"/>
                <a:cs typeface="+mn-ea"/>
              </a:rPr>
              <a:t>合并同心项集不会引入新的</a:t>
            </a:r>
            <a:endParaRPr lang="en-US" altLang="zh-CN" sz="2000" b="1" noProof="1">
              <a:latin typeface="Times New Roman" panose="02020603050405020304" pitchFamily="18" charset="0"/>
              <a:ea typeface="楷体" panose="02010609060101010101" pitchFamily="49" charset="-122"/>
              <a:cs typeface="+mn-ea"/>
            </a:endParaRPr>
          </a:p>
          <a:p>
            <a:pPr algn="ctr" eaLnBrk="1" hangingPunct="1">
              <a:buFont typeface="Arial" panose="020B0604020202020204" pitchFamily="34" charset="0"/>
              <a:buNone/>
              <a:defRPr/>
            </a:pPr>
            <a:r>
              <a:rPr lang="zh-CN" altLang="en-US" sz="2000" b="1" noProof="1">
                <a:latin typeface="Times New Roman" panose="02020603050405020304" pitchFamily="18" charset="0"/>
                <a:ea typeface="楷体" panose="02010609060101010101" pitchFamily="49" charset="-122"/>
                <a:cs typeface="+mn-ea"/>
              </a:rPr>
              <a:t>移进</a:t>
            </a:r>
            <a:r>
              <a:rPr lang="en-US" altLang="zh-CN" sz="2000" b="1" noProof="1">
                <a:latin typeface="Times New Roman" panose="02020603050405020304" pitchFamily="18" charset="0"/>
                <a:ea typeface="Times New Roman" panose="02020603050405020304" pitchFamily="18" charset="0"/>
                <a:cs typeface="+mn-ea"/>
              </a:rPr>
              <a:t>-</a:t>
            </a:r>
            <a:r>
              <a:rPr lang="zh-CN" altLang="en-US" sz="2000" b="1" noProof="1">
                <a:latin typeface="Times New Roman" panose="02020603050405020304" pitchFamily="18" charset="0"/>
                <a:ea typeface="楷体" panose="02010609060101010101" pitchFamily="49" charset="-122"/>
                <a:cs typeface="+mn-ea"/>
              </a:rPr>
              <a:t>归约冲突</a:t>
            </a:r>
            <a:endParaRPr lang="zh-CN" altLang="en-US" sz="1400" b="1" noProof="1">
              <a:ea typeface="楷体" panose="02010609060101010101" pitchFamily="49" charset="-122"/>
            </a:endParaRPr>
          </a:p>
        </p:txBody>
      </p:sp>
      <p:sp>
        <p:nvSpPr>
          <p:cNvPr id="4" name="灯片编号占位符 3">
            <a:extLst>
              <a:ext uri="{FF2B5EF4-FFF2-40B4-BE49-F238E27FC236}">
                <a16:creationId xmlns:a16="http://schemas.microsoft.com/office/drawing/2014/main" id="{B19C06FD-D6D0-42E2-A616-2E4CFE679666}"/>
              </a:ext>
            </a:extLst>
          </p:cNvPr>
          <p:cNvSpPr>
            <a:spLocks noGrp="1"/>
          </p:cNvSpPr>
          <p:nvPr>
            <p:ph type="sldNum" sz="quarter" idx="12"/>
          </p:nvPr>
        </p:nvSpPr>
        <p:spPr/>
        <p:txBody>
          <a:bodyPr/>
          <a:lstStyle/>
          <a:p>
            <a:pPr>
              <a:defRPr/>
            </a:pPr>
            <a:fld id="{76D20AB1-C80E-44EB-B890-88EEF3B3DC08}" type="slidenum">
              <a:rPr lang="zh-CN" altLang="en-US" smtClean="0"/>
              <a:pPr>
                <a:defRPr/>
              </a:pPr>
              <a:t>29</a:t>
            </a:fld>
            <a:endParaRPr lang="en-US" altLang="zh-CN"/>
          </a:p>
        </p:txBody>
      </p:sp>
      <p:sp>
        <p:nvSpPr>
          <p:cNvPr id="47" name="矩形 46">
            <a:extLst>
              <a:ext uri="{FF2B5EF4-FFF2-40B4-BE49-F238E27FC236}">
                <a16:creationId xmlns:a16="http://schemas.microsoft.com/office/drawing/2014/main" id="{93C48E9E-210C-4EA3-9664-E80663D45721}"/>
              </a:ext>
            </a:extLst>
          </p:cNvPr>
          <p:cNvSpPr>
            <a:spLocks noChangeArrowheads="1"/>
          </p:cNvSpPr>
          <p:nvPr/>
        </p:nvSpPr>
        <p:spPr bwMode="auto">
          <a:xfrm>
            <a:off x="100979" y="4324732"/>
            <a:ext cx="2781222" cy="707886"/>
          </a:xfrm>
          <a:prstGeom prst="rect">
            <a:avLst/>
          </a:prstGeom>
          <a:solidFill>
            <a:schemeClr val="accent5">
              <a:lumMod val="60000"/>
              <a:lumOff val="40000"/>
            </a:schemeClr>
          </a:solidFill>
          <a:ln w="12700">
            <a:solidFill>
              <a:schemeClr val="tx1"/>
            </a:solidFill>
            <a:miter lim="800000"/>
          </a:ln>
        </p:spPr>
        <p:txBody>
          <a:bodyPr wrap="square">
            <a:spAutoFit/>
          </a:bodyPr>
          <a:lstStyle/>
          <a:p>
            <a:pPr algn="ctr" eaLnBrk="1" hangingPunct="1">
              <a:buFont typeface="Arial" panose="020B0604020202020204" pitchFamily="34" charset="0"/>
              <a:buNone/>
              <a:defRPr/>
            </a:pPr>
            <a:r>
              <a:rPr lang="zh-CN" altLang="en-US" sz="2000" b="1" noProof="1">
                <a:latin typeface="Times New Roman" panose="02020603050405020304" pitchFamily="18" charset="0"/>
                <a:ea typeface="楷体" panose="02010609060101010101" pitchFamily="49" charset="-122"/>
                <a:cs typeface="+mn-ea"/>
              </a:rPr>
              <a:t>合并同心项集可能会引入新的归约</a:t>
            </a:r>
            <a:r>
              <a:rPr lang="en-US" altLang="zh-CN" sz="2000" b="1" noProof="1">
                <a:latin typeface="Times New Roman" panose="02020603050405020304" pitchFamily="18" charset="0"/>
                <a:ea typeface="Times New Roman" panose="02020603050405020304" pitchFamily="18" charset="0"/>
                <a:cs typeface="+mn-ea"/>
              </a:rPr>
              <a:t>-</a:t>
            </a:r>
            <a:r>
              <a:rPr lang="zh-CN" altLang="en-US" sz="2000" b="1" noProof="1">
                <a:latin typeface="Times New Roman" panose="02020603050405020304" pitchFamily="18" charset="0"/>
                <a:ea typeface="楷体" panose="02010609060101010101" pitchFamily="49" charset="-122"/>
                <a:cs typeface="+mn-ea"/>
              </a:rPr>
              <a:t>归约冲突</a:t>
            </a:r>
            <a:endParaRPr lang="zh-CN" altLang="en-US" sz="1400" b="1" noProof="1">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p:cTn id="21" dur="500" fill="hold"/>
                                        <p:tgtEl>
                                          <p:spTgt spid="47"/>
                                        </p:tgtEl>
                                        <p:attrNameLst>
                                          <p:attrName>ppt_w</p:attrName>
                                        </p:attrNameLst>
                                      </p:cBhvr>
                                      <p:tavLst>
                                        <p:tav tm="0">
                                          <p:val>
                                            <p:fltVal val="0"/>
                                          </p:val>
                                        </p:tav>
                                        <p:tav tm="100000">
                                          <p:val>
                                            <p:strVal val="#ppt_w"/>
                                          </p:val>
                                        </p:tav>
                                      </p:tavLst>
                                    </p:anim>
                                    <p:anim calcmode="lin" valueType="num">
                                      <p:cBhvr>
                                        <p:cTn id="22" dur="500" fill="hold"/>
                                        <p:tgtEl>
                                          <p:spTgt spid="47"/>
                                        </p:tgtEl>
                                        <p:attrNameLst>
                                          <p:attrName>ppt_h</p:attrName>
                                        </p:attrNameLst>
                                      </p:cBhvr>
                                      <p:tavLst>
                                        <p:tav tm="0">
                                          <p:val>
                                            <p:fltVal val="0"/>
                                          </p:val>
                                        </p:tav>
                                        <p:tav tm="100000">
                                          <p:val>
                                            <p:strVal val="#ppt_h"/>
                                          </p:val>
                                        </p:tav>
                                      </p:tavLst>
                                    </p:anim>
                                    <p:animEffect transition="in" filter="fade">
                                      <p:cBhvr>
                                        <p:cTn id="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内容占位符 2"/>
          <p:cNvSpPr>
            <a:spLocks noGrp="1"/>
          </p:cNvSpPr>
          <p:nvPr>
            <p:ph idx="1"/>
          </p:nvPr>
        </p:nvSpPr>
        <p:spPr>
          <a:xfrm>
            <a:off x="550863" y="714375"/>
            <a:ext cx="1628775" cy="2701925"/>
          </a:xfrm>
          <a:solidFill>
            <a:schemeClr val="accent5">
              <a:lumMod val="60000"/>
              <a:lumOff val="40000"/>
            </a:schemeClr>
          </a:solidFill>
          <a:ln w="12700">
            <a:solidFill>
              <a:schemeClr val="tx1"/>
            </a:solidFill>
          </a:ln>
        </p:spPr>
        <p:txBody>
          <a:bodyPr anchor="ctr"/>
          <a:lstStyle/>
          <a:p>
            <a:pPr marL="0" indent="0" eaLnBrk="1" hangingPunct="1">
              <a:lnSpc>
                <a:spcPts val="2000"/>
              </a:lnSpc>
              <a:buClrTx/>
              <a:buFont typeface="Symbol" panose="05050102010706020507" pitchFamily="18" charset="2"/>
              <a:buNone/>
              <a:defRPr/>
            </a:pPr>
            <a:r>
              <a:rPr lang="zh-CN" altLang="en-US" sz="2500" b="1" dirty="0">
                <a:solidFill>
                  <a:schemeClr val="tx1"/>
                </a:solidFill>
                <a:latin typeface="+mn-ea"/>
              </a:rPr>
              <a:t>文法：</a:t>
            </a:r>
            <a:endParaRPr lang="en-US" altLang="zh-CN" b="1" dirty="0">
              <a:solidFill>
                <a:schemeClr val="tx1"/>
              </a:solidFill>
              <a:latin typeface="+mn-ea"/>
              <a:cs typeface="Times New Roman" pitchFamily="18" charset="0"/>
            </a:endParaRP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(0) E′</a:t>
            </a:r>
            <a:r>
              <a:rPr lang="en-US" altLang="zh-CN" sz="2000" b="1" dirty="0">
                <a:latin typeface="Times New Roman" panose="02020603050405020304" pitchFamily="18" charset="0"/>
                <a:ea typeface="宋体" pitchFamily="2" charset="-122"/>
                <a:cs typeface="Times New Roman" panose="02020603050405020304" pitchFamily="18" charset="0"/>
              </a:rPr>
              <a:t> </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E </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(1) E → E+T</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(2) E → T</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(3) T → T*F</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(4) T → F</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(5) F → (E)</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(6) F → id</a:t>
            </a:r>
          </a:p>
        </p:txBody>
      </p:sp>
      <p:sp>
        <p:nvSpPr>
          <p:cNvPr id="20483" name="标题 1"/>
          <p:cNvSpPr txBox="1">
            <a:spLocks noChangeArrowheads="1"/>
          </p:cNvSpPr>
          <p:nvPr/>
        </p:nvSpPr>
        <p:spPr bwMode="auto">
          <a:xfrm>
            <a:off x="798513" y="787400"/>
            <a:ext cx="7931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endParaRPr lang="zh-CN" altLang="en-US" sz="2800" b="1">
              <a:solidFill>
                <a:srgbClr val="000000"/>
              </a:solidFill>
              <a:latin typeface="微软雅黑" panose="020B0503020204020204" pitchFamily="34" charset="-122"/>
              <a:ea typeface="微软雅黑" panose="020B0503020204020204" pitchFamily="34" charset="-122"/>
            </a:endParaRPr>
          </a:p>
        </p:txBody>
      </p:sp>
      <p:sp>
        <p:nvSpPr>
          <p:cNvPr id="20484" name="标题 1"/>
          <p:cNvSpPr>
            <a:spLocks noGrp="1" noChangeArrowheads="1"/>
          </p:cNvSpPr>
          <p:nvPr>
            <p:ph type="title"/>
          </p:nvPr>
        </p:nvSpPr>
        <p:spPr>
          <a:xfrm>
            <a:off x="755650" y="268288"/>
            <a:ext cx="6173788"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例：</a:t>
            </a:r>
            <a:r>
              <a:rPr lang="en-US" altLang="zh-CN" sz="3000">
                <a:solidFill>
                  <a:schemeClr val="tx1"/>
                </a:solidFill>
                <a:latin typeface="微软雅黑" panose="020B0503020204020204" pitchFamily="34" charset="-122"/>
                <a:ea typeface="微软雅黑" panose="020B0503020204020204" pitchFamily="34" charset="-122"/>
              </a:rPr>
              <a:t>LR(0) </a:t>
            </a:r>
            <a:r>
              <a:rPr lang="zh-CN" altLang="en-US" sz="3000">
                <a:solidFill>
                  <a:schemeClr val="tx1"/>
                </a:solidFill>
                <a:latin typeface="微软雅黑" panose="020B0503020204020204" pitchFamily="34" charset="-122"/>
                <a:ea typeface="微软雅黑" panose="020B0503020204020204" pitchFamily="34" charset="-122"/>
              </a:rPr>
              <a:t>分析过程中的冲突</a:t>
            </a:r>
          </a:p>
        </p:txBody>
      </p:sp>
      <p:graphicFrame>
        <p:nvGraphicFramePr>
          <p:cNvPr id="64" name="Group 18"/>
          <p:cNvGraphicFramePr>
            <a:graphicFrameLocks noGrp="1"/>
          </p:cNvGraphicFramePr>
          <p:nvPr>
            <p:extLst>
              <p:ext uri="{D42A27DB-BD31-4B8C-83A1-F6EECF244321}">
                <p14:modId xmlns:p14="http://schemas.microsoft.com/office/powerpoint/2010/main" val="2711391935"/>
              </p:ext>
            </p:extLst>
          </p:nvPr>
        </p:nvGraphicFramePr>
        <p:xfrm>
          <a:off x="142875" y="3522663"/>
          <a:ext cx="2089150" cy="1493836"/>
        </p:xfrm>
        <a:graphic>
          <a:graphicData uri="http://schemas.openxmlformats.org/drawingml/2006/table">
            <a:tbl>
              <a:tblPr/>
              <a:tblGrid>
                <a:gridCol w="360363">
                  <a:extLst>
                    <a:ext uri="{9D8B030D-6E8A-4147-A177-3AD203B41FA5}">
                      <a16:colId xmlns:a16="http://schemas.microsoft.com/office/drawing/2014/main" val="20000"/>
                    </a:ext>
                  </a:extLst>
                </a:gridCol>
                <a:gridCol w="1728787">
                  <a:extLst>
                    <a:ext uri="{9D8B030D-6E8A-4147-A177-3AD203B41FA5}">
                      <a16:colId xmlns:a16="http://schemas.microsoft.com/office/drawing/2014/main" val="20001"/>
                    </a:ext>
                  </a:extLst>
                </a:gridCol>
              </a:tblGrid>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D98C"/>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FOLLOW</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r>
                        <a:rPr kumimoji="0" lang="en-US" altLang="zh-CN" sz="2000" b="1" i="1"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X</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D98C"/>
                    </a:solidFill>
                  </a:tcPr>
                </a:tc>
                <a:extLst>
                  <a:ext uri="{0D108BD9-81ED-4DB2-BD59-A6C34878D82A}">
                    <a16:rowId xmlns:a16="http://schemas.microsoft.com/office/drawing/2014/main" val="10000"/>
                  </a:ext>
                </a:extLst>
              </a:tr>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  +,  </a:t>
                      </a: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  +,  </a:t>
                      </a:r>
                      <a:r>
                        <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  *</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  +,  </a:t>
                      </a:r>
                      <a:r>
                        <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 *</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0502" name="组合 2"/>
          <p:cNvGrpSpPr>
            <a:grpSpLocks/>
          </p:cNvGrpSpPr>
          <p:nvPr/>
        </p:nvGrpSpPr>
        <p:grpSpPr bwMode="auto">
          <a:xfrm>
            <a:off x="2312988" y="571500"/>
            <a:ext cx="6654800" cy="4445000"/>
            <a:chOff x="2312988" y="571500"/>
            <a:chExt cx="6654800" cy="4445000"/>
          </a:xfrm>
        </p:grpSpPr>
        <p:sp>
          <p:nvSpPr>
            <p:cNvPr id="63" name="任意多边形 62"/>
            <p:cNvSpPr/>
            <p:nvPr/>
          </p:nvSpPr>
          <p:spPr>
            <a:xfrm>
              <a:off x="2679700" y="909638"/>
              <a:ext cx="6288088" cy="4106862"/>
            </a:xfrm>
            <a:custGeom>
              <a:avLst/>
              <a:gdLst>
                <a:gd name="connsiteX0" fmla="*/ 5697416 w 8383465"/>
                <a:gd name="connsiteY0" fmla="*/ 2930 h 5489330"/>
                <a:gd name="connsiteX1" fmla="*/ 6770077 w 8383465"/>
                <a:gd name="connsiteY1" fmla="*/ 20515 h 5489330"/>
                <a:gd name="connsiteX2" fmla="*/ 7429500 w 8383465"/>
                <a:gd name="connsiteY2" fmla="*/ 126023 h 5489330"/>
                <a:gd name="connsiteX3" fmla="*/ 8018585 w 8383465"/>
                <a:gd name="connsiteY3" fmla="*/ 574430 h 5489330"/>
                <a:gd name="connsiteX4" fmla="*/ 8326316 w 8383465"/>
                <a:gd name="connsiteY4" fmla="*/ 1471246 h 5489330"/>
                <a:gd name="connsiteX5" fmla="*/ 8317523 w 8383465"/>
                <a:gd name="connsiteY5" fmla="*/ 3968261 h 5489330"/>
                <a:gd name="connsiteX6" fmla="*/ 7930662 w 8383465"/>
                <a:gd name="connsiteY6" fmla="*/ 5146430 h 5489330"/>
                <a:gd name="connsiteX7" fmla="*/ 6761285 w 8383465"/>
                <a:gd name="connsiteY7" fmla="*/ 5427784 h 5489330"/>
                <a:gd name="connsiteX8" fmla="*/ 2233246 w 8383465"/>
                <a:gd name="connsiteY8" fmla="*/ 5462953 h 5489330"/>
                <a:gd name="connsiteX9" fmla="*/ 826477 w 8383465"/>
                <a:gd name="connsiteY9" fmla="*/ 5269523 h 5489330"/>
                <a:gd name="connsiteX10" fmla="*/ 0 w 8383465"/>
                <a:gd name="connsiteY10" fmla="*/ 4205653 h 5489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83465" h="5489330">
                  <a:moveTo>
                    <a:pt x="5697416" y="2930"/>
                  </a:moveTo>
                  <a:cubicBezTo>
                    <a:pt x="6089406" y="1465"/>
                    <a:pt x="6481396" y="0"/>
                    <a:pt x="6770077" y="20515"/>
                  </a:cubicBezTo>
                  <a:cubicBezTo>
                    <a:pt x="7058758" y="41031"/>
                    <a:pt x="7221415" y="33704"/>
                    <a:pt x="7429500" y="126023"/>
                  </a:cubicBezTo>
                  <a:cubicBezTo>
                    <a:pt x="7637585" y="218342"/>
                    <a:pt x="7869116" y="350226"/>
                    <a:pt x="8018585" y="574430"/>
                  </a:cubicBezTo>
                  <a:cubicBezTo>
                    <a:pt x="8168054" y="798634"/>
                    <a:pt x="8276493" y="905607"/>
                    <a:pt x="8326316" y="1471246"/>
                  </a:cubicBezTo>
                  <a:cubicBezTo>
                    <a:pt x="8376139" y="2036885"/>
                    <a:pt x="8383465" y="3355730"/>
                    <a:pt x="8317523" y="3968261"/>
                  </a:cubicBezTo>
                  <a:cubicBezTo>
                    <a:pt x="8251581" y="4580792"/>
                    <a:pt x="8190035" y="4903176"/>
                    <a:pt x="7930662" y="5146430"/>
                  </a:cubicBezTo>
                  <a:cubicBezTo>
                    <a:pt x="7671289" y="5389684"/>
                    <a:pt x="7710854" y="5375030"/>
                    <a:pt x="6761285" y="5427784"/>
                  </a:cubicBezTo>
                  <a:cubicBezTo>
                    <a:pt x="5811716" y="5480538"/>
                    <a:pt x="3222381" y="5489330"/>
                    <a:pt x="2233246" y="5462953"/>
                  </a:cubicBezTo>
                  <a:cubicBezTo>
                    <a:pt x="1244111" y="5436576"/>
                    <a:pt x="1198685" y="5479073"/>
                    <a:pt x="826477" y="5269523"/>
                  </a:cubicBezTo>
                  <a:cubicBezTo>
                    <a:pt x="454269" y="5059973"/>
                    <a:pt x="227134" y="4632813"/>
                    <a:pt x="0" y="4205653"/>
                  </a:cubicBez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20504" name="Freeform 27"/>
            <p:cNvSpPr>
              <a:spLocks noChangeArrowheads="1"/>
            </p:cNvSpPr>
            <p:nvPr/>
          </p:nvSpPr>
          <p:spPr bwMode="auto">
            <a:xfrm>
              <a:off x="4915478" y="2074040"/>
              <a:ext cx="373552" cy="1070357"/>
            </a:xfrm>
            <a:custGeom>
              <a:avLst/>
              <a:gdLst>
                <a:gd name="T0" fmla="*/ 0 w 160"/>
                <a:gd name="T1" fmla="*/ 2147483646 h 1008"/>
                <a:gd name="T2" fmla="*/ 2147483646 w 160"/>
                <a:gd name="T3" fmla="*/ 2147483646 h 1008"/>
                <a:gd name="T4" fmla="*/ 2147483646 w 160"/>
                <a:gd name="T5" fmla="*/ 2147483646 h 1008"/>
                <a:gd name="T6" fmla="*/ 0 w 160"/>
                <a:gd name="T7" fmla="*/ 0 h 1008"/>
                <a:gd name="T8" fmla="*/ 0 60000 65536"/>
                <a:gd name="T9" fmla="*/ 0 60000 65536"/>
                <a:gd name="T10" fmla="*/ 0 60000 65536"/>
                <a:gd name="T11" fmla="*/ 0 60000 65536"/>
                <a:gd name="T12" fmla="*/ 0 w 160"/>
                <a:gd name="T13" fmla="*/ 0 h 1008"/>
                <a:gd name="T14" fmla="*/ 160 w 160"/>
                <a:gd name="T15" fmla="*/ 1008 h 1008"/>
              </a:gdLst>
              <a:ahLst/>
              <a:cxnLst>
                <a:cxn ang="T8">
                  <a:pos x="T0" y="T1"/>
                </a:cxn>
                <a:cxn ang="T9">
                  <a:pos x="T2" y="T3"/>
                </a:cxn>
                <a:cxn ang="T10">
                  <a:pos x="T4" y="T5"/>
                </a:cxn>
                <a:cxn ang="T11">
                  <a:pos x="T6" y="T7"/>
                </a:cxn>
              </a:cxnLst>
              <a:rect l="T12" t="T13" r="T14" b="T15"/>
              <a:pathLst>
                <a:path w="160" h="1008">
                  <a:moveTo>
                    <a:pt x="0" y="1008"/>
                  </a:moveTo>
                  <a:cubicBezTo>
                    <a:pt x="36" y="988"/>
                    <a:pt x="72" y="968"/>
                    <a:pt x="96" y="864"/>
                  </a:cubicBezTo>
                  <a:cubicBezTo>
                    <a:pt x="120" y="760"/>
                    <a:pt x="160" y="528"/>
                    <a:pt x="144" y="384"/>
                  </a:cubicBezTo>
                  <a:cubicBezTo>
                    <a:pt x="128" y="240"/>
                    <a:pt x="64" y="120"/>
                    <a:pt x="0"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5" name="Line 35"/>
            <p:cNvSpPr>
              <a:spLocks noChangeShapeType="1"/>
            </p:cNvSpPr>
            <p:nvPr/>
          </p:nvSpPr>
          <p:spPr bwMode="auto">
            <a:xfrm flipV="1">
              <a:off x="6821073" y="1643822"/>
              <a:ext cx="457154" cy="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6" name="Line 43"/>
            <p:cNvSpPr>
              <a:spLocks noChangeShapeType="1"/>
            </p:cNvSpPr>
            <p:nvPr/>
          </p:nvSpPr>
          <p:spPr bwMode="auto">
            <a:xfrm>
              <a:off x="6780691" y="2715663"/>
              <a:ext cx="50400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7" name="Line 9"/>
            <p:cNvSpPr>
              <a:spLocks noChangeShapeType="1"/>
            </p:cNvSpPr>
            <p:nvPr/>
          </p:nvSpPr>
          <p:spPr bwMode="auto">
            <a:xfrm flipV="1">
              <a:off x="3350237" y="2430179"/>
              <a:ext cx="52889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8" name="Line 3"/>
            <p:cNvSpPr>
              <a:spLocks noChangeShapeType="1"/>
            </p:cNvSpPr>
            <p:nvPr/>
          </p:nvSpPr>
          <p:spPr bwMode="auto">
            <a:xfrm flipV="1">
              <a:off x="3288410" y="989468"/>
              <a:ext cx="590721"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9" name="Freeform 55"/>
            <p:cNvSpPr>
              <a:spLocks noChangeArrowheads="1"/>
            </p:cNvSpPr>
            <p:nvPr/>
          </p:nvSpPr>
          <p:spPr bwMode="auto">
            <a:xfrm>
              <a:off x="2965736" y="3416984"/>
              <a:ext cx="3428417" cy="1442354"/>
            </a:xfrm>
            <a:custGeom>
              <a:avLst/>
              <a:gdLst>
                <a:gd name="T0" fmla="*/ 2147483646 w 2912"/>
                <a:gd name="T1" fmla="*/ 0 h 1760"/>
                <a:gd name="T2" fmla="*/ 2147483646 w 2912"/>
                <a:gd name="T3" fmla="*/ 2147483646 h 1760"/>
                <a:gd name="T4" fmla="*/ 2147483646 w 2912"/>
                <a:gd name="T5" fmla="*/ 2147483646 h 1760"/>
                <a:gd name="T6" fmla="*/ 2147483646 w 2912"/>
                <a:gd name="T7" fmla="*/ 2147483646 h 1760"/>
                <a:gd name="T8" fmla="*/ 2147483646 w 2912"/>
                <a:gd name="T9" fmla="*/ 2147483646 h 1760"/>
                <a:gd name="T10" fmla="*/ 2147483646 w 2912"/>
                <a:gd name="T11" fmla="*/ 2147483646 h 1760"/>
                <a:gd name="T12" fmla="*/ 2147483646 w 2912"/>
                <a:gd name="T13" fmla="*/ 2147483646 h 1760"/>
                <a:gd name="T14" fmla="*/ 0 w 2912"/>
                <a:gd name="T15" fmla="*/ 2147483646 h 1760"/>
                <a:gd name="T16" fmla="*/ 0 60000 65536"/>
                <a:gd name="T17" fmla="*/ 0 60000 65536"/>
                <a:gd name="T18" fmla="*/ 0 60000 65536"/>
                <a:gd name="T19" fmla="*/ 0 60000 65536"/>
                <a:gd name="T20" fmla="*/ 0 60000 65536"/>
                <a:gd name="T21" fmla="*/ 0 60000 65536"/>
                <a:gd name="T22" fmla="*/ 0 60000 65536"/>
                <a:gd name="T23" fmla="*/ 0 60000 65536"/>
                <a:gd name="T24" fmla="*/ 0 w 2912"/>
                <a:gd name="T25" fmla="*/ 0 h 1760"/>
                <a:gd name="T26" fmla="*/ 2912 w 2912"/>
                <a:gd name="T27" fmla="*/ 1760 h 17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12" h="1760">
                  <a:moveTo>
                    <a:pt x="2880" y="0"/>
                  </a:moveTo>
                  <a:cubicBezTo>
                    <a:pt x="2896" y="280"/>
                    <a:pt x="2912" y="560"/>
                    <a:pt x="2832" y="816"/>
                  </a:cubicBezTo>
                  <a:cubicBezTo>
                    <a:pt x="2752" y="1072"/>
                    <a:pt x="2544" y="1384"/>
                    <a:pt x="2400" y="1536"/>
                  </a:cubicBezTo>
                  <a:cubicBezTo>
                    <a:pt x="2256" y="1688"/>
                    <a:pt x="2232" y="1696"/>
                    <a:pt x="1968" y="1728"/>
                  </a:cubicBezTo>
                  <a:cubicBezTo>
                    <a:pt x="1704" y="1760"/>
                    <a:pt x="1064" y="1752"/>
                    <a:pt x="816" y="1728"/>
                  </a:cubicBezTo>
                  <a:cubicBezTo>
                    <a:pt x="568" y="1704"/>
                    <a:pt x="592" y="1672"/>
                    <a:pt x="480" y="1584"/>
                  </a:cubicBezTo>
                  <a:cubicBezTo>
                    <a:pt x="368" y="1496"/>
                    <a:pt x="224" y="1336"/>
                    <a:pt x="144" y="1200"/>
                  </a:cubicBezTo>
                  <a:cubicBezTo>
                    <a:pt x="64" y="1064"/>
                    <a:pt x="8" y="856"/>
                    <a:pt x="0" y="7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0" name="Line 53"/>
            <p:cNvSpPr>
              <a:spLocks noChangeShapeType="1"/>
            </p:cNvSpPr>
            <p:nvPr/>
          </p:nvSpPr>
          <p:spPr bwMode="auto">
            <a:xfrm>
              <a:off x="8035963" y="3658209"/>
              <a:ext cx="0" cy="57170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1" name="Line 15"/>
            <p:cNvSpPr>
              <a:spLocks noChangeShapeType="1"/>
            </p:cNvSpPr>
            <p:nvPr/>
          </p:nvSpPr>
          <p:spPr bwMode="auto">
            <a:xfrm flipH="1">
              <a:off x="2626432" y="2817870"/>
              <a:ext cx="0" cy="645338"/>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0512" name="Line 6"/>
            <p:cNvSpPr>
              <a:spLocks noChangeShapeType="1"/>
            </p:cNvSpPr>
            <p:nvPr/>
          </p:nvSpPr>
          <p:spPr bwMode="auto">
            <a:xfrm>
              <a:off x="3278820" y="1709823"/>
              <a:ext cx="600312"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3" name="Text Box 2"/>
            <p:cNvSpPr txBox="1">
              <a:spLocks noChangeArrowheads="1"/>
            </p:cNvSpPr>
            <p:nvPr/>
          </p:nvSpPr>
          <p:spPr bwMode="auto">
            <a:xfrm>
              <a:off x="2322513" y="766763"/>
              <a:ext cx="1050925" cy="204311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I</a:t>
              </a:r>
              <a:r>
                <a:rPr lang="en-US" altLang="zh-CN" sz="1600" b="1" i="1" baseline="-25000">
                  <a:solidFill>
                    <a:srgbClr val="000000"/>
                  </a:solidFill>
                  <a:latin typeface="Times New Roman" panose="02020603050405020304" pitchFamily="18" charset="0"/>
                </a:rPr>
                <a:t>0</a:t>
              </a:r>
              <a:r>
                <a:rPr lang="en-US" altLang="zh-CN" sz="1600" b="1">
                  <a:solidFill>
                    <a:srgbClr val="000000"/>
                  </a:solidFill>
                  <a:latin typeface="Times New Roman" panose="02020603050405020304" pitchFamily="18" charset="0"/>
                </a:rPr>
                <a:t>:</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a:t>
              </a:r>
              <a:r>
                <a:rPr lang="en-US" altLang="zh-CN" sz="1600" b="1" i="1">
                  <a:solidFill>
                    <a:srgbClr val="000000"/>
                  </a:solidFill>
                  <a:latin typeface="Times New Roman" panose="02020603050405020304" pitchFamily="18" charset="0"/>
                  <a:cs typeface="Times New Roman" panose="02020603050405020304" pitchFamily="18" charset="0"/>
                </a:rPr>
                <a:t>′ </a:t>
              </a:r>
              <a:r>
                <a:rPr lang="en-US" altLang="zh-CN" sz="1600" b="1" i="1">
                  <a:solidFill>
                    <a:srgbClr val="000000"/>
                  </a:solidFill>
                  <a:latin typeface="Times New Roman" panose="02020603050405020304" pitchFamily="18" charset="0"/>
                </a:rPr>
                <a:t>→</a:t>
              </a:r>
              <a:r>
                <a:rPr lang="en-US" altLang="zh-CN" sz="1600" b="1">
                  <a:solidFill>
                    <a:srgbClr val="000000"/>
                  </a:solidFill>
                  <a:latin typeface="Times New Roman" panose="02020603050405020304" pitchFamily="18" charset="0"/>
                </a:rPr>
                <a:t> </a:t>
              </a:r>
              <a:r>
                <a:rPr lang="en-US" altLang="zh-CN" sz="1600" b="1" i="1">
                  <a:solidFill>
                    <a:srgbClr val="000000"/>
                  </a:solidFill>
                  <a:latin typeface="Times New Roman" panose="02020603050405020304" pitchFamily="18" charset="0"/>
                </a:rPr>
                <a:t>· E </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 · E+T</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 · T</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T→ · T*F</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T→ · F</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F→ · </a:t>
              </a:r>
              <a:r>
                <a:rPr lang="en-US" altLang="zh-CN" sz="1600" b="1">
                  <a:solidFill>
                    <a:srgbClr val="000000"/>
                  </a:solidFill>
                  <a:latin typeface="Times New Roman" panose="02020603050405020304" pitchFamily="18" charset="0"/>
                </a:rPr>
                <a:t>(</a:t>
              </a:r>
              <a:r>
                <a:rPr lang="en-US" altLang="zh-CN" sz="1600" b="1" i="1">
                  <a:solidFill>
                    <a:srgbClr val="000000"/>
                  </a:solidFill>
                  <a:latin typeface="Times New Roman" panose="02020603050405020304" pitchFamily="18" charset="0"/>
                </a:rPr>
                <a:t>E</a:t>
              </a:r>
              <a:r>
                <a:rPr lang="en-US" altLang="zh-CN" sz="1600" b="1">
                  <a:solidFill>
                    <a:srgbClr val="000000"/>
                  </a:solidFill>
                  <a:latin typeface="Times New Roman" panose="02020603050405020304" pitchFamily="18" charset="0"/>
                </a:rPr>
                <a:t>)</a:t>
              </a:r>
            </a:p>
            <a:p>
              <a:pPr>
                <a:lnSpc>
                  <a:spcPts val="1925"/>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F→ · </a:t>
              </a:r>
              <a:r>
                <a:rPr lang="en-US" altLang="zh-CN" sz="1600" b="1">
                  <a:solidFill>
                    <a:srgbClr val="000000"/>
                  </a:solidFill>
                  <a:latin typeface="Times New Roman" panose="02020603050405020304" pitchFamily="18" charset="0"/>
                </a:rPr>
                <a:t>id</a:t>
              </a:r>
            </a:p>
          </p:txBody>
        </p:sp>
        <p:sp>
          <p:nvSpPr>
            <p:cNvPr id="20514" name="Text Box 4"/>
            <p:cNvSpPr txBox="1">
              <a:spLocks noChangeArrowheads="1"/>
            </p:cNvSpPr>
            <p:nvPr/>
          </p:nvSpPr>
          <p:spPr bwMode="auto">
            <a:xfrm>
              <a:off x="3397785" y="642043"/>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E</a:t>
              </a:r>
            </a:p>
          </p:txBody>
        </p:sp>
        <p:sp>
          <p:nvSpPr>
            <p:cNvPr id="20515" name="Text Box 5"/>
            <p:cNvSpPr txBox="1">
              <a:spLocks noChangeArrowheads="1"/>
            </p:cNvSpPr>
            <p:nvPr/>
          </p:nvSpPr>
          <p:spPr bwMode="auto">
            <a:xfrm>
              <a:off x="3878263" y="746125"/>
              <a:ext cx="1035050" cy="74771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700"/>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I</a:t>
              </a:r>
              <a:r>
                <a:rPr lang="en-US" altLang="zh-CN" sz="1600" b="1" i="1" baseline="-25000">
                  <a:solidFill>
                    <a:srgbClr val="000000"/>
                  </a:solidFill>
                  <a:latin typeface="Times New Roman" panose="02020603050405020304" pitchFamily="18" charset="0"/>
                </a:rPr>
                <a:t>1</a:t>
              </a:r>
              <a:r>
                <a:rPr lang="en-US" altLang="zh-CN" sz="1600" b="1">
                  <a:solidFill>
                    <a:srgbClr val="000000"/>
                  </a:solidFill>
                  <a:latin typeface="Times New Roman" panose="02020603050405020304" pitchFamily="18" charset="0"/>
                </a:rPr>
                <a:t>:</a:t>
              </a:r>
            </a:p>
            <a:p>
              <a:pPr>
                <a:lnSpc>
                  <a:spcPts val="1700"/>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a:t>
              </a:r>
              <a:r>
                <a:rPr lang="en-US" altLang="zh-CN" sz="1600" b="1" i="1">
                  <a:solidFill>
                    <a:srgbClr val="000000"/>
                  </a:solidFill>
                  <a:latin typeface="Times New Roman" panose="02020603050405020304" pitchFamily="18" charset="0"/>
                  <a:cs typeface="Times New Roman" panose="02020603050405020304" pitchFamily="18" charset="0"/>
                </a:rPr>
                <a:t>′ </a:t>
              </a:r>
              <a:r>
                <a:rPr lang="en-US" altLang="zh-CN" sz="1600" b="1" i="1">
                  <a:solidFill>
                    <a:srgbClr val="000000"/>
                  </a:solidFill>
                  <a:latin typeface="Times New Roman" panose="02020603050405020304" pitchFamily="18" charset="0"/>
                </a:rPr>
                <a:t>→E · </a:t>
              </a:r>
            </a:p>
            <a:p>
              <a:pPr>
                <a:lnSpc>
                  <a:spcPts val="1700"/>
                </a:lnSpc>
                <a:spcBef>
                  <a:spcPct val="0"/>
                </a:spcBef>
                <a:buClr>
                  <a:srgbClr val="073E87"/>
                </a:buClr>
                <a:buSzPct val="75000"/>
                <a:buFont typeface="Arial" panose="020B0604020202020204" pitchFamily="34" charset="0"/>
                <a:buNone/>
              </a:pPr>
              <a:r>
                <a:rPr lang="en-US" altLang="zh-CN" sz="1600" b="1" i="1">
                  <a:solidFill>
                    <a:srgbClr val="000000"/>
                  </a:solidFill>
                  <a:latin typeface="Times New Roman" panose="02020603050405020304" pitchFamily="18" charset="0"/>
                </a:rPr>
                <a:t>E→E· +T</a:t>
              </a:r>
            </a:p>
          </p:txBody>
        </p:sp>
        <p:sp>
          <p:nvSpPr>
            <p:cNvPr id="20516" name="Text Box 7"/>
            <p:cNvSpPr txBox="1">
              <a:spLocks noChangeArrowheads="1"/>
            </p:cNvSpPr>
            <p:nvPr/>
          </p:nvSpPr>
          <p:spPr bwMode="auto">
            <a:xfrm>
              <a:off x="3397784" y="1346387"/>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T</a:t>
              </a:r>
            </a:p>
          </p:txBody>
        </p:sp>
        <p:sp>
          <p:nvSpPr>
            <p:cNvPr id="80" name="Text Box 8"/>
            <p:cNvSpPr txBox="1">
              <a:spLocks noChangeArrowheads="1"/>
            </p:cNvSpPr>
            <p:nvPr/>
          </p:nvSpPr>
          <p:spPr bwMode="auto">
            <a:xfrm>
              <a:off x="3878263" y="1538288"/>
              <a:ext cx="1025525" cy="74771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2</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FF0000"/>
                  </a:solidFill>
                  <a:latin typeface="Times New Roman" panose="02020603050405020304" pitchFamily="18" charset="0"/>
                </a:rPr>
                <a:t>E→T</a:t>
              </a:r>
              <a:r>
                <a:rPr lang="en-US" altLang="zh-CN" sz="1600" b="1" i="1">
                  <a:solidFill>
                    <a:srgbClr val="000000"/>
                  </a:solidFill>
                  <a:latin typeface="Times New Roman" panose="02020603050405020304" pitchFamily="18" charset="0"/>
                  <a:cs typeface="Times New Roman" panose="02020603050405020304" pitchFamily="18" charset="0"/>
                </a:rPr>
                <a:t> </a:t>
              </a:r>
              <a:r>
                <a:rPr lang="en-US" altLang="zh-CN" sz="1600" b="1" i="1">
                  <a:solidFill>
                    <a:srgbClr val="FF0000"/>
                  </a:solidFill>
                  <a:latin typeface="Times New Roman" panose="02020603050405020304" pitchFamily="18" charset="0"/>
                  <a:cs typeface="Times New Roman" panose="02020603050405020304" pitchFamily="18" charset="0"/>
                </a:rPr>
                <a:t>·</a:t>
              </a:r>
              <a:r>
                <a:rPr lang="en-US" altLang="zh-CN" sz="1600" b="1" i="1">
                  <a:solidFill>
                    <a:srgbClr val="000000"/>
                  </a:solidFill>
                  <a:latin typeface="Times New Roman" panose="02020603050405020304" pitchFamily="18" charset="0"/>
                  <a:cs typeface="Times New Roman" panose="02020603050405020304" pitchFamily="18" charset="0"/>
                </a:rPr>
                <a:t> </a:t>
              </a:r>
              <a:endParaRPr kumimoji="1" lang="en-US" altLang="zh-CN" sz="1600" b="1" i="1">
                <a:solidFill>
                  <a:srgbClr val="FF0000"/>
                </a:solidFill>
                <a:latin typeface="Times New Roman" panose="02020603050405020304" pitchFamily="18" charset="0"/>
              </a:endParaRPr>
            </a:p>
            <a:p>
              <a:pPr>
                <a:lnSpc>
                  <a:spcPts val="1700"/>
                </a:lnSpc>
                <a:buClr>
                  <a:srgbClr val="073E87"/>
                </a:buClr>
                <a:buSzPct val="75000"/>
                <a:defRPr/>
              </a:pPr>
              <a:r>
                <a:rPr kumimoji="1" lang="en-US" altLang="zh-CN" sz="1600" b="1" i="1">
                  <a:solidFill>
                    <a:srgbClr val="FF0000"/>
                  </a:solidFill>
                  <a:latin typeface="Times New Roman" panose="02020603050405020304" pitchFamily="18" charset="0"/>
                </a:rPr>
                <a:t>T→T </a:t>
              </a:r>
              <a:r>
                <a:rPr lang="en-US" altLang="zh-CN" sz="1600" b="1" i="1">
                  <a:solidFill>
                    <a:srgbClr val="FF0000"/>
                  </a:solidFill>
                  <a:latin typeface="Times New Roman" panose="02020603050405020304" pitchFamily="18" charset="0"/>
                  <a:cs typeface="Times New Roman" panose="02020603050405020304" pitchFamily="18" charset="0"/>
                </a:rPr>
                <a:t>·</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a:solidFill>
                    <a:srgbClr val="FF0000"/>
                  </a:solidFill>
                  <a:latin typeface="Times New Roman" panose="02020603050405020304" pitchFamily="18" charset="0"/>
                </a:rPr>
                <a:t>*</a:t>
              </a:r>
              <a:r>
                <a:rPr kumimoji="1" lang="en-US" altLang="zh-CN" sz="1600" b="1" i="1">
                  <a:solidFill>
                    <a:srgbClr val="FF0000"/>
                  </a:solidFill>
                  <a:latin typeface="Times New Roman" panose="02020603050405020304" pitchFamily="18" charset="0"/>
                </a:rPr>
                <a:t>F</a:t>
              </a:r>
            </a:p>
          </p:txBody>
        </p:sp>
        <p:sp>
          <p:nvSpPr>
            <p:cNvPr id="20518" name="Text Box 10"/>
            <p:cNvSpPr txBox="1">
              <a:spLocks noChangeArrowheads="1"/>
            </p:cNvSpPr>
            <p:nvPr/>
          </p:nvSpPr>
          <p:spPr bwMode="auto">
            <a:xfrm>
              <a:off x="3578715" y="2645320"/>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F</a:t>
              </a:r>
            </a:p>
          </p:txBody>
        </p:sp>
        <p:sp>
          <p:nvSpPr>
            <p:cNvPr id="82" name="Text Box 11"/>
            <p:cNvSpPr txBox="1">
              <a:spLocks noChangeArrowheads="1"/>
            </p:cNvSpPr>
            <p:nvPr/>
          </p:nvSpPr>
          <p:spPr bwMode="auto">
            <a:xfrm>
              <a:off x="3878263" y="2335213"/>
              <a:ext cx="1035050" cy="5270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3</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T→F</a:t>
              </a:r>
              <a:r>
                <a:rPr lang="en-US" altLang="zh-CN" sz="1600" b="1" i="1">
                  <a:solidFill>
                    <a:srgbClr val="000000"/>
                  </a:solidFill>
                  <a:latin typeface="Times New Roman" panose="02020603050405020304" pitchFamily="18" charset="0"/>
                  <a:cs typeface="Times New Roman" panose="02020603050405020304" pitchFamily="18" charset="0"/>
                </a:rPr>
                <a:t> · </a:t>
              </a:r>
              <a:endParaRPr kumimoji="1" lang="en-US" altLang="zh-CN" sz="1600" b="1" i="1">
                <a:solidFill>
                  <a:srgbClr val="000000"/>
                </a:solidFill>
                <a:latin typeface="Times New Roman" panose="02020603050405020304" pitchFamily="18" charset="0"/>
              </a:endParaRPr>
            </a:p>
          </p:txBody>
        </p:sp>
        <p:sp>
          <p:nvSpPr>
            <p:cNvPr id="20520" name="Freeform 12"/>
            <p:cNvSpPr>
              <a:spLocks noChangeArrowheads="1"/>
            </p:cNvSpPr>
            <p:nvPr/>
          </p:nvSpPr>
          <p:spPr bwMode="auto">
            <a:xfrm>
              <a:off x="3159467" y="2844070"/>
              <a:ext cx="699119" cy="577401"/>
            </a:xfrm>
            <a:custGeom>
              <a:avLst/>
              <a:gdLst>
                <a:gd name="T0" fmla="*/ 2147483646 w 736"/>
                <a:gd name="T1" fmla="*/ 0 h 768"/>
                <a:gd name="T2" fmla="*/ 2147483646 w 736"/>
                <a:gd name="T3" fmla="*/ 2147483646 h 768"/>
                <a:gd name="T4" fmla="*/ 2147483646 w 736"/>
                <a:gd name="T5" fmla="*/ 2147483646 h 768"/>
                <a:gd name="T6" fmla="*/ 2147483646 w 736"/>
                <a:gd name="T7" fmla="*/ 2147483646 h 768"/>
                <a:gd name="T8" fmla="*/ 2147483646 w 736"/>
                <a:gd name="T9" fmla="*/ 2147483646 h 768"/>
                <a:gd name="T10" fmla="*/ 0 60000 65536"/>
                <a:gd name="T11" fmla="*/ 0 60000 65536"/>
                <a:gd name="T12" fmla="*/ 0 60000 65536"/>
                <a:gd name="T13" fmla="*/ 0 60000 65536"/>
                <a:gd name="T14" fmla="*/ 0 60000 65536"/>
                <a:gd name="T15" fmla="*/ 0 w 736"/>
                <a:gd name="T16" fmla="*/ 0 h 768"/>
                <a:gd name="T17" fmla="*/ 736 w 736"/>
                <a:gd name="T18" fmla="*/ 768 h 768"/>
              </a:gdLst>
              <a:ahLst/>
              <a:cxnLst>
                <a:cxn ang="T10">
                  <a:pos x="T0" y="T1"/>
                </a:cxn>
                <a:cxn ang="T11">
                  <a:pos x="T2" y="T3"/>
                </a:cxn>
                <a:cxn ang="T12">
                  <a:pos x="T4" y="T5"/>
                </a:cxn>
                <a:cxn ang="T13">
                  <a:pos x="T6" y="T7"/>
                </a:cxn>
                <a:cxn ang="T14">
                  <a:pos x="T8" y="T9"/>
                </a:cxn>
              </a:cxnLst>
              <a:rect l="T15" t="T16" r="T17" b="T18"/>
              <a:pathLst>
                <a:path w="736" h="768">
                  <a:moveTo>
                    <a:pt x="16" y="0"/>
                  </a:moveTo>
                  <a:cubicBezTo>
                    <a:pt x="8" y="144"/>
                    <a:pt x="0" y="288"/>
                    <a:pt x="16" y="384"/>
                  </a:cubicBezTo>
                  <a:cubicBezTo>
                    <a:pt x="32" y="480"/>
                    <a:pt x="64" y="528"/>
                    <a:pt x="112" y="576"/>
                  </a:cubicBezTo>
                  <a:cubicBezTo>
                    <a:pt x="160" y="624"/>
                    <a:pt x="200" y="640"/>
                    <a:pt x="304" y="672"/>
                  </a:cubicBezTo>
                  <a:cubicBezTo>
                    <a:pt x="408" y="704"/>
                    <a:pt x="572" y="736"/>
                    <a:pt x="736" y="76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21" name="Text Box 13"/>
            <p:cNvSpPr txBox="1">
              <a:spLocks noChangeArrowheads="1"/>
            </p:cNvSpPr>
            <p:nvPr/>
          </p:nvSpPr>
          <p:spPr bwMode="auto">
            <a:xfrm>
              <a:off x="3160434" y="2774528"/>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85" name="Text Box 14"/>
            <p:cNvSpPr txBox="1">
              <a:spLocks noChangeArrowheads="1"/>
            </p:cNvSpPr>
            <p:nvPr/>
          </p:nvSpPr>
          <p:spPr bwMode="auto">
            <a:xfrm>
              <a:off x="3878263" y="2928938"/>
              <a:ext cx="1077912" cy="1836737"/>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4</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F→</a:t>
              </a:r>
              <a:r>
                <a:rPr kumimoji="1" lang="en-US" altLang="zh-CN" sz="1600" b="1">
                  <a:solidFill>
                    <a:srgbClr val="000000"/>
                  </a:solidFill>
                  <a:latin typeface="Times New Roman" panose="02020603050405020304" pitchFamily="18" charset="0"/>
                </a:rPr>
                <a:t>(</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E </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E→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E+T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E→</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i="1">
                  <a:solidFill>
                    <a:srgbClr val="000000"/>
                  </a:solidFill>
                  <a:latin typeface="Times New Roman" panose="02020603050405020304" pitchFamily="18" charset="0"/>
                </a:rPr>
                <a:t>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T→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T*F</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T→</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i="1">
                  <a:solidFill>
                    <a:srgbClr val="000000"/>
                  </a:solidFill>
                  <a:latin typeface="Times New Roman" panose="02020603050405020304" pitchFamily="18" charset="0"/>
                </a:rPr>
                <a:t>F</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a:t>
              </a:r>
              <a:r>
                <a:rPr kumimoji="1" lang="en-US" altLang="zh-CN" sz="1600" b="1" i="1">
                  <a:solidFill>
                    <a:srgbClr val="000000"/>
                  </a:solidFill>
                  <a:latin typeface="Times New Roman" panose="02020603050405020304" pitchFamily="18" charset="0"/>
                </a:rPr>
                <a:t>E</a:t>
              </a:r>
              <a:r>
                <a:rPr kumimoji="1" lang="en-US" altLang="zh-CN" sz="1600" b="1">
                  <a:solidFill>
                    <a:srgbClr val="000000"/>
                  </a:solidFill>
                  <a:latin typeface="Times New Roman" panose="02020603050405020304" pitchFamily="18" charset="0"/>
                </a:rPr>
                <a:t>)</a:t>
              </a:r>
            </a:p>
            <a:p>
              <a:pPr>
                <a:lnSpc>
                  <a:spcPts val="1700"/>
                </a:lnSpc>
                <a:buClr>
                  <a:srgbClr val="073E87"/>
                </a:buClr>
                <a:buSzPct val="75000"/>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id</a:t>
              </a:r>
            </a:p>
          </p:txBody>
        </p:sp>
        <p:sp>
          <p:nvSpPr>
            <p:cNvPr id="20523" name="Text Box 16"/>
            <p:cNvSpPr txBox="1">
              <a:spLocks noChangeArrowheads="1"/>
            </p:cNvSpPr>
            <p:nvPr/>
          </p:nvSpPr>
          <p:spPr bwMode="auto">
            <a:xfrm>
              <a:off x="2613246" y="2894577"/>
              <a:ext cx="533347"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87" name="Text Box 17"/>
            <p:cNvSpPr txBox="1">
              <a:spLocks noChangeArrowheads="1"/>
            </p:cNvSpPr>
            <p:nvPr/>
          </p:nvSpPr>
          <p:spPr bwMode="auto">
            <a:xfrm>
              <a:off x="2312988" y="3467100"/>
              <a:ext cx="800100" cy="58578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5</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 </a:t>
              </a:r>
              <a:r>
                <a:rPr kumimoji="1" lang="en-US" altLang="zh-CN" sz="1600" b="1">
                  <a:solidFill>
                    <a:srgbClr val="000000"/>
                  </a:solidFill>
                  <a:latin typeface="Times New Roman" panose="02020603050405020304" pitchFamily="18" charset="0"/>
                </a:rPr>
                <a:t>id</a:t>
              </a:r>
              <a:r>
                <a:rPr lang="en-US" altLang="zh-CN" sz="1600" b="1" i="1">
                  <a:solidFill>
                    <a:srgbClr val="000000"/>
                  </a:solidFill>
                  <a:latin typeface="Times New Roman" panose="02020603050405020304" pitchFamily="18" charset="0"/>
                  <a:cs typeface="Times New Roman" panose="02020603050405020304" pitchFamily="18" charset="0"/>
                </a:rPr>
                <a:t>· </a:t>
              </a:r>
              <a:endParaRPr kumimoji="1" lang="en-US" altLang="zh-CN" sz="1600" b="1" i="1">
                <a:solidFill>
                  <a:srgbClr val="000000"/>
                </a:solidFill>
                <a:latin typeface="Times New Roman" panose="02020603050405020304" pitchFamily="18" charset="0"/>
              </a:endParaRPr>
            </a:p>
          </p:txBody>
        </p:sp>
        <p:sp>
          <p:nvSpPr>
            <p:cNvPr id="20525" name="Line 18"/>
            <p:cNvSpPr>
              <a:spLocks noChangeShapeType="1"/>
            </p:cNvSpPr>
            <p:nvPr/>
          </p:nvSpPr>
          <p:spPr bwMode="auto">
            <a:xfrm>
              <a:off x="4921788" y="1000675"/>
              <a:ext cx="838116"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6" name="Text Box 19"/>
            <p:cNvSpPr txBox="1">
              <a:spLocks noChangeArrowheads="1"/>
            </p:cNvSpPr>
            <p:nvPr/>
          </p:nvSpPr>
          <p:spPr bwMode="auto">
            <a:xfrm>
              <a:off x="4901021" y="654024"/>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90" name="Text Box 20"/>
            <p:cNvSpPr txBox="1">
              <a:spLocks noChangeArrowheads="1"/>
            </p:cNvSpPr>
            <p:nvPr/>
          </p:nvSpPr>
          <p:spPr bwMode="auto">
            <a:xfrm>
              <a:off x="5759450" y="714375"/>
              <a:ext cx="1200150" cy="157003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6</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E→ E+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T→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T*F</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T→</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i="1">
                  <a:solidFill>
                    <a:srgbClr val="000000"/>
                  </a:solidFill>
                  <a:latin typeface="Times New Roman" panose="02020603050405020304" pitchFamily="18" charset="0"/>
                </a:rPr>
                <a:t>F</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a:t>
              </a:r>
              <a:r>
                <a:rPr kumimoji="1" lang="en-US" altLang="zh-CN" sz="1600" b="1" i="1">
                  <a:solidFill>
                    <a:srgbClr val="000000"/>
                  </a:solidFill>
                  <a:latin typeface="Times New Roman" panose="02020603050405020304" pitchFamily="18" charset="0"/>
                </a:rPr>
                <a:t>E</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id</a:t>
              </a:r>
            </a:p>
          </p:txBody>
        </p:sp>
        <p:sp>
          <p:nvSpPr>
            <p:cNvPr id="20528" name="Line 21"/>
            <p:cNvSpPr>
              <a:spLocks noChangeShapeType="1"/>
            </p:cNvSpPr>
            <p:nvPr/>
          </p:nvSpPr>
          <p:spPr bwMode="auto">
            <a:xfrm>
              <a:off x="4921947" y="1886707"/>
              <a:ext cx="838116" cy="686044"/>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9" name="Text Box 22"/>
            <p:cNvSpPr txBox="1">
              <a:spLocks noChangeArrowheads="1"/>
            </p:cNvSpPr>
            <p:nvPr/>
          </p:nvSpPr>
          <p:spPr bwMode="auto">
            <a:xfrm>
              <a:off x="4823672" y="1636944"/>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93" name="Text Box 23"/>
            <p:cNvSpPr txBox="1">
              <a:spLocks noChangeArrowheads="1"/>
            </p:cNvSpPr>
            <p:nvPr/>
          </p:nvSpPr>
          <p:spPr bwMode="auto">
            <a:xfrm>
              <a:off x="5759450" y="2413000"/>
              <a:ext cx="1050925" cy="107632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7</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T→T* </a:t>
              </a:r>
              <a:r>
                <a:rPr lang="en-US" altLang="zh-CN" sz="1600" b="1" i="1">
                  <a:solidFill>
                    <a:srgbClr val="000000"/>
                  </a:solidFill>
                  <a:latin typeface="Times New Roman" panose="02020603050405020304" pitchFamily="18" charset="0"/>
                  <a:cs typeface="Times New Roman" panose="02020603050405020304" pitchFamily="18" charset="0"/>
                </a:rPr>
                <a:t>· </a:t>
              </a:r>
              <a:r>
                <a:rPr kumimoji="1" lang="en-US" altLang="zh-CN" sz="1600" b="1" i="1">
                  <a:solidFill>
                    <a:srgbClr val="000000"/>
                  </a:solidFill>
                  <a:latin typeface="Times New Roman" panose="02020603050405020304" pitchFamily="18" charset="0"/>
                </a:rPr>
                <a:t>F</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a:t>
              </a:r>
              <a:r>
                <a:rPr kumimoji="1" lang="en-US" altLang="zh-CN" sz="1600" b="1" i="1">
                  <a:solidFill>
                    <a:srgbClr val="000000"/>
                  </a:solidFill>
                  <a:latin typeface="Times New Roman" panose="02020603050405020304" pitchFamily="18" charset="0"/>
                </a:rPr>
                <a:t>E</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lang="en-US" altLang="zh-CN" sz="1600" b="1" i="1">
                  <a:solidFill>
                    <a:srgbClr val="000000"/>
                  </a:solidFill>
                  <a:latin typeface="Times New Roman" panose="02020603050405020304" pitchFamily="18" charset="0"/>
                  <a:cs typeface="Times New Roman" panose="02020603050405020304" pitchFamily="18" charset="0"/>
                </a:rPr>
                <a:t> · </a:t>
              </a:r>
              <a:r>
                <a:rPr kumimoji="1" lang="en-US" altLang="zh-CN" sz="1600" b="1">
                  <a:solidFill>
                    <a:srgbClr val="000000"/>
                  </a:solidFill>
                  <a:latin typeface="Times New Roman" panose="02020603050405020304" pitchFamily="18" charset="0"/>
                </a:rPr>
                <a:t>id</a:t>
              </a:r>
            </a:p>
          </p:txBody>
        </p:sp>
        <p:sp>
          <p:nvSpPr>
            <p:cNvPr id="20531" name="Line 24"/>
            <p:cNvSpPr>
              <a:spLocks noChangeShapeType="1"/>
            </p:cNvSpPr>
            <p:nvPr/>
          </p:nvSpPr>
          <p:spPr bwMode="auto">
            <a:xfrm flipV="1">
              <a:off x="4968764" y="3858991"/>
              <a:ext cx="2280575" cy="107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32" name="Text Box 25"/>
            <p:cNvSpPr txBox="1">
              <a:spLocks noChangeArrowheads="1"/>
            </p:cNvSpPr>
            <p:nvPr/>
          </p:nvSpPr>
          <p:spPr bwMode="auto">
            <a:xfrm>
              <a:off x="4921947" y="3508556"/>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E</a:t>
              </a:r>
            </a:p>
          </p:txBody>
        </p:sp>
        <p:sp>
          <p:nvSpPr>
            <p:cNvPr id="96" name="Text Box 26"/>
            <p:cNvSpPr txBox="1">
              <a:spLocks noChangeArrowheads="1"/>
            </p:cNvSpPr>
            <p:nvPr/>
          </p:nvSpPr>
          <p:spPr bwMode="auto">
            <a:xfrm>
              <a:off x="7289800" y="3149600"/>
              <a:ext cx="1141413" cy="8318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dirty="0">
                  <a:solidFill>
                    <a:srgbClr val="000000"/>
                  </a:solidFill>
                  <a:latin typeface="Times New Roman" panose="02020603050405020304" pitchFamily="18" charset="0"/>
                </a:rPr>
                <a:t>I</a:t>
              </a:r>
              <a:r>
                <a:rPr kumimoji="1" lang="en-US" altLang="zh-CN" sz="1600" b="1" i="1" baseline="-25000" dirty="0">
                  <a:solidFill>
                    <a:srgbClr val="000000"/>
                  </a:solidFill>
                  <a:latin typeface="Times New Roman" panose="02020603050405020304" pitchFamily="18" charset="0"/>
                </a:rPr>
                <a:t>8</a:t>
              </a:r>
              <a:r>
                <a:rPr kumimoji="1" lang="en-US" altLang="zh-CN" sz="1600" b="1" dirty="0">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dirty="0">
                  <a:solidFill>
                    <a:srgbClr val="000000"/>
                  </a:solidFill>
                  <a:latin typeface="Times New Roman" panose="02020603050405020304" pitchFamily="18" charset="0"/>
                </a:rPr>
                <a:t>F→ </a:t>
              </a:r>
              <a:r>
                <a:rPr kumimoji="1" lang="en-US" altLang="zh-CN" sz="1600" b="1" dirty="0">
                  <a:solidFill>
                    <a:srgbClr val="000000"/>
                  </a:solidFill>
                  <a:latin typeface="Times New Roman" panose="02020603050405020304" pitchFamily="18" charset="0"/>
                </a:rPr>
                <a:t>(</a:t>
              </a:r>
              <a:r>
                <a:rPr kumimoji="1" lang="en-US" altLang="zh-CN" sz="1600" b="1" i="1" dirty="0">
                  <a:solidFill>
                    <a:srgbClr val="000000"/>
                  </a:solidFill>
                  <a:latin typeface="Times New Roman" panose="02020603050405020304" pitchFamily="18" charset="0"/>
                </a:rPr>
                <a:t>E</a:t>
              </a:r>
              <a:r>
                <a:rPr lang="en-US" altLang="zh-CN" sz="1600" b="1" i="1" dirty="0">
                  <a:solidFill>
                    <a:srgbClr val="000000"/>
                  </a:solidFill>
                  <a:latin typeface="Times New Roman" panose="02020603050405020304" pitchFamily="18" charset="0"/>
                  <a:cs typeface="Times New Roman" panose="02020603050405020304" pitchFamily="18" charset="0"/>
                </a:rPr>
                <a:t> · </a:t>
              </a:r>
              <a:r>
                <a:rPr kumimoji="1" lang="en-US" altLang="zh-CN" sz="1600" b="1" dirty="0">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dirty="0">
                  <a:solidFill>
                    <a:srgbClr val="000000"/>
                  </a:solidFill>
                  <a:latin typeface="Times New Roman" panose="02020603050405020304" pitchFamily="18" charset="0"/>
                </a:rPr>
                <a:t>E→E</a:t>
              </a:r>
              <a:r>
                <a:rPr lang="en-US" altLang="zh-CN" sz="1600" b="1" i="1" dirty="0">
                  <a:solidFill>
                    <a:srgbClr val="000000"/>
                  </a:solidFill>
                  <a:latin typeface="Times New Roman" panose="02020603050405020304" pitchFamily="18" charset="0"/>
                  <a:cs typeface="Times New Roman" panose="02020603050405020304" pitchFamily="18" charset="0"/>
                </a:rPr>
                <a:t> · </a:t>
              </a:r>
              <a:r>
                <a:rPr kumimoji="1" lang="en-US" altLang="zh-CN" sz="1600" b="1" i="1" dirty="0">
                  <a:solidFill>
                    <a:srgbClr val="000000"/>
                  </a:solidFill>
                  <a:latin typeface="Times New Roman" panose="02020603050405020304" pitchFamily="18" charset="0"/>
                </a:rPr>
                <a:t>+T</a:t>
              </a:r>
            </a:p>
          </p:txBody>
        </p:sp>
        <p:sp>
          <p:nvSpPr>
            <p:cNvPr id="20534" name="Text Box 28"/>
            <p:cNvSpPr txBox="1">
              <a:spLocks noChangeArrowheads="1"/>
            </p:cNvSpPr>
            <p:nvPr/>
          </p:nvSpPr>
          <p:spPr bwMode="auto">
            <a:xfrm>
              <a:off x="4874707" y="2749316"/>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T</a:t>
              </a:r>
            </a:p>
          </p:txBody>
        </p:sp>
        <p:sp>
          <p:nvSpPr>
            <p:cNvPr id="20535" name="Freeform 29"/>
            <p:cNvSpPr>
              <a:spLocks noChangeArrowheads="1"/>
            </p:cNvSpPr>
            <p:nvPr/>
          </p:nvSpPr>
          <p:spPr bwMode="auto">
            <a:xfrm>
              <a:off x="3534877" y="2578831"/>
              <a:ext cx="344253" cy="571703"/>
            </a:xfrm>
            <a:custGeom>
              <a:avLst/>
              <a:gdLst>
                <a:gd name="T0" fmla="*/ 2147483646 w 112"/>
                <a:gd name="T1" fmla="*/ 2147483646 h 480"/>
                <a:gd name="T2" fmla="*/ 2147483646 w 112"/>
                <a:gd name="T3" fmla="*/ 2147483646 h 480"/>
                <a:gd name="T4" fmla="*/ 2147483646 w 112"/>
                <a:gd name="T5" fmla="*/ 2147483646 h 480"/>
                <a:gd name="T6" fmla="*/ 2147483646 w 112"/>
                <a:gd name="T7" fmla="*/ 0 h 480"/>
                <a:gd name="T8" fmla="*/ 0 60000 65536"/>
                <a:gd name="T9" fmla="*/ 0 60000 65536"/>
                <a:gd name="T10" fmla="*/ 0 60000 65536"/>
                <a:gd name="T11" fmla="*/ 0 60000 65536"/>
                <a:gd name="T12" fmla="*/ 0 w 112"/>
                <a:gd name="T13" fmla="*/ 0 h 480"/>
                <a:gd name="T14" fmla="*/ 112 w 112"/>
                <a:gd name="T15" fmla="*/ 480 h 480"/>
              </a:gdLst>
              <a:ahLst/>
              <a:cxnLst>
                <a:cxn ang="T8">
                  <a:pos x="T0" y="T1"/>
                </a:cxn>
                <a:cxn ang="T9">
                  <a:pos x="T2" y="T3"/>
                </a:cxn>
                <a:cxn ang="T10">
                  <a:pos x="T4" y="T5"/>
                </a:cxn>
                <a:cxn ang="T11">
                  <a:pos x="T6" y="T7"/>
                </a:cxn>
              </a:cxnLst>
              <a:rect l="T12" t="T13" r="T14" b="T15"/>
              <a:pathLst>
                <a:path w="112" h="480">
                  <a:moveTo>
                    <a:pt x="112" y="480"/>
                  </a:moveTo>
                  <a:cubicBezTo>
                    <a:pt x="72" y="436"/>
                    <a:pt x="32" y="392"/>
                    <a:pt x="16" y="336"/>
                  </a:cubicBezTo>
                  <a:cubicBezTo>
                    <a:pt x="0" y="280"/>
                    <a:pt x="0" y="200"/>
                    <a:pt x="16" y="144"/>
                  </a:cubicBezTo>
                  <a:cubicBezTo>
                    <a:pt x="32" y="88"/>
                    <a:pt x="72" y="44"/>
                    <a:pt x="112"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36" name="Text Box 30"/>
            <p:cNvSpPr txBox="1">
              <a:spLocks noChangeArrowheads="1"/>
            </p:cNvSpPr>
            <p:nvPr/>
          </p:nvSpPr>
          <p:spPr bwMode="auto">
            <a:xfrm>
              <a:off x="3350237" y="2072561"/>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F</a:t>
              </a:r>
            </a:p>
          </p:txBody>
        </p:sp>
        <p:sp>
          <p:nvSpPr>
            <p:cNvPr id="20537" name="Freeform 31"/>
            <p:cNvSpPr>
              <a:spLocks noChangeArrowheads="1"/>
            </p:cNvSpPr>
            <p:nvPr/>
          </p:nvSpPr>
          <p:spPr bwMode="auto">
            <a:xfrm>
              <a:off x="3574360" y="4103560"/>
              <a:ext cx="330167" cy="571703"/>
            </a:xfrm>
            <a:custGeom>
              <a:avLst/>
              <a:gdLst>
                <a:gd name="T0" fmla="*/ 2147483646 w 208"/>
                <a:gd name="T1" fmla="*/ 2147483646 h 480"/>
                <a:gd name="T2" fmla="*/ 0 w 208"/>
                <a:gd name="T3" fmla="*/ 2147483646 h 480"/>
                <a:gd name="T4" fmla="*/ 2147483646 w 208"/>
                <a:gd name="T5" fmla="*/ 0 h 480"/>
                <a:gd name="T6" fmla="*/ 0 60000 65536"/>
                <a:gd name="T7" fmla="*/ 0 60000 65536"/>
                <a:gd name="T8" fmla="*/ 0 60000 65536"/>
                <a:gd name="T9" fmla="*/ 0 w 208"/>
                <a:gd name="T10" fmla="*/ 0 h 480"/>
                <a:gd name="T11" fmla="*/ 208 w 208"/>
                <a:gd name="T12" fmla="*/ 480 h 480"/>
              </a:gdLst>
              <a:ahLst/>
              <a:cxnLst>
                <a:cxn ang="T6">
                  <a:pos x="T0" y="T1"/>
                </a:cxn>
                <a:cxn ang="T7">
                  <a:pos x="T2" y="T3"/>
                </a:cxn>
                <a:cxn ang="T8">
                  <a:pos x="T4" y="T5"/>
                </a:cxn>
              </a:cxnLst>
              <a:rect l="T9" t="T10" r="T11" b="T12"/>
              <a:pathLst>
                <a:path w="208" h="480">
                  <a:moveTo>
                    <a:pt x="192" y="480"/>
                  </a:moveTo>
                  <a:cubicBezTo>
                    <a:pt x="96" y="400"/>
                    <a:pt x="0" y="320"/>
                    <a:pt x="0" y="240"/>
                  </a:cubicBezTo>
                  <a:cubicBezTo>
                    <a:pt x="0" y="160"/>
                    <a:pt x="208" y="40"/>
                    <a:pt x="192"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38" name="Text Box 32"/>
            <p:cNvSpPr txBox="1">
              <a:spLocks noChangeArrowheads="1"/>
            </p:cNvSpPr>
            <p:nvPr/>
          </p:nvSpPr>
          <p:spPr bwMode="auto">
            <a:xfrm>
              <a:off x="3621226" y="4203021"/>
              <a:ext cx="304769"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20539" name="Line 33"/>
            <p:cNvSpPr>
              <a:spLocks noChangeShapeType="1"/>
            </p:cNvSpPr>
            <p:nvPr/>
          </p:nvSpPr>
          <p:spPr bwMode="auto">
            <a:xfrm flipH="1">
              <a:off x="3124102" y="3882967"/>
              <a:ext cx="755029"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40" name="Text Box 34"/>
            <p:cNvSpPr txBox="1">
              <a:spLocks noChangeArrowheads="1"/>
            </p:cNvSpPr>
            <p:nvPr/>
          </p:nvSpPr>
          <p:spPr bwMode="auto">
            <a:xfrm>
              <a:off x="3500461" y="3500458"/>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20541" name="Text Box 36"/>
            <p:cNvSpPr txBox="1">
              <a:spLocks noChangeArrowheads="1"/>
            </p:cNvSpPr>
            <p:nvPr/>
          </p:nvSpPr>
          <p:spPr bwMode="auto">
            <a:xfrm>
              <a:off x="6942472" y="1296638"/>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T</a:t>
              </a:r>
            </a:p>
          </p:txBody>
        </p:sp>
        <p:sp>
          <p:nvSpPr>
            <p:cNvPr id="105" name="Text Box 37"/>
            <p:cNvSpPr txBox="1">
              <a:spLocks noChangeArrowheads="1"/>
            </p:cNvSpPr>
            <p:nvPr/>
          </p:nvSpPr>
          <p:spPr bwMode="auto">
            <a:xfrm>
              <a:off x="7273925" y="1333500"/>
              <a:ext cx="1019175" cy="83185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dirty="0">
                  <a:solidFill>
                    <a:srgbClr val="000000"/>
                  </a:solidFill>
                  <a:latin typeface="Times New Roman" panose="02020603050405020304" pitchFamily="18" charset="0"/>
                </a:rPr>
                <a:t>I</a:t>
              </a:r>
              <a:r>
                <a:rPr kumimoji="1" lang="en-US" altLang="zh-CN" sz="1600" b="1" i="1" baseline="-25000" dirty="0">
                  <a:solidFill>
                    <a:srgbClr val="000000"/>
                  </a:solidFill>
                  <a:latin typeface="Times New Roman" panose="02020603050405020304" pitchFamily="18" charset="0"/>
                </a:rPr>
                <a:t>9</a:t>
              </a:r>
              <a:r>
                <a:rPr kumimoji="1" lang="en-US" altLang="zh-CN" sz="1600" b="1" dirty="0">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dirty="0">
                  <a:solidFill>
                    <a:srgbClr val="FF0000"/>
                  </a:solidFill>
                  <a:latin typeface="Times New Roman" panose="02020603050405020304" pitchFamily="18" charset="0"/>
                </a:rPr>
                <a:t>E→E+T</a:t>
              </a:r>
              <a:r>
                <a:rPr lang="en-US" altLang="zh-CN" sz="1600" b="1" i="1" dirty="0">
                  <a:solidFill>
                    <a:srgbClr val="000000"/>
                  </a:solidFill>
                  <a:latin typeface="Times New Roman" panose="02020603050405020304" pitchFamily="18" charset="0"/>
                  <a:cs typeface="Times New Roman" panose="02020603050405020304" pitchFamily="18" charset="0"/>
                </a:rPr>
                <a:t> </a:t>
              </a:r>
              <a:r>
                <a:rPr lang="en-US" altLang="zh-CN" sz="1600" b="1" i="1" dirty="0">
                  <a:solidFill>
                    <a:srgbClr val="FF0000"/>
                  </a:solidFill>
                  <a:latin typeface="Times New Roman" panose="02020603050405020304" pitchFamily="18" charset="0"/>
                  <a:cs typeface="Times New Roman" panose="02020603050405020304" pitchFamily="18" charset="0"/>
                </a:rPr>
                <a:t>·</a:t>
              </a:r>
              <a:r>
                <a:rPr lang="en-US" altLang="zh-CN" sz="1600" b="1" i="1" dirty="0">
                  <a:solidFill>
                    <a:srgbClr val="000000"/>
                  </a:solidFill>
                  <a:latin typeface="Times New Roman" panose="02020603050405020304" pitchFamily="18" charset="0"/>
                  <a:cs typeface="Times New Roman" panose="02020603050405020304" pitchFamily="18" charset="0"/>
                </a:rPr>
                <a:t> </a:t>
              </a:r>
              <a:endParaRPr kumimoji="1" lang="en-US" altLang="zh-CN" sz="1600" b="1" i="1" dirty="0">
                <a:solidFill>
                  <a:srgbClr val="FF0000"/>
                </a:solidFill>
                <a:latin typeface="Times New Roman" panose="02020603050405020304" pitchFamily="18" charset="0"/>
              </a:endParaRPr>
            </a:p>
            <a:p>
              <a:pPr>
                <a:buClr>
                  <a:srgbClr val="073E87"/>
                </a:buClr>
                <a:buSzPct val="75000"/>
                <a:buFont typeface="Monotype Sorts"/>
                <a:buNone/>
                <a:defRPr/>
              </a:pPr>
              <a:r>
                <a:rPr kumimoji="1" lang="en-US" altLang="zh-CN" sz="1600" b="1" i="1" dirty="0">
                  <a:solidFill>
                    <a:srgbClr val="FF0000"/>
                  </a:solidFill>
                  <a:latin typeface="Times New Roman" panose="02020603050405020304" pitchFamily="18" charset="0"/>
                </a:rPr>
                <a:t>T→T</a:t>
              </a:r>
              <a:r>
                <a:rPr lang="en-US" altLang="zh-CN" sz="1600" b="1" i="1" dirty="0">
                  <a:solidFill>
                    <a:srgbClr val="FF0000"/>
                  </a:solidFill>
                  <a:latin typeface="Times New Roman" panose="02020603050405020304" pitchFamily="18" charset="0"/>
                  <a:cs typeface="Times New Roman" panose="02020603050405020304" pitchFamily="18" charset="0"/>
                </a:rPr>
                <a:t> ·</a:t>
              </a:r>
              <a:r>
                <a:rPr kumimoji="1" lang="en-US" altLang="zh-CN" sz="1600" b="1" dirty="0">
                  <a:solidFill>
                    <a:srgbClr val="FF0000"/>
                  </a:solidFill>
                  <a:latin typeface="Times New Roman" panose="02020603050405020304" pitchFamily="18" charset="0"/>
                </a:rPr>
                <a:t>*</a:t>
              </a:r>
              <a:r>
                <a:rPr kumimoji="1" lang="en-US" altLang="zh-CN" sz="1600" b="1" i="1" dirty="0">
                  <a:solidFill>
                    <a:srgbClr val="FF0000"/>
                  </a:solidFill>
                  <a:latin typeface="Times New Roman" panose="02020603050405020304" pitchFamily="18" charset="0"/>
                </a:rPr>
                <a:t>F</a:t>
              </a:r>
            </a:p>
          </p:txBody>
        </p:sp>
        <p:sp>
          <p:nvSpPr>
            <p:cNvPr id="20543" name="Freeform 38"/>
            <p:cNvSpPr>
              <a:spLocks noChangeArrowheads="1"/>
            </p:cNvSpPr>
            <p:nvPr/>
          </p:nvSpPr>
          <p:spPr bwMode="auto">
            <a:xfrm>
              <a:off x="4921947" y="1143633"/>
              <a:ext cx="838116" cy="1543598"/>
            </a:xfrm>
            <a:custGeom>
              <a:avLst/>
              <a:gdLst>
                <a:gd name="T0" fmla="*/ 2147483646 w 528"/>
                <a:gd name="T1" fmla="*/ 0 h 1296"/>
                <a:gd name="T2" fmla="*/ 2147483646 w 528"/>
                <a:gd name="T3" fmla="*/ 2147483646 h 1296"/>
                <a:gd name="T4" fmla="*/ 2147483646 w 528"/>
                <a:gd name="T5" fmla="*/ 2147483646 h 1296"/>
                <a:gd name="T6" fmla="*/ 0 w 528"/>
                <a:gd name="T7" fmla="*/ 2147483646 h 1296"/>
                <a:gd name="T8" fmla="*/ 0 60000 65536"/>
                <a:gd name="T9" fmla="*/ 0 60000 65536"/>
                <a:gd name="T10" fmla="*/ 0 60000 65536"/>
                <a:gd name="T11" fmla="*/ 0 60000 65536"/>
                <a:gd name="T12" fmla="*/ 0 w 528"/>
                <a:gd name="T13" fmla="*/ 0 h 1296"/>
                <a:gd name="T14" fmla="*/ 528 w 528"/>
                <a:gd name="T15" fmla="*/ 1296 h 1296"/>
              </a:gdLst>
              <a:ahLst/>
              <a:cxnLst>
                <a:cxn ang="T8">
                  <a:pos x="T0" y="T1"/>
                </a:cxn>
                <a:cxn ang="T9">
                  <a:pos x="T2" y="T3"/>
                </a:cxn>
                <a:cxn ang="T10">
                  <a:pos x="T4" y="T5"/>
                </a:cxn>
                <a:cxn ang="T11">
                  <a:pos x="T6" y="T7"/>
                </a:cxn>
              </a:cxnLst>
              <a:rect l="T12" t="T13" r="T14" b="T15"/>
              <a:pathLst>
                <a:path w="528" h="1296">
                  <a:moveTo>
                    <a:pt x="528" y="0"/>
                  </a:moveTo>
                  <a:cubicBezTo>
                    <a:pt x="464" y="36"/>
                    <a:pt x="400" y="72"/>
                    <a:pt x="336" y="240"/>
                  </a:cubicBezTo>
                  <a:cubicBezTo>
                    <a:pt x="272" y="408"/>
                    <a:pt x="200" y="832"/>
                    <a:pt x="144" y="1008"/>
                  </a:cubicBezTo>
                  <a:cubicBezTo>
                    <a:pt x="88" y="1184"/>
                    <a:pt x="44" y="1240"/>
                    <a:pt x="0" y="1296"/>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44" name="Text Box 39"/>
            <p:cNvSpPr txBox="1">
              <a:spLocks noChangeArrowheads="1"/>
            </p:cNvSpPr>
            <p:nvPr/>
          </p:nvSpPr>
          <p:spPr bwMode="auto">
            <a:xfrm>
              <a:off x="5485604" y="1183749"/>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F</a:t>
              </a:r>
            </a:p>
          </p:txBody>
        </p:sp>
        <p:sp>
          <p:nvSpPr>
            <p:cNvPr id="20545" name="Freeform 40"/>
            <p:cNvSpPr>
              <a:spLocks noChangeArrowheads="1"/>
            </p:cNvSpPr>
            <p:nvPr/>
          </p:nvSpPr>
          <p:spPr bwMode="auto">
            <a:xfrm>
              <a:off x="4966466" y="1643822"/>
              <a:ext cx="793597" cy="1857854"/>
            </a:xfrm>
            <a:custGeom>
              <a:avLst/>
              <a:gdLst>
                <a:gd name="T0" fmla="*/ 2147483646 w 528"/>
                <a:gd name="T1" fmla="*/ 0 h 1488"/>
                <a:gd name="T2" fmla="*/ 2147483646 w 528"/>
                <a:gd name="T3" fmla="*/ 2147483646 h 1488"/>
                <a:gd name="T4" fmla="*/ 2147483646 w 528"/>
                <a:gd name="T5" fmla="*/ 2147483646 h 1488"/>
                <a:gd name="T6" fmla="*/ 0 w 528"/>
                <a:gd name="T7" fmla="*/ 2147483646 h 1488"/>
                <a:gd name="T8" fmla="*/ 0 60000 65536"/>
                <a:gd name="T9" fmla="*/ 0 60000 65536"/>
                <a:gd name="T10" fmla="*/ 0 60000 65536"/>
                <a:gd name="T11" fmla="*/ 0 60000 65536"/>
                <a:gd name="T12" fmla="*/ 0 w 528"/>
                <a:gd name="T13" fmla="*/ 0 h 1488"/>
                <a:gd name="T14" fmla="*/ 528 w 528"/>
                <a:gd name="T15" fmla="*/ 1488 h 1488"/>
              </a:gdLst>
              <a:ahLst/>
              <a:cxnLst>
                <a:cxn ang="T8">
                  <a:pos x="T0" y="T1"/>
                </a:cxn>
                <a:cxn ang="T9">
                  <a:pos x="T2" y="T3"/>
                </a:cxn>
                <a:cxn ang="T10">
                  <a:pos x="T4" y="T5"/>
                </a:cxn>
                <a:cxn ang="T11">
                  <a:pos x="T6" y="T7"/>
                </a:cxn>
              </a:cxnLst>
              <a:rect l="T12" t="T13" r="T14" b="T15"/>
              <a:pathLst>
                <a:path w="528" h="1488">
                  <a:moveTo>
                    <a:pt x="528" y="0"/>
                  </a:moveTo>
                  <a:cubicBezTo>
                    <a:pt x="504" y="48"/>
                    <a:pt x="480" y="96"/>
                    <a:pt x="432" y="288"/>
                  </a:cubicBezTo>
                  <a:cubicBezTo>
                    <a:pt x="384" y="480"/>
                    <a:pt x="312" y="952"/>
                    <a:pt x="240" y="1152"/>
                  </a:cubicBezTo>
                  <a:cubicBezTo>
                    <a:pt x="168" y="1352"/>
                    <a:pt x="84" y="1420"/>
                    <a:pt x="0" y="1488"/>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46" name="Text Box 41"/>
            <p:cNvSpPr txBox="1">
              <a:spLocks noChangeArrowheads="1"/>
            </p:cNvSpPr>
            <p:nvPr/>
          </p:nvSpPr>
          <p:spPr bwMode="auto">
            <a:xfrm>
              <a:off x="5539044" y="1879441"/>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20547" name="Text Box 42"/>
            <p:cNvSpPr txBox="1">
              <a:spLocks noChangeArrowheads="1"/>
            </p:cNvSpPr>
            <p:nvPr/>
          </p:nvSpPr>
          <p:spPr bwMode="auto">
            <a:xfrm>
              <a:off x="6358461" y="3428617"/>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sp>
          <p:nvSpPr>
            <p:cNvPr id="20548" name="Text Box 44"/>
            <p:cNvSpPr txBox="1">
              <a:spLocks noChangeArrowheads="1"/>
            </p:cNvSpPr>
            <p:nvPr/>
          </p:nvSpPr>
          <p:spPr bwMode="auto">
            <a:xfrm>
              <a:off x="6857345" y="2347649"/>
              <a:ext cx="380962"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F</a:t>
              </a:r>
            </a:p>
          </p:txBody>
        </p:sp>
        <p:sp>
          <p:nvSpPr>
            <p:cNvPr id="112" name="Text Box 45"/>
            <p:cNvSpPr txBox="1">
              <a:spLocks noChangeArrowheads="1"/>
            </p:cNvSpPr>
            <p:nvPr/>
          </p:nvSpPr>
          <p:spPr bwMode="auto">
            <a:xfrm>
              <a:off x="7273925" y="2274888"/>
              <a:ext cx="1019175" cy="584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10</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T→T*F</a:t>
              </a:r>
              <a:r>
                <a:rPr lang="en-US" altLang="zh-CN" sz="1600" b="1" i="1">
                  <a:solidFill>
                    <a:srgbClr val="000000"/>
                  </a:solidFill>
                  <a:latin typeface="Times New Roman" panose="02020603050405020304" pitchFamily="18" charset="0"/>
                  <a:cs typeface="Times New Roman" panose="02020603050405020304" pitchFamily="18" charset="0"/>
                </a:rPr>
                <a:t> · </a:t>
              </a:r>
              <a:endParaRPr kumimoji="1" lang="en-US" altLang="zh-CN" sz="1600" b="1" i="1">
                <a:solidFill>
                  <a:srgbClr val="000000"/>
                </a:solidFill>
                <a:latin typeface="Times New Roman" panose="02020603050405020304" pitchFamily="18" charset="0"/>
              </a:endParaRPr>
            </a:p>
          </p:txBody>
        </p:sp>
        <p:sp>
          <p:nvSpPr>
            <p:cNvPr id="20550" name="Text Box 46"/>
            <p:cNvSpPr txBox="1">
              <a:spLocks noChangeArrowheads="1"/>
            </p:cNvSpPr>
            <p:nvPr/>
          </p:nvSpPr>
          <p:spPr bwMode="auto">
            <a:xfrm>
              <a:off x="5930092" y="3402956"/>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rgbClr val="000000"/>
                  </a:solidFill>
                  <a:latin typeface="Times New Roman" panose="02020603050405020304" pitchFamily="18" charset="0"/>
                </a:rPr>
                <a:t>(</a:t>
              </a:r>
            </a:p>
          </p:txBody>
        </p:sp>
        <p:sp>
          <p:nvSpPr>
            <p:cNvPr id="20551" name="Text Box 47"/>
            <p:cNvSpPr txBox="1">
              <a:spLocks noChangeArrowheads="1"/>
            </p:cNvSpPr>
            <p:nvPr/>
          </p:nvSpPr>
          <p:spPr bwMode="auto">
            <a:xfrm>
              <a:off x="7682689" y="3888277"/>
              <a:ext cx="380962" cy="36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1800" b="1">
                  <a:solidFill>
                    <a:srgbClr val="000000"/>
                  </a:solidFill>
                  <a:latin typeface="Times New Roman" panose="02020603050405020304" pitchFamily="18" charset="0"/>
                </a:rPr>
                <a:t>)</a:t>
              </a:r>
            </a:p>
          </p:txBody>
        </p:sp>
        <p:sp>
          <p:nvSpPr>
            <p:cNvPr id="115" name="Text Box 48"/>
            <p:cNvSpPr txBox="1">
              <a:spLocks noChangeArrowheads="1"/>
            </p:cNvSpPr>
            <p:nvPr/>
          </p:nvSpPr>
          <p:spPr bwMode="auto">
            <a:xfrm>
              <a:off x="7281863" y="4230688"/>
              <a:ext cx="1000125" cy="5842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I</a:t>
              </a:r>
              <a:r>
                <a:rPr kumimoji="1" lang="en-US" altLang="zh-CN" sz="1600" b="1" i="1" baseline="-25000">
                  <a:solidFill>
                    <a:srgbClr val="000000"/>
                  </a:solidFill>
                  <a:latin typeface="Times New Roman" panose="02020603050405020304" pitchFamily="18" charset="0"/>
                </a:rPr>
                <a:t>11</a:t>
              </a:r>
              <a:r>
                <a:rPr kumimoji="1" lang="en-US" altLang="zh-CN" sz="1600" b="1">
                  <a:solidFill>
                    <a:srgbClr val="000000"/>
                  </a:solidFill>
                  <a:latin typeface="Times New Roman" panose="02020603050405020304" pitchFamily="18" charset="0"/>
                </a:rPr>
                <a:t>:</a:t>
              </a:r>
            </a:p>
            <a:p>
              <a:pPr>
                <a:buClr>
                  <a:srgbClr val="073E87"/>
                </a:buClr>
                <a:buSzPct val="75000"/>
                <a:buFont typeface="Monotype Sorts"/>
                <a:buNone/>
                <a:defRPr/>
              </a:pPr>
              <a:r>
                <a:rPr kumimoji="1" lang="en-US" altLang="zh-CN" sz="1600" b="1" i="1">
                  <a:solidFill>
                    <a:srgbClr val="000000"/>
                  </a:solidFill>
                  <a:latin typeface="Times New Roman" panose="02020603050405020304" pitchFamily="18" charset="0"/>
                </a:rPr>
                <a:t>F→</a:t>
              </a:r>
              <a:r>
                <a:rPr kumimoji="1" lang="en-US" altLang="zh-CN" sz="1600" b="1">
                  <a:solidFill>
                    <a:srgbClr val="000000"/>
                  </a:solidFill>
                  <a:latin typeface="Times New Roman" panose="02020603050405020304" pitchFamily="18" charset="0"/>
                </a:rPr>
                <a:t>(</a:t>
              </a:r>
              <a:r>
                <a:rPr kumimoji="1" lang="en-US" altLang="zh-CN" sz="1600" b="1" i="1">
                  <a:solidFill>
                    <a:srgbClr val="000000"/>
                  </a:solidFill>
                  <a:latin typeface="Times New Roman" panose="02020603050405020304" pitchFamily="18" charset="0"/>
                </a:rPr>
                <a:t>E</a:t>
              </a:r>
              <a:r>
                <a:rPr kumimoji="1" lang="en-US" altLang="zh-CN" sz="1600" b="1">
                  <a:solidFill>
                    <a:srgbClr val="000000"/>
                  </a:solidFill>
                  <a:latin typeface="Times New Roman" panose="02020603050405020304" pitchFamily="18" charset="0"/>
                </a:rPr>
                <a:t>)</a:t>
              </a:r>
              <a:r>
                <a:rPr lang="en-US" altLang="zh-CN" sz="1600" b="1" i="1">
                  <a:solidFill>
                    <a:srgbClr val="000000"/>
                  </a:solidFill>
                  <a:latin typeface="Times New Roman" panose="02020603050405020304" pitchFamily="18" charset="0"/>
                  <a:cs typeface="Times New Roman" panose="02020603050405020304" pitchFamily="18" charset="0"/>
                </a:rPr>
                <a:t> · </a:t>
              </a:r>
              <a:endParaRPr kumimoji="1" lang="en-US" altLang="zh-CN" sz="1600" b="1" i="1">
                <a:solidFill>
                  <a:srgbClr val="000000"/>
                </a:solidFill>
                <a:latin typeface="Times New Roman" panose="02020603050405020304" pitchFamily="18" charset="0"/>
              </a:endParaRPr>
            </a:p>
          </p:txBody>
        </p:sp>
        <p:sp>
          <p:nvSpPr>
            <p:cNvPr id="20553" name="Text Box 49"/>
            <p:cNvSpPr txBox="1">
              <a:spLocks noChangeArrowheads="1"/>
            </p:cNvSpPr>
            <p:nvPr/>
          </p:nvSpPr>
          <p:spPr bwMode="auto">
            <a:xfrm>
              <a:off x="8402676" y="3221535"/>
              <a:ext cx="380962"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rPr>
                <a:t>+</a:t>
              </a:r>
            </a:p>
          </p:txBody>
        </p:sp>
        <p:sp>
          <p:nvSpPr>
            <p:cNvPr id="20554" name="Line 50"/>
            <p:cNvSpPr>
              <a:spLocks noChangeShapeType="1"/>
            </p:cNvSpPr>
            <p:nvPr/>
          </p:nvSpPr>
          <p:spPr bwMode="auto">
            <a:xfrm flipH="1">
              <a:off x="6833483" y="1929667"/>
              <a:ext cx="439826" cy="62527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55" name="Text Box 51"/>
            <p:cNvSpPr txBox="1">
              <a:spLocks noChangeArrowheads="1"/>
            </p:cNvSpPr>
            <p:nvPr/>
          </p:nvSpPr>
          <p:spPr bwMode="auto">
            <a:xfrm>
              <a:off x="7009729" y="1702502"/>
              <a:ext cx="457154" cy="461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rPr>
                <a:t>*</a:t>
              </a:r>
            </a:p>
          </p:txBody>
        </p:sp>
        <p:sp>
          <p:nvSpPr>
            <p:cNvPr id="20556" name="Freeform 52"/>
            <p:cNvSpPr>
              <a:spLocks noChangeArrowheads="1"/>
            </p:cNvSpPr>
            <p:nvPr/>
          </p:nvSpPr>
          <p:spPr bwMode="auto">
            <a:xfrm>
              <a:off x="6969956" y="1096057"/>
              <a:ext cx="1758944" cy="2286589"/>
            </a:xfrm>
            <a:custGeom>
              <a:avLst/>
              <a:gdLst>
                <a:gd name="T0" fmla="*/ 2147483646 w 1712"/>
                <a:gd name="T1" fmla="*/ 2147483646 h 2352"/>
                <a:gd name="T2" fmla="*/ 2147483646 w 1712"/>
                <a:gd name="T3" fmla="*/ 2147483646 h 2352"/>
                <a:gd name="T4" fmla="*/ 2147483646 w 1712"/>
                <a:gd name="T5" fmla="*/ 2147483646 h 2352"/>
                <a:gd name="T6" fmla="*/ 2147483646 w 1712"/>
                <a:gd name="T7" fmla="*/ 2147483646 h 2352"/>
                <a:gd name="T8" fmla="*/ 2147483646 w 1712"/>
                <a:gd name="T9" fmla="*/ 2147483646 h 2352"/>
                <a:gd name="T10" fmla="*/ 0 w 1712"/>
                <a:gd name="T11" fmla="*/ 0 h 2352"/>
                <a:gd name="T12" fmla="*/ 0 60000 65536"/>
                <a:gd name="T13" fmla="*/ 0 60000 65536"/>
                <a:gd name="T14" fmla="*/ 0 60000 65536"/>
                <a:gd name="T15" fmla="*/ 0 60000 65536"/>
                <a:gd name="T16" fmla="*/ 0 60000 65536"/>
                <a:gd name="T17" fmla="*/ 0 60000 65536"/>
                <a:gd name="T18" fmla="*/ 0 w 1712"/>
                <a:gd name="T19" fmla="*/ 0 h 2352"/>
                <a:gd name="T20" fmla="*/ 1712 w 1712"/>
                <a:gd name="T21" fmla="*/ 2352 h 2352"/>
              </a:gdLst>
              <a:ahLst/>
              <a:cxnLst>
                <a:cxn ang="T12">
                  <a:pos x="T0" y="T1"/>
                </a:cxn>
                <a:cxn ang="T13">
                  <a:pos x="T2" y="T3"/>
                </a:cxn>
                <a:cxn ang="T14">
                  <a:pos x="T4" y="T5"/>
                </a:cxn>
                <a:cxn ang="T15">
                  <a:pos x="T6" y="T7"/>
                </a:cxn>
                <a:cxn ang="T16">
                  <a:pos x="T8" y="T9"/>
                </a:cxn>
                <a:cxn ang="T17">
                  <a:pos x="T10" y="T11"/>
                </a:cxn>
              </a:cxnLst>
              <a:rect l="T18" t="T19" r="T20" b="T21"/>
              <a:pathLst>
                <a:path w="1712" h="2352">
                  <a:moveTo>
                    <a:pt x="1440" y="2352"/>
                  </a:moveTo>
                  <a:cubicBezTo>
                    <a:pt x="1516" y="2060"/>
                    <a:pt x="1592" y="1768"/>
                    <a:pt x="1632" y="1488"/>
                  </a:cubicBezTo>
                  <a:cubicBezTo>
                    <a:pt x="1672" y="1208"/>
                    <a:pt x="1712" y="888"/>
                    <a:pt x="1680" y="672"/>
                  </a:cubicBezTo>
                  <a:cubicBezTo>
                    <a:pt x="1648" y="456"/>
                    <a:pt x="1536" y="296"/>
                    <a:pt x="1440" y="192"/>
                  </a:cubicBezTo>
                  <a:cubicBezTo>
                    <a:pt x="1344" y="88"/>
                    <a:pt x="1344" y="80"/>
                    <a:pt x="1104" y="48"/>
                  </a:cubicBezTo>
                  <a:cubicBezTo>
                    <a:pt x="864" y="16"/>
                    <a:pt x="152" y="0"/>
                    <a:pt x="0" y="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57" name="Freeform 54"/>
            <p:cNvSpPr>
              <a:spLocks noChangeArrowheads="1"/>
            </p:cNvSpPr>
            <p:nvPr/>
          </p:nvSpPr>
          <p:spPr bwMode="auto">
            <a:xfrm>
              <a:off x="4985874" y="3475793"/>
              <a:ext cx="971377" cy="845200"/>
            </a:xfrm>
            <a:custGeom>
              <a:avLst/>
              <a:gdLst>
                <a:gd name="T0" fmla="*/ 2147483646 w 640"/>
                <a:gd name="T1" fmla="*/ 0 h 1104"/>
                <a:gd name="T2" fmla="*/ 2147483646 w 640"/>
                <a:gd name="T3" fmla="*/ 2147483646 h 1104"/>
                <a:gd name="T4" fmla="*/ 2147483646 w 640"/>
                <a:gd name="T5" fmla="*/ 2147483646 h 1104"/>
                <a:gd name="T6" fmla="*/ 0 w 640"/>
                <a:gd name="T7" fmla="*/ 2147483646 h 1104"/>
                <a:gd name="T8" fmla="*/ 0 60000 65536"/>
                <a:gd name="T9" fmla="*/ 0 60000 65536"/>
                <a:gd name="T10" fmla="*/ 0 60000 65536"/>
                <a:gd name="T11" fmla="*/ 0 60000 65536"/>
                <a:gd name="T12" fmla="*/ 0 w 640"/>
                <a:gd name="T13" fmla="*/ 0 h 1104"/>
                <a:gd name="T14" fmla="*/ 640 w 640"/>
                <a:gd name="T15" fmla="*/ 1104 h 1104"/>
              </a:gdLst>
              <a:ahLst/>
              <a:cxnLst>
                <a:cxn ang="T8">
                  <a:pos x="T0" y="T1"/>
                </a:cxn>
                <a:cxn ang="T9">
                  <a:pos x="T2" y="T3"/>
                </a:cxn>
                <a:cxn ang="T10">
                  <a:pos x="T4" y="T5"/>
                </a:cxn>
                <a:cxn ang="T11">
                  <a:pos x="T6" y="T7"/>
                </a:cxn>
              </a:cxnLst>
              <a:rect l="T12" t="T13" r="T14" b="T15"/>
              <a:pathLst>
                <a:path w="640" h="1104">
                  <a:moveTo>
                    <a:pt x="624" y="0"/>
                  </a:moveTo>
                  <a:cubicBezTo>
                    <a:pt x="632" y="144"/>
                    <a:pt x="640" y="288"/>
                    <a:pt x="624" y="384"/>
                  </a:cubicBezTo>
                  <a:cubicBezTo>
                    <a:pt x="608" y="480"/>
                    <a:pt x="632" y="456"/>
                    <a:pt x="528" y="576"/>
                  </a:cubicBezTo>
                  <a:cubicBezTo>
                    <a:pt x="424" y="696"/>
                    <a:pt x="212" y="900"/>
                    <a:pt x="0" y="1104"/>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58" name="Text Box 56"/>
            <p:cNvSpPr txBox="1">
              <a:spLocks noChangeArrowheads="1"/>
            </p:cNvSpPr>
            <p:nvPr/>
          </p:nvSpPr>
          <p:spPr bwMode="auto">
            <a:xfrm>
              <a:off x="7001688" y="571500"/>
              <a:ext cx="457154" cy="400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rgbClr val="000000"/>
                  </a:solidFill>
                  <a:latin typeface="Times New Roman" panose="02020603050405020304" pitchFamily="18" charset="0"/>
                </a:rPr>
                <a:t>id</a:t>
              </a:r>
            </a:p>
          </p:txBody>
        </p:sp>
      </p:grpSp>
      <p:sp>
        <p:nvSpPr>
          <p:cNvPr id="2" name="灯片编号占位符 1">
            <a:extLst>
              <a:ext uri="{FF2B5EF4-FFF2-40B4-BE49-F238E27FC236}">
                <a16:creationId xmlns:a16="http://schemas.microsoft.com/office/drawing/2014/main" id="{878B0EAA-7DB8-4102-A82C-79AF8611F982}"/>
              </a:ext>
            </a:extLst>
          </p:cNvPr>
          <p:cNvSpPr>
            <a:spLocks noGrp="1"/>
          </p:cNvSpPr>
          <p:nvPr>
            <p:ph type="sldNum" sz="quarter" idx="12"/>
          </p:nvPr>
        </p:nvSpPr>
        <p:spPr/>
        <p:txBody>
          <a:bodyPr/>
          <a:lstStyle/>
          <a:p>
            <a:pPr>
              <a:defRPr/>
            </a:pPr>
            <a:fld id="{76D20AB1-C80E-44EB-B890-88EEF3B3DC08}" type="slidenum">
              <a:rPr lang="zh-CN" altLang="en-US" smtClean="0"/>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755650" y="484188"/>
            <a:ext cx="7931150" cy="358775"/>
          </a:xfrm>
        </p:spPr>
        <p:txBody>
          <a:bodyPr/>
          <a:lstStyle/>
          <a:p>
            <a:pPr eaLnBrk="1" hangingPunct="1"/>
            <a:r>
              <a:rPr lang="zh-CN" altLang="en-US" sz="2800">
                <a:solidFill>
                  <a:schemeClr val="tx1"/>
                </a:solidFill>
                <a:latin typeface="微软雅黑" panose="020B0503020204020204" pitchFamily="34" charset="-122"/>
                <a:ea typeface="微软雅黑" panose="020B0503020204020204" pitchFamily="34" charset="-122"/>
              </a:rPr>
              <a:t>合并同心项集后，虽然不产生冲突，但可能会</a:t>
            </a:r>
            <a:br>
              <a:rPr lang="zh-CN" altLang="en-US" sz="2800">
                <a:solidFill>
                  <a:schemeClr val="tx1"/>
                </a:solidFill>
                <a:latin typeface="微软雅黑" panose="020B0503020204020204" pitchFamily="34" charset="-122"/>
                <a:ea typeface="微软雅黑" panose="020B0503020204020204" pitchFamily="34" charset="-122"/>
              </a:rPr>
            </a:br>
            <a:r>
              <a:rPr lang="zh-CN" altLang="en-US" sz="2800">
                <a:solidFill>
                  <a:schemeClr val="hlink"/>
                </a:solidFill>
                <a:latin typeface="微软雅黑" panose="020B0503020204020204" pitchFamily="34" charset="-122"/>
                <a:ea typeface="微软雅黑" panose="020B0503020204020204" pitchFamily="34" charset="-122"/>
              </a:rPr>
              <a:t>推迟错误的发现</a:t>
            </a:r>
          </a:p>
        </p:txBody>
      </p:sp>
      <p:sp>
        <p:nvSpPr>
          <p:cNvPr id="352373" name="Rectangle 117"/>
          <p:cNvSpPr>
            <a:spLocks noChangeArrowheads="1"/>
          </p:cNvSpPr>
          <p:nvPr/>
        </p:nvSpPr>
        <p:spPr bwMode="auto">
          <a:xfrm>
            <a:off x="3648076" y="4443958"/>
            <a:ext cx="5345020" cy="646331"/>
          </a:xfrm>
          <a:prstGeom prst="rect">
            <a:avLst/>
          </a:prstGeom>
          <a:solidFill>
            <a:schemeClr val="accent5">
              <a:lumMod val="60000"/>
              <a:lumOff val="40000"/>
            </a:schemeClr>
          </a:solidFill>
          <a:ln w="12700">
            <a:solidFill>
              <a:schemeClr val="tx1"/>
            </a:solidFill>
            <a:miter lim="800000"/>
          </a:ln>
        </p:spPr>
        <p:txBody>
          <a:bodyPr wrap="square" anchor="ctr">
            <a:spAutoFit/>
          </a:bodyPr>
          <a:lstStyle/>
          <a:p>
            <a:pPr eaLnBrk="1" hangingPunct="1">
              <a:buFont typeface="Arial" panose="020B0604020202020204" pitchFamily="34" charset="0"/>
              <a:buNone/>
              <a:defRPr/>
            </a:pPr>
            <a:r>
              <a:rPr lang="en-US" altLang="zh-CN" b="1" i="1" noProof="1">
                <a:latin typeface="Times New Roman" pitchFamily="18" charset="0"/>
                <a:ea typeface="Times New Roman" pitchFamily="18" charset="0"/>
                <a:cs typeface="华文楷体" pitchFamily="2" charset="-122"/>
              </a:rPr>
              <a:t>LR</a:t>
            </a:r>
            <a:r>
              <a:rPr lang="zh-CN" altLang="en-US" b="1" noProof="1">
                <a:latin typeface="Times New Roman" pitchFamily="18" charset="0"/>
                <a:ea typeface="楷体" pitchFamily="49" charset="-122"/>
                <a:cs typeface="华文楷体" pitchFamily="2" charset="-122"/>
              </a:rPr>
              <a:t>分析法先移入</a:t>
            </a:r>
            <a:r>
              <a:rPr lang="en-US" altLang="zh-CN" b="1" i="1" noProof="1">
                <a:latin typeface="Times New Roman" pitchFamily="18" charset="0"/>
                <a:ea typeface="楷体" pitchFamily="49" charset="-122"/>
                <a:cs typeface="华文楷体" pitchFamily="2" charset="-122"/>
              </a:rPr>
              <a:t>a</a:t>
            </a:r>
            <a:r>
              <a:rPr lang="zh-CN" altLang="en-US" b="1" noProof="1">
                <a:latin typeface="Times New Roman" pitchFamily="18" charset="0"/>
                <a:ea typeface="楷体" pitchFamily="49" charset="-122"/>
                <a:cs typeface="华文楷体" pitchFamily="2" charset="-122"/>
              </a:rPr>
              <a:t>再移入</a:t>
            </a:r>
            <a:r>
              <a:rPr lang="en-US" altLang="zh-CN" b="1" i="1" noProof="1">
                <a:latin typeface="Times New Roman" pitchFamily="18" charset="0"/>
                <a:ea typeface="楷体" pitchFamily="49" charset="-122"/>
                <a:cs typeface="华文楷体" pitchFamily="2" charset="-122"/>
              </a:rPr>
              <a:t>d</a:t>
            </a:r>
            <a:r>
              <a:rPr lang="zh-CN" altLang="en-US" b="1" noProof="1">
                <a:latin typeface="Times New Roman" pitchFamily="18" charset="0"/>
                <a:ea typeface="楷体" pitchFamily="49" charset="-122"/>
                <a:cs typeface="华文楷体" pitchFamily="2" charset="-122"/>
              </a:rPr>
              <a:t>转移到</a:t>
            </a:r>
            <a:r>
              <a:rPr lang="en-US" altLang="zh-CN" b="1" noProof="1">
                <a:latin typeface="Times New Roman" pitchFamily="18" charset="0"/>
                <a:ea typeface="楷体" pitchFamily="49" charset="-122"/>
                <a:cs typeface="华文楷体" pitchFamily="2" charset="-122"/>
              </a:rPr>
              <a:t>I4</a:t>
            </a:r>
            <a:r>
              <a:rPr lang="zh-CN" altLang="en-US" b="1" noProof="1">
                <a:latin typeface="Times New Roman" pitchFamily="18" charset="0"/>
                <a:ea typeface="楷体" pitchFamily="49" charset="-122"/>
                <a:cs typeface="Times New Roman" pitchFamily="18" charset="0"/>
              </a:rPr>
              <a:t>，</a:t>
            </a:r>
            <a:r>
              <a:rPr lang="en-US" altLang="zh-CN" b="1" noProof="1">
                <a:latin typeface="Times New Roman" pitchFamily="18" charset="0"/>
                <a:ea typeface="楷体" pitchFamily="49" charset="-122"/>
                <a:cs typeface="Times New Roman" pitchFamily="18" charset="0"/>
              </a:rPr>
              <a:t>I4</a:t>
            </a:r>
            <a:r>
              <a:rPr lang="zh-CN" altLang="en-US" b="1" noProof="1">
                <a:latin typeface="Times New Roman" pitchFamily="18" charset="0"/>
                <a:ea typeface="楷体" pitchFamily="49" charset="-122"/>
                <a:cs typeface="Times New Roman" pitchFamily="18" charset="0"/>
              </a:rPr>
              <a:t>只有当输入符号是</a:t>
            </a:r>
            <a:r>
              <a:rPr lang="en-US" altLang="zh-CN" b="1" i="1" noProof="1">
                <a:latin typeface="Times New Roman" pitchFamily="18" charset="0"/>
                <a:ea typeface="楷体" pitchFamily="49" charset="-122"/>
                <a:cs typeface="Times New Roman" pitchFamily="18" charset="0"/>
              </a:rPr>
              <a:t>c</a:t>
            </a:r>
            <a:r>
              <a:rPr lang="zh-CN" altLang="en-US" b="1" noProof="1">
                <a:latin typeface="Times New Roman" pitchFamily="18" charset="0"/>
                <a:ea typeface="楷体" pitchFamily="49" charset="-122"/>
                <a:cs typeface="Times New Roman" pitchFamily="18" charset="0"/>
              </a:rPr>
              <a:t>时才能归约，但当前输入是</a:t>
            </a:r>
            <a:r>
              <a:rPr lang="en-US" altLang="zh-CN" b="1" noProof="1">
                <a:latin typeface="Times New Roman" pitchFamily="18" charset="0"/>
                <a:ea typeface="楷体" pitchFamily="49" charset="-122"/>
                <a:cs typeface="Times New Roman" pitchFamily="18" charset="0"/>
              </a:rPr>
              <a:t>$, </a:t>
            </a:r>
            <a:r>
              <a:rPr lang="zh-CN" altLang="en-US" b="1" noProof="1">
                <a:latin typeface="Times New Roman" pitchFamily="18" charset="0"/>
                <a:ea typeface="楷体" pitchFamily="49" charset="-122"/>
                <a:cs typeface="Times New Roman" pitchFamily="18" charset="0"/>
              </a:rPr>
              <a:t>发现错误。</a:t>
            </a:r>
            <a:endParaRPr lang="zh-CN" altLang="zh-CN" b="1" noProof="1">
              <a:latin typeface="Times New Roman" pitchFamily="18" charset="0"/>
              <a:cs typeface="Times New Roman" pitchFamily="18" charset="0"/>
            </a:endParaRPr>
          </a:p>
        </p:txBody>
      </p:sp>
      <p:sp>
        <p:nvSpPr>
          <p:cNvPr id="132151" name="矩形 2"/>
          <p:cNvSpPr>
            <a:spLocks noChangeArrowheads="1"/>
          </p:cNvSpPr>
          <p:nvPr/>
        </p:nvSpPr>
        <p:spPr bwMode="auto">
          <a:xfrm>
            <a:off x="4254500" y="752475"/>
            <a:ext cx="1452563" cy="1477963"/>
          </a:xfrm>
          <a:prstGeom prst="rect">
            <a:avLst/>
          </a:prstGeom>
          <a:solidFill>
            <a:schemeClr val="accent5">
              <a:lumMod val="60000"/>
              <a:lumOff val="40000"/>
            </a:schemeClr>
          </a:solidFill>
          <a:ln>
            <a:solidFill>
              <a:schemeClr val="tx1"/>
            </a:solidFill>
          </a:ln>
        </p:spPr>
        <p:txBody>
          <a:bodyPr>
            <a:spAutoFit/>
          </a:bodyPr>
          <a:lstStyle/>
          <a:p>
            <a:pPr eaLnBrk="1" hangingPunct="1">
              <a:buClr>
                <a:srgbClr val="000000"/>
              </a:buClr>
              <a:buFont typeface="Arial" panose="020B0604020202020204" pitchFamily="34" charset="0"/>
              <a:buNone/>
              <a:defRPr/>
            </a:pPr>
            <a:r>
              <a:rPr lang="zh-CN" altLang="en-US" b="1" noProof="1">
                <a:latin typeface="楷体" pitchFamily="49" charset="-122"/>
                <a:ea typeface="楷体" pitchFamily="49" charset="-122"/>
                <a:cs typeface="华文楷体" pitchFamily="2" charset="-122"/>
              </a:rPr>
              <a:t>例</a:t>
            </a:r>
            <a:endParaRPr lang="zh-CN" altLang="zh-CN" b="1" noProof="1">
              <a:latin typeface="楷体" pitchFamily="49" charset="-122"/>
              <a:ea typeface="楷体" pitchFamily="49" charset="-122"/>
              <a:cs typeface="Times New Roman" pitchFamily="18" charset="0"/>
            </a:endParaRPr>
          </a:p>
          <a:p>
            <a:pPr eaLnBrk="1" hangingPunct="1">
              <a:buClr>
                <a:srgbClr val="000000"/>
              </a:buClr>
              <a:buFont typeface="Arial" panose="020B0604020202020204" pitchFamily="34" charset="0"/>
              <a:buNone/>
              <a:defRPr/>
            </a:pPr>
            <a:r>
              <a:rPr lang="zh-CN" altLang="zh-CN" b="1" noProof="1">
                <a:latin typeface="Times New Roman" pitchFamily="18" charset="0"/>
                <a:ea typeface="Times New Roman" pitchFamily="18" charset="0"/>
                <a:cs typeface="华文楷体" pitchFamily="2" charset="-122"/>
              </a:rPr>
              <a:t>(0) </a:t>
            </a:r>
            <a:r>
              <a:rPr lang="en-US" altLang="zh-CN" b="1" i="1" noProof="1">
                <a:latin typeface="Times New Roman" pitchFamily="18" charset="0"/>
                <a:ea typeface="Times New Roman" pitchFamily="18" charset="0"/>
                <a:cs typeface="华文楷体" pitchFamily="2" charset="-122"/>
              </a:rPr>
              <a:t>S′→S</a:t>
            </a:r>
            <a:endParaRPr lang="en-US" altLang="zh-CN" b="1" i="1" noProof="1">
              <a:latin typeface="Times New Roman" pitchFamily="18" charset="0"/>
              <a:cs typeface="Times New Roman" pitchFamily="18" charset="0"/>
            </a:endParaRPr>
          </a:p>
          <a:p>
            <a:pPr eaLnBrk="1" hangingPunct="1">
              <a:buClr>
                <a:srgbClr val="000000"/>
              </a:buClr>
              <a:buFont typeface="Arial" panose="020B0604020202020204" pitchFamily="34" charset="0"/>
              <a:buNone/>
              <a:defRPr/>
            </a:pPr>
            <a:r>
              <a:rPr lang="en-US" altLang="zh-CN" b="1" noProof="1">
                <a:latin typeface="Times New Roman" pitchFamily="18" charset="0"/>
                <a:cs typeface="Times New Roman" pitchFamily="18" charset="0"/>
              </a:rPr>
              <a:t>(1) </a:t>
            </a:r>
            <a:r>
              <a:rPr lang="en-US" altLang="zh-CN" b="1" i="1" noProof="1">
                <a:latin typeface="Times New Roman" pitchFamily="18" charset="0"/>
                <a:cs typeface="Times New Roman" pitchFamily="18" charset="0"/>
              </a:rPr>
              <a:t>S → AcA</a:t>
            </a:r>
          </a:p>
          <a:p>
            <a:pPr eaLnBrk="1" hangingPunct="1">
              <a:buClr>
                <a:srgbClr val="000000"/>
              </a:buClr>
              <a:buFont typeface="Arial" panose="020B0604020202020204" pitchFamily="34" charset="0"/>
              <a:buNone/>
              <a:defRPr/>
            </a:pPr>
            <a:r>
              <a:rPr lang="en-US" altLang="zh-CN" b="1" noProof="1">
                <a:latin typeface="Times New Roman" pitchFamily="18" charset="0"/>
                <a:cs typeface="Times New Roman" pitchFamily="18" charset="0"/>
              </a:rPr>
              <a:t>(2) </a:t>
            </a:r>
            <a:r>
              <a:rPr lang="en-US" altLang="zh-CN" b="1" i="1" noProof="1">
                <a:latin typeface="Times New Roman" pitchFamily="18" charset="0"/>
                <a:cs typeface="Times New Roman" pitchFamily="18" charset="0"/>
              </a:rPr>
              <a:t>A → aA</a:t>
            </a:r>
          </a:p>
          <a:p>
            <a:pPr eaLnBrk="1" hangingPunct="1">
              <a:buClr>
                <a:srgbClr val="000000"/>
              </a:buClr>
              <a:buFont typeface="Arial" panose="020B0604020202020204" pitchFamily="34" charset="0"/>
              <a:buNone/>
              <a:defRPr/>
            </a:pPr>
            <a:r>
              <a:rPr lang="en-US" altLang="zh-CN" b="1" noProof="1">
                <a:latin typeface="Times New Roman" pitchFamily="18" charset="0"/>
                <a:cs typeface="Times New Roman" pitchFamily="18" charset="0"/>
              </a:rPr>
              <a:t>(3) </a:t>
            </a:r>
            <a:r>
              <a:rPr lang="en-US" altLang="zh-CN" b="1" i="1" noProof="1">
                <a:latin typeface="Times New Roman" pitchFamily="18" charset="0"/>
                <a:cs typeface="Times New Roman" pitchFamily="18" charset="0"/>
              </a:rPr>
              <a:t>A → d</a:t>
            </a:r>
          </a:p>
        </p:txBody>
      </p:sp>
      <p:sp>
        <p:nvSpPr>
          <p:cNvPr id="54" name="Rectangle 72"/>
          <p:cNvSpPr>
            <a:spLocks noChangeArrowheads="1"/>
          </p:cNvSpPr>
          <p:nvPr/>
        </p:nvSpPr>
        <p:spPr bwMode="auto">
          <a:xfrm>
            <a:off x="5857875" y="935038"/>
            <a:ext cx="1227138" cy="400050"/>
          </a:xfrm>
          <a:prstGeom prst="rect">
            <a:avLst/>
          </a:prstGeom>
          <a:solidFill>
            <a:schemeClr val="accent5">
              <a:lumMod val="60000"/>
              <a:lumOff val="40000"/>
            </a:schemeClr>
          </a:solidFill>
          <a:ln w="12700">
            <a:solidFill>
              <a:schemeClr val="tx1"/>
            </a:solidFill>
            <a:miter lim="800000"/>
          </a:ln>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r=a</a:t>
            </a:r>
            <a:r>
              <a:rPr lang="en-US" altLang="zh-CN" sz="2000" b="1" i="1" baseline="300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_GB2312" panose="02010609030101010101" pitchFamily="49" charset="-122"/>
                <a:cs typeface="Times New Roman" panose="02020603050405020304" pitchFamily="18" charset="0"/>
              </a:rPr>
              <a:t>dca</a:t>
            </a:r>
            <a:r>
              <a:rPr lang="en-US" altLang="zh-CN" sz="2000" b="1" i="1" baseline="300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d</a:t>
            </a:r>
            <a:endParaRPr lang="zh-CN" altLang="en-US" sz="20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pSp>
        <p:nvGrpSpPr>
          <p:cNvPr id="2" name="组合 4"/>
          <p:cNvGrpSpPr>
            <a:grpSpLocks/>
          </p:cNvGrpSpPr>
          <p:nvPr/>
        </p:nvGrpSpPr>
        <p:grpSpPr bwMode="auto">
          <a:xfrm>
            <a:off x="439738" y="685800"/>
            <a:ext cx="8453437" cy="4127500"/>
            <a:chOff x="439738" y="685800"/>
            <a:chExt cx="8453437" cy="4127500"/>
          </a:xfrm>
        </p:grpSpPr>
        <p:sp>
          <p:nvSpPr>
            <p:cNvPr id="71690" name="Text Box 2"/>
            <p:cNvSpPr txBox="1">
              <a:spLocks noChangeArrowheads="1"/>
            </p:cNvSpPr>
            <p:nvPr/>
          </p:nvSpPr>
          <p:spPr bwMode="auto">
            <a:xfrm>
              <a:off x="439738" y="1687513"/>
              <a:ext cx="1439862" cy="1508125"/>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0</a:t>
              </a:r>
              <a:r>
                <a:rPr lang="en-US" altLang="zh-CN"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a:t>
              </a:r>
              <a:r>
                <a:rPr lang="en-US" altLang="zh-CN" sz="1800" b="1" i="1">
                  <a:solidFill>
                    <a:srgbClr val="000000"/>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S</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	    </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 →</a:t>
              </a:r>
              <a:r>
                <a:rPr lang="en-US" altLang="zh-CN" sz="1800" b="1" i="1">
                  <a:solidFill>
                    <a:srgbClr val="000000"/>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AcA</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    </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A →</a:t>
              </a:r>
              <a:r>
                <a:rPr lang="en-US" altLang="zh-CN" sz="1800" b="1" i="1">
                  <a:solidFill>
                    <a:srgbClr val="000000"/>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aA , c </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A →</a:t>
              </a:r>
              <a:r>
                <a:rPr lang="en-US" altLang="zh-CN" sz="1800" b="1" i="1">
                  <a:solidFill>
                    <a:srgbClr val="000000"/>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d , c</a:t>
              </a:r>
              <a:endParaRPr lang="zh-CN" altLang="en-US" sz="1800" b="1" i="1">
                <a:solidFill>
                  <a:schemeClr val="tx1"/>
                </a:solidFill>
                <a:latin typeface="Times New Roman" panose="02020603050405020304" pitchFamily="18" charset="0"/>
                <a:cs typeface="Times New Roman" panose="02020603050405020304" pitchFamily="18" charset="0"/>
              </a:endParaRPr>
            </a:p>
          </p:txBody>
        </p:sp>
        <p:sp>
          <p:nvSpPr>
            <p:cNvPr id="71691" name="Text Box 3"/>
            <p:cNvSpPr txBox="1">
              <a:spLocks noChangeArrowheads="1"/>
            </p:cNvSpPr>
            <p:nvPr/>
          </p:nvSpPr>
          <p:spPr bwMode="auto">
            <a:xfrm>
              <a:off x="2587625" y="1325563"/>
              <a:ext cx="1439863" cy="67786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1</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 →S</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p:txBody>
        </p:sp>
        <p:sp>
          <p:nvSpPr>
            <p:cNvPr id="71692" name="Line 4"/>
            <p:cNvSpPr>
              <a:spLocks noChangeShapeType="1"/>
            </p:cNvSpPr>
            <p:nvPr/>
          </p:nvSpPr>
          <p:spPr bwMode="auto">
            <a:xfrm flipV="1">
              <a:off x="1862138" y="1903413"/>
              <a:ext cx="72072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3" name="Text Box 5"/>
            <p:cNvSpPr txBox="1">
              <a:spLocks noChangeArrowheads="1"/>
            </p:cNvSpPr>
            <p:nvPr/>
          </p:nvSpPr>
          <p:spPr bwMode="auto">
            <a:xfrm>
              <a:off x="2584450" y="2265363"/>
              <a:ext cx="1423988" cy="67786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2</a:t>
              </a:r>
              <a:r>
                <a:rPr lang="en-US" altLang="zh-CN" sz="20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 →A</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cA</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p:txBody>
        </p:sp>
        <p:sp>
          <p:nvSpPr>
            <p:cNvPr id="71694" name="Line 6"/>
            <p:cNvSpPr>
              <a:spLocks noChangeShapeType="1"/>
            </p:cNvSpPr>
            <p:nvPr/>
          </p:nvSpPr>
          <p:spPr bwMode="auto">
            <a:xfrm flipV="1">
              <a:off x="1897063" y="2381250"/>
              <a:ext cx="67945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5" name="Text Box 7"/>
            <p:cNvSpPr txBox="1">
              <a:spLocks noChangeArrowheads="1"/>
            </p:cNvSpPr>
            <p:nvPr/>
          </p:nvSpPr>
          <p:spPr bwMode="auto">
            <a:xfrm>
              <a:off x="2039938" y="1954213"/>
              <a:ext cx="503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696" name="Text Box 8"/>
            <p:cNvSpPr txBox="1">
              <a:spLocks noChangeArrowheads="1"/>
            </p:cNvSpPr>
            <p:nvPr/>
          </p:nvSpPr>
          <p:spPr bwMode="auto">
            <a:xfrm>
              <a:off x="2613025" y="3165475"/>
              <a:ext cx="1436688" cy="1231900"/>
            </a:xfrm>
            <a:prstGeom prst="rect">
              <a:avLst/>
            </a:prstGeom>
            <a:solidFill>
              <a:schemeClr val="accent4">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dirty="0">
                  <a:solidFill>
                    <a:srgbClr val="7030A0"/>
                  </a:solidFill>
                  <a:latin typeface="Times New Roman" panose="02020603050405020304" pitchFamily="18" charset="0"/>
                  <a:cs typeface="Times New Roman" panose="02020603050405020304" pitchFamily="18" charset="0"/>
                </a:rPr>
                <a:t>I</a:t>
              </a:r>
              <a:r>
                <a:rPr lang="en-US" altLang="zh-CN" sz="2000" b="1" i="1" baseline="-25000" dirty="0">
                  <a:solidFill>
                    <a:srgbClr val="7030A0"/>
                  </a:solidFill>
                  <a:latin typeface="Times New Roman" panose="02020603050405020304" pitchFamily="18" charset="0"/>
                  <a:cs typeface="Times New Roman" panose="02020603050405020304" pitchFamily="18" charset="0"/>
                </a:rPr>
                <a:t>3</a:t>
              </a:r>
              <a:r>
                <a:rPr lang="en-US" altLang="zh-CN" sz="2000" b="1" dirty="0">
                  <a:solidFill>
                    <a:srgbClr val="7030A0"/>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dirty="0">
                  <a:solidFill>
                    <a:srgbClr val="7030A0"/>
                  </a:solidFill>
                  <a:latin typeface="Times New Roman" panose="02020603050405020304" pitchFamily="18" charset="0"/>
                  <a:cs typeface="Times New Roman" panose="02020603050405020304" pitchFamily="18" charset="0"/>
                </a:rPr>
                <a:t>A → a · A , c</a:t>
              </a:r>
            </a:p>
            <a:p>
              <a:pPr eaLnBrk="1" hangingPunct="1">
                <a:spcBef>
                  <a:spcPct val="0"/>
                </a:spcBef>
                <a:buClrTx/>
                <a:buSzTx/>
                <a:buFont typeface="Arial" panose="020B0604020202020204" pitchFamily="34" charset="0"/>
                <a:buNone/>
              </a:pPr>
              <a:r>
                <a:rPr lang="en-US" altLang="zh-CN" sz="1800" b="1" i="1" dirty="0">
                  <a:solidFill>
                    <a:srgbClr val="7030A0"/>
                  </a:solidFill>
                  <a:latin typeface="Times New Roman" panose="02020603050405020304" pitchFamily="18" charset="0"/>
                  <a:cs typeface="Times New Roman" panose="02020603050405020304" pitchFamily="18" charset="0"/>
                </a:rPr>
                <a:t>A → · </a:t>
              </a:r>
              <a:r>
                <a:rPr lang="en-US" altLang="zh-CN" sz="1800" b="1" i="1" dirty="0" err="1">
                  <a:solidFill>
                    <a:srgbClr val="7030A0"/>
                  </a:solidFill>
                  <a:latin typeface="Times New Roman" panose="02020603050405020304" pitchFamily="18" charset="0"/>
                  <a:cs typeface="Times New Roman" panose="02020603050405020304" pitchFamily="18" charset="0"/>
                </a:rPr>
                <a:t>aA</a:t>
              </a:r>
              <a:r>
                <a:rPr lang="en-US" altLang="zh-CN" sz="1800" b="1" i="1" dirty="0">
                  <a:solidFill>
                    <a:srgbClr val="7030A0"/>
                  </a:solidFill>
                  <a:latin typeface="Times New Roman" panose="02020603050405020304" pitchFamily="18" charset="0"/>
                  <a:cs typeface="Times New Roman" panose="02020603050405020304" pitchFamily="18" charset="0"/>
                </a:rPr>
                <a:t> , c</a:t>
              </a:r>
            </a:p>
            <a:p>
              <a:pPr eaLnBrk="1" hangingPunct="1">
                <a:spcBef>
                  <a:spcPct val="0"/>
                </a:spcBef>
                <a:buClrTx/>
                <a:buSzTx/>
                <a:buFont typeface="Arial" panose="020B0604020202020204" pitchFamily="34" charset="0"/>
                <a:buNone/>
              </a:pPr>
              <a:r>
                <a:rPr lang="en-US" altLang="zh-CN" sz="1800" b="1" i="1" dirty="0">
                  <a:solidFill>
                    <a:srgbClr val="7030A0"/>
                  </a:solidFill>
                  <a:latin typeface="Times New Roman" panose="02020603050405020304" pitchFamily="18" charset="0"/>
                  <a:cs typeface="Times New Roman" panose="02020603050405020304" pitchFamily="18" charset="0"/>
                </a:rPr>
                <a:t>A → · d , c</a:t>
              </a:r>
            </a:p>
          </p:txBody>
        </p:sp>
        <p:sp>
          <p:nvSpPr>
            <p:cNvPr id="71697" name="Text Box 10"/>
            <p:cNvSpPr txBox="1">
              <a:spLocks noChangeArrowheads="1"/>
            </p:cNvSpPr>
            <p:nvPr/>
          </p:nvSpPr>
          <p:spPr bwMode="auto">
            <a:xfrm>
              <a:off x="2106613" y="2614613"/>
              <a:ext cx="609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698" name="Text Box 11"/>
            <p:cNvSpPr txBox="1">
              <a:spLocks noChangeArrowheads="1"/>
            </p:cNvSpPr>
            <p:nvPr/>
          </p:nvSpPr>
          <p:spPr bwMode="auto">
            <a:xfrm>
              <a:off x="481013" y="3879850"/>
              <a:ext cx="1439862" cy="677863"/>
            </a:xfrm>
            <a:prstGeom prst="rect">
              <a:avLst/>
            </a:prstGeom>
            <a:solidFill>
              <a:schemeClr val="accent5">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4</a:t>
              </a:r>
              <a:r>
                <a:rPr lang="en-US" altLang="zh-CN" sz="20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cs typeface="Times New Roman" panose="02020603050405020304" pitchFamily="18" charset="0"/>
                </a:rPr>
                <a:t>A →d · , c</a:t>
              </a:r>
            </a:p>
          </p:txBody>
        </p:sp>
        <p:sp>
          <p:nvSpPr>
            <p:cNvPr id="71699" name="Text Box 12"/>
            <p:cNvSpPr txBox="1">
              <a:spLocks noChangeArrowheads="1"/>
            </p:cNvSpPr>
            <p:nvPr/>
          </p:nvSpPr>
          <p:spPr bwMode="auto">
            <a:xfrm>
              <a:off x="4527550" y="2405063"/>
              <a:ext cx="1417638" cy="123190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5</a:t>
              </a:r>
              <a:r>
                <a:rPr lang="en-US" altLang="zh-CN" sz="20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 →Ac</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A</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A →</a:t>
              </a:r>
              <a:r>
                <a:rPr lang="en-US" altLang="zh-CN" sz="1800" b="1" i="1">
                  <a:solidFill>
                    <a:srgbClr val="000000"/>
                  </a:solidFill>
                  <a:latin typeface="Times New Roman" panose="02020603050405020304" pitchFamily="18" charset="0"/>
                  <a:cs typeface="Times New Roman" panose="02020603050405020304" pitchFamily="18" charset="0"/>
                </a:rPr>
                <a:t> · </a:t>
              </a:r>
              <a:r>
                <a:rPr lang="en-US" altLang="zh-CN" sz="1800" b="1" i="1">
                  <a:solidFill>
                    <a:schemeClr val="tx1"/>
                  </a:solidFill>
                  <a:latin typeface="Times New Roman" panose="02020603050405020304" pitchFamily="18" charset="0"/>
                  <a:cs typeface="Times New Roman" panose="02020603050405020304" pitchFamily="18" charset="0"/>
                </a:rPr>
                <a:t>aA</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A →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d</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p:txBody>
        </p:sp>
        <p:sp>
          <p:nvSpPr>
            <p:cNvPr id="71700" name="Text Box 13"/>
            <p:cNvSpPr txBox="1">
              <a:spLocks noChangeArrowheads="1"/>
            </p:cNvSpPr>
            <p:nvPr/>
          </p:nvSpPr>
          <p:spPr bwMode="auto">
            <a:xfrm>
              <a:off x="4103688" y="22177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c</a:t>
              </a:r>
            </a:p>
          </p:txBody>
        </p:sp>
        <p:sp>
          <p:nvSpPr>
            <p:cNvPr id="71701" name="Text Box 15"/>
            <p:cNvSpPr txBox="1">
              <a:spLocks noChangeArrowheads="1"/>
            </p:cNvSpPr>
            <p:nvPr/>
          </p:nvSpPr>
          <p:spPr bwMode="auto">
            <a:xfrm>
              <a:off x="858838" y="329565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d</a:t>
              </a:r>
            </a:p>
          </p:txBody>
        </p:sp>
        <p:sp>
          <p:nvSpPr>
            <p:cNvPr id="71702" name="Text Box 17"/>
            <p:cNvSpPr txBox="1">
              <a:spLocks noChangeArrowheads="1"/>
            </p:cNvSpPr>
            <p:nvPr/>
          </p:nvSpPr>
          <p:spPr bwMode="auto">
            <a:xfrm>
              <a:off x="4518025" y="3706813"/>
              <a:ext cx="1417638" cy="677862"/>
            </a:xfrm>
            <a:prstGeom prst="rect">
              <a:avLst/>
            </a:prstGeom>
            <a:solidFill>
              <a:schemeClr val="bg1">
                <a:lumMod val="85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dirty="0">
                  <a:solidFill>
                    <a:srgbClr val="0000FF"/>
                  </a:solidFill>
                  <a:latin typeface="Times New Roman" panose="02020603050405020304" pitchFamily="18" charset="0"/>
                  <a:cs typeface="Times New Roman" panose="02020603050405020304" pitchFamily="18" charset="0"/>
                </a:rPr>
                <a:t>I</a:t>
              </a:r>
              <a:r>
                <a:rPr lang="en-US" altLang="zh-CN" sz="2000" b="1" i="1" baseline="-25000" dirty="0">
                  <a:solidFill>
                    <a:srgbClr val="0000FF"/>
                  </a:solidFill>
                  <a:latin typeface="Times New Roman" panose="02020603050405020304" pitchFamily="18" charset="0"/>
                  <a:cs typeface="Times New Roman" panose="02020603050405020304" pitchFamily="18" charset="0"/>
                </a:rPr>
                <a:t>6</a:t>
              </a:r>
              <a:r>
                <a:rPr lang="en-US" altLang="zh-CN" sz="2000" b="1" dirty="0">
                  <a:solidFill>
                    <a:srgbClr val="0000FF"/>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dirty="0">
                  <a:solidFill>
                    <a:srgbClr val="0000FF"/>
                  </a:solidFill>
                  <a:latin typeface="Times New Roman" panose="02020603050405020304" pitchFamily="18" charset="0"/>
                  <a:cs typeface="Times New Roman" panose="02020603050405020304" pitchFamily="18" charset="0"/>
                </a:rPr>
                <a:t>A → </a:t>
              </a:r>
              <a:r>
                <a:rPr lang="en-US" altLang="zh-CN" sz="1800" b="1" i="1" dirty="0" err="1">
                  <a:solidFill>
                    <a:srgbClr val="0000FF"/>
                  </a:solidFill>
                  <a:latin typeface="Times New Roman" panose="02020603050405020304" pitchFamily="18" charset="0"/>
                  <a:cs typeface="Times New Roman" panose="02020603050405020304" pitchFamily="18" charset="0"/>
                </a:rPr>
                <a:t>aA</a:t>
              </a:r>
              <a:r>
                <a:rPr lang="en-US" altLang="zh-CN" sz="1800" b="1" i="1" dirty="0">
                  <a:solidFill>
                    <a:srgbClr val="0000FF"/>
                  </a:solidFill>
                  <a:latin typeface="Times New Roman" panose="02020603050405020304" pitchFamily="18" charset="0"/>
                  <a:cs typeface="Times New Roman" panose="02020603050405020304" pitchFamily="18" charset="0"/>
                </a:rPr>
                <a:t> ·</a:t>
              </a:r>
              <a:r>
                <a:rPr lang="zh-CN" altLang="en-US" sz="1800" b="1" i="1" dirty="0">
                  <a:solidFill>
                    <a:srgbClr val="0000FF"/>
                  </a:solidFill>
                  <a:latin typeface="Times New Roman" panose="02020603050405020304" pitchFamily="18" charset="0"/>
                  <a:cs typeface="Times New Roman" panose="02020603050405020304" pitchFamily="18" charset="0"/>
                </a:rPr>
                <a:t> </a:t>
              </a:r>
              <a:r>
                <a:rPr lang="en-US" altLang="zh-CN" sz="1800" b="1" i="1" dirty="0">
                  <a:solidFill>
                    <a:srgbClr val="0000FF"/>
                  </a:solidFill>
                  <a:latin typeface="Times New Roman" panose="02020603050405020304" pitchFamily="18" charset="0"/>
                  <a:cs typeface="Times New Roman" panose="02020603050405020304" pitchFamily="18" charset="0"/>
                </a:rPr>
                <a:t>, c</a:t>
              </a:r>
            </a:p>
          </p:txBody>
        </p:sp>
        <p:sp>
          <p:nvSpPr>
            <p:cNvPr id="71703" name="Line 18"/>
            <p:cNvSpPr>
              <a:spLocks noChangeShapeType="1"/>
            </p:cNvSpPr>
            <p:nvPr/>
          </p:nvSpPr>
          <p:spPr bwMode="auto">
            <a:xfrm flipV="1">
              <a:off x="4073525" y="3948113"/>
              <a:ext cx="431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04" name="Text Box 19"/>
            <p:cNvSpPr txBox="1">
              <a:spLocks noChangeArrowheads="1"/>
            </p:cNvSpPr>
            <p:nvPr/>
          </p:nvSpPr>
          <p:spPr bwMode="auto">
            <a:xfrm>
              <a:off x="4067175" y="351472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705" name="Text Box 20"/>
            <p:cNvSpPr txBox="1">
              <a:spLocks noChangeArrowheads="1"/>
            </p:cNvSpPr>
            <p:nvPr/>
          </p:nvSpPr>
          <p:spPr bwMode="auto">
            <a:xfrm>
              <a:off x="6591300" y="1460500"/>
              <a:ext cx="1544638" cy="6778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7</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 →AcA</a:t>
              </a:r>
              <a:r>
                <a:rPr lang="en-US" altLang="zh-CN" sz="1800" b="1" i="1">
                  <a:solidFill>
                    <a:srgbClr val="000000"/>
                  </a:solidFill>
                  <a:latin typeface="Times New Roman" panose="02020603050405020304" pitchFamily="18" charset="0"/>
                  <a:cs typeface="Times New Roman" panose="02020603050405020304" pitchFamily="18" charset="0"/>
                </a:rPr>
                <a:t> ·</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p:txBody>
        </p:sp>
        <p:sp>
          <p:nvSpPr>
            <p:cNvPr id="71706" name="Line 21"/>
            <p:cNvSpPr>
              <a:spLocks noChangeShapeType="1"/>
            </p:cNvSpPr>
            <p:nvPr/>
          </p:nvSpPr>
          <p:spPr bwMode="auto">
            <a:xfrm rot="10800000">
              <a:off x="1965325" y="4092575"/>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07" name="Text Box 22"/>
            <p:cNvSpPr txBox="1">
              <a:spLocks noChangeArrowheads="1"/>
            </p:cNvSpPr>
            <p:nvPr/>
          </p:nvSpPr>
          <p:spPr bwMode="auto">
            <a:xfrm>
              <a:off x="2014538" y="3657600"/>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d</a:t>
              </a:r>
            </a:p>
          </p:txBody>
        </p:sp>
        <p:sp>
          <p:nvSpPr>
            <p:cNvPr id="71708" name="Text Box 23"/>
            <p:cNvSpPr txBox="1">
              <a:spLocks noChangeArrowheads="1"/>
            </p:cNvSpPr>
            <p:nvPr/>
          </p:nvSpPr>
          <p:spPr bwMode="auto">
            <a:xfrm>
              <a:off x="6599238" y="2184400"/>
              <a:ext cx="1536700" cy="1262063"/>
            </a:xfrm>
            <a:prstGeom prst="rect">
              <a:avLst/>
            </a:prstGeom>
            <a:solidFill>
              <a:schemeClr val="accent4">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7030A0"/>
                  </a:solidFill>
                  <a:latin typeface="Times New Roman" panose="02020603050405020304" pitchFamily="18" charset="0"/>
                  <a:cs typeface="Times New Roman" panose="02020603050405020304" pitchFamily="18" charset="0"/>
                </a:rPr>
                <a:t>I</a:t>
              </a:r>
              <a:r>
                <a:rPr lang="en-US" altLang="zh-CN" sz="2000" b="1" i="1" baseline="-25000">
                  <a:solidFill>
                    <a:srgbClr val="7030A0"/>
                  </a:solidFill>
                  <a:latin typeface="Times New Roman" panose="02020603050405020304" pitchFamily="18" charset="0"/>
                  <a:cs typeface="Times New Roman" panose="02020603050405020304" pitchFamily="18" charset="0"/>
                </a:rPr>
                <a:t>8</a:t>
              </a:r>
              <a:r>
                <a:rPr lang="en-US" altLang="zh-CN" sz="2000" b="1">
                  <a:solidFill>
                    <a:srgbClr val="7030A0"/>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rgbClr val="7030A0"/>
                  </a:solidFill>
                  <a:latin typeface="Times New Roman" panose="02020603050405020304" pitchFamily="18" charset="0"/>
                  <a:cs typeface="Times New Roman" panose="02020603050405020304" pitchFamily="18" charset="0"/>
                </a:rPr>
                <a:t>A → a · A </a:t>
              </a:r>
              <a:r>
                <a:rPr lang="zh-CN" altLang="en-US" sz="1800" b="1" i="1">
                  <a:solidFill>
                    <a:srgbClr val="7030A0"/>
                  </a:solidFill>
                  <a:latin typeface="Times New Roman" panose="02020603050405020304" pitchFamily="18" charset="0"/>
                  <a:cs typeface="Times New Roman" panose="02020603050405020304" pitchFamily="18" charset="0"/>
                </a:rPr>
                <a:t> </a:t>
              </a:r>
              <a:r>
                <a:rPr lang="en-US" altLang="zh-CN" sz="1800" b="1" i="1">
                  <a:solidFill>
                    <a:srgbClr val="7030A0"/>
                  </a:solidFill>
                  <a:latin typeface="Times New Roman" panose="02020603050405020304" pitchFamily="18" charset="0"/>
                  <a:cs typeface="Times New Roman" panose="02020603050405020304" pitchFamily="18" charset="0"/>
                </a:rPr>
                <a:t>, </a:t>
              </a:r>
              <a:r>
                <a:rPr lang="en-US" altLang="zh-CN" sz="1800" b="1">
                  <a:solidFill>
                    <a:srgbClr val="7030A0"/>
                  </a:solidFill>
                  <a:latin typeface="华文楷体" panose="02010600040101010101" pitchFamily="2" charset="-122"/>
                  <a:cs typeface="Times New Roman" panose="02020603050405020304" pitchFamily="18" charset="0"/>
                </a:rPr>
                <a:t>$</a:t>
              </a:r>
              <a:endParaRPr lang="en-US" altLang="zh-CN" sz="1800" b="1" i="1">
                <a:solidFill>
                  <a:srgbClr val="7030A0"/>
                </a:solidFill>
                <a:latin typeface="Times New Roman" panose="02020603050405020304" pitchFamily="18" charset="0"/>
                <a:cs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a:solidFill>
                    <a:srgbClr val="7030A0"/>
                  </a:solidFill>
                  <a:latin typeface="Times New Roman" panose="02020603050405020304" pitchFamily="18" charset="0"/>
                  <a:cs typeface="Times New Roman" panose="02020603050405020304" pitchFamily="18" charset="0"/>
                </a:rPr>
                <a:t>A → · aA </a:t>
              </a:r>
              <a:r>
                <a:rPr lang="zh-CN" altLang="en-US" sz="1800" b="1" i="1">
                  <a:solidFill>
                    <a:srgbClr val="7030A0"/>
                  </a:solidFill>
                  <a:latin typeface="Times New Roman" panose="02020603050405020304" pitchFamily="18" charset="0"/>
                  <a:cs typeface="Times New Roman" panose="02020603050405020304" pitchFamily="18" charset="0"/>
                </a:rPr>
                <a:t> </a:t>
              </a:r>
              <a:r>
                <a:rPr lang="en-US" altLang="zh-CN" sz="1800" b="1" i="1">
                  <a:solidFill>
                    <a:srgbClr val="7030A0"/>
                  </a:solidFill>
                  <a:latin typeface="Times New Roman" panose="02020603050405020304" pitchFamily="18" charset="0"/>
                  <a:cs typeface="Times New Roman" panose="02020603050405020304" pitchFamily="18" charset="0"/>
                </a:rPr>
                <a:t>, </a:t>
              </a:r>
              <a:r>
                <a:rPr lang="en-US" altLang="zh-CN" sz="1800" b="1">
                  <a:solidFill>
                    <a:srgbClr val="7030A0"/>
                  </a:solidFill>
                  <a:latin typeface="华文楷体" panose="02010600040101010101" pitchFamily="2" charset="-122"/>
                  <a:cs typeface="Times New Roman" panose="02020603050405020304" pitchFamily="18" charset="0"/>
                </a:rPr>
                <a:t>$</a:t>
              </a:r>
              <a:endParaRPr lang="en-US" altLang="zh-CN" sz="1800" b="1" i="1">
                <a:solidFill>
                  <a:srgbClr val="7030A0"/>
                </a:solidFill>
                <a:latin typeface="Times New Roman" panose="02020603050405020304" pitchFamily="18" charset="0"/>
                <a:cs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a:solidFill>
                    <a:srgbClr val="7030A0"/>
                  </a:solidFill>
                  <a:latin typeface="Times New Roman" panose="02020603050405020304" pitchFamily="18" charset="0"/>
                  <a:cs typeface="Times New Roman" panose="02020603050405020304" pitchFamily="18" charset="0"/>
                </a:rPr>
                <a:t>A → · d </a:t>
              </a:r>
              <a:r>
                <a:rPr lang="zh-CN" altLang="en-US" sz="2000" b="1" i="1">
                  <a:solidFill>
                    <a:srgbClr val="7030A0"/>
                  </a:solidFill>
                  <a:latin typeface="Times New Roman" panose="02020603050405020304" pitchFamily="18" charset="0"/>
                  <a:cs typeface="Times New Roman" panose="02020603050405020304" pitchFamily="18" charset="0"/>
                </a:rPr>
                <a:t> </a:t>
              </a:r>
              <a:r>
                <a:rPr lang="en-US" altLang="zh-CN" sz="2000" b="1" i="1">
                  <a:solidFill>
                    <a:srgbClr val="7030A0"/>
                  </a:solidFill>
                  <a:latin typeface="Times New Roman" panose="02020603050405020304" pitchFamily="18" charset="0"/>
                  <a:cs typeface="Times New Roman" panose="02020603050405020304" pitchFamily="18" charset="0"/>
                </a:rPr>
                <a:t>, </a:t>
              </a:r>
              <a:r>
                <a:rPr lang="en-US" altLang="zh-CN" sz="2000" b="1">
                  <a:solidFill>
                    <a:srgbClr val="7030A0"/>
                  </a:solidFill>
                  <a:latin typeface="华文楷体" panose="02010600040101010101" pitchFamily="2" charset="-122"/>
                  <a:cs typeface="Times New Roman" panose="02020603050405020304" pitchFamily="18" charset="0"/>
                </a:rPr>
                <a:t>$</a:t>
              </a:r>
              <a:endParaRPr lang="en-US" altLang="zh-CN" sz="2000" b="1" i="1">
                <a:solidFill>
                  <a:srgbClr val="7030A0"/>
                </a:solidFill>
                <a:latin typeface="Times New Roman" panose="02020603050405020304" pitchFamily="18" charset="0"/>
                <a:cs typeface="Times New Roman" panose="02020603050405020304" pitchFamily="18" charset="0"/>
              </a:endParaRPr>
            </a:p>
          </p:txBody>
        </p:sp>
        <p:sp>
          <p:nvSpPr>
            <p:cNvPr id="71709" name="Line 24"/>
            <p:cNvSpPr>
              <a:spLocks noChangeShapeType="1"/>
            </p:cNvSpPr>
            <p:nvPr/>
          </p:nvSpPr>
          <p:spPr bwMode="auto">
            <a:xfrm>
              <a:off x="5970588" y="2895600"/>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0" name="Text Box 25"/>
            <p:cNvSpPr txBox="1">
              <a:spLocks noChangeArrowheads="1"/>
            </p:cNvSpPr>
            <p:nvPr/>
          </p:nvSpPr>
          <p:spPr bwMode="auto">
            <a:xfrm>
              <a:off x="6097588" y="2470150"/>
              <a:ext cx="38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711" name="Text Box 26"/>
            <p:cNvSpPr txBox="1">
              <a:spLocks noChangeArrowheads="1"/>
            </p:cNvSpPr>
            <p:nvPr/>
          </p:nvSpPr>
          <p:spPr bwMode="auto">
            <a:xfrm>
              <a:off x="6575425" y="3708400"/>
              <a:ext cx="1584325" cy="677863"/>
            </a:xfrm>
            <a:prstGeom prst="rect">
              <a:avLst/>
            </a:prstGeom>
            <a:solidFill>
              <a:schemeClr val="accent5">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9</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rgbClr val="FF0000"/>
                  </a:solidFill>
                  <a:latin typeface="Times New Roman" panose="02020603050405020304" pitchFamily="18" charset="0"/>
                  <a:cs typeface="Times New Roman" panose="02020603050405020304" pitchFamily="18" charset="0"/>
                </a:rPr>
                <a:t>A → d · , </a:t>
              </a:r>
              <a:r>
                <a:rPr lang="en-US" altLang="zh-CN" sz="1800" b="1">
                  <a:solidFill>
                    <a:srgbClr val="FF0000"/>
                  </a:solidFill>
                  <a:latin typeface="华文楷体" panose="02010600040101010101" pitchFamily="2" charset="-122"/>
                  <a:cs typeface="Times New Roman" panose="02020603050405020304" pitchFamily="18" charset="0"/>
                </a:rPr>
                <a:t>$</a:t>
              </a:r>
              <a:endParaRPr lang="en-US" altLang="zh-CN" sz="1800" b="1" i="1">
                <a:solidFill>
                  <a:srgbClr val="FF0000"/>
                </a:solidFill>
                <a:latin typeface="Times New Roman" panose="02020603050405020304" pitchFamily="18" charset="0"/>
                <a:cs typeface="Times New Roman" panose="02020603050405020304" pitchFamily="18" charset="0"/>
              </a:endParaRPr>
            </a:p>
          </p:txBody>
        </p:sp>
        <p:sp>
          <p:nvSpPr>
            <p:cNvPr id="71712" name="Line 27"/>
            <p:cNvSpPr>
              <a:spLocks noChangeShapeType="1"/>
            </p:cNvSpPr>
            <p:nvPr/>
          </p:nvSpPr>
          <p:spPr bwMode="auto">
            <a:xfrm flipV="1">
              <a:off x="6015038" y="2030413"/>
              <a:ext cx="563562" cy="53657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3" name="Text Box 28"/>
            <p:cNvSpPr txBox="1">
              <a:spLocks noChangeArrowheads="1"/>
            </p:cNvSpPr>
            <p:nvPr/>
          </p:nvSpPr>
          <p:spPr bwMode="auto">
            <a:xfrm>
              <a:off x="6024563" y="189388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714" name="Line 29"/>
            <p:cNvSpPr>
              <a:spLocks noChangeShapeType="1"/>
            </p:cNvSpPr>
            <p:nvPr/>
          </p:nvSpPr>
          <p:spPr bwMode="auto">
            <a:xfrm>
              <a:off x="5975350" y="3025775"/>
              <a:ext cx="576263" cy="80962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5" name="Text Box 34"/>
            <p:cNvSpPr txBox="1">
              <a:spLocks noChangeArrowheads="1"/>
            </p:cNvSpPr>
            <p:nvPr/>
          </p:nvSpPr>
          <p:spPr bwMode="auto">
            <a:xfrm>
              <a:off x="7323138" y="3363913"/>
              <a:ext cx="360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d</a:t>
              </a:r>
            </a:p>
          </p:txBody>
        </p:sp>
        <p:sp>
          <p:nvSpPr>
            <p:cNvPr id="71716" name="Text Box 35"/>
            <p:cNvSpPr txBox="1">
              <a:spLocks noChangeArrowheads="1"/>
            </p:cNvSpPr>
            <p:nvPr/>
          </p:nvSpPr>
          <p:spPr bwMode="auto">
            <a:xfrm>
              <a:off x="2098675" y="1419225"/>
              <a:ext cx="533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p>
          </p:txBody>
        </p:sp>
        <p:sp>
          <p:nvSpPr>
            <p:cNvPr id="71717" name="Line 38"/>
            <p:cNvSpPr>
              <a:spLocks noChangeShapeType="1"/>
            </p:cNvSpPr>
            <p:nvPr/>
          </p:nvSpPr>
          <p:spPr bwMode="auto">
            <a:xfrm flipV="1">
              <a:off x="8683625" y="1385888"/>
              <a:ext cx="0" cy="1135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8" name="Text Box 39"/>
            <p:cNvSpPr txBox="1">
              <a:spLocks noChangeArrowheads="1"/>
            </p:cNvSpPr>
            <p:nvPr/>
          </p:nvSpPr>
          <p:spPr bwMode="auto">
            <a:xfrm>
              <a:off x="3114675" y="428625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719" name="Line 50"/>
            <p:cNvSpPr>
              <a:spLocks noChangeShapeType="1"/>
            </p:cNvSpPr>
            <p:nvPr/>
          </p:nvSpPr>
          <p:spPr bwMode="auto">
            <a:xfrm>
              <a:off x="7323138" y="3463925"/>
              <a:ext cx="0" cy="2698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20" name="Freeform 51"/>
            <p:cNvSpPr>
              <a:spLocks noChangeArrowheads="1"/>
            </p:cNvSpPr>
            <p:nvPr/>
          </p:nvSpPr>
          <p:spPr bwMode="auto">
            <a:xfrm>
              <a:off x="2903538" y="4408488"/>
              <a:ext cx="684212" cy="404812"/>
            </a:xfrm>
            <a:custGeom>
              <a:avLst/>
              <a:gdLst>
                <a:gd name="T0" fmla="*/ 2147483646 w 431"/>
                <a:gd name="T1" fmla="*/ 0 h 340"/>
                <a:gd name="T2" fmla="*/ 2147483646 w 431"/>
                <a:gd name="T3" fmla="*/ 2147483646 h 340"/>
                <a:gd name="T4" fmla="*/ 2147483646 w 431"/>
                <a:gd name="T5" fmla="*/ 2147483646 h 340"/>
                <a:gd name="T6" fmla="*/ 2147483646 w 431"/>
                <a:gd name="T7" fmla="*/ 0 h 340"/>
                <a:gd name="T8" fmla="*/ 0 60000 65536"/>
                <a:gd name="T9" fmla="*/ 0 60000 65536"/>
                <a:gd name="T10" fmla="*/ 0 60000 65536"/>
                <a:gd name="T11" fmla="*/ 0 60000 65536"/>
                <a:gd name="T12" fmla="*/ 0 w 431"/>
                <a:gd name="T13" fmla="*/ 0 h 340"/>
                <a:gd name="T14" fmla="*/ 431 w 431"/>
                <a:gd name="T15" fmla="*/ 340 h 340"/>
              </a:gdLst>
              <a:ahLst/>
              <a:cxnLst>
                <a:cxn ang="T8">
                  <a:pos x="T0" y="T1"/>
                </a:cxn>
                <a:cxn ang="T9">
                  <a:pos x="T2" y="T3"/>
                </a:cxn>
                <a:cxn ang="T10">
                  <a:pos x="T4" y="T5"/>
                </a:cxn>
                <a:cxn ang="T11">
                  <a:pos x="T6" y="T7"/>
                </a:cxn>
              </a:cxnLst>
              <a:rect l="T12" t="T13" r="T14" b="T15"/>
              <a:pathLst>
                <a:path w="431" h="340">
                  <a:moveTo>
                    <a:pt x="431" y="0"/>
                  </a:moveTo>
                  <a:cubicBezTo>
                    <a:pt x="397" y="147"/>
                    <a:pt x="363" y="294"/>
                    <a:pt x="295" y="317"/>
                  </a:cubicBezTo>
                  <a:cubicBezTo>
                    <a:pt x="227" y="340"/>
                    <a:pt x="46" y="189"/>
                    <a:pt x="23" y="136"/>
                  </a:cubicBezTo>
                  <a:cubicBezTo>
                    <a:pt x="0" y="83"/>
                    <a:pt x="79" y="41"/>
                    <a:pt x="159" y="0"/>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1" name="Text Box 52"/>
            <p:cNvSpPr txBox="1">
              <a:spLocks noChangeArrowheads="1"/>
            </p:cNvSpPr>
            <p:nvPr/>
          </p:nvSpPr>
          <p:spPr bwMode="auto">
            <a:xfrm>
              <a:off x="5953125" y="3292475"/>
              <a:ext cx="360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d</a:t>
              </a:r>
            </a:p>
          </p:txBody>
        </p:sp>
        <p:sp>
          <p:nvSpPr>
            <p:cNvPr id="71722" name="Line 53"/>
            <p:cNvSpPr>
              <a:spLocks noChangeShapeType="1"/>
            </p:cNvSpPr>
            <p:nvPr/>
          </p:nvSpPr>
          <p:spPr bwMode="auto">
            <a:xfrm>
              <a:off x="8180388" y="2520950"/>
              <a:ext cx="503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3" name="Text Box 54"/>
            <p:cNvSpPr txBox="1">
              <a:spLocks noChangeArrowheads="1"/>
            </p:cNvSpPr>
            <p:nvPr/>
          </p:nvSpPr>
          <p:spPr bwMode="auto">
            <a:xfrm>
              <a:off x="7573963" y="685800"/>
              <a:ext cx="1319212" cy="677863"/>
            </a:xfrm>
            <a:prstGeom prst="rect">
              <a:avLst/>
            </a:prstGeom>
            <a:solidFill>
              <a:schemeClr val="bg1">
                <a:lumMod val="85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FF"/>
                  </a:solidFill>
                  <a:latin typeface="Times New Roman" panose="02020603050405020304" pitchFamily="18" charset="0"/>
                  <a:cs typeface="Times New Roman" panose="02020603050405020304" pitchFamily="18" charset="0"/>
                </a:rPr>
                <a:t>I</a:t>
              </a:r>
              <a:r>
                <a:rPr lang="en-US" altLang="zh-CN" sz="2000" b="1" i="1" baseline="-25000">
                  <a:solidFill>
                    <a:srgbClr val="0000FF"/>
                  </a:solidFill>
                  <a:latin typeface="Times New Roman" panose="02020603050405020304" pitchFamily="18" charset="0"/>
                  <a:cs typeface="Times New Roman" panose="02020603050405020304" pitchFamily="18" charset="0"/>
                </a:rPr>
                <a:t>10</a:t>
              </a:r>
              <a:r>
                <a:rPr lang="en-US" altLang="zh-CN" sz="2000" b="1">
                  <a:solidFill>
                    <a:srgbClr val="0000FF"/>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rgbClr val="0000FF"/>
                  </a:solidFill>
                  <a:latin typeface="Times New Roman" panose="02020603050405020304" pitchFamily="18" charset="0"/>
                  <a:cs typeface="Times New Roman" panose="02020603050405020304" pitchFamily="18" charset="0"/>
                </a:rPr>
                <a:t>A → aA· , </a:t>
              </a:r>
              <a:r>
                <a:rPr lang="en-US" altLang="zh-CN" sz="1800" b="1">
                  <a:solidFill>
                    <a:srgbClr val="0000FF"/>
                  </a:solidFill>
                  <a:latin typeface="华文楷体" panose="02010600040101010101" pitchFamily="2" charset="-122"/>
                  <a:cs typeface="Times New Roman" panose="02020603050405020304" pitchFamily="18" charset="0"/>
                </a:rPr>
                <a:t>$</a:t>
              </a:r>
              <a:endParaRPr lang="en-US" altLang="zh-CN" sz="1800" b="1" i="1">
                <a:solidFill>
                  <a:srgbClr val="0000FF"/>
                </a:solidFill>
                <a:latin typeface="Times New Roman" panose="02020603050405020304" pitchFamily="18" charset="0"/>
                <a:cs typeface="Times New Roman" panose="02020603050405020304" pitchFamily="18" charset="0"/>
              </a:endParaRPr>
            </a:p>
          </p:txBody>
        </p:sp>
        <p:sp>
          <p:nvSpPr>
            <p:cNvPr id="71724" name="Freeform 55"/>
            <p:cNvSpPr>
              <a:spLocks noChangeArrowheads="1"/>
            </p:cNvSpPr>
            <p:nvPr/>
          </p:nvSpPr>
          <p:spPr bwMode="auto">
            <a:xfrm>
              <a:off x="8143875" y="2947988"/>
              <a:ext cx="431800" cy="323850"/>
            </a:xfrm>
            <a:custGeom>
              <a:avLst/>
              <a:gdLst>
                <a:gd name="T0" fmla="*/ 0 w 272"/>
                <a:gd name="T1" fmla="*/ 0 h 272"/>
                <a:gd name="T2" fmla="*/ 2147483646 w 272"/>
                <a:gd name="T3" fmla="*/ 2147483646 h 272"/>
                <a:gd name="T4" fmla="*/ 0 w 272"/>
                <a:gd name="T5" fmla="*/ 2147483646 h 272"/>
                <a:gd name="T6" fmla="*/ 0 60000 65536"/>
                <a:gd name="T7" fmla="*/ 0 60000 65536"/>
                <a:gd name="T8" fmla="*/ 0 60000 65536"/>
                <a:gd name="T9" fmla="*/ 0 w 272"/>
                <a:gd name="T10" fmla="*/ 0 h 272"/>
                <a:gd name="T11" fmla="*/ 272 w 272"/>
                <a:gd name="T12" fmla="*/ 272 h 272"/>
              </a:gdLst>
              <a:ahLst/>
              <a:cxnLst>
                <a:cxn ang="T6">
                  <a:pos x="T0" y="T1"/>
                </a:cxn>
                <a:cxn ang="T7">
                  <a:pos x="T2" y="T3"/>
                </a:cxn>
                <a:cxn ang="T8">
                  <a:pos x="T4" y="T5"/>
                </a:cxn>
              </a:cxnLst>
              <a:rect l="T9" t="T10" r="T11" b="T12"/>
              <a:pathLst>
                <a:path w="272" h="272">
                  <a:moveTo>
                    <a:pt x="0" y="0"/>
                  </a:moveTo>
                  <a:cubicBezTo>
                    <a:pt x="136" y="23"/>
                    <a:pt x="272" y="46"/>
                    <a:pt x="272" y="91"/>
                  </a:cubicBezTo>
                  <a:cubicBezTo>
                    <a:pt x="272" y="136"/>
                    <a:pt x="136" y="204"/>
                    <a:pt x="0" y="272"/>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5" name="Text Box 56"/>
            <p:cNvSpPr txBox="1">
              <a:spLocks noChangeArrowheads="1"/>
            </p:cNvSpPr>
            <p:nvPr/>
          </p:nvSpPr>
          <p:spPr bwMode="auto">
            <a:xfrm>
              <a:off x="8359775" y="30559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726" name="Line 57"/>
            <p:cNvSpPr>
              <a:spLocks noChangeShapeType="1"/>
            </p:cNvSpPr>
            <p:nvPr/>
          </p:nvSpPr>
          <p:spPr bwMode="auto">
            <a:xfrm flipV="1">
              <a:off x="8683625" y="1385888"/>
              <a:ext cx="0" cy="1135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27" name="Line 58"/>
            <p:cNvSpPr>
              <a:spLocks noChangeShapeType="1"/>
            </p:cNvSpPr>
            <p:nvPr/>
          </p:nvSpPr>
          <p:spPr bwMode="auto">
            <a:xfrm>
              <a:off x="8180388" y="2520950"/>
              <a:ext cx="503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8" name="Line 60"/>
            <p:cNvSpPr>
              <a:spLocks noChangeShapeType="1"/>
            </p:cNvSpPr>
            <p:nvPr/>
          </p:nvSpPr>
          <p:spPr bwMode="auto">
            <a:xfrm flipV="1">
              <a:off x="8683625" y="1385888"/>
              <a:ext cx="0" cy="1135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29" name="Line 61"/>
            <p:cNvSpPr>
              <a:spLocks noChangeShapeType="1"/>
            </p:cNvSpPr>
            <p:nvPr/>
          </p:nvSpPr>
          <p:spPr bwMode="auto">
            <a:xfrm>
              <a:off x="8180388" y="2520950"/>
              <a:ext cx="503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0" name="Line 64"/>
            <p:cNvSpPr>
              <a:spLocks noChangeShapeType="1"/>
            </p:cNvSpPr>
            <p:nvPr/>
          </p:nvSpPr>
          <p:spPr bwMode="auto">
            <a:xfrm flipV="1">
              <a:off x="8683625" y="1385888"/>
              <a:ext cx="0" cy="1135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31" name="Line 65"/>
            <p:cNvSpPr>
              <a:spLocks noChangeShapeType="1"/>
            </p:cNvSpPr>
            <p:nvPr/>
          </p:nvSpPr>
          <p:spPr bwMode="auto">
            <a:xfrm>
              <a:off x="8180388" y="2520950"/>
              <a:ext cx="5032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2" name="Line 66"/>
            <p:cNvSpPr>
              <a:spLocks noChangeShapeType="1"/>
            </p:cNvSpPr>
            <p:nvPr/>
          </p:nvSpPr>
          <p:spPr bwMode="auto">
            <a:xfrm>
              <a:off x="4008438" y="2603500"/>
              <a:ext cx="50323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33" name="Line 67"/>
            <p:cNvSpPr>
              <a:spLocks noChangeShapeType="1"/>
            </p:cNvSpPr>
            <p:nvPr/>
          </p:nvSpPr>
          <p:spPr bwMode="auto">
            <a:xfrm>
              <a:off x="1201738" y="3195638"/>
              <a:ext cx="0" cy="6731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34" name="Line 68"/>
            <p:cNvSpPr>
              <a:spLocks noChangeShapeType="1"/>
            </p:cNvSpPr>
            <p:nvPr/>
          </p:nvSpPr>
          <p:spPr bwMode="auto">
            <a:xfrm>
              <a:off x="1852613" y="2740025"/>
              <a:ext cx="750887" cy="6238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35" name="Line 69"/>
            <p:cNvSpPr>
              <a:spLocks noChangeShapeType="1"/>
            </p:cNvSpPr>
            <p:nvPr/>
          </p:nvSpPr>
          <p:spPr bwMode="auto">
            <a:xfrm flipV="1">
              <a:off x="8683625" y="1385888"/>
              <a:ext cx="0" cy="11350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36" name="Line 70"/>
            <p:cNvSpPr>
              <a:spLocks noChangeShapeType="1"/>
            </p:cNvSpPr>
            <p:nvPr/>
          </p:nvSpPr>
          <p:spPr bwMode="auto">
            <a:xfrm>
              <a:off x="8180388" y="2520950"/>
              <a:ext cx="5032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37" name="Text Box 19"/>
            <p:cNvSpPr txBox="1">
              <a:spLocks noChangeArrowheads="1"/>
            </p:cNvSpPr>
            <p:nvPr/>
          </p:nvSpPr>
          <p:spPr bwMode="auto">
            <a:xfrm>
              <a:off x="8256588" y="17653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3" name="弧形 2"/>
            <p:cNvSpPr/>
            <p:nvPr/>
          </p:nvSpPr>
          <p:spPr>
            <a:xfrm>
              <a:off x="1692275" y="4557713"/>
              <a:ext cx="71438" cy="46037"/>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58" name="Rectangle 72"/>
          <p:cNvSpPr>
            <a:spLocks noChangeArrowheads="1"/>
          </p:cNvSpPr>
          <p:nvPr/>
        </p:nvSpPr>
        <p:spPr bwMode="auto">
          <a:xfrm>
            <a:off x="203200" y="1166813"/>
            <a:ext cx="1122423" cy="400110"/>
          </a:xfrm>
          <a:prstGeom prst="rect">
            <a:avLst/>
          </a:prstGeom>
          <a:solidFill>
            <a:schemeClr val="accent5">
              <a:lumMod val="60000"/>
              <a:lumOff val="40000"/>
            </a:schemeClr>
          </a:solidFill>
          <a:ln w="12700">
            <a:solidFill>
              <a:schemeClr val="tx1"/>
            </a:solidFill>
            <a:miter lim="800000"/>
          </a:ln>
        </p:spPr>
        <p:txBody>
          <a:bodyPr wrap="none">
            <a:spAutoFit/>
          </a:bodyPr>
          <a:lstStyle/>
          <a:p>
            <a:pPr eaLnBrk="1" hangingPunct="1">
              <a:buFont typeface="Arial" panose="020B0604020202020204" pitchFamily="34" charset="0"/>
              <a:buNone/>
              <a:defRPr/>
            </a:pPr>
            <a:r>
              <a:rPr lang="zh-CN" altLang="en-US" sz="2000" b="1" noProof="1">
                <a:latin typeface="华文楷体" panose="02010600040101010101" pitchFamily="2" charset="-122"/>
                <a:ea typeface="华文楷体" panose="02010600040101010101" pitchFamily="2" charset="-122"/>
                <a:cs typeface="+mn-ea"/>
              </a:rPr>
              <a:t>输入</a:t>
            </a:r>
            <a:r>
              <a:rPr lang="en-US" altLang="zh-CN" sz="2000" b="1" i="1" noProof="1">
                <a:latin typeface="Times New Roman" panose="02020603050405020304" pitchFamily="18" charset="0"/>
                <a:ea typeface="Times New Roman" panose="02020603050405020304" pitchFamily="18" charset="0"/>
                <a:cs typeface="+mn-ea"/>
              </a:rPr>
              <a:t> ad</a:t>
            </a:r>
            <a:r>
              <a:rPr lang="en-US" altLang="zh-CN" b="1" noProof="1">
                <a:latin typeface="华文楷体" panose="02010600040101010101" pitchFamily="2" charset="-122"/>
                <a:cs typeface="+mn-ea"/>
              </a:rPr>
              <a:t>$</a:t>
            </a:r>
            <a:endParaRPr lang="zh-CN" altLang="en-US" b="1" noProof="1">
              <a:latin typeface="华文楷体" panose="02010600040101010101" pitchFamily="2" charset="-122"/>
            </a:endParaRPr>
          </a:p>
        </p:txBody>
      </p:sp>
      <p:sp>
        <p:nvSpPr>
          <p:cNvPr id="5" name="灯片编号占位符 4">
            <a:extLst>
              <a:ext uri="{FF2B5EF4-FFF2-40B4-BE49-F238E27FC236}">
                <a16:creationId xmlns:a16="http://schemas.microsoft.com/office/drawing/2014/main" id="{57CC39CE-04CD-4A32-85DA-74C88CC3E392}"/>
              </a:ext>
            </a:extLst>
          </p:cNvPr>
          <p:cNvSpPr>
            <a:spLocks noGrp="1"/>
          </p:cNvSpPr>
          <p:nvPr>
            <p:ph type="sldNum" sz="quarter" idx="12"/>
          </p:nvPr>
        </p:nvSpPr>
        <p:spPr/>
        <p:txBody>
          <a:bodyPr/>
          <a:lstStyle/>
          <a:p>
            <a:pPr>
              <a:defRPr/>
            </a:pPr>
            <a:fld id="{76D20AB1-C80E-44EB-B890-88EEF3B3DC08}" type="slidenum">
              <a:rPr lang="zh-CN" altLang="en-US" smtClean="0"/>
              <a:pPr>
                <a:defRPr/>
              </a:pPr>
              <a:t>30</a:t>
            </a:fld>
            <a:endParaRPr lang="en-US" altLang="zh-CN"/>
          </a:p>
        </p:txBody>
      </p:sp>
      <p:sp>
        <p:nvSpPr>
          <p:cNvPr id="60" name="Rectangle 117">
            <a:extLst>
              <a:ext uri="{FF2B5EF4-FFF2-40B4-BE49-F238E27FC236}">
                <a16:creationId xmlns:a16="http://schemas.microsoft.com/office/drawing/2014/main" id="{FF644DC7-DE11-44FC-B470-3CE659A02BAD}"/>
              </a:ext>
            </a:extLst>
          </p:cNvPr>
          <p:cNvSpPr>
            <a:spLocks noChangeArrowheads="1"/>
          </p:cNvSpPr>
          <p:nvPr/>
        </p:nvSpPr>
        <p:spPr bwMode="auto">
          <a:xfrm>
            <a:off x="203200" y="4742249"/>
            <a:ext cx="2911474" cy="369332"/>
          </a:xfrm>
          <a:prstGeom prst="rect">
            <a:avLst/>
          </a:prstGeom>
          <a:solidFill>
            <a:schemeClr val="accent5">
              <a:lumMod val="60000"/>
              <a:lumOff val="40000"/>
            </a:schemeClr>
          </a:solidFill>
          <a:ln w="12700">
            <a:solidFill>
              <a:schemeClr val="tx1"/>
            </a:solidFill>
            <a:miter lim="800000"/>
          </a:ln>
        </p:spPr>
        <p:txBody>
          <a:bodyPr wrap="square" anchor="ctr">
            <a:spAutoFit/>
          </a:bodyPr>
          <a:lstStyle/>
          <a:p>
            <a:pPr eaLnBrk="1" hangingPunct="1">
              <a:buFont typeface="Arial" panose="020B0604020202020204" pitchFamily="34" charset="0"/>
              <a:buNone/>
              <a:defRPr/>
            </a:pPr>
            <a:r>
              <a:rPr lang="en-US" altLang="zh-CN" b="1" i="1" noProof="1">
                <a:latin typeface="Times New Roman" pitchFamily="18" charset="0"/>
                <a:ea typeface="Times New Roman" pitchFamily="18" charset="0"/>
                <a:cs typeface="华文楷体" pitchFamily="2" charset="-122"/>
              </a:rPr>
              <a:t>LR</a:t>
            </a:r>
            <a:r>
              <a:rPr lang="zh-CN" altLang="en-US" b="1" noProof="1">
                <a:latin typeface="Times New Roman" pitchFamily="18" charset="0"/>
                <a:ea typeface="楷体" pitchFamily="49" charset="-122"/>
                <a:cs typeface="华文楷体" pitchFamily="2" charset="-122"/>
              </a:rPr>
              <a:t>分析法能尽早</a:t>
            </a:r>
            <a:r>
              <a:rPr lang="zh-CN" altLang="en-US" b="1" noProof="1">
                <a:latin typeface="Times New Roman" pitchFamily="18" charset="0"/>
                <a:ea typeface="楷体" pitchFamily="49" charset="-122"/>
                <a:cs typeface="Times New Roman" pitchFamily="18" charset="0"/>
              </a:rPr>
              <a:t>发现错误。</a:t>
            </a:r>
            <a:endParaRPr lang="zh-CN" altLang="zh-CN" b="1" noProof="1">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2151"/>
                                        </p:tgtEl>
                                        <p:attrNameLst>
                                          <p:attrName>style.visibility</p:attrName>
                                        </p:attrNameLst>
                                      </p:cBhvr>
                                      <p:to>
                                        <p:strVal val="visible"/>
                                      </p:to>
                                    </p:set>
                                    <p:anim calcmode="lin" valueType="num">
                                      <p:cBhvr>
                                        <p:cTn id="7" dur="500" fill="hold"/>
                                        <p:tgtEl>
                                          <p:spTgt spid="132151"/>
                                        </p:tgtEl>
                                        <p:attrNameLst>
                                          <p:attrName>ppt_w</p:attrName>
                                        </p:attrNameLst>
                                      </p:cBhvr>
                                      <p:tavLst>
                                        <p:tav tm="0">
                                          <p:val>
                                            <p:fltVal val="0"/>
                                          </p:val>
                                        </p:tav>
                                        <p:tav tm="100000">
                                          <p:val>
                                            <p:strVal val="#ppt_w"/>
                                          </p:val>
                                        </p:tav>
                                      </p:tavLst>
                                    </p:anim>
                                    <p:anim calcmode="lin" valueType="num">
                                      <p:cBhvr>
                                        <p:cTn id="8" dur="500" fill="hold"/>
                                        <p:tgtEl>
                                          <p:spTgt spid="132151"/>
                                        </p:tgtEl>
                                        <p:attrNameLst>
                                          <p:attrName>ppt_h</p:attrName>
                                        </p:attrNameLst>
                                      </p:cBhvr>
                                      <p:tavLst>
                                        <p:tav tm="0">
                                          <p:val>
                                            <p:fltVal val="0"/>
                                          </p:val>
                                        </p:tav>
                                        <p:tav tm="100000">
                                          <p:val>
                                            <p:strVal val="#ppt_h"/>
                                          </p:val>
                                        </p:tav>
                                      </p:tavLst>
                                    </p:anim>
                                    <p:animEffect transition="in" filter="fade">
                                      <p:cBhvr>
                                        <p:cTn id="9" dur="500"/>
                                        <p:tgtEl>
                                          <p:spTgt spid="13215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 calcmode="lin" valueType="num">
                                      <p:cBhvr>
                                        <p:cTn id="14" dur="500" fill="hold"/>
                                        <p:tgtEl>
                                          <p:spTgt spid="54"/>
                                        </p:tgtEl>
                                        <p:attrNameLst>
                                          <p:attrName>ppt_w</p:attrName>
                                        </p:attrNameLst>
                                      </p:cBhvr>
                                      <p:tavLst>
                                        <p:tav tm="0">
                                          <p:val>
                                            <p:fltVal val="0"/>
                                          </p:val>
                                        </p:tav>
                                        <p:tav tm="100000">
                                          <p:val>
                                            <p:strVal val="#ppt_w"/>
                                          </p:val>
                                        </p:tav>
                                      </p:tavLst>
                                    </p:anim>
                                    <p:anim calcmode="lin" valueType="num">
                                      <p:cBhvr>
                                        <p:cTn id="15" dur="500" fill="hold"/>
                                        <p:tgtEl>
                                          <p:spTgt spid="54"/>
                                        </p:tgtEl>
                                        <p:attrNameLst>
                                          <p:attrName>ppt_h</p:attrName>
                                        </p:attrNameLst>
                                      </p:cBhvr>
                                      <p:tavLst>
                                        <p:tav tm="0">
                                          <p:val>
                                            <p:fltVal val="0"/>
                                          </p:val>
                                        </p:tav>
                                        <p:tav tm="100000">
                                          <p:val>
                                            <p:strVal val="#ppt_h"/>
                                          </p:val>
                                        </p:tav>
                                      </p:tavLst>
                                    </p:anim>
                                    <p:animEffect transition="in" filter="fade">
                                      <p:cBhvr>
                                        <p:cTn id="16" dur="500"/>
                                        <p:tgtEl>
                                          <p:spTgt spid="5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8"/>
                                        </p:tgtEl>
                                        <p:attrNameLst>
                                          <p:attrName>style.visibility</p:attrName>
                                        </p:attrNameLst>
                                      </p:cBhvr>
                                      <p:to>
                                        <p:strVal val="visible"/>
                                      </p:to>
                                    </p:set>
                                    <p:anim calcmode="lin" valueType="num">
                                      <p:cBhvr>
                                        <p:cTn id="28" dur="500" fill="hold"/>
                                        <p:tgtEl>
                                          <p:spTgt spid="58"/>
                                        </p:tgtEl>
                                        <p:attrNameLst>
                                          <p:attrName>ppt_w</p:attrName>
                                        </p:attrNameLst>
                                      </p:cBhvr>
                                      <p:tavLst>
                                        <p:tav tm="0">
                                          <p:val>
                                            <p:fltVal val="0"/>
                                          </p:val>
                                        </p:tav>
                                        <p:tav tm="100000">
                                          <p:val>
                                            <p:strVal val="#ppt_w"/>
                                          </p:val>
                                        </p:tav>
                                      </p:tavLst>
                                    </p:anim>
                                    <p:anim calcmode="lin" valueType="num">
                                      <p:cBhvr>
                                        <p:cTn id="29" dur="500" fill="hold"/>
                                        <p:tgtEl>
                                          <p:spTgt spid="58"/>
                                        </p:tgtEl>
                                        <p:attrNameLst>
                                          <p:attrName>ppt_h</p:attrName>
                                        </p:attrNameLst>
                                      </p:cBhvr>
                                      <p:tavLst>
                                        <p:tav tm="0">
                                          <p:val>
                                            <p:fltVal val="0"/>
                                          </p:val>
                                        </p:tav>
                                        <p:tav tm="100000">
                                          <p:val>
                                            <p:strVal val="#ppt_h"/>
                                          </p:val>
                                        </p:tav>
                                      </p:tavLst>
                                    </p:anim>
                                    <p:animEffect transition="in" filter="fade">
                                      <p:cBhvr>
                                        <p:cTn id="30" dur="500"/>
                                        <p:tgtEl>
                                          <p:spTgt spid="58"/>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52373"/>
                                        </p:tgtEl>
                                        <p:attrNameLst>
                                          <p:attrName>style.visibility</p:attrName>
                                        </p:attrNameLst>
                                      </p:cBhvr>
                                      <p:to>
                                        <p:strVal val="visible"/>
                                      </p:to>
                                    </p:set>
                                    <p:anim calcmode="lin" valueType="num">
                                      <p:cBhvr>
                                        <p:cTn id="33" dur="500" fill="hold"/>
                                        <p:tgtEl>
                                          <p:spTgt spid="352373"/>
                                        </p:tgtEl>
                                        <p:attrNameLst>
                                          <p:attrName>ppt_w</p:attrName>
                                        </p:attrNameLst>
                                      </p:cBhvr>
                                      <p:tavLst>
                                        <p:tav tm="0">
                                          <p:val>
                                            <p:fltVal val="0"/>
                                          </p:val>
                                        </p:tav>
                                        <p:tav tm="100000">
                                          <p:val>
                                            <p:strVal val="#ppt_w"/>
                                          </p:val>
                                        </p:tav>
                                      </p:tavLst>
                                    </p:anim>
                                    <p:anim calcmode="lin" valueType="num">
                                      <p:cBhvr>
                                        <p:cTn id="34" dur="500" fill="hold"/>
                                        <p:tgtEl>
                                          <p:spTgt spid="352373"/>
                                        </p:tgtEl>
                                        <p:attrNameLst>
                                          <p:attrName>ppt_h</p:attrName>
                                        </p:attrNameLst>
                                      </p:cBhvr>
                                      <p:tavLst>
                                        <p:tav tm="0">
                                          <p:val>
                                            <p:fltVal val="0"/>
                                          </p:val>
                                        </p:tav>
                                        <p:tav tm="100000">
                                          <p:val>
                                            <p:strVal val="#ppt_h"/>
                                          </p:val>
                                        </p:tav>
                                      </p:tavLst>
                                    </p:anim>
                                    <p:animEffect transition="in" filter="fade">
                                      <p:cBhvr>
                                        <p:cTn id="35" dur="500"/>
                                        <p:tgtEl>
                                          <p:spTgt spid="35237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p:cTn id="38" dur="500" fill="hold"/>
                                        <p:tgtEl>
                                          <p:spTgt spid="60"/>
                                        </p:tgtEl>
                                        <p:attrNameLst>
                                          <p:attrName>ppt_w</p:attrName>
                                        </p:attrNameLst>
                                      </p:cBhvr>
                                      <p:tavLst>
                                        <p:tav tm="0">
                                          <p:val>
                                            <p:fltVal val="0"/>
                                          </p:val>
                                        </p:tav>
                                        <p:tav tm="100000">
                                          <p:val>
                                            <p:strVal val="#ppt_w"/>
                                          </p:val>
                                        </p:tav>
                                      </p:tavLst>
                                    </p:anim>
                                    <p:anim calcmode="lin" valueType="num">
                                      <p:cBhvr>
                                        <p:cTn id="39" dur="500" fill="hold"/>
                                        <p:tgtEl>
                                          <p:spTgt spid="60"/>
                                        </p:tgtEl>
                                        <p:attrNameLst>
                                          <p:attrName>ppt_h</p:attrName>
                                        </p:attrNameLst>
                                      </p:cBhvr>
                                      <p:tavLst>
                                        <p:tav tm="0">
                                          <p:val>
                                            <p:fltVal val="0"/>
                                          </p:val>
                                        </p:tav>
                                        <p:tav tm="100000">
                                          <p:val>
                                            <p:strVal val="#ppt_h"/>
                                          </p:val>
                                        </p:tav>
                                      </p:tavLst>
                                    </p:anim>
                                    <p:animEffect transition="in" filter="fade">
                                      <p:cBhvr>
                                        <p:cTn id="4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373" grpId="0" animBg="1"/>
      <p:bldP spid="132151" grpId="0" animBg="1"/>
      <p:bldP spid="54" grpId="0" animBg="1"/>
      <p:bldP spid="58" grpId="0" animBg="1"/>
      <p:bldP spid="6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755650" y="484188"/>
            <a:ext cx="7931150" cy="358775"/>
          </a:xfrm>
        </p:spPr>
        <p:txBody>
          <a:bodyPr/>
          <a:lstStyle/>
          <a:p>
            <a:pPr eaLnBrk="1" hangingPunct="1"/>
            <a:r>
              <a:rPr lang="zh-CN" altLang="en-US" sz="2800">
                <a:solidFill>
                  <a:schemeClr val="tx1"/>
                </a:solidFill>
                <a:latin typeface="微软雅黑" panose="020B0503020204020204" pitchFamily="34" charset="-122"/>
                <a:ea typeface="微软雅黑" panose="020B0503020204020204" pitchFamily="34" charset="-122"/>
              </a:rPr>
              <a:t>合并同心项集后，虽然不产生冲突，但可能会</a:t>
            </a:r>
            <a:br>
              <a:rPr lang="zh-CN" altLang="en-US" sz="2800">
                <a:solidFill>
                  <a:schemeClr val="tx1"/>
                </a:solidFill>
                <a:latin typeface="微软雅黑" panose="020B0503020204020204" pitchFamily="34" charset="-122"/>
                <a:ea typeface="微软雅黑" panose="020B0503020204020204" pitchFamily="34" charset="-122"/>
              </a:rPr>
            </a:br>
            <a:r>
              <a:rPr lang="zh-CN" altLang="en-US" sz="2800">
                <a:solidFill>
                  <a:schemeClr val="hlink"/>
                </a:solidFill>
                <a:latin typeface="微软雅黑" panose="020B0503020204020204" pitchFamily="34" charset="-122"/>
                <a:ea typeface="微软雅黑" panose="020B0503020204020204" pitchFamily="34" charset="-122"/>
              </a:rPr>
              <a:t>推迟错误的发现</a:t>
            </a:r>
          </a:p>
        </p:txBody>
      </p:sp>
      <p:sp>
        <p:nvSpPr>
          <p:cNvPr id="352373" name="Rectangle 117"/>
          <p:cNvSpPr>
            <a:spLocks noChangeArrowheads="1"/>
          </p:cNvSpPr>
          <p:nvPr/>
        </p:nvSpPr>
        <p:spPr bwMode="auto">
          <a:xfrm>
            <a:off x="6444208" y="2614613"/>
            <a:ext cx="2554709" cy="923330"/>
          </a:xfrm>
          <a:prstGeom prst="rect">
            <a:avLst/>
          </a:prstGeom>
          <a:solidFill>
            <a:schemeClr val="accent5">
              <a:lumMod val="60000"/>
              <a:lumOff val="40000"/>
            </a:schemeClr>
          </a:solidFill>
          <a:ln w="12700">
            <a:solidFill>
              <a:schemeClr val="tx1"/>
            </a:solidFill>
            <a:miter lim="800000"/>
          </a:ln>
        </p:spPr>
        <p:txBody>
          <a:bodyPr wrap="square" anchor="ctr">
            <a:spAutoFit/>
          </a:bodyPr>
          <a:lstStyle/>
          <a:p>
            <a:pPr eaLnBrk="1" hangingPunct="1">
              <a:buFont typeface="Arial" panose="020B0604020202020204" pitchFamily="34" charset="0"/>
              <a:buNone/>
              <a:defRPr/>
            </a:pPr>
            <a:r>
              <a:rPr lang="en-US" altLang="zh-CN" b="1" noProof="1">
                <a:latin typeface="Times New Roman" pitchFamily="18" charset="0"/>
                <a:ea typeface="楷体" pitchFamily="49" charset="-122"/>
                <a:cs typeface="Times New Roman" pitchFamily="18" charset="0"/>
              </a:rPr>
              <a:t>LALR</a:t>
            </a:r>
            <a:r>
              <a:rPr lang="zh-CN" altLang="en-US" b="1" noProof="1">
                <a:latin typeface="Times New Roman" pitchFamily="18" charset="0"/>
                <a:ea typeface="楷体" pitchFamily="49" charset="-122"/>
                <a:cs typeface="Times New Roman" pitchFamily="18" charset="0"/>
              </a:rPr>
              <a:t>分析器在发现</a:t>
            </a:r>
            <a:r>
              <a:rPr lang="en-US" altLang="zh-CN" b="1" i="1" noProof="1">
                <a:latin typeface="Times New Roman" pitchFamily="18" charset="0"/>
                <a:ea typeface="楷体" pitchFamily="49" charset="-122"/>
                <a:cs typeface="Times New Roman" pitchFamily="18" charset="0"/>
              </a:rPr>
              <a:t>ad</a:t>
            </a:r>
            <a:r>
              <a:rPr lang="en-US" altLang="zh-CN" b="1" noProof="1">
                <a:latin typeface="Times New Roman" pitchFamily="18" charset="0"/>
                <a:ea typeface="楷体" pitchFamily="49" charset="-122"/>
                <a:cs typeface="Times New Roman" pitchFamily="18" charset="0"/>
              </a:rPr>
              <a:t>$</a:t>
            </a:r>
            <a:r>
              <a:rPr lang="zh-CN" altLang="en-US" b="1" noProof="1">
                <a:latin typeface="Times New Roman" pitchFamily="18" charset="0"/>
                <a:ea typeface="楷体" pitchFamily="49" charset="-122"/>
                <a:cs typeface="Times New Roman" pitchFamily="18" charset="0"/>
              </a:rPr>
              <a:t>错误之前会比</a:t>
            </a:r>
            <a:r>
              <a:rPr lang="en-US" altLang="zh-CN" b="1" noProof="1">
                <a:latin typeface="Times New Roman" pitchFamily="18" charset="0"/>
                <a:ea typeface="楷体" pitchFamily="49" charset="-122"/>
                <a:cs typeface="Times New Roman" pitchFamily="18" charset="0"/>
              </a:rPr>
              <a:t>LR</a:t>
            </a:r>
            <a:r>
              <a:rPr lang="zh-CN" altLang="en-US" b="1" noProof="1">
                <a:latin typeface="Times New Roman" pitchFamily="18" charset="0"/>
                <a:ea typeface="楷体" pitchFamily="49" charset="-122"/>
                <a:cs typeface="Times New Roman" pitchFamily="18" charset="0"/>
              </a:rPr>
              <a:t>分析多做两次归约动作。</a:t>
            </a:r>
            <a:endParaRPr lang="en-US" altLang="zh-CN" b="1" noProof="1">
              <a:latin typeface="Times New Roman" pitchFamily="18" charset="0"/>
              <a:ea typeface="楷体" pitchFamily="49" charset="-122"/>
              <a:cs typeface="Times New Roman" pitchFamily="18" charset="0"/>
            </a:endParaRPr>
          </a:p>
        </p:txBody>
      </p:sp>
      <p:sp>
        <p:nvSpPr>
          <p:cNvPr id="132151" name="矩形 2"/>
          <p:cNvSpPr>
            <a:spLocks noChangeArrowheads="1"/>
          </p:cNvSpPr>
          <p:nvPr/>
        </p:nvSpPr>
        <p:spPr bwMode="auto">
          <a:xfrm>
            <a:off x="4254500" y="752475"/>
            <a:ext cx="1452563" cy="1477963"/>
          </a:xfrm>
          <a:prstGeom prst="rect">
            <a:avLst/>
          </a:prstGeom>
          <a:solidFill>
            <a:schemeClr val="accent5">
              <a:lumMod val="60000"/>
              <a:lumOff val="40000"/>
            </a:schemeClr>
          </a:solidFill>
          <a:ln>
            <a:solidFill>
              <a:schemeClr val="tx1"/>
            </a:solidFill>
          </a:ln>
        </p:spPr>
        <p:txBody>
          <a:bodyPr>
            <a:spAutoFit/>
          </a:bodyPr>
          <a:lstStyle/>
          <a:p>
            <a:pPr eaLnBrk="1" hangingPunct="1">
              <a:buClr>
                <a:srgbClr val="000000"/>
              </a:buClr>
              <a:buFont typeface="Arial" panose="020B0604020202020204" pitchFamily="34" charset="0"/>
              <a:buNone/>
              <a:defRPr/>
            </a:pPr>
            <a:r>
              <a:rPr lang="zh-CN" altLang="en-US" b="1" noProof="1">
                <a:latin typeface="楷体" pitchFamily="49" charset="-122"/>
                <a:ea typeface="楷体" pitchFamily="49" charset="-122"/>
                <a:cs typeface="华文楷体" pitchFamily="2" charset="-122"/>
              </a:rPr>
              <a:t>例</a:t>
            </a:r>
            <a:endParaRPr lang="zh-CN" altLang="zh-CN" b="1" noProof="1">
              <a:latin typeface="楷体" pitchFamily="49" charset="-122"/>
              <a:ea typeface="楷体" pitchFamily="49" charset="-122"/>
              <a:cs typeface="Times New Roman" pitchFamily="18" charset="0"/>
            </a:endParaRPr>
          </a:p>
          <a:p>
            <a:pPr eaLnBrk="1" hangingPunct="1">
              <a:buClr>
                <a:srgbClr val="000000"/>
              </a:buClr>
              <a:buFont typeface="Arial" panose="020B0604020202020204" pitchFamily="34" charset="0"/>
              <a:buNone/>
              <a:defRPr/>
            </a:pPr>
            <a:r>
              <a:rPr lang="zh-CN" altLang="zh-CN" b="1" noProof="1">
                <a:latin typeface="Times New Roman" pitchFamily="18" charset="0"/>
                <a:ea typeface="Times New Roman" pitchFamily="18" charset="0"/>
                <a:cs typeface="华文楷体" pitchFamily="2" charset="-122"/>
              </a:rPr>
              <a:t>(0) </a:t>
            </a:r>
            <a:r>
              <a:rPr lang="en-US" altLang="zh-CN" b="1" i="1" noProof="1">
                <a:latin typeface="Times New Roman" pitchFamily="18" charset="0"/>
                <a:ea typeface="Times New Roman" pitchFamily="18" charset="0"/>
                <a:cs typeface="华文楷体" pitchFamily="2" charset="-122"/>
              </a:rPr>
              <a:t>S′→S</a:t>
            </a:r>
            <a:endParaRPr lang="en-US" altLang="zh-CN" b="1" i="1" noProof="1">
              <a:latin typeface="Times New Roman" pitchFamily="18" charset="0"/>
              <a:cs typeface="Times New Roman" pitchFamily="18" charset="0"/>
            </a:endParaRPr>
          </a:p>
          <a:p>
            <a:pPr eaLnBrk="1" hangingPunct="1">
              <a:buClr>
                <a:srgbClr val="000000"/>
              </a:buClr>
              <a:buFont typeface="Arial" panose="020B0604020202020204" pitchFamily="34" charset="0"/>
              <a:buNone/>
              <a:defRPr/>
            </a:pPr>
            <a:r>
              <a:rPr lang="en-US" altLang="zh-CN" b="1" noProof="1">
                <a:latin typeface="Times New Roman" pitchFamily="18" charset="0"/>
                <a:cs typeface="Times New Roman" pitchFamily="18" charset="0"/>
              </a:rPr>
              <a:t>(1) </a:t>
            </a:r>
            <a:r>
              <a:rPr lang="en-US" altLang="zh-CN" b="1" i="1" noProof="1">
                <a:latin typeface="Times New Roman" pitchFamily="18" charset="0"/>
                <a:cs typeface="Times New Roman" pitchFamily="18" charset="0"/>
              </a:rPr>
              <a:t>S → AcA</a:t>
            </a:r>
          </a:p>
          <a:p>
            <a:pPr eaLnBrk="1" hangingPunct="1">
              <a:buClr>
                <a:srgbClr val="000000"/>
              </a:buClr>
              <a:buFont typeface="Arial" panose="020B0604020202020204" pitchFamily="34" charset="0"/>
              <a:buNone/>
              <a:defRPr/>
            </a:pPr>
            <a:r>
              <a:rPr lang="en-US" altLang="zh-CN" b="1" noProof="1">
                <a:latin typeface="Times New Roman" pitchFamily="18" charset="0"/>
                <a:cs typeface="Times New Roman" pitchFamily="18" charset="0"/>
              </a:rPr>
              <a:t>(2) </a:t>
            </a:r>
            <a:r>
              <a:rPr lang="en-US" altLang="zh-CN" b="1" i="1" noProof="1">
                <a:latin typeface="Times New Roman" pitchFamily="18" charset="0"/>
                <a:cs typeface="Times New Roman" pitchFamily="18" charset="0"/>
              </a:rPr>
              <a:t>A → aA</a:t>
            </a:r>
          </a:p>
          <a:p>
            <a:pPr eaLnBrk="1" hangingPunct="1">
              <a:buClr>
                <a:srgbClr val="000000"/>
              </a:buClr>
              <a:buFont typeface="Arial" panose="020B0604020202020204" pitchFamily="34" charset="0"/>
              <a:buNone/>
              <a:defRPr/>
            </a:pPr>
            <a:r>
              <a:rPr lang="en-US" altLang="zh-CN" b="1" noProof="1">
                <a:latin typeface="Times New Roman" pitchFamily="18" charset="0"/>
                <a:cs typeface="Times New Roman" pitchFamily="18" charset="0"/>
              </a:rPr>
              <a:t>(3) </a:t>
            </a:r>
            <a:r>
              <a:rPr lang="en-US" altLang="zh-CN" b="1" i="1" noProof="1">
                <a:latin typeface="Times New Roman" pitchFamily="18" charset="0"/>
                <a:cs typeface="Times New Roman" pitchFamily="18" charset="0"/>
              </a:rPr>
              <a:t>A → d</a:t>
            </a:r>
          </a:p>
        </p:txBody>
      </p:sp>
      <p:sp>
        <p:nvSpPr>
          <p:cNvPr id="54" name="Rectangle 72"/>
          <p:cNvSpPr>
            <a:spLocks noChangeArrowheads="1"/>
          </p:cNvSpPr>
          <p:nvPr/>
        </p:nvSpPr>
        <p:spPr bwMode="auto">
          <a:xfrm>
            <a:off x="5857875" y="935038"/>
            <a:ext cx="1227138" cy="400050"/>
          </a:xfrm>
          <a:prstGeom prst="rect">
            <a:avLst/>
          </a:prstGeom>
          <a:solidFill>
            <a:schemeClr val="accent5">
              <a:lumMod val="60000"/>
              <a:lumOff val="40000"/>
            </a:schemeClr>
          </a:solidFill>
          <a:ln w="12700">
            <a:solidFill>
              <a:schemeClr val="tx1"/>
            </a:solidFill>
            <a:miter lim="800000"/>
          </a:ln>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r=a</a:t>
            </a:r>
            <a:r>
              <a:rPr lang="en-US" altLang="zh-CN" sz="2000" b="1" i="1" baseline="300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i="1" dirty="0" err="1">
                <a:latin typeface="Times New Roman" panose="02020603050405020304" pitchFamily="18" charset="0"/>
                <a:ea typeface="楷体_GB2312" panose="02010609030101010101" pitchFamily="49" charset="-122"/>
                <a:cs typeface="Times New Roman" panose="02020603050405020304" pitchFamily="18" charset="0"/>
              </a:rPr>
              <a:t>dca</a:t>
            </a:r>
            <a:r>
              <a:rPr lang="en-US" altLang="zh-CN" sz="2000" b="1" i="1" baseline="30000"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d</a:t>
            </a:r>
            <a:endParaRPr lang="zh-CN" altLang="en-US" sz="20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8" name="Rectangle 72"/>
          <p:cNvSpPr>
            <a:spLocks noChangeArrowheads="1"/>
          </p:cNvSpPr>
          <p:nvPr/>
        </p:nvSpPr>
        <p:spPr bwMode="auto">
          <a:xfrm>
            <a:off x="203200" y="1166813"/>
            <a:ext cx="1122423" cy="400110"/>
          </a:xfrm>
          <a:prstGeom prst="rect">
            <a:avLst/>
          </a:prstGeom>
          <a:solidFill>
            <a:schemeClr val="accent5">
              <a:lumMod val="60000"/>
              <a:lumOff val="40000"/>
            </a:schemeClr>
          </a:solidFill>
          <a:ln w="12700">
            <a:solidFill>
              <a:schemeClr val="tx1"/>
            </a:solidFill>
            <a:miter lim="800000"/>
          </a:ln>
        </p:spPr>
        <p:txBody>
          <a:bodyPr wrap="none">
            <a:spAutoFit/>
          </a:bodyPr>
          <a:lstStyle/>
          <a:p>
            <a:pPr eaLnBrk="1" hangingPunct="1">
              <a:buFont typeface="Arial" panose="020B0604020202020204" pitchFamily="34" charset="0"/>
              <a:buNone/>
              <a:defRPr/>
            </a:pPr>
            <a:r>
              <a:rPr lang="zh-CN" altLang="en-US" sz="2000" b="1" noProof="1">
                <a:latin typeface="华文楷体" panose="02010600040101010101" pitchFamily="2" charset="-122"/>
                <a:ea typeface="华文楷体" panose="02010600040101010101" pitchFamily="2" charset="-122"/>
                <a:cs typeface="+mn-ea"/>
              </a:rPr>
              <a:t>输入</a:t>
            </a:r>
            <a:r>
              <a:rPr lang="en-US" altLang="zh-CN" sz="2000" b="1" i="1" noProof="1">
                <a:latin typeface="Times New Roman" panose="02020603050405020304" pitchFamily="18" charset="0"/>
                <a:ea typeface="Times New Roman" panose="02020603050405020304" pitchFamily="18" charset="0"/>
                <a:cs typeface="+mn-ea"/>
              </a:rPr>
              <a:t> ad</a:t>
            </a:r>
            <a:r>
              <a:rPr lang="en-US" altLang="zh-CN" b="1" noProof="1">
                <a:latin typeface="华文楷体" panose="02010600040101010101" pitchFamily="2" charset="-122"/>
                <a:cs typeface="+mn-ea"/>
              </a:rPr>
              <a:t>$</a:t>
            </a:r>
            <a:endParaRPr lang="zh-CN" altLang="en-US" b="1" noProof="1">
              <a:latin typeface="华文楷体" panose="02010600040101010101" pitchFamily="2" charset="-122"/>
            </a:endParaRPr>
          </a:p>
        </p:txBody>
      </p:sp>
      <p:sp>
        <p:nvSpPr>
          <p:cNvPr id="5" name="灯片编号占位符 4">
            <a:extLst>
              <a:ext uri="{FF2B5EF4-FFF2-40B4-BE49-F238E27FC236}">
                <a16:creationId xmlns:a16="http://schemas.microsoft.com/office/drawing/2014/main" id="{57CC39CE-04CD-4A32-85DA-74C88CC3E392}"/>
              </a:ext>
            </a:extLst>
          </p:cNvPr>
          <p:cNvSpPr>
            <a:spLocks noGrp="1"/>
          </p:cNvSpPr>
          <p:nvPr>
            <p:ph type="sldNum" sz="quarter" idx="12"/>
          </p:nvPr>
        </p:nvSpPr>
        <p:spPr/>
        <p:txBody>
          <a:bodyPr/>
          <a:lstStyle/>
          <a:p>
            <a:pPr>
              <a:defRPr/>
            </a:pPr>
            <a:fld id="{76D20AB1-C80E-44EB-B890-88EEF3B3DC08}" type="slidenum">
              <a:rPr lang="zh-CN" altLang="en-US" smtClean="0"/>
              <a:pPr>
                <a:defRPr/>
              </a:pPr>
              <a:t>31</a:t>
            </a:fld>
            <a:endParaRPr lang="en-US" altLang="zh-CN"/>
          </a:p>
        </p:txBody>
      </p:sp>
      <p:grpSp>
        <p:nvGrpSpPr>
          <p:cNvPr id="10" name="组合 9">
            <a:extLst>
              <a:ext uri="{FF2B5EF4-FFF2-40B4-BE49-F238E27FC236}">
                <a16:creationId xmlns:a16="http://schemas.microsoft.com/office/drawing/2014/main" id="{0B72FC3D-D6E8-4054-BDAA-92461C863F43}"/>
              </a:ext>
            </a:extLst>
          </p:cNvPr>
          <p:cNvGrpSpPr/>
          <p:nvPr/>
        </p:nvGrpSpPr>
        <p:grpSpPr>
          <a:xfrm>
            <a:off x="439738" y="1325563"/>
            <a:ext cx="6138862" cy="3622451"/>
            <a:chOff x="439738" y="1325563"/>
            <a:chExt cx="6138862" cy="3622451"/>
          </a:xfrm>
        </p:grpSpPr>
        <p:grpSp>
          <p:nvGrpSpPr>
            <p:cNvPr id="2" name="组合 4"/>
            <p:cNvGrpSpPr>
              <a:grpSpLocks/>
            </p:cNvGrpSpPr>
            <p:nvPr/>
          </p:nvGrpSpPr>
          <p:grpSpPr bwMode="auto">
            <a:xfrm>
              <a:off x="439738" y="1325563"/>
              <a:ext cx="6138862" cy="3622451"/>
              <a:chOff x="439738" y="1325563"/>
              <a:chExt cx="6138862" cy="3622451"/>
            </a:xfrm>
          </p:grpSpPr>
          <p:sp>
            <p:nvSpPr>
              <p:cNvPr id="71690" name="Text Box 2"/>
              <p:cNvSpPr txBox="1">
                <a:spLocks noChangeArrowheads="1"/>
              </p:cNvSpPr>
              <p:nvPr/>
            </p:nvSpPr>
            <p:spPr bwMode="auto">
              <a:xfrm>
                <a:off x="439738" y="1687513"/>
                <a:ext cx="1439862" cy="1508125"/>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0</a:t>
                </a:r>
                <a:r>
                  <a:rPr lang="en-US" altLang="zh-CN"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a:t>
                </a:r>
                <a:r>
                  <a:rPr lang="en-US" altLang="zh-CN" sz="1800" b="1" i="1">
                    <a:solidFill>
                      <a:srgbClr val="000000"/>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S</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	    </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 →</a:t>
                </a:r>
                <a:r>
                  <a:rPr lang="en-US" altLang="zh-CN" sz="1800" b="1" i="1">
                    <a:solidFill>
                      <a:srgbClr val="000000"/>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AcA</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    </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A →</a:t>
                </a:r>
                <a:r>
                  <a:rPr lang="en-US" altLang="zh-CN" sz="1800" b="1" i="1">
                    <a:solidFill>
                      <a:srgbClr val="000000"/>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aA , c </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A →</a:t>
                </a:r>
                <a:r>
                  <a:rPr lang="en-US" altLang="zh-CN" sz="1800" b="1" i="1">
                    <a:solidFill>
                      <a:srgbClr val="000000"/>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d , c</a:t>
                </a:r>
                <a:endParaRPr lang="zh-CN" altLang="en-US" sz="1800" b="1" i="1">
                  <a:solidFill>
                    <a:schemeClr val="tx1"/>
                  </a:solidFill>
                  <a:latin typeface="Times New Roman" panose="02020603050405020304" pitchFamily="18" charset="0"/>
                  <a:cs typeface="Times New Roman" panose="02020603050405020304" pitchFamily="18" charset="0"/>
                </a:endParaRPr>
              </a:p>
            </p:txBody>
          </p:sp>
          <p:sp>
            <p:nvSpPr>
              <p:cNvPr id="71691" name="Text Box 3"/>
              <p:cNvSpPr txBox="1">
                <a:spLocks noChangeArrowheads="1"/>
              </p:cNvSpPr>
              <p:nvPr/>
            </p:nvSpPr>
            <p:spPr bwMode="auto">
              <a:xfrm>
                <a:off x="2587625" y="1325563"/>
                <a:ext cx="1439863" cy="67786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1</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 →S</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p:txBody>
          </p:sp>
          <p:sp>
            <p:nvSpPr>
              <p:cNvPr id="71692" name="Line 4"/>
              <p:cNvSpPr>
                <a:spLocks noChangeShapeType="1"/>
              </p:cNvSpPr>
              <p:nvPr/>
            </p:nvSpPr>
            <p:spPr bwMode="auto">
              <a:xfrm flipV="1">
                <a:off x="1862138" y="1903413"/>
                <a:ext cx="72072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3" name="Text Box 5"/>
              <p:cNvSpPr txBox="1">
                <a:spLocks noChangeArrowheads="1"/>
              </p:cNvSpPr>
              <p:nvPr/>
            </p:nvSpPr>
            <p:spPr bwMode="auto">
              <a:xfrm>
                <a:off x="2584450" y="2265363"/>
                <a:ext cx="1423988" cy="67786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2</a:t>
                </a:r>
                <a:r>
                  <a:rPr lang="en-US" altLang="zh-CN" sz="20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 →A</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cA</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p:txBody>
          </p:sp>
          <p:sp>
            <p:nvSpPr>
              <p:cNvPr id="71694" name="Line 6"/>
              <p:cNvSpPr>
                <a:spLocks noChangeShapeType="1"/>
              </p:cNvSpPr>
              <p:nvPr/>
            </p:nvSpPr>
            <p:spPr bwMode="auto">
              <a:xfrm flipV="1">
                <a:off x="1897063" y="2381250"/>
                <a:ext cx="67945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695" name="Text Box 7"/>
              <p:cNvSpPr txBox="1">
                <a:spLocks noChangeArrowheads="1"/>
              </p:cNvSpPr>
              <p:nvPr/>
            </p:nvSpPr>
            <p:spPr bwMode="auto">
              <a:xfrm>
                <a:off x="2039938" y="1954213"/>
                <a:ext cx="503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696" name="Text Box 8"/>
              <p:cNvSpPr txBox="1">
                <a:spLocks noChangeArrowheads="1"/>
              </p:cNvSpPr>
              <p:nvPr/>
            </p:nvSpPr>
            <p:spPr bwMode="auto">
              <a:xfrm>
                <a:off x="2613024" y="3165475"/>
                <a:ext cx="1595437" cy="1231106"/>
              </a:xfrm>
              <a:prstGeom prst="rect">
                <a:avLst/>
              </a:prstGeom>
              <a:solidFill>
                <a:schemeClr val="accent4">
                  <a:lumMod val="40000"/>
                  <a:lumOff val="60000"/>
                </a:schemeClr>
              </a:solidFill>
              <a:ln w="12700">
                <a:solidFill>
                  <a:schemeClr val="tx1"/>
                </a:solidFill>
                <a:miter lim="800000"/>
                <a:headEnd type="none" w="sm" len="sm"/>
                <a:tailEnd type="none" w="sm" len="sm"/>
              </a:ln>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dirty="0">
                    <a:solidFill>
                      <a:schemeClr val="tx1"/>
                    </a:solidFill>
                    <a:latin typeface="Times New Roman" panose="02020603050405020304" pitchFamily="18" charset="0"/>
                    <a:cs typeface="Times New Roman" panose="02020603050405020304" pitchFamily="18" charset="0"/>
                  </a:rPr>
                  <a:t>I</a:t>
                </a:r>
                <a:r>
                  <a:rPr lang="en-US" altLang="zh-CN" sz="2000" b="1" i="1" baseline="-25000" dirty="0">
                    <a:solidFill>
                      <a:schemeClr val="tx1"/>
                    </a:solidFill>
                    <a:latin typeface="Times New Roman" panose="02020603050405020304" pitchFamily="18" charset="0"/>
                    <a:cs typeface="Times New Roman" panose="02020603050405020304" pitchFamily="18" charset="0"/>
                  </a:rPr>
                  <a:t>3-8</a:t>
                </a:r>
                <a:r>
                  <a:rPr lang="en-US" altLang="zh-CN" sz="2000" b="1" dirty="0">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cs typeface="Times New Roman" panose="02020603050405020304" pitchFamily="18" charset="0"/>
                  </a:rPr>
                  <a:t>A → a</a:t>
                </a:r>
                <a:r>
                  <a:rPr lang="en-US" altLang="zh-CN" sz="1800" b="1" i="1" dirty="0">
                    <a:solidFill>
                      <a:srgbClr val="000000"/>
                    </a:solidFill>
                    <a:latin typeface="Times New Roman" panose="02020603050405020304" pitchFamily="18" charset="0"/>
                    <a:cs typeface="Times New Roman" panose="02020603050405020304" pitchFamily="18" charset="0"/>
                  </a:rPr>
                  <a:t> · </a:t>
                </a:r>
                <a:r>
                  <a:rPr lang="en-US" altLang="zh-CN" sz="1800" b="1" i="1" dirty="0">
                    <a:solidFill>
                      <a:schemeClr val="tx1"/>
                    </a:solidFill>
                    <a:latin typeface="Times New Roman" panose="02020603050405020304" pitchFamily="18" charset="0"/>
                    <a:cs typeface="Times New Roman" panose="02020603050405020304" pitchFamily="18" charset="0"/>
                  </a:rPr>
                  <a:t>A , c/$</a:t>
                </a:r>
              </a:p>
              <a:p>
                <a:pPr eaLnBrk="1" hangingPunct="1">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cs typeface="Times New Roman" panose="02020603050405020304" pitchFamily="18" charset="0"/>
                  </a:rPr>
                  <a:t>A → </a:t>
                </a:r>
                <a:r>
                  <a:rPr lang="en-US" altLang="zh-CN" sz="1800" b="1" i="1" dirty="0">
                    <a:solidFill>
                      <a:srgbClr val="000000"/>
                    </a:solidFill>
                    <a:latin typeface="Times New Roman" panose="02020603050405020304" pitchFamily="18" charset="0"/>
                    <a:cs typeface="Times New Roman" panose="02020603050405020304" pitchFamily="18" charset="0"/>
                  </a:rPr>
                  <a:t>· </a:t>
                </a:r>
                <a:r>
                  <a:rPr lang="en-US" altLang="zh-CN" sz="1800" b="1" i="1" dirty="0" err="1">
                    <a:solidFill>
                      <a:schemeClr val="tx1"/>
                    </a:solidFill>
                    <a:latin typeface="Times New Roman" panose="02020603050405020304" pitchFamily="18" charset="0"/>
                    <a:cs typeface="Times New Roman" panose="02020603050405020304" pitchFamily="18" charset="0"/>
                  </a:rPr>
                  <a:t>aA</a:t>
                </a:r>
                <a:r>
                  <a:rPr lang="en-US" altLang="zh-CN" sz="1800" b="1" i="1" dirty="0">
                    <a:solidFill>
                      <a:schemeClr val="tx1"/>
                    </a:solidFill>
                    <a:latin typeface="Times New Roman" panose="02020603050405020304" pitchFamily="18" charset="0"/>
                    <a:cs typeface="Times New Roman" panose="02020603050405020304" pitchFamily="18" charset="0"/>
                  </a:rPr>
                  <a:t> , c/$</a:t>
                </a:r>
              </a:p>
              <a:p>
                <a:pPr eaLnBrk="1" hangingPunct="1">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cs typeface="Times New Roman" panose="02020603050405020304" pitchFamily="18" charset="0"/>
                  </a:rPr>
                  <a:t>A → </a:t>
                </a:r>
                <a:r>
                  <a:rPr lang="en-US" altLang="zh-CN" sz="1800" b="1" i="1" dirty="0">
                    <a:solidFill>
                      <a:srgbClr val="000000"/>
                    </a:solidFill>
                    <a:latin typeface="Times New Roman" panose="02020603050405020304" pitchFamily="18" charset="0"/>
                    <a:cs typeface="Times New Roman" panose="02020603050405020304" pitchFamily="18" charset="0"/>
                  </a:rPr>
                  <a:t>· </a:t>
                </a:r>
                <a:r>
                  <a:rPr lang="en-US" altLang="zh-CN" sz="1800" b="1" i="1" dirty="0">
                    <a:solidFill>
                      <a:schemeClr val="tx1"/>
                    </a:solidFill>
                    <a:latin typeface="Times New Roman" panose="02020603050405020304" pitchFamily="18" charset="0"/>
                    <a:cs typeface="Times New Roman" panose="02020603050405020304" pitchFamily="18" charset="0"/>
                  </a:rPr>
                  <a:t>d , c/$</a:t>
                </a:r>
              </a:p>
            </p:txBody>
          </p:sp>
          <p:sp>
            <p:nvSpPr>
              <p:cNvPr id="71697" name="Text Box 10"/>
              <p:cNvSpPr txBox="1">
                <a:spLocks noChangeArrowheads="1"/>
              </p:cNvSpPr>
              <p:nvPr/>
            </p:nvSpPr>
            <p:spPr bwMode="auto">
              <a:xfrm>
                <a:off x="2106613" y="2614613"/>
                <a:ext cx="609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698" name="Text Box 11"/>
              <p:cNvSpPr txBox="1">
                <a:spLocks noChangeArrowheads="1"/>
              </p:cNvSpPr>
              <p:nvPr/>
            </p:nvSpPr>
            <p:spPr bwMode="auto">
              <a:xfrm>
                <a:off x="481013" y="3879850"/>
                <a:ext cx="1439862" cy="677863"/>
              </a:xfrm>
              <a:prstGeom prst="rect">
                <a:avLst/>
              </a:prstGeom>
              <a:solidFill>
                <a:schemeClr val="accent5">
                  <a:lumMod val="40000"/>
                  <a:lumOff val="60000"/>
                </a:schemeClr>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dirty="0">
                    <a:solidFill>
                      <a:schemeClr val="tx1"/>
                    </a:solidFill>
                    <a:latin typeface="Times New Roman" panose="02020603050405020304" pitchFamily="18" charset="0"/>
                    <a:cs typeface="Times New Roman" panose="02020603050405020304" pitchFamily="18" charset="0"/>
                  </a:rPr>
                  <a:t>I</a:t>
                </a:r>
                <a:r>
                  <a:rPr lang="en-US" altLang="zh-CN" sz="2000" b="1" i="1" baseline="-25000" dirty="0">
                    <a:solidFill>
                      <a:schemeClr val="tx1"/>
                    </a:solidFill>
                    <a:latin typeface="Times New Roman" panose="02020603050405020304" pitchFamily="18" charset="0"/>
                    <a:cs typeface="Times New Roman" panose="02020603050405020304" pitchFamily="18" charset="0"/>
                  </a:rPr>
                  <a:t>4-9</a:t>
                </a:r>
                <a:r>
                  <a:rPr lang="en-US" altLang="zh-CN" sz="2000" b="1" dirty="0">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cs typeface="Times New Roman" panose="02020603050405020304" pitchFamily="18" charset="0"/>
                  </a:rPr>
                  <a:t>A →d · , c/$</a:t>
                </a:r>
              </a:p>
            </p:txBody>
          </p:sp>
          <p:sp>
            <p:nvSpPr>
              <p:cNvPr id="71699" name="Text Box 12"/>
              <p:cNvSpPr txBox="1">
                <a:spLocks noChangeArrowheads="1"/>
              </p:cNvSpPr>
              <p:nvPr/>
            </p:nvSpPr>
            <p:spPr bwMode="auto">
              <a:xfrm>
                <a:off x="4594522" y="2355726"/>
                <a:ext cx="1417638" cy="123190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dirty="0">
                    <a:solidFill>
                      <a:schemeClr val="tx1"/>
                    </a:solidFill>
                    <a:latin typeface="Times New Roman" panose="02020603050405020304" pitchFamily="18" charset="0"/>
                    <a:cs typeface="Times New Roman" panose="02020603050405020304" pitchFamily="18" charset="0"/>
                  </a:rPr>
                  <a:t>I</a:t>
                </a:r>
                <a:r>
                  <a:rPr lang="en-US" altLang="zh-CN" sz="2000" b="1" i="1" baseline="-25000" dirty="0">
                    <a:solidFill>
                      <a:schemeClr val="tx1"/>
                    </a:solidFill>
                    <a:latin typeface="Times New Roman" panose="02020603050405020304" pitchFamily="18" charset="0"/>
                    <a:cs typeface="Times New Roman" panose="02020603050405020304" pitchFamily="18" charset="0"/>
                  </a:rPr>
                  <a:t>5</a:t>
                </a:r>
                <a:r>
                  <a:rPr lang="en-US" altLang="zh-CN" sz="2000" b="1" dirty="0">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cs typeface="Times New Roman" panose="02020603050405020304" pitchFamily="18" charset="0"/>
                  </a:rPr>
                  <a:t>S →Ac</a:t>
                </a:r>
                <a:r>
                  <a:rPr lang="en-US" altLang="zh-CN" sz="1800" b="1" i="1" dirty="0">
                    <a:solidFill>
                      <a:srgbClr val="000000"/>
                    </a:solidFill>
                    <a:latin typeface="Times New Roman" panose="02020603050405020304" pitchFamily="18" charset="0"/>
                    <a:cs typeface="Times New Roman" panose="02020603050405020304" pitchFamily="18" charset="0"/>
                  </a:rPr>
                  <a:t> ·</a:t>
                </a:r>
                <a:r>
                  <a:rPr lang="en-US" altLang="zh-CN" sz="1800" b="1" i="1" dirty="0">
                    <a:solidFill>
                      <a:schemeClr val="tx1"/>
                    </a:solidFill>
                    <a:latin typeface="Times New Roman" panose="02020603050405020304" pitchFamily="18" charset="0"/>
                    <a:cs typeface="Times New Roman" panose="02020603050405020304" pitchFamily="18" charset="0"/>
                  </a:rPr>
                  <a:t>A</a:t>
                </a:r>
                <a:r>
                  <a:rPr lang="zh-CN" altLang="en-US" sz="1800" b="1" i="1" dirty="0">
                    <a:solidFill>
                      <a:schemeClr val="tx1"/>
                    </a:solidFill>
                    <a:latin typeface="Times New Roman" panose="02020603050405020304" pitchFamily="18" charset="0"/>
                    <a:cs typeface="Times New Roman" panose="02020603050405020304" pitchFamily="18" charset="0"/>
                  </a:rPr>
                  <a:t> </a:t>
                </a:r>
                <a:r>
                  <a:rPr lang="en-US" altLang="zh-CN" sz="1800" b="1" i="1" dirty="0">
                    <a:solidFill>
                      <a:schemeClr val="tx1"/>
                    </a:solidFill>
                    <a:latin typeface="Times New Roman" panose="02020603050405020304" pitchFamily="18" charset="0"/>
                    <a:cs typeface="Times New Roman" panose="02020603050405020304" pitchFamily="18" charset="0"/>
                  </a:rPr>
                  <a:t>, </a:t>
                </a:r>
                <a:r>
                  <a:rPr lang="en-US" altLang="zh-CN" sz="1800" b="1" dirty="0">
                    <a:solidFill>
                      <a:schemeClr val="tx1"/>
                    </a:solidFill>
                    <a:latin typeface="华文楷体" panose="02010600040101010101" pitchFamily="2" charset="-122"/>
                    <a:cs typeface="Times New Roman" panose="02020603050405020304" pitchFamily="18" charset="0"/>
                  </a:rPr>
                  <a:t>$</a:t>
                </a:r>
                <a:endParaRPr lang="en-US" altLang="zh-CN" sz="1800" b="1" i="1" dirty="0">
                  <a:solidFill>
                    <a:schemeClr val="tx1"/>
                  </a:solidFill>
                  <a:latin typeface="Times New Roman" panose="02020603050405020304" pitchFamily="18" charset="0"/>
                  <a:cs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cs typeface="Times New Roman" panose="02020603050405020304" pitchFamily="18" charset="0"/>
                  </a:rPr>
                  <a:t>A →</a:t>
                </a:r>
                <a:r>
                  <a:rPr lang="en-US" altLang="zh-CN" sz="1800" b="1" i="1" dirty="0">
                    <a:solidFill>
                      <a:srgbClr val="000000"/>
                    </a:solidFill>
                    <a:latin typeface="Times New Roman" panose="02020603050405020304" pitchFamily="18" charset="0"/>
                    <a:cs typeface="Times New Roman" panose="02020603050405020304" pitchFamily="18" charset="0"/>
                  </a:rPr>
                  <a:t> · </a:t>
                </a:r>
                <a:r>
                  <a:rPr lang="en-US" altLang="zh-CN" sz="1800" b="1" i="1" dirty="0" err="1">
                    <a:solidFill>
                      <a:schemeClr val="tx1"/>
                    </a:solidFill>
                    <a:latin typeface="Times New Roman" panose="02020603050405020304" pitchFamily="18" charset="0"/>
                    <a:cs typeface="Times New Roman" panose="02020603050405020304" pitchFamily="18" charset="0"/>
                  </a:rPr>
                  <a:t>aA</a:t>
                </a:r>
                <a:r>
                  <a:rPr lang="zh-CN" altLang="en-US" sz="1800" b="1" i="1" dirty="0">
                    <a:solidFill>
                      <a:schemeClr val="tx1"/>
                    </a:solidFill>
                    <a:latin typeface="Times New Roman" panose="02020603050405020304" pitchFamily="18" charset="0"/>
                    <a:cs typeface="Times New Roman" panose="02020603050405020304" pitchFamily="18" charset="0"/>
                  </a:rPr>
                  <a:t> </a:t>
                </a:r>
                <a:r>
                  <a:rPr lang="en-US" altLang="zh-CN" sz="1800" b="1" i="1" dirty="0">
                    <a:solidFill>
                      <a:schemeClr val="tx1"/>
                    </a:solidFill>
                    <a:latin typeface="Times New Roman" panose="02020603050405020304" pitchFamily="18" charset="0"/>
                    <a:cs typeface="Times New Roman" panose="02020603050405020304" pitchFamily="18" charset="0"/>
                  </a:rPr>
                  <a:t>, </a:t>
                </a:r>
                <a:r>
                  <a:rPr lang="en-US" altLang="zh-CN" sz="1800" b="1" dirty="0">
                    <a:solidFill>
                      <a:schemeClr val="tx1"/>
                    </a:solidFill>
                    <a:latin typeface="华文楷体" panose="02010600040101010101" pitchFamily="2" charset="-122"/>
                    <a:cs typeface="Times New Roman" panose="02020603050405020304" pitchFamily="18" charset="0"/>
                  </a:rPr>
                  <a:t>$</a:t>
                </a:r>
                <a:endParaRPr lang="en-US" altLang="zh-CN" sz="1800" b="1" i="1" dirty="0">
                  <a:solidFill>
                    <a:schemeClr val="tx1"/>
                  </a:solidFill>
                  <a:latin typeface="Times New Roman" panose="02020603050405020304" pitchFamily="18" charset="0"/>
                  <a:cs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dirty="0">
                    <a:solidFill>
                      <a:schemeClr val="tx1"/>
                    </a:solidFill>
                    <a:latin typeface="Times New Roman" panose="02020603050405020304" pitchFamily="18" charset="0"/>
                    <a:cs typeface="Times New Roman" panose="02020603050405020304" pitchFamily="18" charset="0"/>
                  </a:rPr>
                  <a:t>A → </a:t>
                </a:r>
                <a:r>
                  <a:rPr lang="en-US" altLang="zh-CN" sz="1800" b="1" i="1" dirty="0">
                    <a:solidFill>
                      <a:srgbClr val="000000"/>
                    </a:solidFill>
                    <a:latin typeface="Times New Roman" panose="02020603050405020304" pitchFamily="18" charset="0"/>
                    <a:cs typeface="Times New Roman" panose="02020603050405020304" pitchFamily="18" charset="0"/>
                  </a:rPr>
                  <a:t>· </a:t>
                </a:r>
                <a:r>
                  <a:rPr lang="en-US" altLang="zh-CN" sz="1800" b="1" i="1" dirty="0">
                    <a:solidFill>
                      <a:schemeClr val="tx1"/>
                    </a:solidFill>
                    <a:latin typeface="Times New Roman" panose="02020603050405020304" pitchFamily="18" charset="0"/>
                    <a:cs typeface="Times New Roman" panose="02020603050405020304" pitchFamily="18" charset="0"/>
                  </a:rPr>
                  <a:t>d</a:t>
                </a:r>
                <a:r>
                  <a:rPr lang="zh-CN" altLang="en-US" sz="1800" b="1" i="1" dirty="0">
                    <a:solidFill>
                      <a:schemeClr val="tx1"/>
                    </a:solidFill>
                    <a:latin typeface="Times New Roman" panose="02020603050405020304" pitchFamily="18" charset="0"/>
                    <a:cs typeface="Times New Roman" panose="02020603050405020304" pitchFamily="18" charset="0"/>
                  </a:rPr>
                  <a:t> </a:t>
                </a:r>
                <a:r>
                  <a:rPr lang="en-US" altLang="zh-CN" sz="1800" b="1" i="1" dirty="0">
                    <a:solidFill>
                      <a:schemeClr val="tx1"/>
                    </a:solidFill>
                    <a:latin typeface="Times New Roman" panose="02020603050405020304" pitchFamily="18" charset="0"/>
                    <a:cs typeface="Times New Roman" panose="02020603050405020304" pitchFamily="18" charset="0"/>
                  </a:rPr>
                  <a:t>, </a:t>
                </a:r>
                <a:r>
                  <a:rPr lang="en-US" altLang="zh-CN" sz="1800" b="1" dirty="0">
                    <a:solidFill>
                      <a:schemeClr val="tx1"/>
                    </a:solidFill>
                    <a:latin typeface="华文楷体" panose="02010600040101010101" pitchFamily="2" charset="-122"/>
                    <a:cs typeface="Times New Roman" panose="02020603050405020304" pitchFamily="18" charset="0"/>
                  </a:rPr>
                  <a:t>$</a:t>
                </a:r>
                <a:endParaRPr lang="en-US" altLang="zh-CN" sz="1800" b="1" i="1" dirty="0">
                  <a:solidFill>
                    <a:schemeClr val="tx1"/>
                  </a:solidFill>
                  <a:latin typeface="Times New Roman" panose="02020603050405020304" pitchFamily="18" charset="0"/>
                  <a:cs typeface="Times New Roman" panose="02020603050405020304" pitchFamily="18" charset="0"/>
                </a:endParaRPr>
              </a:p>
            </p:txBody>
          </p:sp>
          <p:sp>
            <p:nvSpPr>
              <p:cNvPr id="71700" name="Text Box 13"/>
              <p:cNvSpPr txBox="1">
                <a:spLocks noChangeArrowheads="1"/>
              </p:cNvSpPr>
              <p:nvPr/>
            </p:nvSpPr>
            <p:spPr bwMode="auto">
              <a:xfrm>
                <a:off x="4103688" y="22177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c</a:t>
                </a:r>
              </a:p>
            </p:txBody>
          </p:sp>
          <p:sp>
            <p:nvSpPr>
              <p:cNvPr id="71701" name="Text Box 15"/>
              <p:cNvSpPr txBox="1">
                <a:spLocks noChangeArrowheads="1"/>
              </p:cNvSpPr>
              <p:nvPr/>
            </p:nvSpPr>
            <p:spPr bwMode="auto">
              <a:xfrm>
                <a:off x="858838" y="329565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d</a:t>
                </a:r>
              </a:p>
            </p:txBody>
          </p:sp>
          <p:sp>
            <p:nvSpPr>
              <p:cNvPr id="71702" name="Text Box 17"/>
              <p:cNvSpPr txBox="1">
                <a:spLocks noChangeArrowheads="1"/>
              </p:cNvSpPr>
              <p:nvPr/>
            </p:nvSpPr>
            <p:spPr bwMode="auto">
              <a:xfrm>
                <a:off x="4632747" y="3706813"/>
                <a:ext cx="1595437" cy="677108"/>
              </a:xfrm>
              <a:prstGeom prst="rect">
                <a:avLst/>
              </a:prstGeom>
              <a:solidFill>
                <a:schemeClr val="bg1">
                  <a:lumMod val="85000"/>
                </a:schemeClr>
              </a:solidFill>
              <a:ln w="12700">
                <a:solidFill>
                  <a:schemeClr val="tx1"/>
                </a:solidFill>
                <a:miter lim="800000"/>
                <a:headEnd type="none" w="sm" len="sm"/>
                <a:tailEnd type="none" w="sm" len="sm"/>
              </a:ln>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dirty="0">
                    <a:solidFill>
                      <a:schemeClr val="tx1"/>
                    </a:solidFill>
                    <a:latin typeface="Times New Roman" panose="02020603050405020304" pitchFamily="18" charset="0"/>
                    <a:cs typeface="Times New Roman" panose="02020603050405020304" pitchFamily="18" charset="0"/>
                  </a:rPr>
                  <a:t>I</a:t>
                </a:r>
                <a:r>
                  <a:rPr lang="en-US" altLang="zh-CN" sz="2000" b="1" i="1" baseline="-25000" dirty="0">
                    <a:solidFill>
                      <a:schemeClr val="tx1"/>
                    </a:solidFill>
                    <a:latin typeface="Times New Roman" panose="02020603050405020304" pitchFamily="18" charset="0"/>
                    <a:cs typeface="Times New Roman" panose="02020603050405020304" pitchFamily="18" charset="0"/>
                  </a:rPr>
                  <a:t>6-10</a:t>
                </a:r>
                <a:r>
                  <a:rPr lang="en-US" altLang="zh-CN" sz="2000" b="1" dirty="0">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cs typeface="Times New Roman" panose="02020603050405020304" pitchFamily="18" charset="0"/>
                  </a:rPr>
                  <a:t>A → </a:t>
                </a:r>
                <a:r>
                  <a:rPr lang="en-US" altLang="zh-CN" sz="1800" b="1" i="1" dirty="0" err="1">
                    <a:solidFill>
                      <a:srgbClr val="FF0000"/>
                    </a:solidFill>
                    <a:latin typeface="Times New Roman" panose="02020603050405020304" pitchFamily="18" charset="0"/>
                    <a:cs typeface="Times New Roman" panose="02020603050405020304" pitchFamily="18" charset="0"/>
                  </a:rPr>
                  <a:t>aA</a:t>
                </a:r>
                <a:r>
                  <a:rPr lang="en-US" altLang="zh-CN" sz="1800" b="1" i="1" dirty="0">
                    <a:solidFill>
                      <a:srgbClr val="FF0000"/>
                    </a:solidFill>
                    <a:latin typeface="Times New Roman" panose="02020603050405020304" pitchFamily="18" charset="0"/>
                    <a:cs typeface="Times New Roman" panose="02020603050405020304" pitchFamily="18" charset="0"/>
                  </a:rPr>
                  <a:t> ·</a:t>
                </a:r>
                <a:r>
                  <a:rPr lang="zh-CN" altLang="en-US" sz="1800" b="1" i="1" dirty="0">
                    <a:solidFill>
                      <a:srgbClr val="FF0000"/>
                    </a:solidFill>
                    <a:latin typeface="Times New Roman" panose="02020603050405020304" pitchFamily="18" charset="0"/>
                    <a:cs typeface="Times New Roman" panose="02020603050405020304" pitchFamily="18" charset="0"/>
                  </a:rPr>
                  <a:t> </a:t>
                </a:r>
                <a:r>
                  <a:rPr lang="en-US" altLang="zh-CN" sz="1800" b="1" i="1" dirty="0">
                    <a:solidFill>
                      <a:srgbClr val="FF0000"/>
                    </a:solidFill>
                    <a:latin typeface="Times New Roman" panose="02020603050405020304" pitchFamily="18" charset="0"/>
                    <a:cs typeface="Times New Roman" panose="02020603050405020304" pitchFamily="18" charset="0"/>
                  </a:rPr>
                  <a:t>, c/$</a:t>
                </a:r>
              </a:p>
            </p:txBody>
          </p:sp>
          <p:sp>
            <p:nvSpPr>
              <p:cNvPr id="71703" name="Line 18"/>
              <p:cNvSpPr>
                <a:spLocks noChangeShapeType="1"/>
              </p:cNvSpPr>
              <p:nvPr/>
            </p:nvSpPr>
            <p:spPr bwMode="auto">
              <a:xfrm flipV="1">
                <a:off x="4212208" y="3948113"/>
                <a:ext cx="431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04" name="Text Box 19"/>
              <p:cNvSpPr txBox="1">
                <a:spLocks noChangeArrowheads="1"/>
              </p:cNvSpPr>
              <p:nvPr/>
            </p:nvSpPr>
            <p:spPr bwMode="auto">
              <a:xfrm>
                <a:off x="4258816" y="351472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706" name="Line 21"/>
              <p:cNvSpPr>
                <a:spLocks noChangeShapeType="1"/>
              </p:cNvSpPr>
              <p:nvPr/>
            </p:nvSpPr>
            <p:spPr bwMode="auto">
              <a:xfrm rot="10800000">
                <a:off x="1965325" y="4092575"/>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dirty="0"/>
              </a:p>
            </p:txBody>
          </p:sp>
          <p:sp>
            <p:nvSpPr>
              <p:cNvPr id="71707" name="Text Box 22"/>
              <p:cNvSpPr txBox="1">
                <a:spLocks noChangeArrowheads="1"/>
              </p:cNvSpPr>
              <p:nvPr/>
            </p:nvSpPr>
            <p:spPr bwMode="auto">
              <a:xfrm>
                <a:off x="2014538" y="3657600"/>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d</a:t>
                </a:r>
              </a:p>
            </p:txBody>
          </p:sp>
          <p:sp>
            <p:nvSpPr>
              <p:cNvPr id="71709" name="Line 24"/>
              <p:cNvSpPr>
                <a:spLocks noChangeShapeType="1"/>
              </p:cNvSpPr>
              <p:nvPr/>
            </p:nvSpPr>
            <p:spPr bwMode="auto">
              <a:xfrm flipV="1">
                <a:off x="1196975" y="4570404"/>
                <a:ext cx="1" cy="37761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0" name="Text Box 25"/>
              <p:cNvSpPr txBox="1">
                <a:spLocks noChangeArrowheads="1"/>
              </p:cNvSpPr>
              <p:nvPr/>
            </p:nvSpPr>
            <p:spPr bwMode="auto">
              <a:xfrm>
                <a:off x="4144875" y="2758281"/>
                <a:ext cx="38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dirty="0">
                    <a:solidFill>
                      <a:schemeClr val="tx1"/>
                    </a:solidFill>
                    <a:latin typeface="Times New Roman" panose="02020603050405020304" pitchFamily="18" charset="0"/>
                    <a:cs typeface="Times New Roman" panose="02020603050405020304" pitchFamily="18" charset="0"/>
                  </a:rPr>
                  <a:t>a</a:t>
                </a:r>
              </a:p>
            </p:txBody>
          </p:sp>
          <p:sp>
            <p:nvSpPr>
              <p:cNvPr id="71712" name="Line 27"/>
              <p:cNvSpPr>
                <a:spLocks noChangeShapeType="1"/>
              </p:cNvSpPr>
              <p:nvPr/>
            </p:nvSpPr>
            <p:spPr bwMode="auto">
              <a:xfrm flipV="1">
                <a:off x="6015038" y="1763706"/>
                <a:ext cx="563562" cy="803281"/>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3" name="Text Box 28"/>
              <p:cNvSpPr txBox="1">
                <a:spLocks noChangeArrowheads="1"/>
              </p:cNvSpPr>
              <p:nvPr/>
            </p:nvSpPr>
            <p:spPr bwMode="auto">
              <a:xfrm>
                <a:off x="5891213" y="1772444"/>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714" name="Line 29"/>
              <p:cNvSpPr>
                <a:spLocks noChangeShapeType="1"/>
              </p:cNvSpPr>
              <p:nvPr/>
            </p:nvSpPr>
            <p:spPr bwMode="auto">
              <a:xfrm flipH="1">
                <a:off x="4217984" y="2921001"/>
                <a:ext cx="354015" cy="560156"/>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16" name="Text Box 35"/>
              <p:cNvSpPr txBox="1">
                <a:spLocks noChangeArrowheads="1"/>
              </p:cNvSpPr>
              <p:nvPr/>
            </p:nvSpPr>
            <p:spPr bwMode="auto">
              <a:xfrm>
                <a:off x="2098675" y="1419225"/>
                <a:ext cx="533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p>
            </p:txBody>
          </p:sp>
          <p:sp>
            <p:nvSpPr>
              <p:cNvPr id="71718" name="Text Box 39"/>
              <p:cNvSpPr txBox="1">
                <a:spLocks noChangeArrowheads="1"/>
              </p:cNvSpPr>
              <p:nvPr/>
            </p:nvSpPr>
            <p:spPr bwMode="auto">
              <a:xfrm>
                <a:off x="3114675" y="428625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71720" name="Freeform 51"/>
              <p:cNvSpPr>
                <a:spLocks noChangeArrowheads="1"/>
              </p:cNvSpPr>
              <p:nvPr/>
            </p:nvSpPr>
            <p:spPr bwMode="auto">
              <a:xfrm>
                <a:off x="2903538" y="4408488"/>
                <a:ext cx="684212" cy="404812"/>
              </a:xfrm>
              <a:custGeom>
                <a:avLst/>
                <a:gdLst>
                  <a:gd name="T0" fmla="*/ 2147483646 w 431"/>
                  <a:gd name="T1" fmla="*/ 0 h 340"/>
                  <a:gd name="T2" fmla="*/ 2147483646 w 431"/>
                  <a:gd name="T3" fmla="*/ 2147483646 h 340"/>
                  <a:gd name="T4" fmla="*/ 2147483646 w 431"/>
                  <a:gd name="T5" fmla="*/ 2147483646 h 340"/>
                  <a:gd name="T6" fmla="*/ 2147483646 w 431"/>
                  <a:gd name="T7" fmla="*/ 0 h 340"/>
                  <a:gd name="T8" fmla="*/ 0 60000 65536"/>
                  <a:gd name="T9" fmla="*/ 0 60000 65536"/>
                  <a:gd name="T10" fmla="*/ 0 60000 65536"/>
                  <a:gd name="T11" fmla="*/ 0 60000 65536"/>
                  <a:gd name="T12" fmla="*/ 0 w 431"/>
                  <a:gd name="T13" fmla="*/ 0 h 340"/>
                  <a:gd name="T14" fmla="*/ 431 w 431"/>
                  <a:gd name="T15" fmla="*/ 340 h 340"/>
                </a:gdLst>
                <a:ahLst/>
                <a:cxnLst>
                  <a:cxn ang="T8">
                    <a:pos x="T0" y="T1"/>
                  </a:cxn>
                  <a:cxn ang="T9">
                    <a:pos x="T2" y="T3"/>
                  </a:cxn>
                  <a:cxn ang="T10">
                    <a:pos x="T4" y="T5"/>
                  </a:cxn>
                  <a:cxn ang="T11">
                    <a:pos x="T6" y="T7"/>
                  </a:cxn>
                </a:cxnLst>
                <a:rect l="T12" t="T13" r="T14" b="T15"/>
                <a:pathLst>
                  <a:path w="431" h="340">
                    <a:moveTo>
                      <a:pt x="431" y="0"/>
                    </a:moveTo>
                    <a:cubicBezTo>
                      <a:pt x="397" y="147"/>
                      <a:pt x="363" y="294"/>
                      <a:pt x="295" y="317"/>
                    </a:cubicBezTo>
                    <a:cubicBezTo>
                      <a:pt x="227" y="340"/>
                      <a:pt x="46" y="189"/>
                      <a:pt x="23" y="136"/>
                    </a:cubicBezTo>
                    <a:cubicBezTo>
                      <a:pt x="0" y="83"/>
                      <a:pt x="79" y="41"/>
                      <a:pt x="159" y="0"/>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1" name="Text Box 52"/>
              <p:cNvSpPr txBox="1">
                <a:spLocks noChangeArrowheads="1"/>
              </p:cNvSpPr>
              <p:nvPr/>
            </p:nvSpPr>
            <p:spPr bwMode="auto">
              <a:xfrm>
                <a:off x="6054402" y="2678121"/>
                <a:ext cx="360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dirty="0">
                    <a:solidFill>
                      <a:schemeClr val="tx1"/>
                    </a:solidFill>
                    <a:latin typeface="Times New Roman" panose="02020603050405020304" pitchFamily="18" charset="0"/>
                    <a:cs typeface="Times New Roman" panose="02020603050405020304" pitchFamily="18" charset="0"/>
                  </a:rPr>
                  <a:t>d</a:t>
                </a:r>
              </a:p>
            </p:txBody>
          </p:sp>
          <p:sp>
            <p:nvSpPr>
              <p:cNvPr id="71732" name="Line 66"/>
              <p:cNvSpPr>
                <a:spLocks noChangeShapeType="1"/>
              </p:cNvSpPr>
              <p:nvPr/>
            </p:nvSpPr>
            <p:spPr bwMode="auto">
              <a:xfrm flipV="1">
                <a:off x="4008438" y="2590925"/>
                <a:ext cx="563561" cy="125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33" name="Line 67"/>
              <p:cNvSpPr>
                <a:spLocks noChangeShapeType="1"/>
              </p:cNvSpPr>
              <p:nvPr/>
            </p:nvSpPr>
            <p:spPr bwMode="auto">
              <a:xfrm>
                <a:off x="1201738" y="3165475"/>
                <a:ext cx="0" cy="7032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34" name="Line 68"/>
              <p:cNvSpPr>
                <a:spLocks noChangeShapeType="1"/>
              </p:cNvSpPr>
              <p:nvPr/>
            </p:nvSpPr>
            <p:spPr bwMode="auto">
              <a:xfrm>
                <a:off x="1852613" y="2740025"/>
                <a:ext cx="750887" cy="6238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弧形 2"/>
              <p:cNvSpPr/>
              <p:nvPr/>
            </p:nvSpPr>
            <p:spPr>
              <a:xfrm>
                <a:off x="1692275" y="4557713"/>
                <a:ext cx="71438" cy="46037"/>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grpSp>
          <p:nvGrpSpPr>
            <p:cNvPr id="9" name="组合 8">
              <a:extLst>
                <a:ext uri="{FF2B5EF4-FFF2-40B4-BE49-F238E27FC236}">
                  <a16:creationId xmlns:a16="http://schemas.microsoft.com/office/drawing/2014/main" id="{A781157C-DD07-4FC1-A3F9-793E0DE97B66}"/>
                </a:ext>
              </a:extLst>
            </p:cNvPr>
            <p:cNvGrpSpPr/>
            <p:nvPr/>
          </p:nvGrpSpPr>
          <p:grpSpPr>
            <a:xfrm>
              <a:off x="1182688" y="3106740"/>
              <a:ext cx="5184138" cy="1832445"/>
              <a:chOff x="1182688" y="3106740"/>
              <a:chExt cx="5184138" cy="1832445"/>
            </a:xfrm>
          </p:grpSpPr>
          <p:sp>
            <p:nvSpPr>
              <p:cNvPr id="66" name="Line 6">
                <a:extLst>
                  <a:ext uri="{FF2B5EF4-FFF2-40B4-BE49-F238E27FC236}">
                    <a16:creationId xmlns:a16="http://schemas.microsoft.com/office/drawing/2014/main" id="{24EE8B3A-B27C-4615-A688-FE35D5D1ED80}"/>
                  </a:ext>
                </a:extLst>
              </p:cNvPr>
              <p:cNvSpPr>
                <a:spLocks noChangeShapeType="1"/>
              </p:cNvSpPr>
              <p:nvPr/>
            </p:nvSpPr>
            <p:spPr bwMode="auto">
              <a:xfrm flipV="1">
                <a:off x="1182688" y="4931319"/>
                <a:ext cx="5184138" cy="7866"/>
              </a:xfrm>
              <a:prstGeom prst="line">
                <a:avLst/>
              </a:prstGeom>
              <a:noFill/>
              <a:ln w="381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67" name="Line 6">
                <a:extLst>
                  <a:ext uri="{FF2B5EF4-FFF2-40B4-BE49-F238E27FC236}">
                    <a16:creationId xmlns:a16="http://schemas.microsoft.com/office/drawing/2014/main" id="{3ACAF20F-F056-443C-844E-B8BA0142CD4D}"/>
                  </a:ext>
                </a:extLst>
              </p:cNvPr>
              <p:cNvSpPr>
                <a:spLocks noChangeShapeType="1"/>
              </p:cNvSpPr>
              <p:nvPr/>
            </p:nvSpPr>
            <p:spPr bwMode="auto">
              <a:xfrm>
                <a:off x="6336753" y="3113313"/>
                <a:ext cx="11113" cy="1818007"/>
              </a:xfrm>
              <a:prstGeom prst="line">
                <a:avLst/>
              </a:prstGeom>
              <a:noFill/>
              <a:ln w="381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68" name="Line 6">
                <a:extLst>
                  <a:ext uri="{FF2B5EF4-FFF2-40B4-BE49-F238E27FC236}">
                    <a16:creationId xmlns:a16="http://schemas.microsoft.com/office/drawing/2014/main" id="{8BEA9BC9-A2C3-45E7-BFE3-8DA460BAAB2D}"/>
                  </a:ext>
                </a:extLst>
              </p:cNvPr>
              <p:cNvSpPr>
                <a:spLocks noChangeShapeType="1"/>
              </p:cNvSpPr>
              <p:nvPr/>
            </p:nvSpPr>
            <p:spPr bwMode="auto">
              <a:xfrm>
                <a:off x="6043067" y="3106740"/>
                <a:ext cx="304799" cy="6574"/>
              </a:xfrm>
              <a:prstGeom prst="line">
                <a:avLst/>
              </a:prstGeom>
              <a:noFill/>
              <a:ln w="38100">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71" name="Rectangle 117">
            <a:extLst>
              <a:ext uri="{FF2B5EF4-FFF2-40B4-BE49-F238E27FC236}">
                <a16:creationId xmlns:a16="http://schemas.microsoft.com/office/drawing/2014/main" id="{785007D6-3CFD-471A-9F6A-0B3FF00DD976}"/>
              </a:ext>
            </a:extLst>
          </p:cNvPr>
          <p:cNvSpPr>
            <a:spLocks noChangeArrowheads="1"/>
          </p:cNvSpPr>
          <p:nvPr/>
        </p:nvSpPr>
        <p:spPr bwMode="auto">
          <a:xfrm>
            <a:off x="6456435" y="3675677"/>
            <a:ext cx="2554709" cy="1200329"/>
          </a:xfrm>
          <a:prstGeom prst="rect">
            <a:avLst/>
          </a:prstGeom>
          <a:solidFill>
            <a:schemeClr val="accent5">
              <a:lumMod val="60000"/>
              <a:lumOff val="40000"/>
            </a:schemeClr>
          </a:solidFill>
          <a:ln w="12700">
            <a:solidFill>
              <a:schemeClr val="tx1"/>
            </a:solidFill>
            <a:miter lim="800000"/>
          </a:ln>
        </p:spPr>
        <p:txBody>
          <a:bodyPr wrap="square" anchor="ctr">
            <a:spAutoFit/>
          </a:bodyPr>
          <a:lstStyle/>
          <a:p>
            <a:pPr eaLnBrk="1" hangingPunct="1">
              <a:buFont typeface="Arial" panose="020B0604020202020204" pitchFamily="34" charset="0"/>
              <a:buNone/>
              <a:defRPr/>
            </a:pPr>
            <a:r>
              <a:rPr lang="zh-CN" altLang="en-US" b="1" noProof="1">
                <a:latin typeface="Times New Roman" pitchFamily="18" charset="0"/>
                <a:ea typeface="楷体" pitchFamily="49" charset="-122"/>
                <a:cs typeface="Times New Roman" pitchFamily="18" charset="0"/>
              </a:rPr>
              <a:t>发现错误之前，</a:t>
            </a:r>
            <a:r>
              <a:rPr lang="en-US" altLang="zh-CN" b="1" noProof="1">
                <a:latin typeface="Times New Roman" pitchFamily="18" charset="0"/>
                <a:ea typeface="楷体" pitchFamily="49" charset="-122"/>
                <a:cs typeface="Times New Roman" pitchFamily="18" charset="0"/>
              </a:rPr>
              <a:t>LALR</a:t>
            </a:r>
            <a:r>
              <a:rPr lang="zh-CN" altLang="en-US" b="1" noProof="1">
                <a:latin typeface="Times New Roman" pitchFamily="18" charset="0"/>
                <a:ea typeface="楷体" pitchFamily="49" charset="-122"/>
                <a:cs typeface="Times New Roman" pitchFamily="18" charset="0"/>
              </a:rPr>
              <a:t>分析器可能会做多</a:t>
            </a:r>
            <a:r>
              <a:rPr lang="zh-CN" altLang="en-US" b="1" noProof="1">
                <a:latin typeface="Times New Roman" pitchFamily="18" charset="0"/>
                <a:ea typeface="楷体" pitchFamily="49" charset="-122"/>
                <a:cs typeface="华文楷体" pitchFamily="2" charset="-122"/>
              </a:rPr>
              <a:t>余的归约动作，</a:t>
            </a:r>
            <a:r>
              <a:rPr lang="zh-CN" altLang="en-US" b="1" noProof="1">
                <a:latin typeface="Times New Roman" pitchFamily="18" charset="0"/>
                <a:ea typeface="楷体" pitchFamily="49" charset="-122"/>
              </a:rPr>
              <a:t>但绝不会做多余的移进动作。</a:t>
            </a:r>
            <a:endParaRPr lang="en-US" altLang="zh-CN" b="1" noProof="1">
              <a:latin typeface="Times New Roman" pitchFamily="18" charset="0"/>
              <a:ea typeface="楷体" pitchFamily="49" charset="-122"/>
            </a:endParaRPr>
          </a:p>
        </p:txBody>
      </p:sp>
      <p:sp>
        <p:nvSpPr>
          <p:cNvPr id="72" name="Text Box 20">
            <a:extLst>
              <a:ext uri="{FF2B5EF4-FFF2-40B4-BE49-F238E27FC236}">
                <a16:creationId xmlns:a16="http://schemas.microsoft.com/office/drawing/2014/main" id="{423F1790-BFE6-408D-AB12-1D50B624F716}"/>
              </a:ext>
            </a:extLst>
          </p:cNvPr>
          <p:cNvSpPr txBox="1">
            <a:spLocks noChangeArrowheads="1"/>
          </p:cNvSpPr>
          <p:nvPr/>
        </p:nvSpPr>
        <p:spPr bwMode="auto">
          <a:xfrm>
            <a:off x="6591300" y="1460500"/>
            <a:ext cx="1544638" cy="6778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7</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 →AcA</a:t>
            </a:r>
            <a:r>
              <a:rPr lang="en-US" altLang="zh-CN" sz="1800" b="1" i="1">
                <a:solidFill>
                  <a:srgbClr val="000000"/>
                </a:solidFill>
                <a:latin typeface="Times New Roman" panose="02020603050405020304" pitchFamily="18" charset="0"/>
                <a:cs typeface="Times New Roman" panose="02020603050405020304" pitchFamily="18" charset="0"/>
              </a:rPr>
              <a:t> ·</a:t>
            </a:r>
            <a:r>
              <a:rPr lang="zh-CN" altLang="en-US" sz="18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 </a:t>
            </a:r>
            <a:r>
              <a:rPr lang="en-US" altLang="zh-CN" sz="1800" b="1">
                <a:solidFill>
                  <a:schemeClr val="tx1"/>
                </a:solidFill>
                <a:latin typeface="华文楷体" panose="02010600040101010101" pitchFamily="2" charset="-122"/>
                <a:cs typeface="Times New Roman" panose="02020603050405020304" pitchFamily="18" charset="0"/>
              </a:rPr>
              <a:t>$</a:t>
            </a:r>
            <a:endParaRPr lang="en-US" altLang="zh-CN" sz="1800" b="1" i="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12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52373"/>
                                        </p:tgtEl>
                                        <p:attrNameLst>
                                          <p:attrName>style.visibility</p:attrName>
                                        </p:attrNameLst>
                                      </p:cBhvr>
                                      <p:to>
                                        <p:strVal val="visible"/>
                                      </p:to>
                                    </p:set>
                                    <p:anim calcmode="lin" valueType="num">
                                      <p:cBhvr>
                                        <p:cTn id="7" dur="500" fill="hold"/>
                                        <p:tgtEl>
                                          <p:spTgt spid="352373"/>
                                        </p:tgtEl>
                                        <p:attrNameLst>
                                          <p:attrName>ppt_w</p:attrName>
                                        </p:attrNameLst>
                                      </p:cBhvr>
                                      <p:tavLst>
                                        <p:tav tm="0">
                                          <p:val>
                                            <p:fltVal val="0"/>
                                          </p:val>
                                        </p:tav>
                                        <p:tav tm="100000">
                                          <p:val>
                                            <p:strVal val="#ppt_w"/>
                                          </p:val>
                                        </p:tav>
                                      </p:tavLst>
                                    </p:anim>
                                    <p:anim calcmode="lin" valueType="num">
                                      <p:cBhvr>
                                        <p:cTn id="8" dur="500" fill="hold"/>
                                        <p:tgtEl>
                                          <p:spTgt spid="352373"/>
                                        </p:tgtEl>
                                        <p:attrNameLst>
                                          <p:attrName>ppt_h</p:attrName>
                                        </p:attrNameLst>
                                      </p:cBhvr>
                                      <p:tavLst>
                                        <p:tav tm="0">
                                          <p:val>
                                            <p:fltVal val="0"/>
                                          </p:val>
                                        </p:tav>
                                        <p:tav tm="100000">
                                          <p:val>
                                            <p:strVal val="#ppt_h"/>
                                          </p:val>
                                        </p:tav>
                                      </p:tavLst>
                                    </p:anim>
                                    <p:animEffect transition="in" filter="fade">
                                      <p:cBhvr>
                                        <p:cTn id="9" dur="500"/>
                                        <p:tgtEl>
                                          <p:spTgt spid="35237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p:cTn id="12" dur="500" fill="hold"/>
                                        <p:tgtEl>
                                          <p:spTgt spid="71"/>
                                        </p:tgtEl>
                                        <p:attrNameLst>
                                          <p:attrName>ppt_w</p:attrName>
                                        </p:attrNameLst>
                                      </p:cBhvr>
                                      <p:tavLst>
                                        <p:tav tm="0">
                                          <p:val>
                                            <p:fltVal val="0"/>
                                          </p:val>
                                        </p:tav>
                                        <p:tav tm="100000">
                                          <p:val>
                                            <p:strVal val="#ppt_w"/>
                                          </p:val>
                                        </p:tav>
                                      </p:tavLst>
                                    </p:anim>
                                    <p:anim calcmode="lin" valueType="num">
                                      <p:cBhvr>
                                        <p:cTn id="13" dur="500" fill="hold"/>
                                        <p:tgtEl>
                                          <p:spTgt spid="71"/>
                                        </p:tgtEl>
                                        <p:attrNameLst>
                                          <p:attrName>ppt_h</p:attrName>
                                        </p:attrNameLst>
                                      </p:cBhvr>
                                      <p:tavLst>
                                        <p:tav tm="0">
                                          <p:val>
                                            <p:fltVal val="0"/>
                                          </p:val>
                                        </p:tav>
                                        <p:tav tm="100000">
                                          <p:val>
                                            <p:strVal val="#ppt_h"/>
                                          </p:val>
                                        </p:tav>
                                      </p:tavLst>
                                    </p:anim>
                                    <p:animEffect transition="in" filter="fade">
                                      <p:cBhvr>
                                        <p:cTn id="1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373" grpId="0" animBg="1"/>
      <p:bldP spid="7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idx="1"/>
          </p:nvPr>
        </p:nvSpPr>
        <p:spPr>
          <a:xfrm>
            <a:off x="250825" y="771525"/>
            <a:ext cx="5495925" cy="576263"/>
          </a:xfrm>
        </p:spPr>
        <p:txBody>
          <a:bodyPr/>
          <a:lstStyle/>
          <a:p>
            <a:pPr eaLnBrk="1" hangingPunct="1">
              <a:buClr>
                <a:schemeClr val="tx1"/>
              </a:buClr>
              <a:buFont typeface="Wingdings" pitchFamily="2" charset="2"/>
              <a:buChar char="Ø"/>
              <a:defRPr/>
            </a:pPr>
            <a:r>
              <a:rPr lang="zh-CN" altLang="en-US" sz="2500" b="1" dirty="0">
                <a:solidFill>
                  <a:schemeClr val="tx1"/>
                </a:solidFill>
                <a:latin typeface="+mn-ea"/>
              </a:rPr>
              <a:t>形式上与</a:t>
            </a:r>
            <a:r>
              <a:rPr lang="en-US" altLang="zh-CN" sz="2500" b="1" i="1" dirty="0">
                <a:solidFill>
                  <a:schemeClr val="tx1"/>
                </a:solidFill>
                <a:ea typeface="宋体" pitchFamily="2" charset="-122"/>
                <a:cs typeface="Times New Roman" pitchFamily="18" charset="0"/>
              </a:rPr>
              <a:t>LR</a:t>
            </a:r>
            <a:r>
              <a:rPr lang="en-US" altLang="zh-CN" sz="2500" b="1" dirty="0">
                <a:solidFill>
                  <a:schemeClr val="tx1"/>
                </a:solidFill>
                <a:ea typeface="宋体" pitchFamily="2" charset="-122"/>
                <a:cs typeface="Times New Roman" pitchFamily="18" charset="0"/>
              </a:rPr>
              <a:t>(1)</a:t>
            </a:r>
            <a:r>
              <a:rPr lang="zh-CN" altLang="en-US" sz="2500" b="1" dirty="0">
                <a:solidFill>
                  <a:schemeClr val="tx1"/>
                </a:solidFill>
                <a:latin typeface="+mn-ea"/>
              </a:rPr>
              <a:t>相同</a:t>
            </a:r>
          </a:p>
          <a:p>
            <a:pPr eaLnBrk="1" hangingPunct="1">
              <a:buFont typeface="Symbol" panose="05050102010706020507" pitchFamily="18" charset="2"/>
              <a:buChar char="•"/>
              <a:defRPr/>
            </a:pPr>
            <a:endParaRPr lang="zh-CN" altLang="en-US" dirty="0">
              <a:latin typeface="楷体_GB2312" pitchFamily="49" charset="-122"/>
              <a:ea typeface="楷体_GB2312" pitchFamily="49" charset="-122"/>
            </a:endParaRPr>
          </a:p>
        </p:txBody>
      </p:sp>
      <p:sp>
        <p:nvSpPr>
          <p:cNvPr id="73731" name="Rectangle 2"/>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黑体" panose="02010609060101010101" pitchFamily="49" charset="-122"/>
              </a:rPr>
              <a:t>LALR</a:t>
            </a:r>
            <a:r>
              <a:rPr lang="en-US" altLang="zh-CN" sz="3000">
                <a:solidFill>
                  <a:schemeClr val="tx1"/>
                </a:solidFill>
                <a:ea typeface="黑体" panose="02010609060101010101" pitchFamily="49" charset="-122"/>
              </a:rPr>
              <a:t>(1)</a:t>
            </a:r>
            <a:r>
              <a:rPr lang="zh-CN" altLang="en-US" sz="3000">
                <a:solidFill>
                  <a:schemeClr val="tx1"/>
                </a:solidFill>
                <a:latin typeface="微软雅黑" panose="020B0503020204020204" pitchFamily="34" charset="-122"/>
                <a:ea typeface="微软雅黑" panose="020B0503020204020204" pitchFamily="34" charset="-122"/>
              </a:rPr>
              <a:t>的特点</a:t>
            </a:r>
          </a:p>
        </p:txBody>
      </p:sp>
      <p:grpSp>
        <p:nvGrpSpPr>
          <p:cNvPr id="2" name="组合 3"/>
          <p:cNvGrpSpPr>
            <a:grpSpLocks/>
          </p:cNvGrpSpPr>
          <p:nvPr/>
        </p:nvGrpSpPr>
        <p:grpSpPr bwMode="auto">
          <a:xfrm>
            <a:off x="1547813" y="771525"/>
            <a:ext cx="7416800" cy="4321175"/>
            <a:chOff x="-188974" y="361809"/>
            <a:chExt cx="7416370" cy="4321525"/>
          </a:xfrm>
        </p:grpSpPr>
        <p:sp>
          <p:nvSpPr>
            <p:cNvPr id="73734" name="Text Box 5"/>
            <p:cNvSpPr txBox="1">
              <a:spLocks noChangeArrowheads="1"/>
            </p:cNvSpPr>
            <p:nvPr/>
          </p:nvSpPr>
          <p:spPr bwMode="auto">
            <a:xfrm>
              <a:off x="-188974" y="1166737"/>
              <a:ext cx="1517562" cy="1938494"/>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I</a:t>
              </a:r>
              <a:r>
                <a:rPr lang="en-US" altLang="zh-CN" sz="1800" b="1" i="1" baseline="-25000">
                  <a:solidFill>
                    <a:schemeClr val="tx1"/>
                  </a:solidFill>
                  <a:latin typeface="Times New Roman" panose="02020603050405020304" pitchFamily="18" charset="0"/>
                </a:rPr>
                <a:t>0</a:t>
              </a:r>
              <a:r>
                <a:rPr lang="en-US" altLang="zh-CN" sz="1800" b="1">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a:t>
              </a:r>
              <a:r>
                <a:rPr lang="en-US" altLang="zh-CN" sz="1800" b="1" i="1">
                  <a:solidFill>
                    <a:schemeClr val="tx1"/>
                  </a:solidFill>
                  <a:latin typeface="Times New Roman" panose="02020603050405020304" pitchFamily="18" charset="0"/>
                </a:rPr>
                <a:t>→</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S</a:t>
              </a:r>
              <a:r>
                <a:rPr lang="zh-CN" altLang="en-US" sz="1800" b="1" i="1">
                  <a:solidFill>
                    <a:schemeClr val="tx1"/>
                  </a:solidFill>
                  <a:latin typeface="Times New Roman" panose="02020603050405020304" pitchFamily="18" charset="0"/>
                </a:rPr>
                <a:t> </a:t>
              </a:r>
              <a:r>
                <a:rPr lang="en-US" altLang="zh-CN" sz="1800" b="1" i="1">
                  <a:solidFill>
                    <a:schemeClr val="tx1"/>
                  </a:solidFill>
                  <a:latin typeface="Times New Roman" panose="02020603050405020304" pitchFamily="18" charset="0"/>
                </a:rPr>
                <a:t>, </a:t>
              </a:r>
              <a:r>
                <a:rPr lang="en-US" altLang="zh-CN" sz="1800" b="1">
                  <a:solidFill>
                    <a:schemeClr val="tx1"/>
                  </a:solidFill>
                  <a:latin typeface="华文楷体" panose="02010600040101010101" pitchFamily="2" charset="-122"/>
                </a:rPr>
                <a:t>$</a:t>
              </a:r>
              <a:endParaRPr lang="en-US" altLang="zh-CN" sz="18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a:t>
              </a:r>
              <a:r>
                <a:rPr lang="en-US" altLang="zh-CN" sz="1800" b="1" i="1">
                  <a:solidFill>
                    <a:schemeClr val="tx1"/>
                  </a:solidFill>
                  <a:latin typeface="Times New Roman" panose="02020603050405020304" pitchFamily="18" charset="0"/>
                </a:rPr>
                <a:t>L=R , </a:t>
              </a:r>
              <a:r>
                <a:rPr lang="en-US" altLang="zh-CN" sz="1800" b="1">
                  <a:solidFill>
                    <a:schemeClr val="tx1"/>
                  </a:solidFill>
                  <a:latin typeface="华文楷体" panose="02010600040101010101" pitchFamily="2" charset="-122"/>
                </a:rPr>
                <a:t>$</a:t>
              </a:r>
              <a:endParaRPr lang="en-US" altLang="zh-CN" sz="18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R , </a:t>
              </a:r>
              <a:r>
                <a:rPr lang="en-US" altLang="zh-CN" sz="1800" b="1">
                  <a:solidFill>
                    <a:schemeClr val="tx1"/>
                  </a:solidFill>
                  <a:latin typeface="华文楷体" panose="02010600040101010101" pitchFamily="2" charset="-122"/>
                </a:rPr>
                <a:t>$</a:t>
              </a:r>
              <a:endParaRPr lang="en-US" altLang="zh-CN" sz="18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r>
                <a:rPr lang="en-US" altLang="zh-CN" sz="1800" b="1" i="1">
                  <a:solidFill>
                    <a:srgbClr val="000000"/>
                  </a:solidFill>
                  <a:latin typeface="Times New Roman" panose="02020603050405020304" pitchFamily="18" charset="0"/>
                </a:rPr>
                <a:t>·</a:t>
              </a:r>
              <a:r>
                <a:rPr lang="en-US" altLang="zh-CN" sz="1800" b="1" i="1">
                  <a:solidFill>
                    <a:schemeClr val="tx1"/>
                  </a:solidFill>
                  <a:latin typeface="Times New Roman" panose="02020603050405020304" pitchFamily="18" charset="0"/>
                </a:rPr>
                <a:t>*R , =/</a:t>
              </a:r>
              <a:r>
                <a:rPr lang="en-US" altLang="zh-CN" sz="1800" b="1">
                  <a:solidFill>
                    <a:schemeClr val="tx1"/>
                  </a:solidFill>
                  <a:latin typeface="华文楷体" panose="02010600040101010101" pitchFamily="2" charset="-122"/>
                </a:rPr>
                <a:t> $</a:t>
              </a:r>
              <a:endParaRPr lang="en-US" altLang="zh-CN" sz="18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r>
                <a:rPr lang="en-US" altLang="zh-CN" sz="1800" b="1" i="1">
                  <a:solidFill>
                    <a:srgbClr val="000000"/>
                  </a:solidFill>
                  <a:latin typeface="Times New Roman" panose="02020603050405020304" pitchFamily="18" charset="0"/>
                </a:rPr>
                <a:t> · </a:t>
              </a:r>
              <a:r>
                <a:rPr lang="en-US" altLang="zh-CN" sz="1800" b="1">
                  <a:solidFill>
                    <a:schemeClr val="tx1"/>
                  </a:solidFill>
                  <a:latin typeface="Times New Roman" panose="02020603050405020304" pitchFamily="18" charset="0"/>
                </a:rPr>
                <a:t>id</a:t>
              </a:r>
              <a:r>
                <a:rPr lang="en-US" altLang="zh-CN" sz="1800" b="1" i="1">
                  <a:solidFill>
                    <a:schemeClr val="tx1"/>
                  </a:solidFill>
                  <a:latin typeface="Times New Roman" panose="02020603050405020304" pitchFamily="18" charset="0"/>
                </a:rPr>
                <a:t> , =/</a:t>
              </a:r>
              <a:r>
                <a:rPr lang="en-US" altLang="zh-CN" sz="1800" b="1">
                  <a:solidFill>
                    <a:schemeClr val="tx1"/>
                  </a:solidFill>
                  <a:latin typeface="华文楷体" panose="02010600040101010101" pitchFamily="2" charset="-122"/>
                </a:rPr>
                <a:t> $</a:t>
              </a:r>
              <a:endParaRPr lang="en-US" altLang="zh-CN" sz="18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L ,</a:t>
              </a:r>
              <a:r>
                <a:rPr lang="en-US" altLang="zh-CN" sz="1800" b="1">
                  <a:solidFill>
                    <a:schemeClr val="tx1"/>
                  </a:solidFill>
                  <a:latin typeface="华文楷体" panose="02010600040101010101" pitchFamily="2" charset="-122"/>
                </a:rPr>
                <a:t> $</a:t>
              </a:r>
              <a:endParaRPr lang="en-US" altLang="zh-CN" sz="1800" b="1" i="1">
                <a:solidFill>
                  <a:schemeClr val="tx1"/>
                </a:solidFill>
                <a:latin typeface="Times New Roman" panose="02020603050405020304" pitchFamily="18" charset="0"/>
              </a:endParaRPr>
            </a:p>
          </p:txBody>
        </p:sp>
        <p:sp>
          <p:nvSpPr>
            <p:cNvPr id="73735" name="Text Box 6"/>
            <p:cNvSpPr txBox="1">
              <a:spLocks noChangeArrowheads="1"/>
            </p:cNvSpPr>
            <p:nvPr/>
          </p:nvSpPr>
          <p:spPr bwMode="auto">
            <a:xfrm>
              <a:off x="1858782" y="361809"/>
              <a:ext cx="1223891" cy="64616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I</a:t>
              </a:r>
              <a:r>
                <a:rPr lang="en-US" altLang="zh-CN" sz="1800" b="1" i="1" baseline="-25000">
                  <a:solidFill>
                    <a:schemeClr val="tx1"/>
                  </a:solidFill>
                  <a:latin typeface="Times New Roman" panose="02020603050405020304" pitchFamily="18" charset="0"/>
                </a:rPr>
                <a:t>1</a:t>
              </a:r>
              <a:r>
                <a:rPr lang="en-US" altLang="zh-CN" sz="1800" b="1">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a:t>
              </a: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a:t>
              </a:r>
              <a:r>
                <a:rPr lang="en-US" altLang="zh-CN" sz="1800" b="1" i="1">
                  <a:solidFill>
                    <a:schemeClr val="tx1"/>
                  </a:solidFill>
                  <a:latin typeface="Times New Roman" panose="02020603050405020304" pitchFamily="18" charset="0"/>
                </a:rPr>
                <a:t> </a:t>
              </a:r>
            </a:p>
          </p:txBody>
        </p:sp>
        <p:sp>
          <p:nvSpPr>
            <p:cNvPr id="73736" name="Line 7"/>
            <p:cNvSpPr>
              <a:spLocks noChangeShapeType="1"/>
            </p:cNvSpPr>
            <p:nvPr/>
          </p:nvSpPr>
          <p:spPr bwMode="auto">
            <a:xfrm flipV="1">
              <a:off x="1328694" y="926048"/>
              <a:ext cx="541502" cy="523089"/>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Text Box 8"/>
            <p:cNvSpPr txBox="1">
              <a:spLocks noChangeArrowheads="1"/>
            </p:cNvSpPr>
            <p:nvPr/>
          </p:nvSpPr>
          <p:spPr bwMode="auto">
            <a:xfrm>
              <a:off x="1858782" y="1154036"/>
              <a:ext cx="1528673" cy="93828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2</a:t>
              </a:r>
              <a:r>
                <a:rPr kumimoji="1" lang="en-US" altLang="zh-CN" b="1">
                  <a:latin typeface="Times New Roman" panose="02020603050405020304" pitchFamily="18" charset="0"/>
                </a:rPr>
                <a:t>:</a:t>
              </a:r>
            </a:p>
            <a:p>
              <a:pPr>
                <a:lnSpc>
                  <a:spcPts val="2200"/>
                </a:lnSpc>
                <a:defRPr/>
              </a:pPr>
              <a:r>
                <a:rPr kumimoji="1" lang="en-US" altLang="zh-CN" b="1" i="1">
                  <a:latin typeface="Times New Roman" panose="02020603050405020304" pitchFamily="18" charset="0"/>
                </a:rPr>
                <a:t>S→L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=R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a:p>
              <a:pPr>
                <a:lnSpc>
                  <a:spcPts val="2200"/>
                </a:lnSpc>
                <a:defRPr/>
              </a:pPr>
              <a:r>
                <a:rPr kumimoji="1" lang="en-US" altLang="zh-CN" b="1" i="1">
                  <a:latin typeface="Times New Roman" panose="02020603050405020304" pitchFamily="18" charset="0"/>
                </a:rPr>
                <a:t>R→L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p:txBody>
        </p:sp>
        <p:sp>
          <p:nvSpPr>
            <p:cNvPr id="73738" name="Line 9"/>
            <p:cNvSpPr>
              <a:spLocks noChangeShapeType="1"/>
            </p:cNvSpPr>
            <p:nvPr/>
          </p:nvSpPr>
          <p:spPr bwMode="auto">
            <a:xfrm flipV="1">
              <a:off x="1328694" y="1986916"/>
              <a:ext cx="541502" cy="9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9" name="Text Box 10"/>
            <p:cNvSpPr txBox="1">
              <a:spLocks noChangeArrowheads="1"/>
            </p:cNvSpPr>
            <p:nvPr/>
          </p:nvSpPr>
          <p:spPr bwMode="auto">
            <a:xfrm>
              <a:off x="1395105" y="1591165"/>
              <a:ext cx="503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L</a:t>
              </a:r>
            </a:p>
          </p:txBody>
        </p:sp>
        <p:sp>
          <p:nvSpPr>
            <p:cNvPr id="12" name="Text Box 11"/>
            <p:cNvSpPr txBox="1">
              <a:spLocks noChangeArrowheads="1"/>
            </p:cNvSpPr>
            <p:nvPr/>
          </p:nvSpPr>
          <p:spPr bwMode="auto">
            <a:xfrm>
              <a:off x="1858782" y="2233624"/>
              <a:ext cx="1223891" cy="64616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3</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S→R</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p:txBody>
        </p:sp>
        <p:sp>
          <p:nvSpPr>
            <p:cNvPr id="73741" name="Line 12"/>
            <p:cNvSpPr>
              <a:spLocks noChangeShapeType="1"/>
            </p:cNvSpPr>
            <p:nvPr/>
          </p:nvSpPr>
          <p:spPr bwMode="auto">
            <a:xfrm flipV="1">
              <a:off x="1328694" y="2673516"/>
              <a:ext cx="508793" cy="366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2" name="Text Box 13"/>
            <p:cNvSpPr txBox="1">
              <a:spLocks noChangeArrowheads="1"/>
            </p:cNvSpPr>
            <p:nvPr/>
          </p:nvSpPr>
          <p:spPr bwMode="auto">
            <a:xfrm>
              <a:off x="1395105" y="2306265"/>
              <a:ext cx="60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R</a:t>
              </a:r>
            </a:p>
          </p:txBody>
        </p:sp>
        <p:sp>
          <p:nvSpPr>
            <p:cNvPr id="15" name="Text Box 14"/>
            <p:cNvSpPr txBox="1">
              <a:spLocks noChangeArrowheads="1"/>
            </p:cNvSpPr>
            <p:nvPr/>
          </p:nvSpPr>
          <p:spPr bwMode="auto">
            <a:xfrm>
              <a:off x="1869894" y="3025850"/>
              <a:ext cx="1515975" cy="150348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4</a:t>
              </a:r>
              <a:r>
                <a:rPr kumimoji="1" lang="en-US" altLang="zh-CN" b="1">
                  <a:latin typeface="Times New Roman" panose="02020603050405020304" pitchFamily="18" charset="0"/>
                </a:rPr>
                <a:t>:</a:t>
              </a:r>
            </a:p>
            <a:p>
              <a:pPr>
                <a:lnSpc>
                  <a:spcPts val="22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R</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a:p>
              <a:pPr>
                <a:lnSpc>
                  <a:spcPts val="2200"/>
                </a:lnSpc>
                <a:defRPr/>
              </a:pPr>
              <a:r>
                <a:rPr kumimoji="1" lang="en-US" altLang="zh-CN" b="1" i="1">
                  <a:latin typeface="Times New Roman" panose="02020603050405020304" pitchFamily="18" charset="0"/>
                </a:rPr>
                <a:t>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a:p>
              <a:pPr>
                <a:lnSpc>
                  <a:spcPts val="22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*R ,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a:p>
              <a:pPr>
                <a:lnSpc>
                  <a:spcPts val="2200"/>
                </a:lnSpc>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p:txBody>
        </p:sp>
        <p:sp>
          <p:nvSpPr>
            <p:cNvPr id="16" name="Text Box 15"/>
            <p:cNvSpPr txBox="1">
              <a:spLocks noChangeArrowheads="1"/>
            </p:cNvSpPr>
            <p:nvPr/>
          </p:nvSpPr>
          <p:spPr bwMode="auto">
            <a:xfrm>
              <a:off x="3812881" y="3975252"/>
              <a:ext cx="1666778" cy="70808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5</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L→</a:t>
              </a:r>
              <a:r>
                <a:rPr kumimoji="1" lang="en-US" altLang="zh-CN" sz="2000" b="1">
                  <a:latin typeface="Times New Roman" panose="02020603050405020304" pitchFamily="18" charset="0"/>
                </a:rPr>
                <a:t>id</a:t>
              </a:r>
              <a:r>
                <a:rPr kumimoji="1" lang="en-US" altLang="zh-CN" sz="2000" b="1" i="1">
                  <a:latin typeface="Times New Roman" panose="02020603050405020304" pitchFamily="18" charset="0"/>
                </a:rPr>
                <a:t> </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zh-CN" altLang="en-US" sz="2000" b="1" i="1">
                  <a:latin typeface="Times New Roman" panose="02020603050405020304" pitchFamily="18" charset="0"/>
                </a:rPr>
                <a:t> </a:t>
              </a:r>
              <a:r>
                <a:rPr kumimoji="1" lang="en-US" altLang="zh-CN" sz="2000" b="1" i="1">
                  <a:latin typeface="Times New Roman" panose="02020603050405020304" pitchFamily="18" charset="0"/>
                </a:rPr>
                <a:t>, =/</a:t>
              </a:r>
              <a:r>
                <a:rPr kumimoji="1" lang="en-US" altLang="zh-CN" sz="2000" b="1">
                  <a:latin typeface="华文楷体" panose="02010600040101010101" pitchFamily="2" charset="-122"/>
                </a:rPr>
                <a:t> $</a:t>
              </a:r>
              <a:endParaRPr kumimoji="1" lang="en-US" altLang="zh-CN" sz="2000" b="1" i="1">
                <a:latin typeface="Times New Roman" panose="02020603050405020304" pitchFamily="18" charset="0"/>
              </a:endParaRPr>
            </a:p>
          </p:txBody>
        </p:sp>
        <p:sp>
          <p:nvSpPr>
            <p:cNvPr id="73745" name="Text Box 16"/>
            <p:cNvSpPr txBox="1">
              <a:spLocks noChangeArrowheads="1"/>
            </p:cNvSpPr>
            <p:nvPr/>
          </p:nvSpPr>
          <p:spPr bwMode="auto">
            <a:xfrm>
              <a:off x="1509737" y="295441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73746" name="Text Box 17"/>
            <p:cNvSpPr txBox="1">
              <a:spLocks noChangeArrowheads="1"/>
            </p:cNvSpPr>
            <p:nvPr/>
          </p:nvSpPr>
          <p:spPr bwMode="auto">
            <a:xfrm>
              <a:off x="717697" y="3530553"/>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id</a:t>
              </a:r>
            </a:p>
          </p:txBody>
        </p:sp>
        <p:sp>
          <p:nvSpPr>
            <p:cNvPr id="19" name="Text Box 18"/>
            <p:cNvSpPr txBox="1">
              <a:spLocks noChangeArrowheads="1"/>
            </p:cNvSpPr>
            <p:nvPr/>
          </p:nvSpPr>
          <p:spPr bwMode="auto">
            <a:xfrm>
              <a:off x="3814469" y="361809"/>
              <a:ext cx="1401681" cy="1478083"/>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6</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S→L=</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R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*R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a:p>
              <a:pPr>
                <a:defRPr/>
              </a:pPr>
              <a:r>
                <a:rPr kumimoji="1" lang="en-US" altLang="zh-CN" b="1" i="1">
                  <a:latin typeface="Times New Roman" panose="02020603050405020304" pitchFamily="18" charset="0"/>
                </a:rPr>
                <a:t>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a:t>
              </a:r>
              <a:r>
                <a:rPr kumimoji="1" lang="en-US" altLang="zh-CN" b="1" i="1">
                  <a:latin typeface="Times New Roman" panose="02020603050405020304" pitchFamily="18" charset="0"/>
                </a:rPr>
                <a:t>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p:txBody>
        </p:sp>
        <p:sp>
          <p:nvSpPr>
            <p:cNvPr id="73748" name="Line 19"/>
            <p:cNvSpPr>
              <a:spLocks noChangeShapeType="1"/>
            </p:cNvSpPr>
            <p:nvPr/>
          </p:nvSpPr>
          <p:spPr bwMode="auto">
            <a:xfrm flipV="1">
              <a:off x="3413015" y="1442063"/>
              <a:ext cx="43021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49" name="Text Box 20"/>
            <p:cNvSpPr txBox="1">
              <a:spLocks noChangeArrowheads="1"/>
            </p:cNvSpPr>
            <p:nvPr/>
          </p:nvSpPr>
          <p:spPr bwMode="auto">
            <a:xfrm>
              <a:off x="3458031" y="1009961"/>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a:t>
              </a:r>
            </a:p>
          </p:txBody>
        </p:sp>
        <p:sp>
          <p:nvSpPr>
            <p:cNvPr id="22" name="Text Box 21"/>
            <p:cNvSpPr txBox="1">
              <a:spLocks noChangeArrowheads="1"/>
            </p:cNvSpPr>
            <p:nvPr/>
          </p:nvSpPr>
          <p:spPr bwMode="auto">
            <a:xfrm>
              <a:off x="3812881" y="2163768"/>
              <a:ext cx="1655667" cy="64616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7</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L→*R</a:t>
              </a:r>
              <a:r>
                <a:rPr lang="en-US" altLang="zh-CN" b="1" i="1">
                  <a:solidFill>
                    <a:srgbClr val="000000"/>
                  </a:solidFill>
                  <a:latin typeface="Times New Roman" panose="02020603050405020304" pitchFamily="18" charset="0"/>
                  <a:cs typeface="Times New Roman" panose="02020603050405020304" pitchFamily="18" charset="0"/>
                </a:rPr>
                <a:t> ·</a:t>
              </a:r>
              <a:r>
                <a:rPr kumimoji="1" lang="zh-CN" altLang="en-US" b="1" i="1">
                  <a:latin typeface="Times New Roman" panose="02020603050405020304" pitchFamily="18" charset="0"/>
                </a:rPr>
                <a:t> </a:t>
              </a:r>
              <a:r>
                <a:rPr kumimoji="1" lang="en-US" altLang="zh-CN" b="1" i="1">
                  <a:latin typeface="Times New Roman" panose="02020603050405020304" pitchFamily="18" charset="0"/>
                </a:rPr>
                <a:t>,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p:txBody>
        </p:sp>
        <p:sp>
          <p:nvSpPr>
            <p:cNvPr id="73751" name="Line 22"/>
            <p:cNvSpPr>
              <a:spLocks noChangeShapeType="1"/>
            </p:cNvSpPr>
            <p:nvPr/>
          </p:nvSpPr>
          <p:spPr bwMode="auto">
            <a:xfrm flipV="1">
              <a:off x="3408935" y="2634299"/>
              <a:ext cx="392498" cy="59209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52" name="Text Box 23"/>
            <p:cNvSpPr txBox="1">
              <a:spLocks noChangeArrowheads="1"/>
            </p:cNvSpPr>
            <p:nvPr/>
          </p:nvSpPr>
          <p:spPr bwMode="auto">
            <a:xfrm>
              <a:off x="3339202" y="2554367"/>
              <a:ext cx="45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R</a:t>
              </a:r>
            </a:p>
          </p:txBody>
        </p:sp>
        <p:sp>
          <p:nvSpPr>
            <p:cNvPr id="25" name="Text Box 24"/>
            <p:cNvSpPr txBox="1">
              <a:spLocks noChangeArrowheads="1"/>
            </p:cNvSpPr>
            <p:nvPr/>
          </p:nvSpPr>
          <p:spPr bwMode="auto">
            <a:xfrm>
              <a:off x="3812881" y="3027438"/>
              <a:ext cx="1662017" cy="64616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8</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R→L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 =/</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p:txBody>
        </p:sp>
        <p:sp>
          <p:nvSpPr>
            <p:cNvPr id="73754" name="Line 25"/>
            <p:cNvSpPr>
              <a:spLocks noChangeShapeType="1"/>
            </p:cNvSpPr>
            <p:nvPr/>
          </p:nvSpPr>
          <p:spPr bwMode="auto">
            <a:xfrm>
              <a:off x="3425959" y="3530553"/>
              <a:ext cx="38699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55" name="Text Box 26"/>
            <p:cNvSpPr txBox="1">
              <a:spLocks noChangeArrowheads="1"/>
            </p:cNvSpPr>
            <p:nvPr/>
          </p:nvSpPr>
          <p:spPr bwMode="auto">
            <a:xfrm>
              <a:off x="3420432" y="3170468"/>
              <a:ext cx="38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L</a:t>
              </a:r>
            </a:p>
          </p:txBody>
        </p:sp>
        <p:sp>
          <p:nvSpPr>
            <p:cNvPr id="28" name="Text Box 27"/>
            <p:cNvSpPr txBox="1">
              <a:spLocks noChangeArrowheads="1"/>
            </p:cNvSpPr>
            <p:nvPr/>
          </p:nvSpPr>
          <p:spPr bwMode="auto">
            <a:xfrm>
              <a:off x="5838414" y="482469"/>
              <a:ext cx="1388982" cy="64616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9</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S→L=R</a:t>
              </a:r>
              <a:r>
                <a:rPr lang="en-US" altLang="zh-CN" b="1" i="1">
                  <a:solidFill>
                    <a:srgbClr val="000000"/>
                  </a:solidFill>
                  <a:latin typeface="Times New Roman" panose="02020603050405020304" pitchFamily="18" charset="0"/>
                  <a:cs typeface="Times New Roman" panose="02020603050405020304" pitchFamily="18" charset="0"/>
                </a:rPr>
                <a:t>·</a:t>
              </a:r>
              <a:r>
                <a:rPr kumimoji="1" lang="en-US" altLang="zh-CN" b="1" i="1">
                  <a:latin typeface="Times New Roman" panose="02020603050405020304" pitchFamily="18" charset="0"/>
                </a:rPr>
                <a:t>,</a:t>
              </a:r>
              <a:r>
                <a:rPr kumimoji="1" lang="en-US" altLang="zh-CN" b="1">
                  <a:latin typeface="华文楷体" panose="02010600040101010101" pitchFamily="2" charset="-122"/>
                </a:rPr>
                <a:t> $</a:t>
              </a:r>
              <a:endParaRPr kumimoji="1" lang="en-US" altLang="zh-CN" b="1" i="1">
                <a:latin typeface="Times New Roman" panose="02020603050405020304" pitchFamily="18" charset="0"/>
              </a:endParaRPr>
            </a:p>
          </p:txBody>
        </p:sp>
        <p:sp>
          <p:nvSpPr>
            <p:cNvPr id="73757" name="Line 28"/>
            <p:cNvSpPr>
              <a:spLocks noChangeShapeType="1"/>
            </p:cNvSpPr>
            <p:nvPr/>
          </p:nvSpPr>
          <p:spPr bwMode="auto">
            <a:xfrm flipV="1">
              <a:off x="5283299" y="937944"/>
              <a:ext cx="5334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58" name="Text Box 29"/>
            <p:cNvSpPr txBox="1">
              <a:spLocks noChangeArrowheads="1"/>
            </p:cNvSpPr>
            <p:nvPr/>
          </p:nvSpPr>
          <p:spPr bwMode="auto">
            <a:xfrm>
              <a:off x="5325927" y="537894"/>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R</a:t>
              </a:r>
            </a:p>
          </p:txBody>
        </p:sp>
        <p:sp>
          <p:nvSpPr>
            <p:cNvPr id="73759" name="Line 30"/>
            <p:cNvSpPr>
              <a:spLocks noChangeShapeType="1"/>
            </p:cNvSpPr>
            <p:nvPr/>
          </p:nvSpPr>
          <p:spPr bwMode="auto">
            <a:xfrm flipH="1">
              <a:off x="3160229" y="1592899"/>
              <a:ext cx="663036" cy="1450602"/>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60" name="Text Box 31"/>
            <p:cNvSpPr txBox="1">
              <a:spLocks noChangeArrowheads="1"/>
            </p:cNvSpPr>
            <p:nvPr/>
          </p:nvSpPr>
          <p:spPr bwMode="auto">
            <a:xfrm>
              <a:off x="3453834" y="1586096"/>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73761" name="Text Box 33"/>
            <p:cNvSpPr txBox="1">
              <a:spLocks noChangeArrowheads="1"/>
            </p:cNvSpPr>
            <p:nvPr/>
          </p:nvSpPr>
          <p:spPr bwMode="auto">
            <a:xfrm>
              <a:off x="1395105" y="793910"/>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S</a:t>
              </a:r>
            </a:p>
          </p:txBody>
        </p:sp>
        <p:sp>
          <p:nvSpPr>
            <p:cNvPr id="73762" name="Line 34"/>
            <p:cNvSpPr>
              <a:spLocks noChangeShapeType="1"/>
            </p:cNvSpPr>
            <p:nvPr/>
          </p:nvSpPr>
          <p:spPr bwMode="auto">
            <a:xfrm flipV="1">
              <a:off x="3436344" y="4321896"/>
              <a:ext cx="376605" cy="84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63" name="Text Box 35"/>
            <p:cNvSpPr txBox="1">
              <a:spLocks noChangeArrowheads="1"/>
            </p:cNvSpPr>
            <p:nvPr/>
          </p:nvSpPr>
          <p:spPr bwMode="auto">
            <a:xfrm>
              <a:off x="3403524" y="3922688"/>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id</a:t>
              </a:r>
            </a:p>
          </p:txBody>
        </p:sp>
        <p:grpSp>
          <p:nvGrpSpPr>
            <p:cNvPr id="73764" name="Group 36"/>
            <p:cNvGrpSpPr>
              <a:grpSpLocks/>
            </p:cNvGrpSpPr>
            <p:nvPr/>
          </p:nvGrpSpPr>
          <p:grpSpPr bwMode="auto">
            <a:xfrm>
              <a:off x="1570953" y="4102075"/>
              <a:ext cx="290512" cy="269875"/>
              <a:chOff x="2335" y="3249"/>
              <a:chExt cx="183" cy="226"/>
            </a:xfrm>
          </p:grpSpPr>
          <p:sp>
            <p:nvSpPr>
              <p:cNvPr id="73773" name="Line 37"/>
              <p:cNvSpPr>
                <a:spLocks noChangeShapeType="1"/>
              </p:cNvSpPr>
              <p:nvPr/>
            </p:nvSpPr>
            <p:spPr bwMode="auto">
              <a:xfrm>
                <a:off x="2335" y="3249"/>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4" name="Line 38"/>
              <p:cNvSpPr>
                <a:spLocks noChangeShapeType="1"/>
              </p:cNvSpPr>
              <p:nvPr/>
            </p:nvSpPr>
            <p:spPr bwMode="auto">
              <a:xfrm>
                <a:off x="2335" y="3249"/>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5" name="Line 39"/>
              <p:cNvSpPr>
                <a:spLocks noChangeShapeType="1"/>
              </p:cNvSpPr>
              <p:nvPr/>
            </p:nvSpPr>
            <p:spPr bwMode="auto">
              <a:xfrm>
                <a:off x="2336" y="3475"/>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3765" name="Text Box 40"/>
            <p:cNvSpPr txBox="1">
              <a:spLocks noChangeArrowheads="1"/>
            </p:cNvSpPr>
            <p:nvPr/>
          </p:nvSpPr>
          <p:spPr bwMode="auto">
            <a:xfrm>
              <a:off x="1546346" y="4071306"/>
              <a:ext cx="533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73766" name="Line 41"/>
            <p:cNvSpPr>
              <a:spLocks noChangeShapeType="1"/>
            </p:cNvSpPr>
            <p:nvPr/>
          </p:nvSpPr>
          <p:spPr bwMode="auto">
            <a:xfrm>
              <a:off x="1337425" y="2931521"/>
              <a:ext cx="506132" cy="667342"/>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67" name="Line 57"/>
            <p:cNvSpPr>
              <a:spLocks noChangeShapeType="1"/>
            </p:cNvSpPr>
            <p:nvPr/>
          </p:nvSpPr>
          <p:spPr bwMode="auto">
            <a:xfrm>
              <a:off x="675069" y="4654244"/>
              <a:ext cx="3137879"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68" name="Line 59"/>
            <p:cNvSpPr>
              <a:spLocks noChangeShapeType="1"/>
            </p:cNvSpPr>
            <p:nvPr/>
          </p:nvSpPr>
          <p:spPr bwMode="auto">
            <a:xfrm flipV="1">
              <a:off x="675069" y="3098451"/>
              <a:ext cx="14289" cy="15569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69" name="Freeform 65"/>
            <p:cNvSpPr>
              <a:spLocks noChangeArrowheads="1"/>
            </p:cNvSpPr>
            <p:nvPr/>
          </p:nvSpPr>
          <p:spPr bwMode="auto">
            <a:xfrm rot="-239446">
              <a:off x="5320383" y="1574939"/>
              <a:ext cx="497459" cy="1998204"/>
            </a:xfrm>
            <a:custGeom>
              <a:avLst/>
              <a:gdLst>
                <a:gd name="T0" fmla="*/ 0 w 208"/>
                <a:gd name="T1" fmla="*/ 0 h 1680"/>
                <a:gd name="T2" fmla="*/ 2147483646 w 208"/>
                <a:gd name="T3" fmla="*/ 2147483646 h 1680"/>
                <a:gd name="T4" fmla="*/ 2147483646 w 208"/>
                <a:gd name="T5" fmla="*/ 2147483646 h 1680"/>
                <a:gd name="T6" fmla="*/ 2147483646 w 208"/>
                <a:gd name="T7" fmla="*/ 2147483646 h 1680"/>
                <a:gd name="T8" fmla="*/ 0 60000 65536"/>
                <a:gd name="T9" fmla="*/ 0 60000 65536"/>
                <a:gd name="T10" fmla="*/ 0 60000 65536"/>
                <a:gd name="T11" fmla="*/ 0 60000 65536"/>
                <a:gd name="T12" fmla="*/ 0 w 208"/>
                <a:gd name="T13" fmla="*/ 0 h 1680"/>
                <a:gd name="T14" fmla="*/ 208 w 208"/>
                <a:gd name="T15" fmla="*/ 1680 h 1680"/>
              </a:gdLst>
              <a:ahLst/>
              <a:cxnLst>
                <a:cxn ang="T8">
                  <a:pos x="T0" y="T1"/>
                </a:cxn>
                <a:cxn ang="T9">
                  <a:pos x="T2" y="T3"/>
                </a:cxn>
                <a:cxn ang="T10">
                  <a:pos x="T4" y="T5"/>
                </a:cxn>
                <a:cxn ang="T11">
                  <a:pos x="T6" y="T7"/>
                </a:cxn>
              </a:cxnLst>
              <a:rect l="T12" t="T13" r="T14" b="T15"/>
              <a:pathLst>
                <a:path w="208" h="1680">
                  <a:moveTo>
                    <a:pt x="0" y="0"/>
                  </a:moveTo>
                  <a:cubicBezTo>
                    <a:pt x="56" y="132"/>
                    <a:pt x="112" y="264"/>
                    <a:pt x="144" y="432"/>
                  </a:cubicBezTo>
                  <a:cubicBezTo>
                    <a:pt x="176" y="600"/>
                    <a:pt x="208" y="800"/>
                    <a:pt x="192" y="1008"/>
                  </a:cubicBezTo>
                  <a:cubicBezTo>
                    <a:pt x="176" y="1216"/>
                    <a:pt x="112" y="1448"/>
                    <a:pt x="48" y="1680"/>
                  </a:cubicBezTo>
                </a:path>
              </a:pathLst>
            </a:custGeom>
            <a:noFill/>
            <a:ln w="38100">
              <a:solidFill>
                <a:schemeClr val="hlink"/>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770" name="Text Box 66"/>
            <p:cNvSpPr txBox="1">
              <a:spLocks noChangeArrowheads="1"/>
            </p:cNvSpPr>
            <p:nvPr/>
          </p:nvSpPr>
          <p:spPr bwMode="auto">
            <a:xfrm>
              <a:off x="5474132" y="2531360"/>
              <a:ext cx="457200" cy="40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L</a:t>
              </a:r>
            </a:p>
          </p:txBody>
        </p:sp>
        <p:sp>
          <p:nvSpPr>
            <p:cNvPr id="73771" name="Text Box 68"/>
            <p:cNvSpPr txBox="1">
              <a:spLocks noChangeArrowheads="1"/>
            </p:cNvSpPr>
            <p:nvPr/>
          </p:nvSpPr>
          <p:spPr bwMode="auto">
            <a:xfrm>
              <a:off x="5893564" y="1874164"/>
              <a:ext cx="685800" cy="40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id</a:t>
              </a:r>
            </a:p>
          </p:txBody>
        </p:sp>
        <p:sp>
          <p:nvSpPr>
            <p:cNvPr id="73772" name="Freeform 69"/>
            <p:cNvSpPr>
              <a:spLocks noChangeArrowheads="1"/>
            </p:cNvSpPr>
            <p:nvPr/>
          </p:nvSpPr>
          <p:spPr bwMode="auto">
            <a:xfrm rot="-200960">
              <a:off x="5348040" y="1167312"/>
              <a:ext cx="873074" cy="3240005"/>
            </a:xfrm>
            <a:custGeom>
              <a:avLst/>
              <a:gdLst>
                <a:gd name="T0" fmla="*/ 0 w 598"/>
                <a:gd name="T1" fmla="*/ 0 h 2268"/>
                <a:gd name="T2" fmla="*/ 2147483646 w 598"/>
                <a:gd name="T3" fmla="*/ 2147483646 h 2268"/>
                <a:gd name="T4" fmla="*/ 2147483646 w 598"/>
                <a:gd name="T5" fmla="*/ 2147483646 h 2268"/>
                <a:gd name="T6" fmla="*/ 0 60000 65536"/>
                <a:gd name="T7" fmla="*/ 0 60000 65536"/>
                <a:gd name="T8" fmla="*/ 0 60000 65536"/>
                <a:gd name="T9" fmla="*/ 0 w 598"/>
                <a:gd name="T10" fmla="*/ 0 h 2268"/>
                <a:gd name="T11" fmla="*/ 598 w 598"/>
                <a:gd name="T12" fmla="*/ 2268 h 2268"/>
              </a:gdLst>
              <a:ahLst/>
              <a:cxnLst>
                <a:cxn ang="T6">
                  <a:pos x="T0" y="T1"/>
                </a:cxn>
                <a:cxn ang="T7">
                  <a:pos x="T2" y="T3"/>
                </a:cxn>
                <a:cxn ang="T8">
                  <a:pos x="T4" y="T5"/>
                </a:cxn>
              </a:cxnLst>
              <a:rect l="T9" t="T10" r="T11" b="T12"/>
              <a:pathLst>
                <a:path w="598" h="2268">
                  <a:moveTo>
                    <a:pt x="0" y="0"/>
                  </a:moveTo>
                  <a:cubicBezTo>
                    <a:pt x="291" y="491"/>
                    <a:pt x="582" y="983"/>
                    <a:pt x="590" y="1361"/>
                  </a:cubicBezTo>
                  <a:cubicBezTo>
                    <a:pt x="598" y="1739"/>
                    <a:pt x="322" y="2003"/>
                    <a:pt x="46" y="2268"/>
                  </a:cubicBezTo>
                </a:path>
              </a:pathLst>
            </a:custGeom>
            <a:noFill/>
            <a:ln w="38100">
              <a:solidFill>
                <a:schemeClr val="hlink"/>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 name="矩形 46"/>
          <p:cNvSpPr/>
          <p:nvPr/>
        </p:nvSpPr>
        <p:spPr bwMode="auto">
          <a:xfrm>
            <a:off x="7440613" y="4692650"/>
            <a:ext cx="1644650" cy="400050"/>
          </a:xfrm>
          <a:prstGeom prst="rect">
            <a:avLst/>
          </a:prstGeom>
          <a:solidFill>
            <a:schemeClr val="accent5">
              <a:lumMod val="60000"/>
              <a:lumOff val="40000"/>
            </a:schemeClr>
          </a:solidFill>
          <a:ln w="12700">
            <a:solidFill>
              <a:schemeClr val="tx1"/>
            </a:solidFill>
          </a:ln>
        </p:spPr>
        <p:txBody>
          <a:bodyPr>
            <a:spAutoFit/>
          </a:bodyPr>
          <a:lstStyle/>
          <a:p>
            <a:pPr eaLnBrk="1" hangingPunct="1">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LALR</a:t>
            </a:r>
            <a:r>
              <a:rPr lang="zh-CN" altLang="en-US" sz="2000" b="1" noProof="1">
                <a:solidFill>
                  <a:srgbClr val="000000"/>
                </a:solidFill>
                <a:latin typeface="华文楷体" pitchFamily="2" charset="-122"/>
                <a:ea typeface="Times New Roman" pitchFamily="18" charset="0"/>
                <a:cs typeface="华文楷体" pitchFamily="2" charset="-122"/>
              </a:rPr>
              <a:t>自动机</a:t>
            </a:r>
            <a:endParaRPr lang="zh-CN" altLang="en-US" sz="1000" noProof="1">
              <a:latin typeface="华文楷体" pitchFamily="2" charset="-122"/>
              <a:ea typeface="Times New Roman" pitchFamily="18" charset="0"/>
              <a:cs typeface="华文楷体" pitchFamily="2" charset="-122"/>
            </a:endParaRPr>
          </a:p>
        </p:txBody>
      </p:sp>
      <p:sp>
        <p:nvSpPr>
          <p:cNvPr id="3" name="灯片编号占位符 2">
            <a:extLst>
              <a:ext uri="{FF2B5EF4-FFF2-40B4-BE49-F238E27FC236}">
                <a16:creationId xmlns:a16="http://schemas.microsoft.com/office/drawing/2014/main" id="{E3CDB725-D38D-474D-BF97-A445F813A9EC}"/>
              </a:ext>
            </a:extLst>
          </p:cNvPr>
          <p:cNvSpPr>
            <a:spLocks noGrp="1"/>
          </p:cNvSpPr>
          <p:nvPr>
            <p:ph type="sldNum" sz="quarter" idx="12"/>
          </p:nvPr>
        </p:nvSpPr>
        <p:spPr/>
        <p:txBody>
          <a:bodyPr/>
          <a:lstStyle/>
          <a:p>
            <a:pPr>
              <a:defRPr/>
            </a:pPr>
            <a:fld id="{76D20AB1-C80E-44EB-B890-88EEF3B3DC08}" type="slidenum">
              <a:rPr lang="zh-CN" altLang="en-US" smtClean="0"/>
              <a:pPr>
                <a:defRPr/>
              </a:pPr>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p:cTn id="7" dur="500" fill="hold"/>
                                        <p:tgtEl>
                                          <p:spTgt spid="34713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4713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4713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xit" presetSubtype="16" fill="hold" nodeType="clickEffect">
                                  <p:stCondLst>
                                    <p:cond delay="0"/>
                                  </p:stCondLst>
                                  <p:childTnLst>
                                    <p:anim calcmode="lin" valueType="num">
                                      <p:cBhvr>
                                        <p:cTn id="23" dur="500"/>
                                        <p:tgtEl>
                                          <p:spTgt spid="2"/>
                                        </p:tgtEl>
                                        <p:attrNameLst>
                                          <p:attrName>ppt_w</p:attrName>
                                        </p:attrNameLst>
                                      </p:cBhvr>
                                      <p:tavLst>
                                        <p:tav tm="0">
                                          <p:val>
                                            <p:strVal val="ppt_w"/>
                                          </p:val>
                                        </p:tav>
                                        <p:tav tm="100000">
                                          <p:val>
                                            <p:fltVal val="0"/>
                                          </p:val>
                                        </p:tav>
                                      </p:tavLst>
                                    </p:anim>
                                    <p:anim calcmode="lin" valueType="num">
                                      <p:cBhvr>
                                        <p:cTn id="24" dur="500"/>
                                        <p:tgtEl>
                                          <p:spTgt spid="2"/>
                                        </p:tgtEl>
                                        <p:attrNameLst>
                                          <p:attrName>ppt_h</p:attrName>
                                        </p:attrNameLst>
                                      </p:cBhvr>
                                      <p:tavLst>
                                        <p:tav tm="0">
                                          <p:val>
                                            <p:strVal val="ppt_h"/>
                                          </p:val>
                                        </p:tav>
                                        <p:tav tm="100000">
                                          <p:val>
                                            <p:fltVal val="0"/>
                                          </p:val>
                                        </p:tav>
                                      </p:tavLst>
                                    </p:anim>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par>
                                <p:cTn id="27" presetID="53" presetClass="exit" presetSubtype="32" fill="hold" grpId="1" nodeType="withEffect">
                                  <p:stCondLst>
                                    <p:cond delay="0"/>
                                  </p:stCondLst>
                                  <p:childTnLst>
                                    <p:anim calcmode="lin" valueType="num">
                                      <p:cBhvr>
                                        <p:cTn id="28" dur="500"/>
                                        <p:tgtEl>
                                          <p:spTgt spid="47"/>
                                        </p:tgtEl>
                                        <p:attrNameLst>
                                          <p:attrName>ppt_w</p:attrName>
                                        </p:attrNameLst>
                                      </p:cBhvr>
                                      <p:tavLst>
                                        <p:tav tm="0">
                                          <p:val>
                                            <p:strVal val="ppt_w"/>
                                          </p:val>
                                        </p:tav>
                                        <p:tav tm="100000">
                                          <p:val>
                                            <p:fltVal val="0"/>
                                          </p:val>
                                        </p:tav>
                                      </p:tavLst>
                                    </p:anim>
                                    <p:anim calcmode="lin" valueType="num">
                                      <p:cBhvr>
                                        <p:cTn id="29" dur="500"/>
                                        <p:tgtEl>
                                          <p:spTgt spid="47"/>
                                        </p:tgtEl>
                                        <p:attrNameLst>
                                          <p:attrName>ppt_h</p:attrName>
                                        </p:attrNameLst>
                                      </p:cBhvr>
                                      <p:tavLst>
                                        <p:tav tm="0">
                                          <p:val>
                                            <p:strVal val="ppt_h"/>
                                          </p:val>
                                        </p:tav>
                                        <p:tav tm="100000">
                                          <p:val>
                                            <p:fltVal val="0"/>
                                          </p:val>
                                        </p:tav>
                                      </p:tavLst>
                                    </p:anim>
                                    <p:animEffect transition="out" filter="fade">
                                      <p:cBhvr>
                                        <p:cTn id="30" dur="500"/>
                                        <p:tgtEl>
                                          <p:spTgt spid="47"/>
                                        </p:tgtEl>
                                      </p:cBhvr>
                                    </p:animEffect>
                                    <p:set>
                                      <p:cBhvr>
                                        <p:cTn id="31"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idx="1"/>
          </p:nvPr>
        </p:nvSpPr>
        <p:spPr>
          <a:xfrm>
            <a:off x="250825" y="1203325"/>
            <a:ext cx="5927725" cy="576263"/>
          </a:xfrm>
        </p:spPr>
        <p:txBody>
          <a:bodyPr/>
          <a:lstStyle/>
          <a:p>
            <a:pPr eaLnBrk="1" hangingPunct="1">
              <a:buClr>
                <a:schemeClr val="tx1"/>
              </a:buClr>
              <a:buFont typeface="Wingdings" pitchFamily="2" charset="2"/>
              <a:buChar char="Ø"/>
              <a:defRPr/>
            </a:pPr>
            <a:r>
              <a:rPr lang="zh-CN" altLang="en-US" sz="2500" b="1" dirty="0">
                <a:solidFill>
                  <a:schemeClr val="tx1"/>
                </a:solidFill>
                <a:latin typeface="+mn-ea"/>
              </a:rPr>
              <a:t>大小上与</a:t>
            </a:r>
            <a:r>
              <a:rPr lang="en-US" altLang="zh-CN" sz="2500" b="1" i="1" dirty="0">
                <a:solidFill>
                  <a:schemeClr val="tx1"/>
                </a:solidFill>
                <a:ea typeface="宋体" pitchFamily="2" charset="-122"/>
                <a:cs typeface="Times New Roman" pitchFamily="18" charset="0"/>
              </a:rPr>
              <a:t>LR</a:t>
            </a:r>
            <a:r>
              <a:rPr lang="en-US" altLang="zh-CN" sz="2500" b="1" dirty="0">
                <a:solidFill>
                  <a:schemeClr val="tx1"/>
                </a:solidFill>
                <a:ea typeface="宋体" pitchFamily="2" charset="-122"/>
                <a:cs typeface="Times New Roman" pitchFamily="18" charset="0"/>
              </a:rPr>
              <a:t>(0)/</a:t>
            </a:r>
            <a:r>
              <a:rPr lang="en-US" altLang="zh-CN" sz="2500" b="1" i="1" dirty="0">
                <a:solidFill>
                  <a:schemeClr val="tx1"/>
                </a:solidFill>
                <a:ea typeface="宋体" pitchFamily="2" charset="-122"/>
                <a:cs typeface="Times New Roman" pitchFamily="18" charset="0"/>
              </a:rPr>
              <a:t>SLR</a:t>
            </a:r>
            <a:r>
              <a:rPr lang="zh-CN" altLang="en-US" sz="2500" b="1" dirty="0">
                <a:solidFill>
                  <a:schemeClr val="tx1"/>
                </a:solidFill>
                <a:latin typeface="+mn-ea"/>
              </a:rPr>
              <a:t>相当</a:t>
            </a:r>
            <a:endParaRPr lang="zh-CN" altLang="en-US" dirty="0">
              <a:latin typeface="+mn-ea"/>
            </a:endParaRPr>
          </a:p>
          <a:p>
            <a:pPr eaLnBrk="1" hangingPunct="1">
              <a:buFont typeface="Symbol" panose="05050102010706020507" pitchFamily="18" charset="2"/>
              <a:buChar char="•"/>
              <a:defRPr/>
            </a:pPr>
            <a:endParaRPr lang="zh-CN" altLang="en-US" sz="2800" dirty="0">
              <a:latin typeface="楷体_GB2312" pitchFamily="49" charset="-122"/>
              <a:ea typeface="楷体_GB2312" pitchFamily="49" charset="-122"/>
            </a:endParaRPr>
          </a:p>
        </p:txBody>
      </p:sp>
      <p:sp>
        <p:nvSpPr>
          <p:cNvPr id="75779" name="Rectangle 3"/>
          <p:cNvSpPr txBox="1">
            <a:spLocks noChangeArrowheads="1"/>
          </p:cNvSpPr>
          <p:nvPr/>
        </p:nvSpPr>
        <p:spPr bwMode="auto">
          <a:xfrm>
            <a:off x="250825" y="771525"/>
            <a:ext cx="54959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buClr>
                <a:schemeClr val="tx1"/>
              </a:buClr>
              <a:buFont typeface="Wingdings" panose="05000000000000000000" pitchFamily="2" charset="2"/>
              <a:buChar char="Ø"/>
            </a:pPr>
            <a:r>
              <a:rPr lang="zh-CN" altLang="en-US" sz="2500" b="1">
                <a:solidFill>
                  <a:schemeClr val="tx1"/>
                </a:solidFill>
                <a:latin typeface="Times New Roman" panose="02020603050405020304" pitchFamily="18" charset="0"/>
                <a:ea typeface="华文楷体" panose="02010600040101010101" pitchFamily="2" charset="-122"/>
              </a:rPr>
              <a:t>形式上与</a:t>
            </a:r>
            <a:r>
              <a:rPr lang="en-US" altLang="zh-CN" sz="2500" b="1" i="1">
                <a:solidFill>
                  <a:schemeClr val="tx1"/>
                </a:solidFill>
                <a:latin typeface="Times New Roman" panose="02020603050405020304" pitchFamily="18" charset="0"/>
                <a:cs typeface="Times New Roman" panose="02020603050405020304" pitchFamily="18" charset="0"/>
              </a:rPr>
              <a:t>LR</a:t>
            </a:r>
            <a:r>
              <a:rPr lang="en-US" altLang="zh-CN" sz="2500" b="1">
                <a:solidFill>
                  <a:schemeClr val="tx1"/>
                </a:solidFill>
                <a:latin typeface="Times New Roman" panose="02020603050405020304" pitchFamily="18" charset="0"/>
                <a:cs typeface="Times New Roman" panose="02020603050405020304" pitchFamily="18" charset="0"/>
              </a:rPr>
              <a:t>(1)</a:t>
            </a:r>
            <a:r>
              <a:rPr lang="zh-CN" altLang="en-US" sz="2500" b="1">
                <a:solidFill>
                  <a:schemeClr val="tx1"/>
                </a:solidFill>
                <a:latin typeface="Times New Roman" panose="02020603050405020304" pitchFamily="18" charset="0"/>
                <a:ea typeface="华文楷体" panose="02010600040101010101" pitchFamily="2" charset="-122"/>
              </a:rPr>
              <a:t>相同</a:t>
            </a:r>
          </a:p>
        </p:txBody>
      </p:sp>
      <p:sp>
        <p:nvSpPr>
          <p:cNvPr id="75780" name="Rectangle 2"/>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黑体" panose="02010609060101010101" pitchFamily="49" charset="-122"/>
              </a:rPr>
              <a:t>LALR</a:t>
            </a:r>
            <a:r>
              <a:rPr lang="en-US" altLang="zh-CN" sz="3000">
                <a:solidFill>
                  <a:schemeClr val="tx1"/>
                </a:solidFill>
                <a:ea typeface="黑体" panose="02010609060101010101" pitchFamily="49" charset="-122"/>
              </a:rPr>
              <a:t>(1)</a:t>
            </a:r>
            <a:r>
              <a:rPr lang="zh-CN" altLang="en-US" sz="3000">
                <a:solidFill>
                  <a:schemeClr val="tx1"/>
                </a:solidFill>
                <a:latin typeface="微软雅黑" panose="020B0503020204020204" pitchFamily="34" charset="-122"/>
                <a:ea typeface="微软雅黑" panose="020B0503020204020204" pitchFamily="34" charset="-122"/>
              </a:rPr>
              <a:t>的特点</a:t>
            </a:r>
          </a:p>
        </p:txBody>
      </p:sp>
      <p:grpSp>
        <p:nvGrpSpPr>
          <p:cNvPr id="2" name="组 2"/>
          <p:cNvGrpSpPr>
            <a:grpSpLocks/>
          </p:cNvGrpSpPr>
          <p:nvPr/>
        </p:nvGrpSpPr>
        <p:grpSpPr bwMode="auto">
          <a:xfrm>
            <a:off x="2916238" y="627063"/>
            <a:ext cx="6019800" cy="4321175"/>
            <a:chOff x="1976144" y="771550"/>
            <a:chExt cx="6019720" cy="4319840"/>
          </a:xfrm>
        </p:grpSpPr>
        <p:sp>
          <p:nvSpPr>
            <p:cNvPr id="75783" name="Text Box 5"/>
            <p:cNvSpPr txBox="1">
              <a:spLocks noChangeArrowheads="1"/>
            </p:cNvSpPr>
            <p:nvPr/>
          </p:nvSpPr>
          <p:spPr bwMode="auto">
            <a:xfrm>
              <a:off x="1976144" y="1857065"/>
              <a:ext cx="1084248" cy="1937738"/>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I</a:t>
              </a:r>
              <a:r>
                <a:rPr lang="en-US" altLang="zh-CN" sz="1800" b="1" i="1" baseline="-25000">
                  <a:solidFill>
                    <a:schemeClr val="tx1"/>
                  </a:solidFill>
                  <a:latin typeface="Times New Roman" panose="02020603050405020304" pitchFamily="18" charset="0"/>
                </a:rPr>
                <a:t>0</a:t>
              </a:r>
              <a:r>
                <a:rPr lang="en-US" altLang="zh-CN" sz="1800" b="1">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a:t>
              </a:r>
              <a:r>
                <a:rPr lang="en-US" altLang="zh-CN" sz="1800" b="1" i="1">
                  <a:solidFill>
                    <a:schemeClr val="tx1"/>
                  </a:solidFill>
                  <a:latin typeface="Times New Roman" panose="02020603050405020304" pitchFamily="18" charset="0"/>
                </a:rPr>
                <a:t>→</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S</a:t>
              </a:r>
              <a:r>
                <a:rPr lang="zh-CN" altLang="en-US" sz="1800" b="1" i="1">
                  <a:solidFill>
                    <a:schemeClr val="tx1"/>
                  </a:solidFill>
                  <a:latin typeface="Times New Roman" panose="02020603050405020304" pitchFamily="18" charset="0"/>
                </a:rPr>
                <a:t> </a:t>
              </a:r>
              <a:endParaRPr lang="en-US" altLang="zh-CN" sz="1800" b="1" i="1">
                <a:solidFill>
                  <a:schemeClr val="tx1"/>
                </a:solidFill>
                <a:latin typeface="Times New Roman" panose="02020603050405020304" pitchFamily="18" charset="0"/>
              </a:endParaRP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a:t>
              </a:r>
              <a:r>
                <a:rPr lang="en-US" altLang="zh-CN" sz="1800" b="1" i="1">
                  <a:solidFill>
                    <a:schemeClr val="tx1"/>
                  </a:solidFill>
                  <a:latin typeface="Times New Roman" panose="02020603050405020304" pitchFamily="18" charset="0"/>
                </a:rPr>
                <a:t>L=R </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R </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*R </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L→</a:t>
              </a:r>
              <a:r>
                <a:rPr lang="en-US" altLang="zh-CN" sz="1800" b="1" i="1">
                  <a:solidFill>
                    <a:srgbClr val="000000"/>
                  </a:solidFill>
                  <a:latin typeface="Times New Roman" panose="02020603050405020304" pitchFamily="18" charset="0"/>
                </a:rPr>
                <a:t> · </a:t>
              </a:r>
              <a:r>
                <a:rPr lang="en-US" altLang="zh-CN" sz="1800" b="1">
                  <a:solidFill>
                    <a:schemeClr val="tx1"/>
                  </a:solidFill>
                  <a:latin typeface="Times New Roman" panose="02020603050405020304" pitchFamily="18" charset="0"/>
                </a:rPr>
                <a:t>id </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R→</a:t>
              </a:r>
              <a:r>
                <a:rPr lang="en-US" altLang="zh-CN" sz="1800" b="1" i="1">
                  <a:solidFill>
                    <a:srgbClr val="000000"/>
                  </a:solidFill>
                  <a:latin typeface="Times New Roman" panose="02020603050405020304" pitchFamily="18" charset="0"/>
                </a:rPr>
                <a:t> · </a:t>
              </a:r>
              <a:r>
                <a:rPr lang="en-US" altLang="zh-CN" sz="1800" b="1" i="1">
                  <a:solidFill>
                    <a:schemeClr val="tx1"/>
                  </a:solidFill>
                  <a:latin typeface="Times New Roman" panose="02020603050405020304" pitchFamily="18" charset="0"/>
                </a:rPr>
                <a:t>L </a:t>
              </a:r>
            </a:p>
          </p:txBody>
        </p:sp>
        <p:sp>
          <p:nvSpPr>
            <p:cNvPr id="75784" name="Text Box 6"/>
            <p:cNvSpPr txBox="1">
              <a:spLocks noChangeArrowheads="1"/>
            </p:cNvSpPr>
            <p:nvPr/>
          </p:nvSpPr>
          <p:spPr bwMode="auto">
            <a:xfrm>
              <a:off x="3595372" y="771550"/>
              <a:ext cx="1225534" cy="64591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rPr>
                <a:t>I</a:t>
              </a:r>
              <a:r>
                <a:rPr lang="en-US" altLang="zh-CN" sz="1800" b="1" i="1" baseline="-25000">
                  <a:solidFill>
                    <a:schemeClr val="tx1"/>
                  </a:solidFill>
                  <a:latin typeface="Times New Roman" panose="02020603050405020304" pitchFamily="18" charset="0"/>
                </a:rPr>
                <a:t>1</a:t>
              </a:r>
              <a:r>
                <a:rPr lang="en-US" altLang="zh-CN" sz="1800" b="1">
                  <a:solidFill>
                    <a:schemeClr val="tx1"/>
                  </a:solidFill>
                  <a:latin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S′</a:t>
              </a:r>
              <a:r>
                <a:rPr lang="en-US" altLang="zh-CN" sz="1800" b="1" i="1">
                  <a:solidFill>
                    <a:schemeClr val="tx1"/>
                  </a:solidFill>
                  <a:latin typeface="Times New Roman" panose="02020603050405020304" pitchFamily="18" charset="0"/>
                </a:rPr>
                <a:t>→S</a:t>
              </a:r>
              <a:r>
                <a:rPr lang="en-US" altLang="zh-CN" sz="1800" b="1" i="1">
                  <a:solidFill>
                    <a:srgbClr val="000000"/>
                  </a:solidFill>
                  <a:latin typeface="Times New Roman" panose="02020603050405020304" pitchFamily="18" charset="0"/>
                </a:rPr>
                <a:t> ·</a:t>
              </a:r>
              <a:r>
                <a:rPr lang="en-US" altLang="zh-CN" sz="1800" b="1" i="1">
                  <a:solidFill>
                    <a:schemeClr val="tx1"/>
                  </a:solidFill>
                  <a:latin typeface="Times New Roman" panose="02020603050405020304" pitchFamily="18" charset="0"/>
                </a:rPr>
                <a:t> </a:t>
              </a:r>
            </a:p>
          </p:txBody>
        </p:sp>
        <p:sp>
          <p:nvSpPr>
            <p:cNvPr id="75785" name="Line 7"/>
            <p:cNvSpPr>
              <a:spLocks noChangeShapeType="1"/>
            </p:cNvSpPr>
            <p:nvPr/>
          </p:nvSpPr>
          <p:spPr bwMode="auto">
            <a:xfrm flipV="1">
              <a:off x="3060392" y="1335719"/>
              <a:ext cx="546566" cy="91472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8"/>
            <p:cNvSpPr txBox="1">
              <a:spLocks noChangeArrowheads="1"/>
            </p:cNvSpPr>
            <p:nvPr/>
          </p:nvSpPr>
          <p:spPr bwMode="auto">
            <a:xfrm>
              <a:off x="3595372" y="1563467"/>
              <a:ext cx="1225534" cy="93951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b="1" i="1" dirty="0">
                  <a:latin typeface="Times New Roman" panose="02020603050405020304" pitchFamily="18" charset="0"/>
                </a:rPr>
                <a:t>I</a:t>
              </a:r>
              <a:r>
                <a:rPr kumimoji="1" lang="en-US" altLang="zh-CN" b="1" i="1" baseline="-25000" dirty="0">
                  <a:latin typeface="Times New Roman" panose="02020603050405020304" pitchFamily="18" charset="0"/>
                </a:rPr>
                <a:t>2</a:t>
              </a:r>
              <a:r>
                <a:rPr kumimoji="1" lang="en-US" altLang="zh-CN" b="1" dirty="0">
                  <a:latin typeface="Times New Roman" panose="02020603050405020304" pitchFamily="18" charset="0"/>
                </a:rPr>
                <a:t>:</a:t>
              </a:r>
            </a:p>
            <a:p>
              <a:pPr>
                <a:lnSpc>
                  <a:spcPts val="2200"/>
                </a:lnSpc>
                <a:defRPr/>
              </a:pPr>
              <a:r>
                <a:rPr kumimoji="1" lang="en-US" altLang="zh-CN" b="1" i="1" dirty="0">
                  <a:latin typeface="Times New Roman" panose="02020603050405020304" pitchFamily="18" charset="0"/>
                </a:rPr>
                <a:t>S→L</a:t>
              </a:r>
              <a:r>
                <a:rPr lang="en-US" altLang="zh-CN" b="1" i="1" dirty="0">
                  <a:latin typeface="Times New Roman" panose="02020603050405020304" pitchFamily="18" charset="0"/>
                  <a:cs typeface="Times New Roman" panose="02020603050405020304" pitchFamily="18" charset="0"/>
                </a:rPr>
                <a:t> · </a:t>
              </a:r>
              <a:r>
                <a:rPr kumimoji="1" lang="en-US" altLang="zh-CN" b="1" i="1" dirty="0">
                  <a:latin typeface="Times New Roman" panose="02020603050405020304" pitchFamily="18" charset="0"/>
                </a:rPr>
                <a:t>=R </a:t>
              </a:r>
            </a:p>
            <a:p>
              <a:pPr>
                <a:lnSpc>
                  <a:spcPts val="2200"/>
                </a:lnSpc>
                <a:defRPr/>
              </a:pPr>
              <a:r>
                <a:rPr kumimoji="1" lang="en-US" altLang="zh-CN" b="1" i="1" dirty="0">
                  <a:latin typeface="Times New Roman" panose="02020603050405020304" pitchFamily="18" charset="0"/>
                </a:rPr>
                <a:t>R→L</a:t>
              </a:r>
              <a:r>
                <a:rPr lang="en-US" altLang="zh-CN" b="1" i="1" dirty="0">
                  <a:latin typeface="Times New Roman" panose="02020603050405020304" pitchFamily="18" charset="0"/>
                  <a:cs typeface="Times New Roman" panose="02020603050405020304" pitchFamily="18" charset="0"/>
                </a:rPr>
                <a:t> ·</a:t>
              </a:r>
              <a:endParaRPr kumimoji="1" lang="en-US" altLang="zh-CN" b="1" i="1" dirty="0">
                <a:latin typeface="Times New Roman" panose="02020603050405020304" pitchFamily="18" charset="0"/>
              </a:endParaRPr>
            </a:p>
          </p:txBody>
        </p:sp>
        <p:sp>
          <p:nvSpPr>
            <p:cNvPr id="75787" name="Line 9"/>
            <p:cNvSpPr>
              <a:spLocks noChangeShapeType="1"/>
            </p:cNvSpPr>
            <p:nvPr/>
          </p:nvSpPr>
          <p:spPr bwMode="auto">
            <a:xfrm flipV="1">
              <a:off x="3065423" y="2396456"/>
              <a:ext cx="541535" cy="9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8" name="Text Box 10"/>
            <p:cNvSpPr txBox="1">
              <a:spLocks noChangeArrowheads="1"/>
            </p:cNvSpPr>
            <p:nvPr/>
          </p:nvSpPr>
          <p:spPr bwMode="auto">
            <a:xfrm>
              <a:off x="3131838" y="2000754"/>
              <a:ext cx="503269"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L</a:t>
              </a:r>
            </a:p>
          </p:txBody>
        </p:sp>
        <p:sp>
          <p:nvSpPr>
            <p:cNvPr id="16" name="Text Box 11"/>
            <p:cNvSpPr txBox="1">
              <a:spLocks noChangeArrowheads="1"/>
            </p:cNvSpPr>
            <p:nvPr/>
          </p:nvSpPr>
          <p:spPr bwMode="auto">
            <a:xfrm>
              <a:off x="3595372" y="2644221"/>
              <a:ext cx="1225534" cy="64591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3</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S→R</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 </a:t>
              </a:r>
            </a:p>
          </p:txBody>
        </p:sp>
        <p:sp>
          <p:nvSpPr>
            <p:cNvPr id="75790" name="Line 12"/>
            <p:cNvSpPr>
              <a:spLocks noChangeShapeType="1"/>
            </p:cNvSpPr>
            <p:nvPr/>
          </p:nvSpPr>
          <p:spPr bwMode="auto">
            <a:xfrm flipV="1">
              <a:off x="3065423" y="3082971"/>
              <a:ext cx="508824" cy="366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1" name="Text Box 13"/>
            <p:cNvSpPr txBox="1">
              <a:spLocks noChangeArrowheads="1"/>
            </p:cNvSpPr>
            <p:nvPr/>
          </p:nvSpPr>
          <p:spPr bwMode="auto">
            <a:xfrm>
              <a:off x="3131838" y="2715766"/>
              <a:ext cx="609638"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R</a:t>
              </a:r>
            </a:p>
          </p:txBody>
        </p:sp>
        <p:sp>
          <p:nvSpPr>
            <p:cNvPr id="19" name="Text Box 14"/>
            <p:cNvSpPr txBox="1">
              <a:spLocks noChangeArrowheads="1"/>
            </p:cNvSpPr>
            <p:nvPr/>
          </p:nvSpPr>
          <p:spPr bwMode="auto">
            <a:xfrm>
              <a:off x="3606484" y="3436139"/>
              <a:ext cx="1214422" cy="1502899"/>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2200"/>
                </a:lnSpc>
                <a:defRPr/>
              </a:pPr>
              <a:r>
                <a:rPr kumimoji="1" lang="en-US" altLang="zh-CN" b="1" i="1" dirty="0">
                  <a:latin typeface="Times New Roman" panose="02020603050405020304" pitchFamily="18" charset="0"/>
                </a:rPr>
                <a:t>I</a:t>
              </a:r>
              <a:r>
                <a:rPr kumimoji="1" lang="en-US" altLang="zh-CN" b="1" i="1" baseline="-25000" dirty="0">
                  <a:latin typeface="Times New Roman" panose="02020603050405020304" pitchFamily="18" charset="0"/>
                </a:rPr>
                <a:t>4</a:t>
              </a:r>
              <a:r>
                <a:rPr kumimoji="1" lang="en-US" altLang="zh-CN" b="1" dirty="0">
                  <a:latin typeface="Times New Roman" panose="02020603050405020304" pitchFamily="18" charset="0"/>
                </a:rPr>
                <a:t>:</a:t>
              </a:r>
            </a:p>
            <a:p>
              <a:pPr>
                <a:lnSpc>
                  <a:spcPts val="2200"/>
                </a:lnSpc>
                <a:defRPr/>
              </a:pPr>
              <a:r>
                <a:rPr kumimoji="1" lang="en-US" altLang="zh-CN" b="1" i="1" dirty="0">
                  <a:latin typeface="Times New Roman" panose="02020603050405020304" pitchFamily="18" charset="0"/>
                </a:rPr>
                <a:t>L→*</a:t>
              </a:r>
              <a:r>
                <a:rPr lang="en-US" altLang="zh-CN" b="1" i="1" dirty="0">
                  <a:solidFill>
                    <a:srgbClr val="000000"/>
                  </a:solidFill>
                  <a:latin typeface="Times New Roman" panose="02020603050405020304" pitchFamily="18" charset="0"/>
                  <a:cs typeface="Times New Roman" panose="02020603050405020304" pitchFamily="18" charset="0"/>
                </a:rPr>
                <a:t> · </a:t>
              </a:r>
              <a:r>
                <a:rPr kumimoji="1" lang="en-US" altLang="zh-CN" b="1" i="1" dirty="0">
                  <a:latin typeface="Times New Roman" panose="02020603050405020304" pitchFamily="18" charset="0"/>
                </a:rPr>
                <a:t>R</a:t>
              </a:r>
              <a:r>
                <a:rPr kumimoji="1" lang="zh-CN" altLang="en-US" b="1" i="1" dirty="0">
                  <a:latin typeface="Times New Roman" panose="02020603050405020304" pitchFamily="18" charset="0"/>
                </a:rPr>
                <a:t> </a:t>
              </a:r>
              <a:endParaRPr kumimoji="1" lang="en-US" altLang="zh-CN" b="1" i="1" dirty="0">
                <a:latin typeface="Times New Roman" panose="02020603050405020304" pitchFamily="18" charset="0"/>
              </a:endParaRPr>
            </a:p>
            <a:p>
              <a:pPr>
                <a:lnSpc>
                  <a:spcPts val="2200"/>
                </a:lnSpc>
                <a:defRPr/>
              </a:pPr>
              <a:r>
                <a:rPr kumimoji="1" lang="en-US" altLang="zh-CN" b="1" i="1" dirty="0">
                  <a:latin typeface="Times New Roman" panose="02020603050405020304" pitchFamily="18" charset="0"/>
                </a:rPr>
                <a:t>R→</a:t>
              </a:r>
              <a:r>
                <a:rPr lang="en-US" altLang="zh-CN" b="1" i="1" dirty="0">
                  <a:solidFill>
                    <a:srgbClr val="000000"/>
                  </a:solidFill>
                  <a:latin typeface="Times New Roman" panose="02020603050405020304" pitchFamily="18" charset="0"/>
                  <a:cs typeface="Times New Roman" panose="02020603050405020304" pitchFamily="18" charset="0"/>
                </a:rPr>
                <a:t> · </a:t>
              </a:r>
              <a:r>
                <a:rPr kumimoji="1" lang="en-US" altLang="zh-CN" b="1" i="1" dirty="0">
                  <a:latin typeface="Times New Roman" panose="02020603050405020304" pitchFamily="18" charset="0"/>
                </a:rPr>
                <a:t>L</a:t>
              </a:r>
              <a:r>
                <a:rPr kumimoji="1" lang="zh-CN" altLang="en-US" b="1" i="1" dirty="0">
                  <a:latin typeface="Times New Roman" panose="02020603050405020304" pitchFamily="18" charset="0"/>
                </a:rPr>
                <a:t> </a:t>
              </a:r>
              <a:r>
                <a:rPr kumimoji="1" lang="en-US" altLang="zh-CN" b="1" i="1" dirty="0">
                  <a:latin typeface="Times New Roman" panose="02020603050405020304" pitchFamily="18" charset="0"/>
                </a:rPr>
                <a:t>L→</a:t>
              </a:r>
              <a:r>
                <a:rPr lang="en-US" altLang="zh-CN" b="1" i="1" dirty="0">
                  <a:solidFill>
                    <a:srgbClr val="000000"/>
                  </a:solidFill>
                  <a:latin typeface="Times New Roman" panose="02020603050405020304" pitchFamily="18" charset="0"/>
                  <a:cs typeface="Times New Roman" panose="02020603050405020304" pitchFamily="18" charset="0"/>
                </a:rPr>
                <a:t> · </a:t>
              </a:r>
              <a:r>
                <a:rPr kumimoji="1" lang="en-US" altLang="zh-CN" b="1" i="1" dirty="0">
                  <a:latin typeface="Times New Roman" panose="02020603050405020304" pitchFamily="18" charset="0"/>
                </a:rPr>
                <a:t>*R L→</a:t>
              </a:r>
              <a:r>
                <a:rPr lang="en-US" altLang="zh-CN" b="1" i="1" dirty="0">
                  <a:solidFill>
                    <a:srgbClr val="000000"/>
                  </a:solidFill>
                  <a:latin typeface="Times New Roman" panose="02020603050405020304" pitchFamily="18" charset="0"/>
                  <a:cs typeface="Times New Roman" panose="02020603050405020304" pitchFamily="18" charset="0"/>
                </a:rPr>
                <a:t> · </a:t>
              </a:r>
              <a:r>
                <a:rPr kumimoji="1" lang="en-US" altLang="zh-CN" b="1" dirty="0">
                  <a:latin typeface="Times New Roman" panose="02020603050405020304" pitchFamily="18" charset="0"/>
                </a:rPr>
                <a:t>id</a:t>
              </a:r>
            </a:p>
          </p:txBody>
        </p:sp>
        <p:sp>
          <p:nvSpPr>
            <p:cNvPr id="20" name="Text Box 15"/>
            <p:cNvSpPr txBox="1">
              <a:spLocks noChangeArrowheads="1"/>
            </p:cNvSpPr>
            <p:nvPr/>
          </p:nvSpPr>
          <p:spPr bwMode="auto">
            <a:xfrm>
              <a:off x="5287625" y="4383584"/>
              <a:ext cx="1081073" cy="70780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5</a:t>
              </a:r>
              <a:r>
                <a:rPr kumimoji="1" lang="en-US" altLang="zh-CN" sz="2000" b="1">
                  <a:latin typeface="Times New Roman" panose="02020603050405020304" pitchFamily="18" charset="0"/>
                </a:rPr>
                <a:t>:</a:t>
              </a:r>
            </a:p>
            <a:p>
              <a:pPr>
                <a:defRPr/>
              </a:pPr>
              <a:r>
                <a:rPr kumimoji="1" lang="en-US" altLang="zh-CN" sz="2000" b="1" i="1">
                  <a:latin typeface="Times New Roman" panose="02020603050405020304" pitchFamily="18" charset="0"/>
                </a:rPr>
                <a:t>L→</a:t>
              </a:r>
              <a:r>
                <a:rPr kumimoji="1" lang="en-US" altLang="zh-CN" sz="2000" b="1">
                  <a:latin typeface="Times New Roman" panose="02020603050405020304" pitchFamily="18" charset="0"/>
                </a:rPr>
                <a:t>id</a:t>
              </a:r>
              <a:r>
                <a:rPr kumimoji="1" lang="en-US" altLang="zh-CN" sz="2000" b="1" i="1">
                  <a:latin typeface="Times New Roman" panose="02020603050405020304" pitchFamily="18" charset="0"/>
                </a:rPr>
                <a:t> </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zh-CN" altLang="en-US" sz="2000" b="1" i="1">
                  <a:latin typeface="Times New Roman" panose="02020603050405020304" pitchFamily="18" charset="0"/>
                </a:rPr>
                <a:t> </a:t>
              </a:r>
              <a:endParaRPr kumimoji="1" lang="en-US" altLang="zh-CN" sz="2000" b="1" i="1">
                <a:latin typeface="Times New Roman" panose="02020603050405020304" pitchFamily="18" charset="0"/>
              </a:endParaRPr>
            </a:p>
          </p:txBody>
        </p:sp>
        <p:sp>
          <p:nvSpPr>
            <p:cNvPr id="75794" name="Text Box 16"/>
            <p:cNvSpPr txBox="1">
              <a:spLocks noChangeArrowheads="1"/>
            </p:cNvSpPr>
            <p:nvPr/>
          </p:nvSpPr>
          <p:spPr bwMode="auto">
            <a:xfrm>
              <a:off x="3246477" y="3363838"/>
              <a:ext cx="533433"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75795" name="Text Box 17"/>
            <p:cNvSpPr txBox="1">
              <a:spLocks noChangeArrowheads="1"/>
            </p:cNvSpPr>
            <p:nvPr/>
          </p:nvSpPr>
          <p:spPr bwMode="auto">
            <a:xfrm>
              <a:off x="2432090" y="3795579"/>
              <a:ext cx="533433"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id</a:t>
              </a:r>
            </a:p>
          </p:txBody>
        </p:sp>
        <p:sp>
          <p:nvSpPr>
            <p:cNvPr id="23" name="Text Box 18"/>
            <p:cNvSpPr txBox="1">
              <a:spLocks noChangeArrowheads="1"/>
            </p:cNvSpPr>
            <p:nvPr/>
          </p:nvSpPr>
          <p:spPr bwMode="auto">
            <a:xfrm>
              <a:off x="5225713" y="771550"/>
              <a:ext cx="1079486" cy="1477505"/>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6</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S→L=</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R R→</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L 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i="1">
                  <a:latin typeface="Times New Roman" panose="02020603050405020304" pitchFamily="18" charset="0"/>
                </a:rPr>
                <a:t>*R L→</a:t>
              </a:r>
              <a:r>
                <a:rPr lang="en-US" altLang="zh-CN" b="1" i="1">
                  <a:solidFill>
                    <a:srgbClr val="000000"/>
                  </a:solidFill>
                  <a:latin typeface="Times New Roman" panose="02020603050405020304" pitchFamily="18" charset="0"/>
                  <a:cs typeface="Times New Roman" panose="02020603050405020304" pitchFamily="18" charset="0"/>
                </a:rPr>
                <a:t> · </a:t>
              </a:r>
              <a:r>
                <a:rPr kumimoji="1" lang="en-US" altLang="zh-CN" b="1">
                  <a:latin typeface="Times New Roman" panose="02020603050405020304" pitchFamily="18" charset="0"/>
                </a:rPr>
                <a:t>id</a:t>
              </a:r>
            </a:p>
          </p:txBody>
        </p:sp>
        <p:sp>
          <p:nvSpPr>
            <p:cNvPr id="75797" name="Line 19"/>
            <p:cNvSpPr>
              <a:spLocks noChangeShapeType="1"/>
            </p:cNvSpPr>
            <p:nvPr/>
          </p:nvSpPr>
          <p:spPr bwMode="auto">
            <a:xfrm flipV="1">
              <a:off x="4824801" y="1851670"/>
              <a:ext cx="430239"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8" name="Text Box 20"/>
            <p:cNvSpPr txBox="1">
              <a:spLocks noChangeArrowheads="1"/>
            </p:cNvSpPr>
            <p:nvPr/>
          </p:nvSpPr>
          <p:spPr bwMode="auto">
            <a:xfrm>
              <a:off x="4869820" y="1419622"/>
              <a:ext cx="457228"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a:t>
              </a:r>
            </a:p>
          </p:txBody>
        </p:sp>
        <p:sp>
          <p:nvSpPr>
            <p:cNvPr id="26" name="Text Box 21"/>
            <p:cNvSpPr txBox="1">
              <a:spLocks noChangeArrowheads="1"/>
            </p:cNvSpPr>
            <p:nvPr/>
          </p:nvSpPr>
          <p:spPr bwMode="auto">
            <a:xfrm>
              <a:off x="5224126" y="2572805"/>
              <a:ext cx="1081073" cy="6475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7</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L→*R</a:t>
              </a:r>
              <a:r>
                <a:rPr lang="en-US" altLang="zh-CN" b="1" i="1">
                  <a:solidFill>
                    <a:srgbClr val="000000"/>
                  </a:solidFill>
                  <a:latin typeface="Times New Roman" panose="02020603050405020304" pitchFamily="18" charset="0"/>
                  <a:cs typeface="Times New Roman" panose="02020603050405020304" pitchFamily="18" charset="0"/>
                </a:rPr>
                <a:t> ·</a:t>
              </a:r>
              <a:r>
                <a:rPr kumimoji="1" lang="zh-CN" altLang="en-US" b="1" i="1">
                  <a:latin typeface="Times New Roman" panose="02020603050405020304" pitchFamily="18" charset="0"/>
                </a:rPr>
                <a:t> </a:t>
              </a:r>
              <a:endParaRPr kumimoji="1" lang="en-US" altLang="zh-CN" b="1" i="1">
                <a:latin typeface="Times New Roman" panose="02020603050405020304" pitchFamily="18" charset="0"/>
              </a:endParaRPr>
            </a:p>
          </p:txBody>
        </p:sp>
        <p:sp>
          <p:nvSpPr>
            <p:cNvPr id="75800" name="Line 22"/>
            <p:cNvSpPr>
              <a:spLocks noChangeShapeType="1"/>
            </p:cNvSpPr>
            <p:nvPr/>
          </p:nvSpPr>
          <p:spPr bwMode="auto">
            <a:xfrm flipV="1">
              <a:off x="4820721" y="3203869"/>
              <a:ext cx="392522" cy="59201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1" name="Text Box 23"/>
            <p:cNvSpPr txBox="1">
              <a:spLocks noChangeArrowheads="1"/>
            </p:cNvSpPr>
            <p:nvPr/>
          </p:nvSpPr>
          <p:spPr bwMode="auto">
            <a:xfrm>
              <a:off x="4932040" y="2859782"/>
              <a:ext cx="457228"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R</a:t>
              </a:r>
            </a:p>
          </p:txBody>
        </p:sp>
        <p:sp>
          <p:nvSpPr>
            <p:cNvPr id="29" name="Text Box 24"/>
            <p:cNvSpPr txBox="1">
              <a:spLocks noChangeArrowheads="1"/>
            </p:cNvSpPr>
            <p:nvPr/>
          </p:nvSpPr>
          <p:spPr bwMode="auto">
            <a:xfrm>
              <a:off x="5224126" y="3437726"/>
              <a:ext cx="1081073" cy="64591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8</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R→L</a:t>
              </a:r>
              <a:r>
                <a:rPr lang="en-US" altLang="zh-CN" b="1" i="1">
                  <a:solidFill>
                    <a:srgbClr val="000000"/>
                  </a:solidFill>
                  <a:latin typeface="Times New Roman" panose="02020603050405020304" pitchFamily="18" charset="0"/>
                  <a:cs typeface="Times New Roman" panose="02020603050405020304" pitchFamily="18" charset="0"/>
                </a:rPr>
                <a:t> ·</a:t>
              </a:r>
              <a:r>
                <a:rPr kumimoji="1" lang="zh-CN" altLang="en-US" b="1" i="1">
                  <a:latin typeface="Times New Roman" panose="02020603050405020304" pitchFamily="18" charset="0"/>
                </a:rPr>
                <a:t> </a:t>
              </a:r>
              <a:endParaRPr kumimoji="1" lang="en-US" altLang="zh-CN" b="1" i="1">
                <a:latin typeface="Times New Roman" panose="02020603050405020304" pitchFamily="18" charset="0"/>
              </a:endParaRPr>
            </a:p>
          </p:txBody>
        </p:sp>
        <p:sp>
          <p:nvSpPr>
            <p:cNvPr id="75803" name="Line 25"/>
            <p:cNvSpPr>
              <a:spLocks noChangeShapeType="1"/>
            </p:cNvSpPr>
            <p:nvPr/>
          </p:nvSpPr>
          <p:spPr bwMode="auto">
            <a:xfrm>
              <a:off x="4837746" y="4011910"/>
              <a:ext cx="387014"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4" name="Text Box 26"/>
            <p:cNvSpPr txBox="1">
              <a:spLocks noChangeArrowheads="1"/>
            </p:cNvSpPr>
            <p:nvPr/>
          </p:nvSpPr>
          <p:spPr bwMode="auto">
            <a:xfrm>
              <a:off x="4832219" y="3651870"/>
              <a:ext cx="381023"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L</a:t>
              </a:r>
            </a:p>
          </p:txBody>
        </p:sp>
        <p:sp>
          <p:nvSpPr>
            <p:cNvPr id="32" name="Text Box 27"/>
            <p:cNvSpPr txBox="1">
              <a:spLocks noChangeArrowheads="1"/>
            </p:cNvSpPr>
            <p:nvPr/>
          </p:nvSpPr>
          <p:spPr bwMode="auto">
            <a:xfrm>
              <a:off x="6883041" y="892163"/>
              <a:ext cx="1112823" cy="647500"/>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b="1" i="1">
                  <a:latin typeface="Times New Roman" panose="02020603050405020304" pitchFamily="18" charset="0"/>
                </a:rPr>
                <a:t>I</a:t>
              </a:r>
              <a:r>
                <a:rPr kumimoji="1" lang="en-US" altLang="zh-CN" b="1" i="1" baseline="-25000">
                  <a:latin typeface="Times New Roman" panose="02020603050405020304" pitchFamily="18" charset="0"/>
                </a:rPr>
                <a:t>9</a:t>
              </a:r>
              <a:r>
                <a:rPr kumimoji="1" lang="en-US" altLang="zh-CN" b="1">
                  <a:latin typeface="Times New Roman" panose="02020603050405020304" pitchFamily="18" charset="0"/>
                </a:rPr>
                <a:t>:</a:t>
              </a:r>
            </a:p>
            <a:p>
              <a:pPr>
                <a:defRPr/>
              </a:pPr>
              <a:r>
                <a:rPr kumimoji="1" lang="en-US" altLang="zh-CN" b="1" i="1">
                  <a:latin typeface="Times New Roman" panose="02020603050405020304" pitchFamily="18" charset="0"/>
                </a:rPr>
                <a:t>S→L=R</a:t>
              </a:r>
              <a:r>
                <a:rPr lang="en-US" altLang="zh-CN" b="1" i="1">
                  <a:solidFill>
                    <a:srgbClr val="000000"/>
                  </a:solidFill>
                  <a:latin typeface="Times New Roman" panose="02020603050405020304" pitchFamily="18" charset="0"/>
                  <a:cs typeface="Times New Roman" panose="02020603050405020304" pitchFamily="18" charset="0"/>
                </a:rPr>
                <a:t> ·</a:t>
              </a:r>
              <a:r>
                <a:rPr kumimoji="1" lang="en-US" altLang="zh-CN" b="1" i="1">
                  <a:latin typeface="Times New Roman" panose="02020603050405020304" pitchFamily="18" charset="0"/>
                </a:rPr>
                <a:t> </a:t>
              </a:r>
            </a:p>
          </p:txBody>
        </p:sp>
        <p:sp>
          <p:nvSpPr>
            <p:cNvPr id="75806" name="Line 28"/>
            <p:cNvSpPr>
              <a:spLocks noChangeShapeType="1"/>
            </p:cNvSpPr>
            <p:nvPr/>
          </p:nvSpPr>
          <p:spPr bwMode="auto">
            <a:xfrm flipV="1">
              <a:off x="6329335" y="1347614"/>
              <a:ext cx="53343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7" name="Text Box 29"/>
            <p:cNvSpPr txBox="1">
              <a:spLocks noChangeArrowheads="1"/>
            </p:cNvSpPr>
            <p:nvPr/>
          </p:nvSpPr>
          <p:spPr bwMode="auto">
            <a:xfrm>
              <a:off x="6371966" y="947613"/>
              <a:ext cx="533433"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R</a:t>
              </a:r>
            </a:p>
          </p:txBody>
        </p:sp>
        <p:sp>
          <p:nvSpPr>
            <p:cNvPr id="75808" name="Line 30"/>
            <p:cNvSpPr>
              <a:spLocks noChangeShapeType="1"/>
            </p:cNvSpPr>
            <p:nvPr/>
          </p:nvSpPr>
          <p:spPr bwMode="auto">
            <a:xfrm flipH="1">
              <a:off x="4815309" y="2243758"/>
              <a:ext cx="469076" cy="1233789"/>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09" name="Text Box 31"/>
            <p:cNvSpPr txBox="1">
              <a:spLocks noChangeArrowheads="1"/>
            </p:cNvSpPr>
            <p:nvPr/>
          </p:nvSpPr>
          <p:spPr bwMode="auto">
            <a:xfrm>
              <a:off x="4932040" y="2171749"/>
              <a:ext cx="533433"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75810" name="Text Box 33"/>
            <p:cNvSpPr txBox="1">
              <a:spLocks noChangeArrowheads="1"/>
            </p:cNvSpPr>
            <p:nvPr/>
          </p:nvSpPr>
          <p:spPr bwMode="auto">
            <a:xfrm>
              <a:off x="2996078" y="1662103"/>
              <a:ext cx="533433"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S</a:t>
              </a:r>
            </a:p>
          </p:txBody>
        </p:sp>
        <p:sp>
          <p:nvSpPr>
            <p:cNvPr id="75811" name="Line 34"/>
            <p:cNvSpPr>
              <a:spLocks noChangeShapeType="1"/>
            </p:cNvSpPr>
            <p:nvPr/>
          </p:nvSpPr>
          <p:spPr bwMode="auto">
            <a:xfrm flipV="1">
              <a:off x="4848132" y="4731147"/>
              <a:ext cx="376628" cy="84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2" name="Text Box 35"/>
            <p:cNvSpPr txBox="1">
              <a:spLocks noChangeArrowheads="1"/>
            </p:cNvSpPr>
            <p:nvPr/>
          </p:nvSpPr>
          <p:spPr bwMode="auto">
            <a:xfrm>
              <a:off x="4815310" y="4331989"/>
              <a:ext cx="533433"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id</a:t>
              </a:r>
            </a:p>
          </p:txBody>
        </p:sp>
        <p:grpSp>
          <p:nvGrpSpPr>
            <p:cNvPr id="75813" name="Group 36"/>
            <p:cNvGrpSpPr>
              <a:grpSpLocks/>
            </p:cNvGrpSpPr>
            <p:nvPr/>
          </p:nvGrpSpPr>
          <p:grpSpPr bwMode="auto">
            <a:xfrm>
              <a:off x="3307697" y="4511353"/>
              <a:ext cx="290530" cy="269842"/>
              <a:chOff x="2335" y="3249"/>
              <a:chExt cx="183" cy="226"/>
            </a:xfrm>
          </p:grpSpPr>
          <p:sp>
            <p:nvSpPr>
              <p:cNvPr id="75822" name="Line 37"/>
              <p:cNvSpPr>
                <a:spLocks noChangeShapeType="1"/>
              </p:cNvSpPr>
              <p:nvPr/>
            </p:nvSpPr>
            <p:spPr bwMode="auto">
              <a:xfrm>
                <a:off x="2335" y="3249"/>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3" name="Line 38"/>
              <p:cNvSpPr>
                <a:spLocks noChangeShapeType="1"/>
              </p:cNvSpPr>
              <p:nvPr/>
            </p:nvSpPr>
            <p:spPr bwMode="auto">
              <a:xfrm>
                <a:off x="2335" y="3249"/>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4" name="Line 39"/>
              <p:cNvSpPr>
                <a:spLocks noChangeShapeType="1"/>
              </p:cNvSpPr>
              <p:nvPr/>
            </p:nvSpPr>
            <p:spPr bwMode="auto">
              <a:xfrm>
                <a:off x="2336" y="3475"/>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5814" name="Text Box 40"/>
            <p:cNvSpPr txBox="1">
              <a:spLocks noChangeArrowheads="1"/>
            </p:cNvSpPr>
            <p:nvPr/>
          </p:nvSpPr>
          <p:spPr bwMode="auto">
            <a:xfrm>
              <a:off x="3283088" y="4480588"/>
              <a:ext cx="533433" cy="40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sz="2000" b="1">
                  <a:solidFill>
                    <a:schemeClr val="tx1"/>
                  </a:solidFill>
                  <a:latin typeface="Times New Roman" panose="02020603050405020304" pitchFamily="18" charset="0"/>
                </a:rPr>
                <a:t>*</a:t>
              </a:r>
            </a:p>
          </p:txBody>
        </p:sp>
        <p:sp>
          <p:nvSpPr>
            <p:cNvPr id="75815" name="Line 41"/>
            <p:cNvSpPr>
              <a:spLocks noChangeShapeType="1"/>
            </p:cNvSpPr>
            <p:nvPr/>
          </p:nvSpPr>
          <p:spPr bwMode="auto">
            <a:xfrm>
              <a:off x="3074155" y="3340944"/>
              <a:ext cx="506163" cy="667259"/>
            </a:xfrm>
            <a:prstGeom prst="line">
              <a:avLst/>
            </a:prstGeom>
            <a:noFill/>
            <a:ln w="412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6" name="Line 57"/>
            <p:cNvSpPr>
              <a:spLocks noChangeShapeType="1"/>
            </p:cNvSpPr>
            <p:nvPr/>
          </p:nvSpPr>
          <p:spPr bwMode="auto">
            <a:xfrm>
              <a:off x="2411758" y="5063454"/>
              <a:ext cx="2801484" cy="117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817" name="Line 59"/>
            <p:cNvSpPr>
              <a:spLocks noChangeShapeType="1"/>
            </p:cNvSpPr>
            <p:nvPr/>
          </p:nvSpPr>
          <p:spPr bwMode="auto">
            <a:xfrm flipV="1">
              <a:off x="2411758" y="3788158"/>
              <a:ext cx="0" cy="127647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8" name="Freeform 65"/>
            <p:cNvSpPr>
              <a:spLocks noChangeArrowheads="1"/>
            </p:cNvSpPr>
            <p:nvPr/>
          </p:nvSpPr>
          <p:spPr bwMode="auto">
            <a:xfrm rot="152298">
              <a:off x="6266224" y="1936523"/>
              <a:ext cx="497490" cy="1841524"/>
            </a:xfrm>
            <a:custGeom>
              <a:avLst/>
              <a:gdLst>
                <a:gd name="T0" fmla="*/ 0 w 208"/>
                <a:gd name="T1" fmla="*/ 0 h 1680"/>
                <a:gd name="T2" fmla="*/ 2147483646 w 208"/>
                <a:gd name="T3" fmla="*/ 2147483646 h 1680"/>
                <a:gd name="T4" fmla="*/ 2147483646 w 208"/>
                <a:gd name="T5" fmla="*/ 2147483646 h 1680"/>
                <a:gd name="T6" fmla="*/ 2147483646 w 208"/>
                <a:gd name="T7" fmla="*/ 2147483646 h 1680"/>
                <a:gd name="T8" fmla="*/ 0 60000 65536"/>
                <a:gd name="T9" fmla="*/ 0 60000 65536"/>
                <a:gd name="T10" fmla="*/ 0 60000 65536"/>
                <a:gd name="T11" fmla="*/ 0 60000 65536"/>
                <a:gd name="T12" fmla="*/ 0 w 208"/>
                <a:gd name="T13" fmla="*/ 0 h 1680"/>
                <a:gd name="T14" fmla="*/ 208 w 208"/>
                <a:gd name="T15" fmla="*/ 1680 h 1680"/>
              </a:gdLst>
              <a:ahLst/>
              <a:cxnLst>
                <a:cxn ang="T8">
                  <a:pos x="T0" y="T1"/>
                </a:cxn>
                <a:cxn ang="T9">
                  <a:pos x="T2" y="T3"/>
                </a:cxn>
                <a:cxn ang="T10">
                  <a:pos x="T4" y="T5"/>
                </a:cxn>
                <a:cxn ang="T11">
                  <a:pos x="T6" y="T7"/>
                </a:cxn>
              </a:cxnLst>
              <a:rect l="T12" t="T13" r="T14" b="T15"/>
              <a:pathLst>
                <a:path w="208" h="1680">
                  <a:moveTo>
                    <a:pt x="0" y="0"/>
                  </a:moveTo>
                  <a:cubicBezTo>
                    <a:pt x="56" y="132"/>
                    <a:pt x="112" y="264"/>
                    <a:pt x="144" y="432"/>
                  </a:cubicBezTo>
                  <a:cubicBezTo>
                    <a:pt x="176" y="600"/>
                    <a:pt x="208" y="800"/>
                    <a:pt x="192" y="1008"/>
                  </a:cubicBezTo>
                  <a:cubicBezTo>
                    <a:pt x="176" y="1216"/>
                    <a:pt x="112" y="1448"/>
                    <a:pt x="48" y="168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19" name="Text Box 66"/>
            <p:cNvSpPr txBox="1">
              <a:spLocks noChangeArrowheads="1"/>
            </p:cNvSpPr>
            <p:nvPr/>
          </p:nvSpPr>
          <p:spPr bwMode="auto">
            <a:xfrm>
              <a:off x="6372200" y="2715766"/>
              <a:ext cx="457228"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L</a:t>
              </a:r>
            </a:p>
          </p:txBody>
        </p:sp>
        <p:sp>
          <p:nvSpPr>
            <p:cNvPr id="75820" name="Text Box 68"/>
            <p:cNvSpPr txBox="1">
              <a:spLocks noChangeArrowheads="1"/>
            </p:cNvSpPr>
            <p:nvPr/>
          </p:nvSpPr>
          <p:spPr bwMode="auto">
            <a:xfrm>
              <a:off x="7054510" y="2364769"/>
              <a:ext cx="685842" cy="400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a:solidFill>
                    <a:schemeClr val="tx1"/>
                  </a:solidFill>
                  <a:latin typeface="Times New Roman" panose="02020603050405020304" pitchFamily="18" charset="0"/>
                </a:rPr>
                <a:t>id</a:t>
              </a:r>
            </a:p>
          </p:txBody>
        </p:sp>
        <p:sp>
          <p:nvSpPr>
            <p:cNvPr id="75821" name="Freeform 69"/>
            <p:cNvSpPr>
              <a:spLocks noChangeArrowheads="1"/>
            </p:cNvSpPr>
            <p:nvPr/>
          </p:nvSpPr>
          <p:spPr bwMode="auto">
            <a:xfrm>
              <a:off x="6315647" y="1581929"/>
              <a:ext cx="920649" cy="2930613"/>
            </a:xfrm>
            <a:custGeom>
              <a:avLst/>
              <a:gdLst>
                <a:gd name="T0" fmla="*/ 0 w 598"/>
                <a:gd name="T1" fmla="*/ 0 h 2268"/>
                <a:gd name="T2" fmla="*/ 2147483646 w 598"/>
                <a:gd name="T3" fmla="*/ 2147483646 h 2268"/>
                <a:gd name="T4" fmla="*/ 2147483646 w 598"/>
                <a:gd name="T5" fmla="*/ 2147483646 h 2268"/>
                <a:gd name="T6" fmla="*/ 0 60000 65536"/>
                <a:gd name="T7" fmla="*/ 0 60000 65536"/>
                <a:gd name="T8" fmla="*/ 0 60000 65536"/>
                <a:gd name="T9" fmla="*/ 0 w 598"/>
                <a:gd name="T10" fmla="*/ 0 h 2268"/>
                <a:gd name="T11" fmla="*/ 598 w 598"/>
                <a:gd name="T12" fmla="*/ 2268 h 2268"/>
              </a:gdLst>
              <a:ahLst/>
              <a:cxnLst>
                <a:cxn ang="T6">
                  <a:pos x="T0" y="T1"/>
                </a:cxn>
                <a:cxn ang="T7">
                  <a:pos x="T2" y="T3"/>
                </a:cxn>
                <a:cxn ang="T8">
                  <a:pos x="T4" y="T5"/>
                </a:cxn>
              </a:cxnLst>
              <a:rect l="T9" t="T10" r="T11" b="T12"/>
              <a:pathLst>
                <a:path w="598" h="2268">
                  <a:moveTo>
                    <a:pt x="0" y="0"/>
                  </a:moveTo>
                  <a:cubicBezTo>
                    <a:pt x="291" y="491"/>
                    <a:pt x="582" y="983"/>
                    <a:pt x="590" y="1361"/>
                  </a:cubicBezTo>
                  <a:cubicBezTo>
                    <a:pt x="598" y="1739"/>
                    <a:pt x="322" y="2003"/>
                    <a:pt x="46" y="2268"/>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0" name="矩形 89"/>
          <p:cNvSpPr/>
          <p:nvPr/>
        </p:nvSpPr>
        <p:spPr bwMode="auto">
          <a:xfrm>
            <a:off x="7440613" y="4692650"/>
            <a:ext cx="1644650" cy="400050"/>
          </a:xfrm>
          <a:prstGeom prst="rect">
            <a:avLst/>
          </a:prstGeom>
          <a:solidFill>
            <a:schemeClr val="accent5">
              <a:lumMod val="60000"/>
              <a:lumOff val="40000"/>
            </a:schemeClr>
          </a:solidFill>
          <a:ln w="12700">
            <a:solidFill>
              <a:schemeClr val="tx1"/>
            </a:solidFill>
          </a:ln>
        </p:spPr>
        <p:txBody>
          <a:bodyPr>
            <a:spAutoFit/>
          </a:bodyPr>
          <a:lstStyle/>
          <a:p>
            <a:pPr eaLnBrk="1" hangingPunct="1">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SLR</a:t>
            </a:r>
            <a:r>
              <a:rPr lang="zh-CN" altLang="en-US" sz="2000" b="1" noProof="1">
                <a:solidFill>
                  <a:srgbClr val="000000"/>
                </a:solidFill>
                <a:latin typeface="华文楷体" pitchFamily="2" charset="-122"/>
                <a:ea typeface="Times New Roman" pitchFamily="18" charset="0"/>
                <a:cs typeface="华文楷体" pitchFamily="2" charset="-122"/>
              </a:rPr>
              <a:t>自动机</a:t>
            </a:r>
            <a:endParaRPr lang="zh-CN" altLang="en-US" sz="1000" noProof="1">
              <a:latin typeface="华文楷体" pitchFamily="2" charset="-122"/>
              <a:ea typeface="Times New Roman" pitchFamily="18" charset="0"/>
              <a:cs typeface="华文楷体" pitchFamily="2" charset="-122"/>
            </a:endParaRPr>
          </a:p>
        </p:txBody>
      </p:sp>
      <p:sp>
        <p:nvSpPr>
          <p:cNvPr id="3" name="灯片编号占位符 2">
            <a:extLst>
              <a:ext uri="{FF2B5EF4-FFF2-40B4-BE49-F238E27FC236}">
                <a16:creationId xmlns:a16="http://schemas.microsoft.com/office/drawing/2014/main" id="{1BA8E269-10A1-40F1-A0D8-92856B6939D4}"/>
              </a:ext>
            </a:extLst>
          </p:cNvPr>
          <p:cNvSpPr>
            <a:spLocks noGrp="1"/>
          </p:cNvSpPr>
          <p:nvPr>
            <p:ph type="sldNum" sz="quarter" idx="12"/>
          </p:nvPr>
        </p:nvSpPr>
        <p:spPr/>
        <p:txBody>
          <a:bodyPr/>
          <a:lstStyle/>
          <a:p>
            <a:pPr>
              <a:defRPr/>
            </a:pPr>
            <a:fld id="{76D20AB1-C80E-44EB-B890-88EEF3B3DC08}" type="slidenum">
              <a:rPr lang="zh-CN" altLang="en-US" smtClean="0"/>
              <a:pPr>
                <a:defRPr/>
              </a:pPr>
              <a:t>33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 calcmode="lin" valueType="num">
                                      <p:cBhvr>
                                        <p:cTn id="7" dur="500" fill="hold"/>
                                        <p:tgtEl>
                                          <p:spTgt spid="13107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3107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31075">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anim calcmode="lin" valueType="num">
                                      <p:cBhvr>
                                        <p:cTn id="17" dur="500" fill="hold"/>
                                        <p:tgtEl>
                                          <p:spTgt spid="90"/>
                                        </p:tgtEl>
                                        <p:attrNameLst>
                                          <p:attrName>ppt_w</p:attrName>
                                        </p:attrNameLst>
                                      </p:cBhvr>
                                      <p:tavLst>
                                        <p:tav tm="0">
                                          <p:val>
                                            <p:fltVal val="0"/>
                                          </p:val>
                                        </p:tav>
                                        <p:tav tm="100000">
                                          <p:val>
                                            <p:strVal val="#ppt_w"/>
                                          </p:val>
                                        </p:tav>
                                      </p:tavLst>
                                    </p:anim>
                                    <p:anim calcmode="lin" valueType="num">
                                      <p:cBhvr>
                                        <p:cTn id="18" dur="500" fill="hold"/>
                                        <p:tgtEl>
                                          <p:spTgt spid="90"/>
                                        </p:tgtEl>
                                        <p:attrNameLst>
                                          <p:attrName>ppt_h</p:attrName>
                                        </p:attrNameLst>
                                      </p:cBhvr>
                                      <p:tavLst>
                                        <p:tav tm="0">
                                          <p:val>
                                            <p:fltVal val="0"/>
                                          </p:val>
                                        </p:tav>
                                        <p:tav tm="100000">
                                          <p:val>
                                            <p:strVal val="#ppt_h"/>
                                          </p:val>
                                        </p:tav>
                                      </p:tavLst>
                                    </p:anim>
                                    <p:animEffect transition="in" filter="fade">
                                      <p:cBhvr>
                                        <p:cTn id="19" dur="500"/>
                                        <p:tgtEl>
                                          <p:spTgt spid="9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xit" presetSubtype="32" fill="hold" nodeType="clickEffect">
                                  <p:stCondLst>
                                    <p:cond delay="0"/>
                                  </p:stCondLst>
                                  <p:childTnLst>
                                    <p:anim calcmode="lin" valueType="num">
                                      <p:cBhvr>
                                        <p:cTn id="23" dur="500"/>
                                        <p:tgtEl>
                                          <p:spTgt spid="2"/>
                                        </p:tgtEl>
                                        <p:attrNameLst>
                                          <p:attrName>ppt_w</p:attrName>
                                        </p:attrNameLst>
                                      </p:cBhvr>
                                      <p:tavLst>
                                        <p:tav tm="0">
                                          <p:val>
                                            <p:strVal val="ppt_w"/>
                                          </p:val>
                                        </p:tav>
                                        <p:tav tm="100000">
                                          <p:val>
                                            <p:fltVal val="0"/>
                                          </p:val>
                                        </p:tav>
                                      </p:tavLst>
                                    </p:anim>
                                    <p:anim calcmode="lin" valueType="num">
                                      <p:cBhvr>
                                        <p:cTn id="24" dur="500"/>
                                        <p:tgtEl>
                                          <p:spTgt spid="2"/>
                                        </p:tgtEl>
                                        <p:attrNameLst>
                                          <p:attrName>ppt_h</p:attrName>
                                        </p:attrNameLst>
                                      </p:cBhvr>
                                      <p:tavLst>
                                        <p:tav tm="0">
                                          <p:val>
                                            <p:strVal val="ppt_h"/>
                                          </p:val>
                                        </p:tav>
                                        <p:tav tm="100000">
                                          <p:val>
                                            <p:fltVal val="0"/>
                                          </p:val>
                                        </p:tav>
                                      </p:tavLst>
                                    </p:anim>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par>
                                <p:cTn id="27" presetID="53" presetClass="exit" presetSubtype="32" fill="hold" grpId="1" nodeType="withEffect">
                                  <p:stCondLst>
                                    <p:cond delay="0"/>
                                  </p:stCondLst>
                                  <p:childTnLst>
                                    <p:anim calcmode="lin" valueType="num">
                                      <p:cBhvr>
                                        <p:cTn id="28" dur="500"/>
                                        <p:tgtEl>
                                          <p:spTgt spid="90"/>
                                        </p:tgtEl>
                                        <p:attrNameLst>
                                          <p:attrName>ppt_w</p:attrName>
                                        </p:attrNameLst>
                                      </p:cBhvr>
                                      <p:tavLst>
                                        <p:tav tm="0">
                                          <p:val>
                                            <p:strVal val="ppt_w"/>
                                          </p:val>
                                        </p:tav>
                                        <p:tav tm="100000">
                                          <p:val>
                                            <p:fltVal val="0"/>
                                          </p:val>
                                        </p:tav>
                                      </p:tavLst>
                                    </p:anim>
                                    <p:anim calcmode="lin" valueType="num">
                                      <p:cBhvr>
                                        <p:cTn id="29" dur="500"/>
                                        <p:tgtEl>
                                          <p:spTgt spid="90"/>
                                        </p:tgtEl>
                                        <p:attrNameLst>
                                          <p:attrName>ppt_h</p:attrName>
                                        </p:attrNameLst>
                                      </p:cBhvr>
                                      <p:tavLst>
                                        <p:tav tm="0">
                                          <p:val>
                                            <p:strVal val="ppt_h"/>
                                          </p:val>
                                        </p:tav>
                                        <p:tav tm="100000">
                                          <p:val>
                                            <p:fltVal val="0"/>
                                          </p:val>
                                        </p:tav>
                                      </p:tavLst>
                                    </p:anim>
                                    <p:animEffect transition="out" filter="fade">
                                      <p:cBhvr>
                                        <p:cTn id="30" dur="500"/>
                                        <p:tgtEl>
                                          <p:spTgt spid="90"/>
                                        </p:tgtEl>
                                      </p:cBhvr>
                                    </p:animEffect>
                                    <p:set>
                                      <p:cBhvr>
                                        <p:cTn id="31" dur="1" fill="hold">
                                          <p:stCondLst>
                                            <p:cond delay="499"/>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0"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idx="1"/>
          </p:nvPr>
        </p:nvSpPr>
        <p:spPr>
          <a:xfrm>
            <a:off x="868362" y="1563638"/>
            <a:ext cx="7705725" cy="3168650"/>
          </a:xfrm>
        </p:spPr>
        <p:txBody>
          <a:bodyPr/>
          <a:lstStyle/>
          <a:p>
            <a:pPr eaLnBrk="1" hangingPunct="1">
              <a:buClr>
                <a:schemeClr val="tx1"/>
              </a:buClr>
              <a:buFont typeface="Wingdings" pitchFamily="2" charset="2"/>
              <a:buChar char="Ø"/>
              <a:defRPr/>
            </a:pPr>
            <a:r>
              <a:rPr lang="zh-CN" altLang="en-US" sz="2500" b="1" dirty="0">
                <a:solidFill>
                  <a:schemeClr val="tx1"/>
                </a:solidFill>
                <a:latin typeface="+mn-ea"/>
              </a:rPr>
              <a:t>大小上与</a:t>
            </a:r>
            <a:r>
              <a:rPr lang="en-US" altLang="zh-CN" sz="2500" b="1" i="1" dirty="0">
                <a:solidFill>
                  <a:schemeClr val="tx1"/>
                </a:solidFill>
                <a:ea typeface="宋体" pitchFamily="2" charset="-122"/>
                <a:cs typeface="Times New Roman" pitchFamily="18" charset="0"/>
              </a:rPr>
              <a:t>LR</a:t>
            </a:r>
            <a:r>
              <a:rPr lang="en-US" altLang="zh-CN" sz="2500" b="1" dirty="0">
                <a:solidFill>
                  <a:schemeClr val="tx1"/>
                </a:solidFill>
                <a:ea typeface="宋体" pitchFamily="2" charset="-122"/>
                <a:cs typeface="Times New Roman" pitchFamily="18" charset="0"/>
              </a:rPr>
              <a:t>(0)/</a:t>
            </a:r>
            <a:r>
              <a:rPr lang="en-US" altLang="zh-CN" sz="2500" b="1" i="1" dirty="0">
                <a:solidFill>
                  <a:schemeClr val="tx1"/>
                </a:solidFill>
                <a:ea typeface="宋体" pitchFamily="2" charset="-122"/>
                <a:cs typeface="Times New Roman" pitchFamily="18" charset="0"/>
              </a:rPr>
              <a:t>SLR</a:t>
            </a:r>
            <a:r>
              <a:rPr lang="zh-CN" altLang="en-US" sz="2500" b="1" dirty="0">
                <a:solidFill>
                  <a:schemeClr val="tx1"/>
                </a:solidFill>
                <a:latin typeface="+mn-ea"/>
              </a:rPr>
              <a:t>相当</a:t>
            </a:r>
            <a:endParaRPr lang="en-US" altLang="zh-CN" sz="2500" b="1" dirty="0">
              <a:solidFill>
                <a:schemeClr val="tx1"/>
              </a:solidFill>
              <a:latin typeface="+mn-ea"/>
              <a:cs typeface="Times New Roman" pitchFamily="18" charset="0"/>
            </a:endParaRPr>
          </a:p>
          <a:p>
            <a:pPr eaLnBrk="1" hangingPunct="1">
              <a:lnSpc>
                <a:spcPts val="4000"/>
              </a:lnSpc>
              <a:buClrTx/>
              <a:buFont typeface="Wingdings" pitchFamily="2" charset="2"/>
              <a:buChar char="Ø"/>
              <a:defRPr/>
            </a:pPr>
            <a:r>
              <a:rPr lang="zh-CN" altLang="en-US" sz="2500" b="1" dirty="0">
                <a:solidFill>
                  <a:srgbClr val="000000"/>
                </a:solidFill>
                <a:latin typeface="+mn-ea"/>
              </a:rPr>
              <a:t>分析能力介于</a:t>
            </a:r>
            <a:r>
              <a:rPr lang="en-US" altLang="zh-CN" sz="2500" b="1" i="1" dirty="0">
                <a:solidFill>
                  <a:srgbClr val="000000"/>
                </a:solidFill>
                <a:ea typeface="宋体" pitchFamily="2" charset="-122"/>
                <a:cs typeface="Times New Roman" pitchFamily="18" charset="0"/>
              </a:rPr>
              <a:t>SLR</a:t>
            </a:r>
            <a:r>
              <a:rPr lang="zh-CN" altLang="en-US" sz="2500" b="1" dirty="0">
                <a:solidFill>
                  <a:srgbClr val="000000"/>
                </a:solidFill>
                <a:latin typeface="+mn-ea"/>
              </a:rPr>
              <a:t>和</a:t>
            </a:r>
            <a:r>
              <a:rPr lang="en-US" altLang="zh-CN" sz="2500" b="1" i="1" dirty="0">
                <a:solidFill>
                  <a:srgbClr val="000000"/>
                </a:solidFill>
                <a:ea typeface="宋体" pitchFamily="2" charset="-122"/>
                <a:cs typeface="Times New Roman" pitchFamily="18" charset="0"/>
              </a:rPr>
              <a:t>LR</a:t>
            </a:r>
            <a:r>
              <a:rPr lang="en-US" altLang="zh-CN" sz="2500" b="1" dirty="0">
                <a:solidFill>
                  <a:srgbClr val="000000"/>
                </a:solidFill>
                <a:ea typeface="宋体" pitchFamily="2" charset="-122"/>
                <a:cs typeface="Times New Roman" pitchFamily="18" charset="0"/>
              </a:rPr>
              <a:t>(1)</a:t>
            </a:r>
            <a:r>
              <a:rPr lang="zh-CN" altLang="en-US" sz="2500" b="1" dirty="0">
                <a:solidFill>
                  <a:srgbClr val="000000"/>
                </a:solidFill>
                <a:latin typeface="+mn-ea"/>
              </a:rPr>
              <a:t>二者之间</a:t>
            </a:r>
            <a:endParaRPr lang="en-US" altLang="zh-CN" sz="2500" b="1" dirty="0">
              <a:solidFill>
                <a:srgbClr val="000000"/>
              </a:solidFill>
              <a:latin typeface="+mn-ea"/>
              <a:cs typeface="Times New Roman" pitchFamily="18" charset="0"/>
            </a:endParaRPr>
          </a:p>
          <a:p>
            <a:pPr algn="ctr" eaLnBrk="1" hangingPunct="1">
              <a:lnSpc>
                <a:spcPts val="4000"/>
              </a:lnSpc>
              <a:buClr>
                <a:srgbClr val="31B6FD"/>
              </a:buClr>
              <a:buFont typeface="Symbol" panose="05050102010706020507" pitchFamily="18" charset="2"/>
              <a:buNone/>
              <a:defRPr/>
            </a:pPr>
            <a:r>
              <a:rPr lang="en-US" altLang="zh-CN" sz="2500" b="1" i="1" dirty="0">
                <a:solidFill>
                  <a:srgbClr val="000000"/>
                </a:solidFill>
                <a:ea typeface="宋体" pitchFamily="2" charset="-122"/>
                <a:cs typeface="Times New Roman" pitchFamily="18" charset="0"/>
              </a:rPr>
              <a:t>SLR</a:t>
            </a:r>
            <a:r>
              <a:rPr lang="en-US" altLang="zh-CN" sz="2500" b="1" dirty="0">
                <a:solidFill>
                  <a:srgbClr val="000000"/>
                </a:solidFill>
                <a:ea typeface="宋体" pitchFamily="2" charset="-122"/>
                <a:cs typeface="Times New Roman" pitchFamily="18" charset="0"/>
              </a:rPr>
              <a:t>&lt;</a:t>
            </a:r>
            <a:r>
              <a:rPr lang="en-US" altLang="zh-CN" sz="2500" b="1" i="1" dirty="0">
                <a:solidFill>
                  <a:srgbClr val="000000"/>
                </a:solidFill>
                <a:ea typeface="宋体" pitchFamily="2" charset="-122"/>
                <a:cs typeface="Times New Roman" pitchFamily="18" charset="0"/>
              </a:rPr>
              <a:t>LALR</a:t>
            </a:r>
            <a:r>
              <a:rPr lang="en-US" altLang="zh-CN" sz="2500" b="1" dirty="0">
                <a:solidFill>
                  <a:srgbClr val="000000"/>
                </a:solidFill>
                <a:ea typeface="宋体" pitchFamily="2" charset="-122"/>
                <a:cs typeface="Times New Roman" pitchFamily="18" charset="0"/>
              </a:rPr>
              <a:t>(1)&lt;</a:t>
            </a:r>
            <a:r>
              <a:rPr lang="en-US" altLang="zh-CN" sz="2500" b="1" i="1" dirty="0">
                <a:solidFill>
                  <a:srgbClr val="000000"/>
                </a:solidFill>
                <a:ea typeface="宋体" pitchFamily="2" charset="-122"/>
                <a:cs typeface="Times New Roman" pitchFamily="18" charset="0"/>
              </a:rPr>
              <a:t>LR</a:t>
            </a:r>
            <a:r>
              <a:rPr lang="en-US" altLang="zh-CN" sz="2500" b="1" dirty="0">
                <a:solidFill>
                  <a:srgbClr val="000000"/>
                </a:solidFill>
                <a:ea typeface="宋体" pitchFamily="2" charset="-122"/>
                <a:cs typeface="Times New Roman" pitchFamily="18" charset="0"/>
              </a:rPr>
              <a:t>(1)</a:t>
            </a:r>
          </a:p>
          <a:p>
            <a:pPr lvl="1" eaLnBrk="1" hangingPunct="1">
              <a:lnSpc>
                <a:spcPts val="4000"/>
              </a:lnSpc>
              <a:buClrTx/>
              <a:buFont typeface="Wingdings" pitchFamily="2" charset="2"/>
              <a:buChar char="Ø"/>
              <a:defRPr/>
            </a:pPr>
            <a:r>
              <a:rPr lang="zh-CN" altLang="en-US" sz="2500" b="1" dirty="0">
                <a:solidFill>
                  <a:srgbClr val="000000"/>
                </a:solidFill>
                <a:latin typeface="+mn-ea"/>
              </a:rPr>
              <a:t>合并后的展望符集合仍为</a:t>
            </a:r>
            <a:r>
              <a:rPr lang="en-US" altLang="zh-CN" sz="2500" b="1" i="1" dirty="0">
                <a:solidFill>
                  <a:srgbClr val="000000"/>
                </a:solidFill>
                <a:ea typeface="宋体" pitchFamily="2" charset="-122"/>
                <a:cs typeface="Times New Roman" pitchFamily="18" charset="0"/>
              </a:rPr>
              <a:t>FOLLOW</a:t>
            </a:r>
            <a:r>
              <a:rPr lang="zh-CN" altLang="zh-CN" sz="2500" b="1" dirty="0">
                <a:solidFill>
                  <a:srgbClr val="000000"/>
                </a:solidFill>
                <a:latin typeface="+mn-ea"/>
              </a:rPr>
              <a:t>集的</a:t>
            </a:r>
            <a:r>
              <a:rPr lang="zh-CN" altLang="zh-CN" sz="2500" b="1" dirty="0">
                <a:solidFill>
                  <a:srgbClr val="2D83F4"/>
                </a:solidFill>
                <a:latin typeface="+mn-ea"/>
              </a:rPr>
              <a:t>子集</a:t>
            </a:r>
            <a:endParaRPr lang="zh-CN" altLang="en-US" dirty="0">
              <a:latin typeface="楷体_GB2312" pitchFamily="49" charset="-122"/>
              <a:ea typeface="楷体_GB2312" pitchFamily="49" charset="-122"/>
            </a:endParaRPr>
          </a:p>
          <a:p>
            <a:pPr eaLnBrk="1" hangingPunct="1">
              <a:defRPr/>
            </a:pPr>
            <a:endParaRPr lang="zh-CN" altLang="en-US" sz="2800" dirty="0">
              <a:latin typeface="楷体_GB2312" pitchFamily="49" charset="-122"/>
              <a:ea typeface="楷体_GB2312" pitchFamily="49" charset="-122"/>
            </a:endParaRPr>
          </a:p>
        </p:txBody>
      </p:sp>
      <p:sp>
        <p:nvSpPr>
          <p:cNvPr id="77827" name="Rectangle 3"/>
          <p:cNvSpPr txBox="1">
            <a:spLocks noChangeArrowheads="1"/>
          </p:cNvSpPr>
          <p:nvPr/>
        </p:nvSpPr>
        <p:spPr bwMode="auto">
          <a:xfrm>
            <a:off x="904146" y="931916"/>
            <a:ext cx="54959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buClrTx/>
              <a:buFont typeface="Wingdings" panose="05000000000000000000" pitchFamily="2" charset="2"/>
              <a:buChar char="Ø"/>
            </a:pPr>
            <a:r>
              <a:rPr lang="zh-CN" altLang="en-US" sz="2500" b="1" dirty="0">
                <a:solidFill>
                  <a:srgbClr val="000000"/>
                </a:solidFill>
                <a:latin typeface="Times New Roman" panose="02020603050405020304" pitchFamily="18" charset="0"/>
                <a:ea typeface="华文楷体" panose="02010600040101010101" pitchFamily="2" charset="-122"/>
              </a:rPr>
              <a:t>形式上与</a:t>
            </a:r>
            <a:r>
              <a:rPr lang="en-US" altLang="zh-CN" sz="2500" b="1" i="1" dirty="0">
                <a:solidFill>
                  <a:srgbClr val="000000"/>
                </a:solidFill>
                <a:latin typeface="Times New Roman" panose="02020603050405020304" pitchFamily="18" charset="0"/>
                <a:cs typeface="Times New Roman" panose="02020603050405020304" pitchFamily="18" charset="0"/>
              </a:rPr>
              <a:t>LR</a:t>
            </a:r>
            <a:r>
              <a:rPr lang="en-US" altLang="zh-CN" sz="2500" b="1" dirty="0">
                <a:solidFill>
                  <a:srgbClr val="000000"/>
                </a:solidFill>
                <a:latin typeface="Times New Roman" panose="02020603050405020304" pitchFamily="18" charset="0"/>
                <a:cs typeface="Times New Roman" panose="02020603050405020304" pitchFamily="18" charset="0"/>
              </a:rPr>
              <a:t>(1)</a:t>
            </a:r>
            <a:r>
              <a:rPr lang="zh-CN" altLang="en-US" sz="2500" b="1" dirty="0">
                <a:solidFill>
                  <a:srgbClr val="000000"/>
                </a:solidFill>
                <a:latin typeface="Times New Roman" panose="02020603050405020304" pitchFamily="18" charset="0"/>
                <a:ea typeface="华文楷体" panose="02010600040101010101" pitchFamily="2" charset="-122"/>
              </a:rPr>
              <a:t>相同</a:t>
            </a:r>
          </a:p>
        </p:txBody>
      </p:sp>
      <p:sp>
        <p:nvSpPr>
          <p:cNvPr id="77828" name="Rectangle 2"/>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黑体" panose="02010609060101010101" pitchFamily="49" charset="-122"/>
              </a:rPr>
              <a:t>LALR</a:t>
            </a:r>
            <a:r>
              <a:rPr lang="en-US" altLang="zh-CN" sz="3000">
                <a:solidFill>
                  <a:schemeClr val="tx1"/>
                </a:solidFill>
                <a:ea typeface="黑体" panose="02010609060101010101" pitchFamily="49" charset="-122"/>
              </a:rPr>
              <a:t>(1)</a:t>
            </a:r>
            <a:r>
              <a:rPr lang="zh-CN" altLang="en-US" sz="3000">
                <a:solidFill>
                  <a:schemeClr val="tx1"/>
                </a:solidFill>
                <a:latin typeface="微软雅黑" panose="020B0503020204020204" pitchFamily="34" charset="-122"/>
                <a:ea typeface="微软雅黑" panose="020B0503020204020204" pitchFamily="34" charset="-122"/>
              </a:rPr>
              <a:t>的特点</a:t>
            </a:r>
          </a:p>
        </p:txBody>
      </p:sp>
      <p:sp>
        <p:nvSpPr>
          <p:cNvPr id="2" name="灯片编号占位符 1">
            <a:extLst>
              <a:ext uri="{FF2B5EF4-FFF2-40B4-BE49-F238E27FC236}">
                <a16:creationId xmlns:a16="http://schemas.microsoft.com/office/drawing/2014/main" id="{89687609-516E-44CB-B1EB-6DD185992B84}"/>
              </a:ext>
            </a:extLst>
          </p:cNvPr>
          <p:cNvSpPr>
            <a:spLocks noGrp="1"/>
          </p:cNvSpPr>
          <p:nvPr>
            <p:ph type="sldNum" sz="quarter" idx="12"/>
          </p:nvPr>
        </p:nvSpPr>
        <p:spPr/>
        <p:txBody>
          <a:bodyPr/>
          <a:lstStyle/>
          <a:p>
            <a:pPr>
              <a:defRPr/>
            </a:pPr>
            <a:fld id="{76D20AB1-C80E-44EB-B890-88EEF3B3DC08}" type="slidenum">
              <a:rPr lang="zh-CN" altLang="en-US" smtClean="0"/>
              <a:pPr>
                <a:defRPr/>
              </a:pPr>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 calcmode="lin" valueType="num">
                                      <p:cBhvr>
                                        <p:cTn id="7" dur="500" fill="hold"/>
                                        <p:tgtEl>
                                          <p:spTgt spid="13107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131075">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131075">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31075">
                                            <p:txEl>
                                              <p:pRg st="2" end="2"/>
                                            </p:txEl>
                                          </p:spTgt>
                                        </p:tgtEl>
                                        <p:attrNameLst>
                                          <p:attrName>style.visibility</p:attrName>
                                        </p:attrNameLst>
                                      </p:cBhvr>
                                      <p:to>
                                        <p:strVal val="visible"/>
                                      </p:to>
                                    </p:set>
                                    <p:anim calcmode="lin" valueType="num">
                                      <p:cBhvr>
                                        <p:cTn id="12" dur="500" fill="hold"/>
                                        <p:tgtEl>
                                          <p:spTgt spid="131075">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131075">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131075">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31075">
                                            <p:txEl>
                                              <p:pRg st="3" end="3"/>
                                            </p:txEl>
                                          </p:spTgt>
                                        </p:tgtEl>
                                        <p:attrNameLst>
                                          <p:attrName>style.visibility</p:attrName>
                                        </p:attrNameLst>
                                      </p:cBhvr>
                                      <p:to>
                                        <p:strVal val="visible"/>
                                      </p:to>
                                    </p:set>
                                    <p:anim calcmode="lin" valueType="num">
                                      <p:cBhvr>
                                        <p:cTn id="19" dur="500" fill="hold"/>
                                        <p:tgtEl>
                                          <p:spTgt spid="131075">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131075">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131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611560" y="1007747"/>
            <a:ext cx="8280920" cy="1075849"/>
          </a:xfrm>
          <a:prstGeom prst="rect">
            <a:avLst/>
          </a:prstGeom>
          <a:noFill/>
        </p:spPr>
        <p:txBody>
          <a:bodyPr vert="horz" wrap="square"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LALR</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自动机的状态数与（   ）相同。</a:t>
            </a:r>
          </a:p>
        </p:txBody>
      </p:sp>
      <p:sp>
        <p:nvSpPr>
          <p:cNvPr id="4" name="文本框 3"/>
          <p:cNvSpPr txBox="1"/>
          <p:nvPr>
            <p:custDataLst>
              <p:tags r:id="rId3"/>
            </p:custDataLst>
          </p:nvPr>
        </p:nvSpPr>
        <p:spPr>
          <a:xfrm>
            <a:off x="2514600" y="2089547"/>
            <a:ext cx="4800600" cy="482204"/>
          </a:xfrm>
          <a:prstGeom prst="rect">
            <a:avLst/>
          </a:prstGeom>
          <a:noFill/>
        </p:spPr>
        <p:txBody>
          <a:bodyPr vert="horz" rtlCol="0" anchor="ctr" anchorCtr="0">
            <a:noAutofit/>
          </a:bodyPr>
          <a:lstStyle/>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LR(0)</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自动机</a:t>
            </a:r>
          </a:p>
        </p:txBody>
      </p:sp>
      <p:sp>
        <p:nvSpPr>
          <p:cNvPr id="5" name="文本框 4"/>
          <p:cNvSpPr txBox="1"/>
          <p:nvPr>
            <p:custDataLst>
              <p:tags r:id="rId4"/>
            </p:custDataLst>
          </p:nvPr>
        </p:nvSpPr>
        <p:spPr>
          <a:xfrm>
            <a:off x="2514600" y="2732485"/>
            <a:ext cx="4800600" cy="482204"/>
          </a:xfrm>
          <a:prstGeom prst="rect">
            <a:avLst/>
          </a:prstGeom>
          <a:noFill/>
        </p:spPr>
        <p:txBody>
          <a:bodyPr vert="horz" rtlCol="0" anchor="ctr" anchorCtr="0">
            <a:noAutofit/>
          </a:bodyPr>
          <a:lstStyle/>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SLR</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自动机</a:t>
            </a:r>
          </a:p>
        </p:txBody>
      </p:sp>
      <p:sp>
        <p:nvSpPr>
          <p:cNvPr id="6" name="文本框 5"/>
          <p:cNvSpPr txBox="1"/>
          <p:nvPr>
            <p:custDataLst>
              <p:tags r:id="rId5"/>
            </p:custDataLst>
          </p:nvPr>
        </p:nvSpPr>
        <p:spPr>
          <a:xfrm>
            <a:off x="2514600" y="3375422"/>
            <a:ext cx="4800600" cy="482204"/>
          </a:xfrm>
          <a:prstGeom prst="rect">
            <a:avLst/>
          </a:prstGeom>
          <a:noFill/>
        </p:spPr>
        <p:txBody>
          <a:bodyPr vert="horz" rtlCol="0" anchor="ctr" anchorCtr="0">
            <a:noAutofit/>
          </a:bodyPr>
          <a:lstStyle/>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LR</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自动机</a:t>
            </a:r>
          </a:p>
        </p:txBody>
      </p:sp>
      <p:sp>
        <p:nvSpPr>
          <p:cNvPr id="7" name="文本框 6"/>
          <p:cNvSpPr txBox="1"/>
          <p:nvPr>
            <p:custDataLst>
              <p:tags r:id="rId6"/>
            </p:custDataLst>
          </p:nvPr>
        </p:nvSpPr>
        <p:spPr>
          <a:xfrm>
            <a:off x="2514600" y="4018360"/>
            <a:ext cx="4800600" cy="482204"/>
          </a:xfrm>
          <a:prstGeom prst="rect">
            <a:avLst/>
          </a:prstGeom>
          <a:noFill/>
        </p:spPr>
        <p:txBody>
          <a:bodyPr vert="horz" rtlCol="0" anchor="ctr" anchorCtr="0">
            <a:noAutofit/>
          </a:bodyPr>
          <a:lstStyle/>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LR</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项集族中项集数</a:t>
            </a:r>
          </a:p>
        </p:txBody>
      </p:sp>
      <p:sp>
        <p:nvSpPr>
          <p:cNvPr id="8" name="矩形 7"/>
          <p:cNvSpPr>
            <a:spLocks noChangeAspect="1"/>
          </p:cNvSpPr>
          <p:nvPr>
            <p:custDataLst>
              <p:tags r:id="rId7"/>
            </p:custDataLst>
          </p:nvPr>
        </p:nvSpPr>
        <p:spPr bwMode="auto">
          <a:xfrm>
            <a:off x="1978819" y="2137767"/>
            <a:ext cx="385763" cy="385763"/>
          </a:xfrm>
          <a:prstGeom prst="rect">
            <a:avLst/>
          </a:prstGeom>
          <a:solidFill>
            <a:srgbClr val="00FF00"/>
          </a:solidFill>
          <a:ln w="254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eaLnBrk="1" hangingPunct="1"/>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bwMode="auto">
          <a:xfrm>
            <a:off x="1978819" y="2780704"/>
            <a:ext cx="385763" cy="385763"/>
          </a:xfrm>
          <a:prstGeom prst="rect">
            <a:avLst/>
          </a:prstGeom>
          <a:solidFill>
            <a:srgbClr val="00FF00"/>
          </a:solidFill>
          <a:ln w="254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eaLnBrk="1" hangingPunct="1"/>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bwMode="auto">
          <a:xfrm>
            <a:off x="1978819" y="3423642"/>
            <a:ext cx="385763" cy="385763"/>
          </a:xfrm>
          <a:prstGeom prst="rect">
            <a:avLst/>
          </a:prstGeom>
          <a:solidFill>
            <a:srgbClr val="808080"/>
          </a:solidFill>
          <a:ln w="127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eaLnBrk="1" hangingPunct="1"/>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bwMode="auto">
          <a:xfrm>
            <a:off x="1978819" y="4066579"/>
            <a:ext cx="385763" cy="385763"/>
          </a:xfrm>
          <a:prstGeom prst="rect">
            <a:avLst/>
          </a:prstGeom>
          <a:solidFill>
            <a:srgbClr val="808080"/>
          </a:solidFill>
          <a:ln w="127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eaLnBrk="1" hangingPunct="1"/>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5772150" y="4661297"/>
            <a:ext cx="1157288" cy="308610"/>
          </a:xfrm>
          <a:prstGeom prst="roundRect">
            <a:avLst/>
          </a:prstGeom>
          <a:solidFill>
            <a:srgbClr val="808080"/>
          </a:solidFill>
          <a:ln w="38100" cap="flat" cmpd="sng" algn="ctr">
            <a:solidFill>
              <a:srgbClr val="000000"/>
            </a:solidFill>
            <a:prstDash val="solid"/>
            <a:round/>
            <a:headEnd type="none" w="med" len="med"/>
            <a:tailEnd type="none" w="med" len="med"/>
          </a:ln>
          <a:effectLst>
            <a:outerShdw dist="17961" dir="2700000" algn="ctr" rotWithShape="0">
              <a:schemeClr val="bg2"/>
            </a:outerShdw>
          </a:effectLst>
        </p:spPr>
        <p:txBody>
          <a:bodyPr vert="horz" wrap="square" lIns="68580" tIns="34290" rIns="68580" bIns="34290" numCol="1" rtlCol="0" anchor="ctr" anchorCtr="1" compatLnSpc="1">
            <a:prstTxWarp prst="textNoShape">
              <a:avLst/>
            </a:prstTxWarp>
          </a:bodyPr>
          <a:lstStyle/>
          <a:p>
            <a:pPr eaLnBrk="1" hangingPunct="1"/>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16" name="灯片编号占位符 15"/>
          <p:cNvSpPr>
            <a:spLocks noGrp="1"/>
          </p:cNvSpPr>
          <p:nvPr>
            <p:ph type="sldNum" sz="quarter" idx="12"/>
          </p:nvPr>
        </p:nvSpPr>
        <p:spPr/>
        <p:txBody>
          <a:bodyPr/>
          <a:lstStyle/>
          <a:p>
            <a:pPr>
              <a:defRPr/>
            </a:pPr>
            <a:fld id="{DE03A640-DE24-46E6-800A-740A6D4CAF16}" type="slidenum">
              <a:rPr lang="zh-CN" altLang="en-US" smtClean="0"/>
              <a:pPr>
                <a:defRPr/>
              </a:pPr>
              <a:t>35</a:t>
            </a:fld>
            <a:endParaRPr lang="en-US" altLang="zh-CN"/>
          </a:p>
        </p:txBody>
      </p:sp>
      <p:grpSp>
        <p:nvGrpSpPr>
          <p:cNvPr id="21" name="组合 20"/>
          <p:cNvGrpSpPr/>
          <p:nvPr>
            <p:custDataLst>
              <p:tags r:id="rId12"/>
            </p:custDataLst>
          </p:nvPr>
        </p:nvGrpSpPr>
        <p:grpSpPr>
          <a:xfrm>
            <a:off x="0" y="0"/>
            <a:ext cx="6858000" cy="490220"/>
            <a:chOff x="-1524000" y="0"/>
            <a:chExt cx="9144000" cy="653627"/>
          </a:xfrm>
        </p:grpSpPr>
        <p:sp>
          <p:nvSpPr>
            <p:cNvPr id="13" name="TitleBackground"/>
            <p:cNvSpPr/>
            <p:nvPr>
              <p:custDataLst>
                <p:tags r:id="rId14"/>
              </p:custDataLst>
            </p:nvPr>
          </p:nvSpPr>
          <p:spPr bwMode="auto">
            <a:xfrm>
              <a:off x="-1524000" y="0"/>
              <a:ext cx="9144000" cy="635000"/>
            </a:xfrm>
            <a:prstGeom prst="rect">
              <a:avLst/>
            </a:prstGeom>
            <a:solidFill>
              <a:srgbClr val="F6F7F8"/>
            </a:solidFill>
            <a:ln w="9525" cap="flat" cmpd="sng" algn="ctr">
              <a:noFill/>
              <a:prstDash val="solid"/>
              <a:round/>
              <a:headEnd type="none" w="med" len="med"/>
              <a:tailEnd type="none" w="med" len="med"/>
            </a:ln>
            <a:effectLst>
              <a:outerShdw dist="17961" dir="2700000" algn="ctr" rotWithShape="0">
                <a:schemeClr val="bg2"/>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68580" tIns="34290" rIns="68580" bIns="34290" numCol="1" rtlCol="0" anchor="t" anchorCtr="0" compatLnSpc="1">
              <a:prstTxWarp prst="textNoShape">
                <a:avLst/>
              </a:prstTxWarp>
            </a:bodyPr>
            <a:lstStyle/>
            <a:p>
              <a:pPr eaLnBrk="1" hangingPunct="1"/>
              <a:endParaRPr lang="zh-CN" altLang="en-US"/>
            </a:p>
          </p:txBody>
        </p:sp>
        <p:sp>
          <p:nvSpPr>
            <p:cNvPr id="14" name="ColorBlock"/>
            <p:cNvSpPr/>
            <p:nvPr>
              <p:custDataLst>
                <p:tags r:id="rId15"/>
              </p:custDataLst>
            </p:nvPr>
          </p:nvSpPr>
          <p:spPr bwMode="auto">
            <a:xfrm>
              <a:off x="-1524000" y="0"/>
              <a:ext cx="190500" cy="635000"/>
            </a:xfrm>
            <a:prstGeom prst="rect">
              <a:avLst/>
            </a:prstGeom>
            <a:solidFill>
              <a:srgbClr val="639EF4"/>
            </a:solidFill>
            <a:ln w="9525" cap="flat" cmpd="sng" algn="ctr">
              <a:noFill/>
              <a:prstDash val="solid"/>
              <a:round/>
              <a:headEnd type="none" w="med" len="med"/>
              <a:tailEnd type="none" w="med" len="med"/>
            </a:ln>
            <a:effectLst>
              <a:outerShdw dist="17961" dir="2700000" algn="ctr" rotWithShape="0">
                <a:schemeClr val="bg2"/>
              </a:outerShdw>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68580" tIns="34290" rIns="68580" bIns="34290" numCol="1" rtlCol="0" anchor="t" anchorCtr="0" compatLnSpc="1">
              <a:prstTxWarp prst="textNoShape">
                <a:avLst/>
              </a:prstTxWarp>
            </a:bodyPr>
            <a:lstStyle/>
            <a:p>
              <a:pPr eaLnBrk="1" hangingPunct="1"/>
              <a:endParaRPr lang="zh-CN" altLang="en-US"/>
            </a:p>
          </p:txBody>
        </p:sp>
        <p:sp>
          <p:nvSpPr>
            <p:cNvPr id="15" name="TypeText"/>
            <p:cNvSpPr txBox="1"/>
            <p:nvPr>
              <p:custDataLst>
                <p:tags r:id="rId16"/>
              </p:custDataLst>
            </p:nvPr>
          </p:nvSpPr>
          <p:spPr>
            <a:xfrm>
              <a:off x="-1185333"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20" name="TipText"/>
            <p:cNvSpPr txBox="1"/>
            <p:nvPr>
              <p:custDataLst>
                <p:tags r:id="rId17"/>
              </p:custDataLst>
            </p:nvPr>
          </p:nvSpPr>
          <p:spPr>
            <a:xfrm>
              <a:off x="63924" y="145627"/>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7" name="图片 16"/>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0950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idx="1"/>
          </p:nvPr>
        </p:nvSpPr>
        <p:spPr>
          <a:xfrm>
            <a:off x="395288" y="911225"/>
            <a:ext cx="8748712" cy="3225800"/>
          </a:xfrm>
        </p:spPr>
        <p:txBody>
          <a:bodyPr/>
          <a:lstStyle/>
          <a:p>
            <a:pPr eaLnBrk="1" hangingPunct="1">
              <a:buClr>
                <a:schemeClr val="tx1"/>
              </a:buClr>
              <a:buFont typeface="Wingdings" pitchFamily="2" charset="2"/>
              <a:buChar char="Ø"/>
              <a:defRPr/>
            </a:pPr>
            <a:r>
              <a:rPr lang="zh-CN" altLang="en-US" sz="2800" b="1" dirty="0">
                <a:solidFill>
                  <a:schemeClr val="tx1"/>
                </a:solidFill>
                <a:latin typeface="+mn-ea"/>
              </a:rPr>
              <a:t>每个二义性文法都不是</a:t>
            </a:r>
            <a:r>
              <a:rPr lang="en-US" altLang="zh-CN" sz="2800" b="1" i="1" dirty="0">
                <a:solidFill>
                  <a:schemeClr val="tx1"/>
                </a:solidFill>
                <a:cs typeface="Times New Roman" pitchFamily="18" charset="0"/>
              </a:rPr>
              <a:t>LR</a:t>
            </a:r>
            <a:r>
              <a:rPr lang="zh-CN" altLang="en-US" sz="2800" b="1" dirty="0">
                <a:solidFill>
                  <a:schemeClr val="tx1"/>
                </a:solidFill>
                <a:latin typeface="+mn-ea"/>
              </a:rPr>
              <a:t>的</a:t>
            </a:r>
            <a:endParaRPr lang="en-US" altLang="zh-CN" sz="2800" b="1" dirty="0">
              <a:solidFill>
                <a:schemeClr val="tx1"/>
              </a:solidFill>
              <a:latin typeface="+mn-ea"/>
            </a:endParaRPr>
          </a:p>
          <a:p>
            <a:pPr eaLnBrk="1" hangingPunct="1">
              <a:buClr>
                <a:schemeClr val="tx1"/>
              </a:buClr>
              <a:buFont typeface="Wingdings" pitchFamily="2" charset="2"/>
              <a:buChar char="Ø"/>
              <a:defRPr/>
            </a:pPr>
            <a:r>
              <a:rPr lang="zh-CN" altLang="en-US" sz="2800" b="1" dirty="0">
                <a:solidFill>
                  <a:schemeClr val="tx1"/>
                </a:solidFill>
                <a:latin typeface="+mn-ea"/>
              </a:rPr>
              <a:t>某些类型的二义性文法在语言的描述和实现中很有用</a:t>
            </a:r>
            <a:endParaRPr lang="en-US" altLang="zh-CN" sz="2800" b="1" dirty="0">
              <a:solidFill>
                <a:schemeClr val="tx1"/>
              </a:solidFill>
              <a:latin typeface="+mn-ea"/>
            </a:endParaRPr>
          </a:p>
          <a:p>
            <a:pPr lvl="1" eaLnBrk="1" hangingPunct="1">
              <a:buClr>
                <a:schemeClr val="tx1"/>
              </a:buClr>
              <a:buFont typeface="Wingdings" pitchFamily="2" charset="2"/>
              <a:buChar char="Ø"/>
              <a:defRPr/>
            </a:pPr>
            <a:r>
              <a:rPr lang="zh-CN" altLang="en-US" sz="2800" b="1" dirty="0">
                <a:solidFill>
                  <a:schemeClr val="tx1"/>
                </a:solidFill>
                <a:latin typeface="+mn-ea"/>
              </a:rPr>
              <a:t>更简短、更自然</a:t>
            </a:r>
            <a:endParaRPr lang="en-US" altLang="zh-CN" sz="2800" b="1" dirty="0">
              <a:solidFill>
                <a:schemeClr val="tx1"/>
              </a:solidFill>
              <a:latin typeface="+mn-ea"/>
            </a:endParaRPr>
          </a:p>
          <a:p>
            <a:pPr lvl="2" eaLnBrk="1" hangingPunct="1">
              <a:buClr>
                <a:schemeClr val="tx1"/>
              </a:buClr>
              <a:buFont typeface="Wingdings" pitchFamily="2" charset="2"/>
              <a:buChar char="Ø"/>
              <a:defRPr/>
            </a:pPr>
            <a:r>
              <a:rPr lang="zh-CN" altLang="en-US" sz="2400" b="1" dirty="0">
                <a:solidFill>
                  <a:schemeClr val="tx1"/>
                </a:solidFill>
                <a:latin typeface="+mn-ea"/>
              </a:rPr>
              <a:t>例</a:t>
            </a:r>
            <a:endParaRPr lang="en-US" altLang="zh-CN" sz="2400" b="1" dirty="0">
              <a:solidFill>
                <a:schemeClr val="tx1"/>
              </a:solidFill>
              <a:latin typeface="+mn-ea"/>
            </a:endParaRPr>
          </a:p>
        </p:txBody>
      </p:sp>
      <p:sp>
        <p:nvSpPr>
          <p:cNvPr id="79875" name="Rectangle 2"/>
          <p:cNvSpPr>
            <a:spLocks noGrp="1" noChangeArrowheads="1"/>
          </p:cNvSpPr>
          <p:nvPr>
            <p:ph type="title"/>
          </p:nvPr>
        </p:nvSpPr>
        <p:spPr>
          <a:xfrm>
            <a:off x="755650" y="268288"/>
            <a:ext cx="7931150" cy="358775"/>
          </a:xfrm>
        </p:spPr>
        <p:txBody>
          <a:bodyPr/>
          <a:lstStyle/>
          <a:p>
            <a:pPr eaLnBrk="1" hangingPunct="1"/>
            <a:r>
              <a:rPr lang="en-US" altLang="zh-CN" sz="3000">
                <a:solidFill>
                  <a:srgbClr val="000000"/>
                </a:solidFill>
                <a:latin typeface="微软雅黑" panose="020B0503020204020204" pitchFamily="34" charset="-122"/>
                <a:ea typeface="微软雅黑" panose="020B0503020204020204" pitchFamily="34" charset="-122"/>
              </a:rPr>
              <a:t>4.4.5 </a:t>
            </a:r>
            <a:r>
              <a:rPr lang="zh-CN" altLang="en-US" sz="3000">
                <a:solidFill>
                  <a:schemeClr val="tx1"/>
                </a:solidFill>
                <a:latin typeface="微软雅黑" panose="020B0503020204020204" pitchFamily="34" charset="-122"/>
                <a:ea typeface="微软雅黑" panose="020B0503020204020204" pitchFamily="34" charset="-122"/>
              </a:rPr>
              <a:t>二义性文法的</a:t>
            </a:r>
            <a:r>
              <a:rPr lang="en-US" altLang="zh-CN" sz="3000">
                <a:solidFill>
                  <a:schemeClr val="tx1"/>
                </a:solidFill>
                <a:latin typeface="微软雅黑" panose="020B0503020204020204" pitchFamily="34" charset="-122"/>
                <a:ea typeface="微软雅黑" panose="020B0503020204020204" pitchFamily="34" charset="-122"/>
              </a:rPr>
              <a:t>LR</a:t>
            </a:r>
            <a:r>
              <a:rPr lang="zh-CN" altLang="en-US" sz="3000">
                <a:solidFill>
                  <a:schemeClr val="tx1"/>
                </a:solidFill>
                <a:latin typeface="微软雅黑" panose="020B0503020204020204" pitchFamily="34" charset="-122"/>
                <a:ea typeface="微软雅黑" panose="020B0503020204020204" pitchFamily="34" charset="-122"/>
              </a:rPr>
              <a:t>分析</a:t>
            </a:r>
          </a:p>
        </p:txBody>
      </p:sp>
      <p:sp>
        <p:nvSpPr>
          <p:cNvPr id="4" name="Rectangle 5"/>
          <p:cNvSpPr>
            <a:spLocks noChangeArrowheads="1"/>
          </p:cNvSpPr>
          <p:nvPr/>
        </p:nvSpPr>
        <p:spPr bwMode="auto">
          <a:xfrm>
            <a:off x="2051050" y="2686050"/>
            <a:ext cx="1873250" cy="2144713"/>
          </a:xfrm>
          <a:prstGeom prst="rect">
            <a:avLst/>
          </a:prstGeom>
          <a:solidFill>
            <a:srgbClr val="B5CEED"/>
          </a:solidFill>
          <a:ln w="12700">
            <a:solidFill>
              <a:schemeClr val="tx1"/>
            </a:solidFill>
            <a:miter lim="800000"/>
            <a:headEnd/>
            <a:tailEnd/>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3200"/>
              </a:lnSpc>
              <a:spcBef>
                <a:spcPct val="0"/>
              </a:spcBef>
              <a:buClrTx/>
              <a:buSzTx/>
              <a:buFont typeface="Arial" panose="020B0604020202020204" pitchFamily="34" charset="0"/>
              <a:buNone/>
            </a:pPr>
            <a:r>
              <a:rPr lang="zh-CN" altLang="en-US" b="1">
                <a:solidFill>
                  <a:schemeClr val="tx1"/>
                </a:solidFill>
                <a:latin typeface="楷体" panose="02010609060101010101" pitchFamily="49" charset="-122"/>
                <a:ea typeface="楷体" panose="02010609060101010101" pitchFamily="49" charset="-122"/>
              </a:rPr>
              <a:t>二义性文法</a:t>
            </a:r>
            <a:endParaRPr lang="en-US" altLang="zh-CN" b="1">
              <a:solidFill>
                <a:schemeClr val="tx1"/>
              </a:solidFill>
              <a:latin typeface="楷体" panose="02010609060101010101" pitchFamily="49" charset="-122"/>
              <a:cs typeface="Times New Roman" panose="02020603050405020304" pitchFamily="18" charset="0"/>
            </a:endParaRPr>
          </a:p>
          <a:p>
            <a:pPr eaLnBrk="1" hangingPunct="1">
              <a:lnSpc>
                <a:spcPts val="3200"/>
              </a:lnSpc>
              <a:spcBef>
                <a:spcPct val="0"/>
              </a:spcBef>
              <a:buClrTx/>
              <a:buSzTx/>
              <a:buFont typeface="Arial" panose="020B0604020202020204" pitchFamily="34" charset="0"/>
              <a:buNone/>
            </a:pPr>
            <a:r>
              <a:rPr lang="en-US" altLang="zh-CN" b="1">
                <a:solidFill>
                  <a:schemeClr val="tx1"/>
                </a:solidFill>
                <a:latin typeface="Times New Roman" panose="02020603050405020304" pitchFamily="18" charset="0"/>
              </a:rPr>
              <a:t>① </a:t>
            </a:r>
            <a:r>
              <a:rPr lang="en-US" altLang="zh-CN" b="1" i="1">
                <a:solidFill>
                  <a:schemeClr val="tx1"/>
                </a:solidFill>
                <a:latin typeface="Times New Roman" panose="02020603050405020304" pitchFamily="18" charset="0"/>
                <a:ea typeface="楷体_GB2312" panose="02010609030101010101" pitchFamily="49" charset="-122"/>
              </a:rPr>
              <a:t>E</a:t>
            </a:r>
            <a:r>
              <a:rPr lang="en-US" altLang="zh-CN" b="1">
                <a:solidFill>
                  <a:schemeClr val="tx1"/>
                </a:solidFill>
                <a:latin typeface="Times New Roman" panose="02020603050405020304" pitchFamily="18" charset="0"/>
                <a:ea typeface="楷体_GB2312" panose="02010609030101010101" pitchFamily="49" charset="-122"/>
              </a:rPr>
              <a:t>→ </a:t>
            </a:r>
            <a:r>
              <a:rPr lang="en-US" altLang="zh-CN" b="1" i="1">
                <a:solidFill>
                  <a:schemeClr val="tx1"/>
                </a:solidFill>
                <a:latin typeface="Times New Roman" panose="02020603050405020304" pitchFamily="18" charset="0"/>
                <a:ea typeface="楷体_GB2312" panose="02010609030101010101" pitchFamily="49" charset="-122"/>
              </a:rPr>
              <a:t>E</a:t>
            </a:r>
            <a:r>
              <a:rPr lang="en-US" altLang="zh-CN" b="1">
                <a:solidFill>
                  <a:schemeClr val="tx1"/>
                </a:solidFill>
                <a:latin typeface="Times New Roman" panose="02020603050405020304" pitchFamily="18" charset="0"/>
                <a:ea typeface="楷体_GB2312" panose="02010609030101010101" pitchFamily="49" charset="-122"/>
              </a:rPr>
              <a:t>+</a:t>
            </a:r>
            <a:r>
              <a:rPr lang="en-US" altLang="zh-CN" b="1" i="1">
                <a:solidFill>
                  <a:schemeClr val="tx1"/>
                </a:solidFill>
                <a:latin typeface="Times New Roman" panose="02020603050405020304" pitchFamily="18" charset="0"/>
                <a:ea typeface="楷体_GB2312" panose="02010609030101010101" pitchFamily="49" charset="-122"/>
              </a:rPr>
              <a:t>E</a:t>
            </a:r>
          </a:p>
          <a:p>
            <a:pPr eaLnBrk="1" hangingPunct="1">
              <a:lnSpc>
                <a:spcPts val="3200"/>
              </a:lnSpc>
              <a:spcBef>
                <a:spcPct val="0"/>
              </a:spcBef>
              <a:buClrTx/>
              <a:buSzTx/>
              <a:buFont typeface="Arial" panose="020B0604020202020204" pitchFamily="34" charset="0"/>
              <a:buNone/>
            </a:pPr>
            <a:r>
              <a:rPr lang="en-US" altLang="zh-CN" b="1">
                <a:solidFill>
                  <a:schemeClr val="tx1"/>
                </a:solidFill>
                <a:latin typeface="Times New Roman" panose="02020603050405020304" pitchFamily="18" charset="0"/>
              </a:rPr>
              <a:t>② </a:t>
            </a:r>
            <a:r>
              <a:rPr lang="en-US" altLang="zh-CN" b="1" i="1">
                <a:solidFill>
                  <a:schemeClr val="tx1"/>
                </a:solidFill>
                <a:latin typeface="Times New Roman" panose="02020603050405020304" pitchFamily="18" charset="0"/>
                <a:ea typeface="楷体_GB2312" panose="02010609030101010101" pitchFamily="49" charset="-122"/>
              </a:rPr>
              <a:t>E</a:t>
            </a:r>
            <a:r>
              <a:rPr lang="en-US" altLang="zh-CN" b="1">
                <a:solidFill>
                  <a:schemeClr val="tx1"/>
                </a:solidFill>
                <a:latin typeface="Times New Roman" panose="02020603050405020304" pitchFamily="18" charset="0"/>
                <a:ea typeface="楷体_GB2312" panose="02010609030101010101" pitchFamily="49" charset="-122"/>
              </a:rPr>
              <a:t>→ </a:t>
            </a:r>
            <a:r>
              <a:rPr lang="en-US" altLang="zh-CN" b="1" i="1">
                <a:solidFill>
                  <a:schemeClr val="tx1"/>
                </a:solidFill>
                <a:latin typeface="Times New Roman" panose="02020603050405020304" pitchFamily="18" charset="0"/>
                <a:ea typeface="楷体_GB2312" panose="02010609030101010101" pitchFamily="49" charset="-122"/>
              </a:rPr>
              <a:t>E</a:t>
            </a:r>
            <a:r>
              <a:rPr lang="en-US" altLang="zh-CN" b="1">
                <a:solidFill>
                  <a:schemeClr val="tx1"/>
                </a:solidFill>
                <a:latin typeface="Times New Roman" panose="02020603050405020304" pitchFamily="18" charset="0"/>
                <a:ea typeface="楷体_GB2312" panose="02010609030101010101" pitchFamily="49" charset="-122"/>
              </a:rPr>
              <a:t>*</a:t>
            </a:r>
            <a:r>
              <a:rPr lang="en-US" altLang="zh-CN" b="1" i="1">
                <a:solidFill>
                  <a:schemeClr val="tx1"/>
                </a:solidFill>
                <a:latin typeface="Times New Roman" panose="02020603050405020304" pitchFamily="18" charset="0"/>
                <a:ea typeface="楷体_GB2312" panose="02010609030101010101" pitchFamily="49" charset="-122"/>
              </a:rPr>
              <a:t>E</a:t>
            </a:r>
          </a:p>
          <a:p>
            <a:pPr eaLnBrk="1" hangingPunct="1">
              <a:lnSpc>
                <a:spcPts val="3200"/>
              </a:lnSpc>
              <a:spcBef>
                <a:spcPct val="0"/>
              </a:spcBef>
              <a:buClrTx/>
              <a:buSzTx/>
              <a:buFont typeface="Arial" panose="020B0604020202020204" pitchFamily="34" charset="0"/>
              <a:buNone/>
            </a:pPr>
            <a:r>
              <a:rPr lang="en-US" altLang="zh-CN" b="1">
                <a:solidFill>
                  <a:schemeClr val="tx1"/>
                </a:solidFill>
                <a:latin typeface="Times New Roman" panose="02020603050405020304" pitchFamily="18" charset="0"/>
              </a:rPr>
              <a:t>③ </a:t>
            </a:r>
            <a:r>
              <a:rPr lang="en-US" altLang="zh-CN" b="1" i="1">
                <a:solidFill>
                  <a:schemeClr val="tx1"/>
                </a:solidFill>
                <a:latin typeface="Times New Roman" panose="02020603050405020304" pitchFamily="18" charset="0"/>
                <a:ea typeface="楷体_GB2312" panose="02010609030101010101" pitchFamily="49" charset="-122"/>
              </a:rPr>
              <a:t>E</a:t>
            </a:r>
            <a:r>
              <a:rPr lang="en-US" altLang="zh-CN" b="1">
                <a:solidFill>
                  <a:schemeClr val="tx1"/>
                </a:solidFill>
                <a:latin typeface="Times New Roman" panose="02020603050405020304" pitchFamily="18" charset="0"/>
                <a:ea typeface="楷体_GB2312" panose="02010609030101010101" pitchFamily="49" charset="-122"/>
              </a:rPr>
              <a:t>→ ( </a:t>
            </a:r>
            <a:r>
              <a:rPr lang="en-US" altLang="zh-CN" b="1" i="1">
                <a:solidFill>
                  <a:schemeClr val="tx1"/>
                </a:solidFill>
                <a:latin typeface="Times New Roman" panose="02020603050405020304" pitchFamily="18" charset="0"/>
                <a:ea typeface="楷体_GB2312" panose="02010609030101010101" pitchFamily="49" charset="-122"/>
              </a:rPr>
              <a:t>E </a:t>
            </a:r>
            <a:r>
              <a:rPr lang="en-US" altLang="zh-CN" b="1">
                <a:solidFill>
                  <a:schemeClr val="tx1"/>
                </a:solidFill>
                <a:latin typeface="Times New Roman" panose="02020603050405020304" pitchFamily="18" charset="0"/>
                <a:ea typeface="楷体_GB2312" panose="02010609030101010101" pitchFamily="49" charset="-122"/>
              </a:rPr>
              <a:t>)</a:t>
            </a:r>
          </a:p>
          <a:p>
            <a:pPr eaLnBrk="1" hangingPunct="1">
              <a:lnSpc>
                <a:spcPts val="3200"/>
              </a:lnSpc>
              <a:spcBef>
                <a:spcPct val="0"/>
              </a:spcBef>
              <a:buClrTx/>
              <a:buSzTx/>
              <a:buFont typeface="Arial" panose="020B0604020202020204" pitchFamily="34" charset="0"/>
              <a:buNone/>
            </a:pPr>
            <a:r>
              <a:rPr lang="en-US" altLang="zh-CN" b="1">
                <a:solidFill>
                  <a:schemeClr val="tx1"/>
                </a:solidFill>
                <a:latin typeface="Times New Roman" panose="02020603050405020304" pitchFamily="18" charset="0"/>
              </a:rPr>
              <a:t>④ </a:t>
            </a:r>
            <a:r>
              <a:rPr lang="en-US" altLang="zh-CN" b="1" i="1">
                <a:solidFill>
                  <a:schemeClr val="tx1"/>
                </a:solidFill>
                <a:latin typeface="Times New Roman" panose="02020603050405020304" pitchFamily="18" charset="0"/>
                <a:ea typeface="楷体_GB2312" panose="02010609030101010101" pitchFamily="49" charset="-122"/>
              </a:rPr>
              <a:t>E</a:t>
            </a:r>
            <a:r>
              <a:rPr lang="en-US" altLang="zh-CN" b="1">
                <a:solidFill>
                  <a:schemeClr val="tx1"/>
                </a:solidFill>
                <a:latin typeface="Times New Roman" panose="02020603050405020304" pitchFamily="18" charset="0"/>
                <a:ea typeface="楷体_GB2312" panose="02010609030101010101" pitchFamily="49" charset="-122"/>
              </a:rPr>
              <a:t>→ id</a:t>
            </a:r>
          </a:p>
        </p:txBody>
      </p:sp>
      <p:sp>
        <p:nvSpPr>
          <p:cNvPr id="6" name="Rectangle 5"/>
          <p:cNvSpPr>
            <a:spLocks noChangeArrowheads="1"/>
          </p:cNvSpPr>
          <p:nvPr/>
        </p:nvSpPr>
        <p:spPr bwMode="auto">
          <a:xfrm>
            <a:off x="4357688" y="2143125"/>
            <a:ext cx="2212975" cy="2709863"/>
          </a:xfrm>
          <a:prstGeom prst="rect">
            <a:avLst/>
          </a:prstGeom>
          <a:solidFill>
            <a:srgbClr val="B5CEED"/>
          </a:solidFill>
          <a:ln w="12700">
            <a:solidFill>
              <a:schemeClr val="tx1"/>
            </a:solidFill>
            <a:miter lim="800000"/>
            <a:headEnd/>
            <a:tailEnd/>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3200"/>
              </a:lnSpc>
              <a:spcBef>
                <a:spcPct val="0"/>
              </a:spcBef>
              <a:buClrTx/>
              <a:buSzTx/>
              <a:buFont typeface="Arial" panose="020B0604020202020204" pitchFamily="34" charset="0"/>
              <a:buNone/>
            </a:pPr>
            <a:r>
              <a:rPr lang="zh-CN" altLang="en-US" b="1">
                <a:solidFill>
                  <a:schemeClr val="tx1"/>
                </a:solidFill>
                <a:latin typeface="楷体" panose="02010609060101010101" pitchFamily="49" charset="-122"/>
                <a:ea typeface="楷体" panose="02010609060101010101" pitchFamily="49" charset="-122"/>
              </a:rPr>
              <a:t>非二义性文法</a:t>
            </a:r>
            <a:br>
              <a:rPr lang="en-US" altLang="zh-CN" b="1">
                <a:solidFill>
                  <a:schemeClr val="tx1"/>
                </a:solidFill>
                <a:latin typeface="楷体" panose="02010609060101010101" pitchFamily="49" charset="-122"/>
                <a:ea typeface="楷体" panose="02010609060101010101" pitchFamily="49" charset="-122"/>
              </a:rPr>
            </a:br>
            <a:r>
              <a:rPr lang="en-US" altLang="zh-CN" b="1">
                <a:solidFill>
                  <a:schemeClr val="tx1"/>
                </a:solidFill>
                <a:latin typeface="Times New Roman" panose="02020603050405020304" pitchFamily="18" charset="0"/>
              </a:rPr>
              <a:t>① </a:t>
            </a:r>
            <a:r>
              <a:rPr lang="en-US" altLang="zh-CN" b="1" i="1">
                <a:solidFill>
                  <a:schemeClr val="tx1"/>
                </a:solidFill>
                <a:latin typeface="Times New Roman" panose="02020603050405020304" pitchFamily="18" charset="0"/>
                <a:cs typeface="Times New Roman" panose="02020603050405020304" pitchFamily="18" charset="0"/>
              </a:rPr>
              <a:t>E </a:t>
            </a:r>
            <a:r>
              <a:rPr lang="en-US" altLang="zh-CN" b="1">
                <a:solidFill>
                  <a:schemeClr val="tx1"/>
                </a:solidFill>
                <a:latin typeface="Times New Roman" panose="02020603050405020304" pitchFamily="18" charset="0"/>
                <a:cs typeface="Times New Roman" panose="02020603050405020304" pitchFamily="18" charset="0"/>
              </a:rPr>
              <a:t>→ </a:t>
            </a:r>
            <a:r>
              <a:rPr lang="en-US" altLang="zh-CN" b="1" i="1">
                <a:solidFill>
                  <a:schemeClr val="tx1"/>
                </a:solidFill>
                <a:latin typeface="Times New Roman" panose="02020603050405020304" pitchFamily="18" charset="0"/>
                <a:cs typeface="Times New Roman" panose="02020603050405020304" pitchFamily="18" charset="0"/>
              </a:rPr>
              <a:t>E </a:t>
            </a:r>
            <a:r>
              <a:rPr lang="en-US" altLang="zh-CN" b="1">
                <a:solidFill>
                  <a:schemeClr val="tx1"/>
                </a:solidFill>
                <a:latin typeface="Times New Roman" panose="02020603050405020304" pitchFamily="18" charset="0"/>
                <a:cs typeface="Times New Roman" panose="02020603050405020304" pitchFamily="18" charset="0"/>
              </a:rPr>
              <a:t>+ </a:t>
            </a:r>
            <a:r>
              <a:rPr lang="en-US" altLang="zh-CN" b="1" i="1">
                <a:solidFill>
                  <a:schemeClr val="tx1"/>
                </a:solidFill>
                <a:latin typeface="Times New Roman" panose="02020603050405020304" pitchFamily="18" charset="0"/>
                <a:cs typeface="Times New Roman" panose="02020603050405020304" pitchFamily="18" charset="0"/>
              </a:rPr>
              <a:t>T </a:t>
            </a:r>
            <a:endParaRPr lang="en-US" altLang="zh-CN" b="1">
              <a:solidFill>
                <a:schemeClr val="tx1"/>
              </a:solidFill>
              <a:latin typeface="Times New Roman" panose="02020603050405020304" pitchFamily="18" charset="0"/>
              <a:cs typeface="Times New Roman" panose="02020603050405020304" pitchFamily="18" charset="0"/>
            </a:endParaRPr>
          </a:p>
          <a:p>
            <a:pPr eaLnBrk="1" hangingPunct="1">
              <a:lnSpc>
                <a:spcPts val="2800"/>
              </a:lnSpc>
              <a:spcBef>
                <a:spcPct val="0"/>
              </a:spcBef>
              <a:buClrTx/>
              <a:buSzTx/>
              <a:buFont typeface="Arial" panose="020B0604020202020204" pitchFamily="34" charset="0"/>
              <a:buNone/>
            </a:pPr>
            <a:r>
              <a:rPr lang="en-US" altLang="zh-CN" b="1">
                <a:solidFill>
                  <a:schemeClr val="tx1"/>
                </a:solidFill>
                <a:latin typeface="Times New Roman" panose="02020603050405020304" pitchFamily="18" charset="0"/>
              </a:rPr>
              <a:t>② </a:t>
            </a:r>
            <a:r>
              <a:rPr lang="en-US" altLang="zh-CN" b="1" i="1">
                <a:solidFill>
                  <a:schemeClr val="tx1"/>
                </a:solidFill>
                <a:latin typeface="Times New Roman" panose="02020603050405020304" pitchFamily="18" charset="0"/>
                <a:ea typeface="楷体_GB2312" panose="02010609030101010101" pitchFamily="49" charset="-122"/>
              </a:rPr>
              <a:t>E </a:t>
            </a:r>
            <a:r>
              <a:rPr lang="en-US" altLang="zh-CN" b="1">
                <a:solidFill>
                  <a:schemeClr val="tx1"/>
                </a:solidFill>
                <a:latin typeface="Times New Roman" panose="02020603050405020304" pitchFamily="18" charset="0"/>
                <a:ea typeface="楷体_GB2312" panose="02010609030101010101" pitchFamily="49" charset="-122"/>
              </a:rPr>
              <a:t>→ </a:t>
            </a:r>
            <a:r>
              <a:rPr lang="en-US" altLang="zh-CN" b="1" i="1">
                <a:solidFill>
                  <a:schemeClr val="tx1"/>
                </a:solidFill>
                <a:latin typeface="Times New Roman" panose="02020603050405020304" pitchFamily="18" charset="0"/>
                <a:ea typeface="楷体_GB2312" panose="02010609030101010101" pitchFamily="49" charset="-122"/>
              </a:rPr>
              <a:t>T</a:t>
            </a:r>
          </a:p>
          <a:p>
            <a:pPr eaLnBrk="1" hangingPunct="1">
              <a:lnSpc>
                <a:spcPts val="2800"/>
              </a:lnSpc>
              <a:spcBef>
                <a:spcPct val="0"/>
              </a:spcBef>
              <a:buClrTx/>
              <a:buSzTx/>
              <a:buFont typeface="Arial" panose="020B0604020202020204" pitchFamily="34" charset="0"/>
              <a:buNone/>
            </a:pPr>
            <a:r>
              <a:rPr lang="en-US" altLang="zh-CN" b="1">
                <a:solidFill>
                  <a:schemeClr val="tx1"/>
                </a:solidFill>
                <a:latin typeface="Times New Roman" panose="02020603050405020304" pitchFamily="18" charset="0"/>
              </a:rPr>
              <a:t>③ </a:t>
            </a:r>
            <a:r>
              <a:rPr lang="en-US" altLang="zh-CN" b="1" i="1">
                <a:solidFill>
                  <a:schemeClr val="tx1"/>
                </a:solidFill>
                <a:latin typeface="Times New Roman" panose="02020603050405020304" pitchFamily="18" charset="0"/>
                <a:ea typeface="楷体_GB2312" panose="02010609030101010101" pitchFamily="49" charset="-122"/>
              </a:rPr>
              <a:t>T</a:t>
            </a:r>
            <a:r>
              <a:rPr lang="en-US" altLang="zh-CN" b="1">
                <a:solidFill>
                  <a:schemeClr val="tx1"/>
                </a:solidFill>
                <a:latin typeface="Times New Roman" panose="02020603050405020304" pitchFamily="18" charset="0"/>
                <a:ea typeface="楷体_GB2312" panose="02010609030101010101" pitchFamily="49" charset="-122"/>
              </a:rPr>
              <a:t> → </a:t>
            </a:r>
            <a:r>
              <a:rPr lang="en-US" altLang="zh-CN" b="1" i="1">
                <a:solidFill>
                  <a:schemeClr val="tx1"/>
                </a:solidFill>
                <a:latin typeface="Times New Roman" panose="02020603050405020304" pitchFamily="18" charset="0"/>
                <a:ea typeface="楷体_GB2312" panose="02010609030101010101" pitchFamily="49" charset="-122"/>
              </a:rPr>
              <a:t>T</a:t>
            </a:r>
            <a:r>
              <a:rPr lang="en-US" altLang="zh-CN" b="1">
                <a:solidFill>
                  <a:schemeClr val="tx1"/>
                </a:solidFill>
                <a:latin typeface="Times New Roman" panose="02020603050405020304" pitchFamily="18" charset="0"/>
                <a:ea typeface="楷体_GB2312" panose="02010609030101010101" pitchFamily="49" charset="-122"/>
              </a:rPr>
              <a:t> * </a:t>
            </a:r>
            <a:r>
              <a:rPr lang="en-US" altLang="zh-CN" b="1" i="1">
                <a:solidFill>
                  <a:schemeClr val="tx1"/>
                </a:solidFill>
                <a:latin typeface="Times New Roman" panose="02020603050405020304" pitchFamily="18" charset="0"/>
                <a:ea typeface="楷体_GB2312" panose="02010609030101010101" pitchFamily="49" charset="-122"/>
              </a:rPr>
              <a:t>F</a:t>
            </a:r>
            <a:r>
              <a:rPr lang="en-US" altLang="zh-CN" b="1">
                <a:solidFill>
                  <a:schemeClr val="tx1"/>
                </a:solidFill>
                <a:latin typeface="Times New Roman" panose="02020603050405020304" pitchFamily="18" charset="0"/>
                <a:ea typeface="楷体_GB2312" panose="02010609030101010101" pitchFamily="49" charset="-122"/>
              </a:rPr>
              <a:t> </a:t>
            </a:r>
          </a:p>
          <a:p>
            <a:pPr eaLnBrk="1" hangingPunct="1">
              <a:lnSpc>
                <a:spcPts val="2800"/>
              </a:lnSpc>
              <a:spcBef>
                <a:spcPct val="0"/>
              </a:spcBef>
              <a:buClrTx/>
              <a:buSzTx/>
              <a:buFont typeface="Arial" panose="020B0604020202020204" pitchFamily="34" charset="0"/>
              <a:buNone/>
            </a:pPr>
            <a:r>
              <a:rPr lang="en-US" altLang="zh-CN" b="1">
                <a:solidFill>
                  <a:schemeClr val="tx1"/>
                </a:solidFill>
                <a:latin typeface="Times New Roman" panose="02020603050405020304" pitchFamily="18" charset="0"/>
              </a:rPr>
              <a:t>④ </a:t>
            </a:r>
            <a:r>
              <a:rPr lang="en-US" altLang="zh-CN" b="1" i="1">
                <a:solidFill>
                  <a:schemeClr val="tx1"/>
                </a:solidFill>
                <a:latin typeface="Times New Roman" panose="02020603050405020304" pitchFamily="18" charset="0"/>
                <a:ea typeface="楷体_GB2312" panose="02010609030101010101" pitchFamily="49" charset="-122"/>
              </a:rPr>
              <a:t>T</a:t>
            </a:r>
            <a:r>
              <a:rPr lang="en-US" altLang="zh-CN" b="1">
                <a:solidFill>
                  <a:schemeClr val="tx1"/>
                </a:solidFill>
                <a:latin typeface="Times New Roman" panose="02020603050405020304" pitchFamily="18" charset="0"/>
                <a:ea typeface="楷体_GB2312" panose="02010609030101010101" pitchFamily="49" charset="-122"/>
              </a:rPr>
              <a:t> → </a:t>
            </a:r>
            <a:r>
              <a:rPr lang="en-US" altLang="zh-CN" b="1" i="1">
                <a:solidFill>
                  <a:schemeClr val="tx1"/>
                </a:solidFill>
                <a:latin typeface="Times New Roman" panose="02020603050405020304" pitchFamily="18" charset="0"/>
                <a:ea typeface="楷体_GB2312" panose="02010609030101010101" pitchFamily="49" charset="-122"/>
              </a:rPr>
              <a:t>F</a:t>
            </a:r>
          </a:p>
          <a:p>
            <a:pPr eaLnBrk="1" hangingPunct="1">
              <a:lnSpc>
                <a:spcPts val="2800"/>
              </a:lnSpc>
              <a:spcBef>
                <a:spcPct val="0"/>
              </a:spcBef>
              <a:buClrTx/>
              <a:buSzTx/>
              <a:buFont typeface="Arial" panose="020B0604020202020204" pitchFamily="34" charset="0"/>
              <a:buNone/>
            </a:pPr>
            <a:r>
              <a:rPr lang="en-US" altLang="zh-CN" b="1">
                <a:solidFill>
                  <a:schemeClr val="tx1"/>
                </a:solidFill>
                <a:latin typeface="Times New Roman" panose="02020603050405020304" pitchFamily="18" charset="0"/>
              </a:rPr>
              <a:t>⑤ </a:t>
            </a:r>
            <a:r>
              <a:rPr lang="en-US" altLang="zh-CN" b="1" i="1">
                <a:solidFill>
                  <a:schemeClr val="tx1"/>
                </a:solidFill>
                <a:latin typeface="Times New Roman" panose="02020603050405020304" pitchFamily="18" charset="0"/>
                <a:ea typeface="楷体_GB2312" panose="02010609030101010101" pitchFamily="49" charset="-122"/>
              </a:rPr>
              <a:t>F</a:t>
            </a:r>
            <a:r>
              <a:rPr lang="en-US" altLang="zh-CN" b="1">
                <a:solidFill>
                  <a:schemeClr val="tx1"/>
                </a:solidFill>
                <a:latin typeface="Times New Roman" panose="02020603050405020304" pitchFamily="18" charset="0"/>
                <a:ea typeface="楷体_GB2312" panose="02010609030101010101" pitchFamily="49" charset="-122"/>
              </a:rPr>
              <a:t> → ( </a:t>
            </a:r>
            <a:r>
              <a:rPr lang="en-US" altLang="zh-CN" b="1" i="1">
                <a:solidFill>
                  <a:schemeClr val="tx1"/>
                </a:solidFill>
                <a:latin typeface="Times New Roman" panose="02020603050405020304" pitchFamily="18" charset="0"/>
                <a:ea typeface="楷体_GB2312" panose="02010609030101010101" pitchFamily="49" charset="-122"/>
              </a:rPr>
              <a:t>E</a:t>
            </a:r>
            <a:r>
              <a:rPr lang="en-US" altLang="zh-CN" b="1">
                <a:solidFill>
                  <a:schemeClr val="tx1"/>
                </a:solidFill>
                <a:latin typeface="Times New Roman" panose="02020603050405020304" pitchFamily="18" charset="0"/>
                <a:ea typeface="楷体_GB2312" panose="02010609030101010101" pitchFamily="49" charset="-122"/>
              </a:rPr>
              <a:t> ) </a:t>
            </a:r>
          </a:p>
          <a:p>
            <a:pPr eaLnBrk="1" hangingPunct="1">
              <a:lnSpc>
                <a:spcPts val="2800"/>
              </a:lnSpc>
              <a:spcBef>
                <a:spcPct val="0"/>
              </a:spcBef>
              <a:buClrTx/>
              <a:buSzTx/>
              <a:buFont typeface="Arial" panose="020B0604020202020204" pitchFamily="34" charset="0"/>
              <a:buNone/>
            </a:pPr>
            <a:r>
              <a:rPr lang="zh-CN" altLang="en-US" b="1">
                <a:solidFill>
                  <a:schemeClr val="tx1"/>
                </a:solidFill>
                <a:latin typeface="Times New Roman" panose="02020603050405020304" pitchFamily="18" charset="0"/>
              </a:rPr>
              <a:t>⑥ </a:t>
            </a:r>
            <a:r>
              <a:rPr lang="en-US" altLang="zh-CN" b="1" i="1">
                <a:solidFill>
                  <a:schemeClr val="tx1"/>
                </a:solidFill>
                <a:latin typeface="Times New Roman" panose="02020603050405020304" pitchFamily="18" charset="0"/>
                <a:ea typeface="楷体_GB2312" panose="02010609030101010101" pitchFamily="49" charset="-122"/>
              </a:rPr>
              <a:t>F</a:t>
            </a:r>
            <a:r>
              <a:rPr lang="en-US" altLang="zh-CN" b="1">
                <a:solidFill>
                  <a:schemeClr val="tx1"/>
                </a:solidFill>
                <a:latin typeface="Times New Roman" panose="02020603050405020304" pitchFamily="18" charset="0"/>
                <a:ea typeface="楷体_GB2312" panose="02010609030101010101" pitchFamily="49" charset="-122"/>
              </a:rPr>
              <a:t> → id</a:t>
            </a:r>
          </a:p>
        </p:txBody>
      </p:sp>
      <p:sp>
        <p:nvSpPr>
          <p:cNvPr id="2" name="灯片编号占位符 1">
            <a:extLst>
              <a:ext uri="{FF2B5EF4-FFF2-40B4-BE49-F238E27FC236}">
                <a16:creationId xmlns:a16="http://schemas.microsoft.com/office/drawing/2014/main" id="{0CEC7F99-994A-4741-9350-E5C0FD6E8B4B}"/>
              </a:ext>
            </a:extLst>
          </p:cNvPr>
          <p:cNvSpPr>
            <a:spLocks noGrp="1"/>
          </p:cNvSpPr>
          <p:nvPr>
            <p:ph type="sldNum" sz="quarter" idx="12"/>
          </p:nvPr>
        </p:nvSpPr>
        <p:spPr/>
        <p:txBody>
          <a:bodyPr/>
          <a:lstStyle/>
          <a:p>
            <a:pPr>
              <a:defRPr/>
            </a:pPr>
            <a:fld id="{76D20AB1-C80E-44EB-B890-88EEF3B3DC08}" type="slidenum">
              <a:rPr lang="zh-CN" altLang="en-US" smtClean="0"/>
              <a:pPr>
                <a:defRPr/>
              </a:pPr>
              <a:t>36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p:cTn id="7" dur="500" fill="hold"/>
                                        <p:tgtEl>
                                          <p:spTgt spid="15257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5257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5257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152579">
                                            <p:txEl>
                                              <p:pRg st="1" end="1"/>
                                            </p:txEl>
                                          </p:spTgt>
                                        </p:tgtEl>
                                        <p:attrNameLst>
                                          <p:attrName>style.visibility</p:attrName>
                                        </p:attrNameLst>
                                      </p:cBhvr>
                                      <p:to>
                                        <p:strVal val="visible"/>
                                      </p:to>
                                    </p:set>
                                    <p:anim calcmode="lin" valueType="num">
                                      <p:cBhvr>
                                        <p:cTn id="14" dur="500" fill="hold"/>
                                        <p:tgtEl>
                                          <p:spTgt spid="152579">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52579">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5257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152579">
                                            <p:txEl>
                                              <p:pRg st="2" end="2"/>
                                            </p:txEl>
                                          </p:spTgt>
                                        </p:tgtEl>
                                        <p:attrNameLst>
                                          <p:attrName>style.visibility</p:attrName>
                                        </p:attrNameLst>
                                      </p:cBhvr>
                                      <p:to>
                                        <p:strVal val="visible"/>
                                      </p:to>
                                    </p:set>
                                    <p:anim calcmode="lin" valueType="num">
                                      <p:cBhvr>
                                        <p:cTn id="21" dur="500" fill="hold"/>
                                        <p:tgtEl>
                                          <p:spTgt spid="152579">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52579">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5257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16" fill="hold" nodeType="clickEffect">
                                  <p:stCondLst>
                                    <p:cond delay="0"/>
                                  </p:stCondLst>
                                  <p:childTnLst>
                                    <p:set>
                                      <p:cBhvr>
                                        <p:cTn id="27" dur="1" fill="hold">
                                          <p:stCondLst>
                                            <p:cond delay="0"/>
                                          </p:stCondLst>
                                        </p:cTn>
                                        <p:tgtEl>
                                          <p:spTgt spid="152579">
                                            <p:txEl>
                                              <p:pRg st="3" end="3"/>
                                            </p:txEl>
                                          </p:spTgt>
                                        </p:tgtEl>
                                        <p:attrNameLst>
                                          <p:attrName>style.visibility</p:attrName>
                                        </p:attrNameLst>
                                      </p:cBhvr>
                                      <p:to>
                                        <p:strVal val="visible"/>
                                      </p:to>
                                    </p:set>
                                    <p:anim calcmode="lin" valueType="num">
                                      <p:cBhvr>
                                        <p:cTn id="28" dur="500" fill="hold"/>
                                        <p:tgtEl>
                                          <p:spTgt spid="152579">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52579">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52579">
                                            <p:txEl>
                                              <p:pRg st="3" end="3"/>
                                            </p:txEl>
                                          </p:spTgt>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500" fill="hold"/>
                                        <p:tgtEl>
                                          <p:spTgt spid="6"/>
                                        </p:tgtEl>
                                        <p:attrNameLst>
                                          <p:attrName>ppt_w</p:attrName>
                                        </p:attrNameLst>
                                      </p:cBhvr>
                                      <p:tavLst>
                                        <p:tav tm="0">
                                          <p:val>
                                            <p:fltVal val="0"/>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122488" y="1552575"/>
            <a:ext cx="1296987" cy="1724025"/>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0</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E′→ </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i="1">
                <a:solidFill>
                  <a:schemeClr val="tx1"/>
                </a:solidFill>
                <a:latin typeface="Times New Roman" panose="02020603050405020304" pitchFamily="18" charset="0"/>
                <a:cs typeface="Times New Roman" panose="02020603050405020304" pitchFamily="18" charset="0"/>
              </a:rPr>
              <a:t>E</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E+E</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E*E</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a:solidFill>
                  <a:schemeClr val="tx1"/>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i="1">
                <a:solidFill>
                  <a:srgbClr val="000000"/>
                </a:solidFill>
                <a:latin typeface="Times New Roman" panose="02020603050405020304" pitchFamily="18" charset="0"/>
                <a:cs typeface="Times New Roman" panose="02020603050405020304" pitchFamily="18" charset="0"/>
              </a:rPr>
              <a:t> · </a:t>
            </a:r>
            <a:r>
              <a:rPr lang="en-US" altLang="zh-CN" sz="1800" b="1">
                <a:solidFill>
                  <a:schemeClr val="tx1"/>
                </a:solidFill>
                <a:latin typeface="Times New Roman" panose="02020603050405020304" pitchFamily="18" charset="0"/>
                <a:cs typeface="Times New Roman" panose="02020603050405020304" pitchFamily="18" charset="0"/>
              </a:rPr>
              <a:t>id</a:t>
            </a:r>
          </a:p>
        </p:txBody>
      </p:sp>
      <p:sp>
        <p:nvSpPr>
          <p:cNvPr id="81923" name="Text Box 3"/>
          <p:cNvSpPr txBox="1">
            <a:spLocks noChangeArrowheads="1"/>
          </p:cNvSpPr>
          <p:nvPr/>
        </p:nvSpPr>
        <p:spPr bwMode="auto">
          <a:xfrm>
            <a:off x="3779838" y="987425"/>
            <a:ext cx="1246187" cy="12620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1</a:t>
            </a:r>
            <a:r>
              <a:rPr lang="en-US" altLang="zh-CN" sz="20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 +E</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 *E</a:t>
            </a:r>
            <a:endParaRPr lang="en-US" altLang="zh-CN" sz="2000" b="1" i="1">
              <a:solidFill>
                <a:schemeClr val="tx1"/>
              </a:solidFill>
              <a:latin typeface="Times New Roman" panose="02020603050405020304" pitchFamily="18" charset="0"/>
              <a:cs typeface="Times New Roman" panose="02020603050405020304" pitchFamily="18" charset="0"/>
            </a:endParaRPr>
          </a:p>
        </p:txBody>
      </p:sp>
      <p:sp>
        <p:nvSpPr>
          <p:cNvPr id="81924" name="Line 4"/>
          <p:cNvSpPr>
            <a:spLocks noChangeShapeType="1"/>
          </p:cNvSpPr>
          <p:nvPr/>
        </p:nvSpPr>
        <p:spPr bwMode="auto">
          <a:xfrm flipV="1">
            <a:off x="3438525" y="1881188"/>
            <a:ext cx="31908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25" name="Text Box 5"/>
          <p:cNvSpPr txBox="1">
            <a:spLocks noChangeArrowheads="1"/>
          </p:cNvSpPr>
          <p:nvPr/>
        </p:nvSpPr>
        <p:spPr bwMode="auto">
          <a:xfrm>
            <a:off x="3805238" y="2424113"/>
            <a:ext cx="1214437" cy="178435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2</a:t>
            </a:r>
            <a:r>
              <a:rPr lang="en-US" altLang="zh-CN" sz="20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E+E</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E*E</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a:solidFill>
                  <a:schemeClr val="tx1"/>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i="1">
                <a:solidFill>
                  <a:srgbClr val="000000"/>
                </a:solidFill>
                <a:latin typeface="Times New Roman" panose="02020603050405020304" pitchFamily="18" charset="0"/>
                <a:cs typeface="Times New Roman" panose="02020603050405020304" pitchFamily="18" charset="0"/>
              </a:rPr>
              <a:t> · </a:t>
            </a:r>
            <a:r>
              <a:rPr lang="en-US" altLang="zh-CN" sz="1800" b="1">
                <a:solidFill>
                  <a:schemeClr val="tx1"/>
                </a:solidFill>
                <a:latin typeface="Times New Roman" panose="02020603050405020304" pitchFamily="18" charset="0"/>
                <a:cs typeface="Times New Roman" panose="02020603050405020304" pitchFamily="18" charset="0"/>
              </a:rPr>
              <a:t>id</a:t>
            </a:r>
          </a:p>
        </p:txBody>
      </p:sp>
      <p:sp>
        <p:nvSpPr>
          <p:cNvPr id="81926" name="Line 6"/>
          <p:cNvSpPr>
            <a:spLocks noChangeShapeType="1"/>
          </p:cNvSpPr>
          <p:nvPr/>
        </p:nvSpPr>
        <p:spPr bwMode="auto">
          <a:xfrm flipV="1">
            <a:off x="3432175" y="2714625"/>
            <a:ext cx="38417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27" name="Text Box 7"/>
          <p:cNvSpPr txBox="1">
            <a:spLocks noChangeArrowheads="1"/>
          </p:cNvSpPr>
          <p:nvPr/>
        </p:nvSpPr>
        <p:spPr bwMode="auto">
          <a:xfrm>
            <a:off x="3419475" y="2211388"/>
            <a:ext cx="503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a:t>
            </a:r>
          </a:p>
        </p:txBody>
      </p:sp>
      <p:sp>
        <p:nvSpPr>
          <p:cNvPr id="81928" name="Text Box 8"/>
          <p:cNvSpPr txBox="1">
            <a:spLocks noChangeArrowheads="1"/>
          </p:cNvSpPr>
          <p:nvPr/>
        </p:nvSpPr>
        <p:spPr bwMode="auto">
          <a:xfrm>
            <a:off x="2339975" y="4384675"/>
            <a:ext cx="1066800"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3</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a:solidFill>
                  <a:schemeClr val="tx1"/>
                </a:solidFill>
                <a:latin typeface="Times New Roman" panose="02020603050405020304" pitchFamily="18" charset="0"/>
                <a:cs typeface="Times New Roman" panose="02020603050405020304" pitchFamily="18" charset="0"/>
              </a:rPr>
              <a:t>id</a:t>
            </a:r>
            <a:r>
              <a:rPr lang="en-US" altLang="zh-CN" sz="2000" b="1" i="1">
                <a:solidFill>
                  <a:srgbClr val="000000"/>
                </a:solidFill>
                <a:latin typeface="Times New Roman" panose="02020603050405020304" pitchFamily="18" charset="0"/>
                <a:cs typeface="Times New Roman" panose="02020603050405020304" pitchFamily="18" charset="0"/>
              </a:rPr>
              <a:t> ·</a:t>
            </a:r>
            <a:endParaRPr lang="en-US" altLang="zh-CN" sz="2000" b="1" i="1">
              <a:solidFill>
                <a:schemeClr val="tx1"/>
              </a:solidFill>
              <a:latin typeface="Times New Roman" panose="02020603050405020304" pitchFamily="18" charset="0"/>
              <a:cs typeface="Times New Roman" panose="02020603050405020304" pitchFamily="18" charset="0"/>
            </a:endParaRPr>
          </a:p>
        </p:txBody>
      </p:sp>
      <p:sp>
        <p:nvSpPr>
          <p:cNvPr id="81929" name="Line 9"/>
          <p:cNvSpPr>
            <a:spLocks noChangeShapeType="1"/>
          </p:cNvSpPr>
          <p:nvPr/>
        </p:nvSpPr>
        <p:spPr bwMode="auto">
          <a:xfrm>
            <a:off x="2941638" y="3275013"/>
            <a:ext cx="9525" cy="109696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0" name="Text Box 10"/>
          <p:cNvSpPr txBox="1">
            <a:spLocks noChangeArrowheads="1"/>
          </p:cNvSpPr>
          <p:nvPr/>
        </p:nvSpPr>
        <p:spPr bwMode="auto">
          <a:xfrm>
            <a:off x="2533650" y="3279775"/>
            <a:ext cx="598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id</a:t>
            </a:r>
          </a:p>
        </p:txBody>
      </p:sp>
      <p:sp>
        <p:nvSpPr>
          <p:cNvPr id="81931" name="Text Box 11"/>
          <p:cNvSpPr txBox="1">
            <a:spLocks noChangeArrowheads="1"/>
          </p:cNvSpPr>
          <p:nvPr/>
        </p:nvSpPr>
        <p:spPr bwMode="auto">
          <a:xfrm>
            <a:off x="5753100" y="1022350"/>
            <a:ext cx="1211263" cy="14779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800"/>
              </a:lnSpc>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4</a:t>
            </a:r>
            <a:r>
              <a:rPr lang="en-US" altLang="zh-CN" sz="2000" b="1">
                <a:solidFill>
                  <a:schemeClr val="tx1"/>
                </a:solidFill>
                <a:latin typeface="Times New Roman" panose="02020603050405020304" pitchFamily="18" charset="0"/>
                <a:cs typeface="Times New Roman" panose="02020603050405020304" pitchFamily="18" charset="0"/>
              </a:rPr>
              <a:t>:</a:t>
            </a:r>
          </a:p>
          <a:p>
            <a:pPr>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a:t>
            </a:r>
            <a:endParaRPr lang="en-US" altLang="zh-CN" sz="2000" b="1" i="1">
              <a:solidFill>
                <a:schemeClr val="tx1"/>
              </a:solidFill>
              <a:latin typeface="Times New Roman" panose="02020603050405020304" pitchFamily="18" charset="0"/>
              <a:cs typeface="Times New Roman" panose="02020603050405020304" pitchFamily="18" charset="0"/>
            </a:endParaRP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E+E</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E*E</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a:solidFill>
                  <a:schemeClr val="tx1"/>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a:solidFill>
                  <a:schemeClr val="tx1"/>
                </a:solidFill>
                <a:latin typeface="Times New Roman" panose="02020603050405020304" pitchFamily="18" charset="0"/>
                <a:cs typeface="Times New Roman" panose="02020603050405020304" pitchFamily="18" charset="0"/>
              </a:rPr>
              <a:t>id</a:t>
            </a:r>
          </a:p>
        </p:txBody>
      </p:sp>
      <p:sp>
        <p:nvSpPr>
          <p:cNvPr id="81932" name="Text Box 12"/>
          <p:cNvSpPr txBox="1">
            <a:spLocks noChangeArrowheads="1"/>
          </p:cNvSpPr>
          <p:nvPr/>
        </p:nvSpPr>
        <p:spPr bwMode="auto">
          <a:xfrm>
            <a:off x="5753100" y="2535238"/>
            <a:ext cx="1250950" cy="147637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800"/>
              </a:lnSpc>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5</a:t>
            </a:r>
            <a:r>
              <a:rPr lang="en-US" altLang="zh-CN" sz="2000" b="1">
                <a:solidFill>
                  <a:schemeClr val="tx1"/>
                </a:solidFill>
                <a:latin typeface="Times New Roman" panose="02020603050405020304" pitchFamily="18" charset="0"/>
                <a:cs typeface="Times New Roman" panose="02020603050405020304" pitchFamily="18" charset="0"/>
              </a:rPr>
              <a:t>:</a:t>
            </a:r>
          </a:p>
          <a:p>
            <a:pPr>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E+E</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E*E</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a:solidFill>
                  <a:schemeClr val="tx1"/>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a:solidFill>
                  <a:schemeClr val="tx1"/>
                </a:solidFill>
                <a:latin typeface="Times New Roman" panose="02020603050405020304" pitchFamily="18" charset="0"/>
                <a:cs typeface="Times New Roman" panose="02020603050405020304" pitchFamily="18" charset="0"/>
              </a:rPr>
              <a:t>id</a:t>
            </a:r>
          </a:p>
        </p:txBody>
      </p:sp>
      <p:sp>
        <p:nvSpPr>
          <p:cNvPr id="81933" name="Text Box 15"/>
          <p:cNvSpPr txBox="1">
            <a:spLocks noChangeArrowheads="1"/>
          </p:cNvSpPr>
          <p:nvPr/>
        </p:nvSpPr>
        <p:spPr bwMode="auto">
          <a:xfrm>
            <a:off x="3470275" y="3662363"/>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id</a:t>
            </a:r>
          </a:p>
        </p:txBody>
      </p:sp>
      <p:sp>
        <p:nvSpPr>
          <p:cNvPr id="81934" name="Text Box 17"/>
          <p:cNvSpPr txBox="1">
            <a:spLocks noChangeArrowheads="1"/>
          </p:cNvSpPr>
          <p:nvPr/>
        </p:nvSpPr>
        <p:spPr bwMode="auto">
          <a:xfrm>
            <a:off x="5753100" y="4076700"/>
            <a:ext cx="1244600" cy="101600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800"/>
              </a:lnSpc>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6</a:t>
            </a:r>
            <a:r>
              <a:rPr lang="en-US" altLang="zh-CN" sz="2000" b="1">
                <a:solidFill>
                  <a:schemeClr val="tx1"/>
                </a:solidFill>
                <a:latin typeface="Times New Roman" panose="02020603050405020304" pitchFamily="18" charset="0"/>
                <a:cs typeface="Times New Roman" panose="02020603050405020304" pitchFamily="18" charset="0"/>
              </a:rPr>
              <a:t>:</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a:solidFill>
                  <a:schemeClr val="tx1"/>
                </a:solidFill>
                <a:latin typeface="Times New Roman" panose="02020603050405020304" pitchFamily="18" charset="0"/>
                <a:cs typeface="Times New Roman" panose="02020603050405020304" pitchFamily="18" charset="0"/>
              </a:rPr>
              <a:t>)</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a:t>
            </a:r>
          </a:p>
          <a:p>
            <a:pPr eaLnBrk="1" hangingPunct="1">
              <a:lnSpc>
                <a:spcPts val="1800"/>
              </a:lnSpc>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a:t>
            </a:r>
            <a:r>
              <a:rPr lang="en-US" altLang="zh-CN" sz="1800" b="1" i="1">
                <a:solidFill>
                  <a:srgbClr val="000000"/>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*E</a:t>
            </a:r>
          </a:p>
        </p:txBody>
      </p:sp>
      <p:sp>
        <p:nvSpPr>
          <p:cNvPr id="81935" name="Line 18"/>
          <p:cNvSpPr>
            <a:spLocks noChangeShapeType="1"/>
          </p:cNvSpPr>
          <p:nvPr/>
        </p:nvSpPr>
        <p:spPr bwMode="auto">
          <a:xfrm>
            <a:off x="5026025" y="3937000"/>
            <a:ext cx="719138" cy="27781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6" name="Text Box 19"/>
          <p:cNvSpPr txBox="1">
            <a:spLocks noChangeArrowheads="1"/>
          </p:cNvSpPr>
          <p:nvPr/>
        </p:nvSpPr>
        <p:spPr bwMode="auto">
          <a:xfrm>
            <a:off x="4951413" y="346392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E</a:t>
            </a:r>
          </a:p>
        </p:txBody>
      </p:sp>
      <p:sp>
        <p:nvSpPr>
          <p:cNvPr id="81937" name="Text Box 20"/>
          <p:cNvSpPr txBox="1">
            <a:spLocks noChangeArrowheads="1"/>
          </p:cNvSpPr>
          <p:nvPr/>
        </p:nvSpPr>
        <p:spPr bwMode="auto">
          <a:xfrm>
            <a:off x="7408863" y="701675"/>
            <a:ext cx="1296987" cy="129381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dirty="0">
                <a:solidFill>
                  <a:srgbClr val="FF0000"/>
                </a:solidFill>
                <a:latin typeface="Times New Roman" panose="02020603050405020304" pitchFamily="18" charset="0"/>
                <a:cs typeface="Times New Roman" panose="02020603050405020304" pitchFamily="18" charset="0"/>
              </a:rPr>
              <a:t>I</a:t>
            </a:r>
            <a:r>
              <a:rPr lang="en-US" altLang="zh-CN" sz="2000" b="1" i="1" baseline="-25000" dirty="0">
                <a:solidFill>
                  <a:srgbClr val="FF0000"/>
                </a:solidFill>
                <a:latin typeface="Times New Roman" panose="02020603050405020304" pitchFamily="18" charset="0"/>
                <a:cs typeface="Times New Roman" panose="02020603050405020304" pitchFamily="18" charset="0"/>
              </a:rPr>
              <a:t>7</a:t>
            </a:r>
            <a:r>
              <a:rPr lang="en-US" altLang="zh-CN" sz="2000" b="1" dirty="0">
                <a:solidFill>
                  <a:srgbClr val="FF0000"/>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cs typeface="Times New Roman" panose="02020603050405020304" pitchFamily="18" charset="0"/>
              </a:rPr>
              <a:t>E→E+E</a:t>
            </a:r>
            <a:r>
              <a:rPr lang="en-US" altLang="zh-CN" sz="2000" b="1" i="1" dirty="0">
                <a:solidFill>
                  <a:srgbClr val="FF0000"/>
                </a:solidFill>
                <a:latin typeface="Times New Roman" panose="02020603050405020304" pitchFamily="18" charset="0"/>
                <a:cs typeface="Times New Roman" panose="02020603050405020304" pitchFamily="18" charset="0"/>
              </a:rPr>
              <a:t> ·</a:t>
            </a:r>
          </a:p>
          <a:p>
            <a:pPr eaLnBrk="1" hangingPunct="1">
              <a:spcBef>
                <a:spcPct val="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cs typeface="Times New Roman" panose="02020603050405020304" pitchFamily="18" charset="0"/>
              </a:rPr>
              <a:t>E→E · +E</a:t>
            </a:r>
          </a:p>
          <a:p>
            <a:pPr eaLnBrk="1" hangingPunct="1">
              <a:spcBef>
                <a:spcPct val="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cs typeface="Times New Roman" panose="02020603050405020304" pitchFamily="18" charset="0"/>
              </a:rPr>
              <a:t>E→E · *E</a:t>
            </a:r>
            <a:endParaRPr lang="en-US" altLang="zh-CN" sz="2000" b="1" i="1" dirty="0">
              <a:solidFill>
                <a:srgbClr val="FF0000"/>
              </a:solidFill>
              <a:latin typeface="Times New Roman" panose="02020603050405020304" pitchFamily="18" charset="0"/>
              <a:cs typeface="Times New Roman" panose="02020603050405020304" pitchFamily="18" charset="0"/>
            </a:endParaRPr>
          </a:p>
        </p:txBody>
      </p:sp>
      <p:sp>
        <p:nvSpPr>
          <p:cNvPr id="81938" name="Line 21"/>
          <p:cNvSpPr>
            <a:spLocks noChangeShapeType="1"/>
          </p:cNvSpPr>
          <p:nvPr/>
        </p:nvSpPr>
        <p:spPr bwMode="auto">
          <a:xfrm flipH="1">
            <a:off x="3402013" y="4108450"/>
            <a:ext cx="361950" cy="541338"/>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39" name="Text Box 22"/>
          <p:cNvSpPr txBox="1">
            <a:spLocks noChangeArrowheads="1"/>
          </p:cNvSpPr>
          <p:nvPr/>
        </p:nvSpPr>
        <p:spPr bwMode="auto">
          <a:xfrm>
            <a:off x="6948488" y="3757613"/>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a:t>
            </a:r>
          </a:p>
        </p:txBody>
      </p:sp>
      <p:sp>
        <p:nvSpPr>
          <p:cNvPr id="81940" name="Text Box 23"/>
          <p:cNvSpPr txBox="1">
            <a:spLocks noChangeArrowheads="1"/>
          </p:cNvSpPr>
          <p:nvPr/>
        </p:nvSpPr>
        <p:spPr bwMode="auto">
          <a:xfrm>
            <a:off x="7418388" y="2438400"/>
            <a:ext cx="1296987" cy="12922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dirty="0">
                <a:solidFill>
                  <a:srgbClr val="FF0000"/>
                </a:solidFill>
                <a:latin typeface="Times New Roman" panose="02020603050405020304" pitchFamily="18" charset="0"/>
                <a:cs typeface="Times New Roman" panose="02020603050405020304" pitchFamily="18" charset="0"/>
              </a:rPr>
              <a:t>I</a:t>
            </a:r>
            <a:r>
              <a:rPr lang="en-US" altLang="zh-CN" sz="2000" b="1" i="1" baseline="-25000" dirty="0">
                <a:solidFill>
                  <a:srgbClr val="FF0000"/>
                </a:solidFill>
                <a:latin typeface="Times New Roman" panose="02020603050405020304" pitchFamily="18" charset="0"/>
                <a:cs typeface="Times New Roman" panose="02020603050405020304" pitchFamily="18" charset="0"/>
              </a:rPr>
              <a:t>8</a:t>
            </a:r>
            <a:r>
              <a:rPr lang="en-US" altLang="zh-CN" sz="2000" b="1" dirty="0">
                <a:solidFill>
                  <a:srgbClr val="FF0000"/>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cs typeface="Times New Roman" panose="02020603050405020304" pitchFamily="18" charset="0"/>
              </a:rPr>
              <a:t>E→E*E</a:t>
            </a:r>
            <a:r>
              <a:rPr lang="en-US" altLang="zh-CN" sz="2000" b="1" i="1" dirty="0">
                <a:solidFill>
                  <a:srgbClr val="FF0000"/>
                </a:solidFill>
                <a:latin typeface="Times New Roman" panose="02020603050405020304" pitchFamily="18" charset="0"/>
                <a:cs typeface="Times New Roman" panose="02020603050405020304" pitchFamily="18" charset="0"/>
              </a:rPr>
              <a:t> ·</a:t>
            </a:r>
          </a:p>
          <a:p>
            <a:pPr eaLnBrk="1" hangingPunct="1">
              <a:spcBef>
                <a:spcPct val="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cs typeface="Times New Roman" panose="02020603050405020304" pitchFamily="18" charset="0"/>
              </a:rPr>
              <a:t>E→E</a:t>
            </a:r>
            <a:r>
              <a:rPr lang="en-US" altLang="zh-CN" sz="1800" b="1" i="1" dirty="0">
                <a:solidFill>
                  <a:srgbClr val="000000"/>
                </a:solidFill>
                <a:latin typeface="Times New Roman" panose="02020603050405020304" pitchFamily="18" charset="0"/>
                <a:cs typeface="Times New Roman" panose="02020603050405020304" pitchFamily="18" charset="0"/>
              </a:rPr>
              <a:t> </a:t>
            </a:r>
            <a:r>
              <a:rPr lang="en-US" altLang="zh-CN" sz="1800" b="1" i="1" dirty="0">
                <a:solidFill>
                  <a:srgbClr val="FF0000"/>
                </a:solidFill>
                <a:latin typeface="Times New Roman" panose="02020603050405020304" pitchFamily="18" charset="0"/>
                <a:cs typeface="Times New Roman" panose="02020603050405020304" pitchFamily="18" charset="0"/>
              </a:rPr>
              <a:t>·</a:t>
            </a:r>
            <a:r>
              <a:rPr lang="en-US" altLang="zh-CN" sz="1800" b="1" i="1" dirty="0">
                <a:solidFill>
                  <a:srgbClr val="000000"/>
                </a:solidFill>
                <a:latin typeface="Times New Roman" panose="02020603050405020304" pitchFamily="18" charset="0"/>
                <a:cs typeface="Times New Roman" panose="02020603050405020304" pitchFamily="18" charset="0"/>
              </a:rPr>
              <a:t> </a:t>
            </a:r>
            <a:r>
              <a:rPr lang="en-US" altLang="zh-CN" sz="1800" b="1" i="1" dirty="0">
                <a:solidFill>
                  <a:srgbClr val="FF0000"/>
                </a:solidFill>
                <a:latin typeface="Times New Roman" panose="02020603050405020304" pitchFamily="18" charset="0"/>
                <a:cs typeface="Times New Roman" panose="02020603050405020304" pitchFamily="18" charset="0"/>
              </a:rPr>
              <a:t>+E</a:t>
            </a:r>
          </a:p>
          <a:p>
            <a:pPr eaLnBrk="1" hangingPunct="1">
              <a:spcBef>
                <a:spcPct val="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cs typeface="Times New Roman" panose="02020603050405020304" pitchFamily="18" charset="0"/>
              </a:rPr>
              <a:t>E→E</a:t>
            </a:r>
            <a:r>
              <a:rPr lang="en-US" altLang="zh-CN" sz="1800" b="1" i="1" dirty="0">
                <a:solidFill>
                  <a:srgbClr val="000000"/>
                </a:solidFill>
                <a:latin typeface="Times New Roman" panose="02020603050405020304" pitchFamily="18" charset="0"/>
                <a:cs typeface="Times New Roman" panose="02020603050405020304" pitchFamily="18" charset="0"/>
              </a:rPr>
              <a:t> </a:t>
            </a:r>
            <a:r>
              <a:rPr lang="en-US" altLang="zh-CN" sz="1800" b="1" i="1" dirty="0">
                <a:solidFill>
                  <a:srgbClr val="FF0000"/>
                </a:solidFill>
                <a:latin typeface="Times New Roman" panose="02020603050405020304" pitchFamily="18" charset="0"/>
                <a:cs typeface="Times New Roman" panose="02020603050405020304" pitchFamily="18" charset="0"/>
              </a:rPr>
              <a:t>·</a:t>
            </a:r>
            <a:r>
              <a:rPr lang="en-US" altLang="zh-CN" sz="1800" b="1" i="1" dirty="0">
                <a:solidFill>
                  <a:srgbClr val="000000"/>
                </a:solidFill>
                <a:latin typeface="Times New Roman" panose="02020603050405020304" pitchFamily="18" charset="0"/>
                <a:cs typeface="Times New Roman" panose="02020603050405020304" pitchFamily="18" charset="0"/>
              </a:rPr>
              <a:t> </a:t>
            </a:r>
            <a:r>
              <a:rPr lang="en-US" altLang="zh-CN" sz="1800" b="1" i="1" dirty="0">
                <a:solidFill>
                  <a:srgbClr val="FF0000"/>
                </a:solidFill>
                <a:latin typeface="Times New Roman" panose="02020603050405020304" pitchFamily="18" charset="0"/>
                <a:cs typeface="Times New Roman" panose="02020603050405020304" pitchFamily="18" charset="0"/>
              </a:rPr>
              <a:t>*E</a:t>
            </a:r>
            <a:endParaRPr lang="en-US" altLang="zh-CN" sz="2000" b="1" i="1" dirty="0">
              <a:solidFill>
                <a:srgbClr val="FF0000"/>
              </a:solidFill>
              <a:latin typeface="Times New Roman" panose="02020603050405020304" pitchFamily="18" charset="0"/>
              <a:cs typeface="Times New Roman" panose="02020603050405020304" pitchFamily="18" charset="0"/>
            </a:endParaRPr>
          </a:p>
        </p:txBody>
      </p:sp>
      <p:sp>
        <p:nvSpPr>
          <p:cNvPr id="81941" name="Line 24"/>
          <p:cNvSpPr>
            <a:spLocks noChangeShapeType="1"/>
          </p:cNvSpPr>
          <p:nvPr/>
        </p:nvSpPr>
        <p:spPr bwMode="auto">
          <a:xfrm>
            <a:off x="5026025" y="1131888"/>
            <a:ext cx="73977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2" name="Text Box 25"/>
          <p:cNvSpPr txBox="1">
            <a:spLocks noChangeArrowheads="1"/>
          </p:cNvSpPr>
          <p:nvPr/>
        </p:nvSpPr>
        <p:spPr bwMode="auto">
          <a:xfrm>
            <a:off x="5011738" y="814388"/>
            <a:ext cx="381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a:t>
            </a:r>
          </a:p>
        </p:txBody>
      </p:sp>
      <p:sp>
        <p:nvSpPr>
          <p:cNvPr id="81943" name="Text Box 26"/>
          <p:cNvSpPr txBox="1">
            <a:spLocks noChangeArrowheads="1"/>
          </p:cNvSpPr>
          <p:nvPr/>
        </p:nvSpPr>
        <p:spPr bwMode="auto">
          <a:xfrm>
            <a:off x="7405688" y="4370388"/>
            <a:ext cx="1223962"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chemeClr val="tx1"/>
                </a:solidFill>
                <a:latin typeface="Times New Roman" panose="02020603050405020304" pitchFamily="18" charset="0"/>
                <a:cs typeface="Times New Roman" panose="02020603050405020304" pitchFamily="18" charset="0"/>
              </a:rPr>
              <a:t>I</a:t>
            </a:r>
            <a:r>
              <a:rPr lang="en-US" altLang="zh-CN" sz="2000" b="1" i="1" baseline="-25000">
                <a:solidFill>
                  <a:schemeClr val="tx1"/>
                </a:solidFill>
                <a:latin typeface="Times New Roman" panose="02020603050405020304" pitchFamily="18" charset="0"/>
                <a:cs typeface="Times New Roman" panose="02020603050405020304" pitchFamily="18" charset="0"/>
              </a:rPr>
              <a:t>9</a:t>
            </a:r>
            <a:r>
              <a:rPr lang="en-US" altLang="zh-CN" sz="2000"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r>
              <a:rPr lang="en-US" altLang="zh-CN" sz="1800" b="1" i="1">
                <a:solidFill>
                  <a:schemeClr val="tx1"/>
                </a:solidFill>
                <a:latin typeface="Times New Roman" panose="02020603050405020304" pitchFamily="18" charset="0"/>
                <a:cs typeface="Times New Roman" panose="02020603050405020304" pitchFamily="18" charset="0"/>
              </a:rPr>
              <a:t>E</a:t>
            </a:r>
            <a:r>
              <a:rPr lang="en-US" altLang="zh-CN" sz="1800" b="1">
                <a:solidFill>
                  <a:schemeClr val="tx1"/>
                </a:solidFill>
                <a:latin typeface="Times New Roman" panose="02020603050405020304" pitchFamily="18" charset="0"/>
                <a:cs typeface="Times New Roman" panose="02020603050405020304" pitchFamily="18" charset="0"/>
              </a:rPr>
              <a:t>)</a:t>
            </a:r>
            <a:r>
              <a:rPr lang="en-US" altLang="zh-CN" sz="2000" b="1" i="1">
                <a:solidFill>
                  <a:srgbClr val="000000"/>
                </a:solidFill>
                <a:latin typeface="Times New Roman" panose="02020603050405020304" pitchFamily="18" charset="0"/>
                <a:cs typeface="Times New Roman" panose="02020603050405020304" pitchFamily="18" charset="0"/>
              </a:rPr>
              <a:t> ·</a:t>
            </a:r>
            <a:endParaRPr lang="en-US" altLang="zh-CN" sz="2000" b="1" i="1">
              <a:solidFill>
                <a:schemeClr val="tx1"/>
              </a:solidFill>
              <a:latin typeface="Times New Roman" panose="02020603050405020304" pitchFamily="18" charset="0"/>
              <a:cs typeface="Times New Roman" panose="02020603050405020304" pitchFamily="18" charset="0"/>
            </a:endParaRPr>
          </a:p>
        </p:txBody>
      </p:sp>
      <p:sp>
        <p:nvSpPr>
          <p:cNvPr id="81944" name="Line 27"/>
          <p:cNvSpPr>
            <a:spLocks noChangeShapeType="1"/>
          </p:cNvSpPr>
          <p:nvPr/>
        </p:nvSpPr>
        <p:spPr bwMode="auto">
          <a:xfrm>
            <a:off x="6970713" y="3141663"/>
            <a:ext cx="471487"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5" name="Text Box 28"/>
          <p:cNvSpPr txBox="1">
            <a:spLocks noChangeArrowheads="1"/>
          </p:cNvSpPr>
          <p:nvPr/>
        </p:nvSpPr>
        <p:spPr bwMode="auto">
          <a:xfrm>
            <a:off x="6980238" y="261302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E</a:t>
            </a:r>
          </a:p>
        </p:txBody>
      </p:sp>
      <p:sp>
        <p:nvSpPr>
          <p:cNvPr id="81946" name="Line 29"/>
          <p:cNvSpPr>
            <a:spLocks noChangeShapeType="1"/>
          </p:cNvSpPr>
          <p:nvPr/>
        </p:nvSpPr>
        <p:spPr bwMode="auto">
          <a:xfrm>
            <a:off x="5043488" y="1698625"/>
            <a:ext cx="698500" cy="9271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7" name="Text Box 30"/>
          <p:cNvSpPr txBox="1">
            <a:spLocks noChangeArrowheads="1"/>
          </p:cNvSpPr>
          <p:nvPr/>
        </p:nvSpPr>
        <p:spPr bwMode="auto">
          <a:xfrm>
            <a:off x="4954588" y="138112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chemeClr val="tx1"/>
                </a:solidFill>
                <a:latin typeface="Times New Roman" panose="02020603050405020304" pitchFamily="18" charset="0"/>
                <a:ea typeface="楷体_GB2312" panose="02010609030101010101" pitchFamily="49" charset="-122"/>
              </a:rPr>
              <a:t>*</a:t>
            </a:r>
          </a:p>
        </p:txBody>
      </p:sp>
      <p:sp>
        <p:nvSpPr>
          <p:cNvPr id="81948" name="Text Box 32"/>
          <p:cNvSpPr txBox="1">
            <a:spLocks noChangeArrowheads="1"/>
          </p:cNvSpPr>
          <p:nvPr/>
        </p:nvSpPr>
        <p:spPr bwMode="auto">
          <a:xfrm>
            <a:off x="7010400" y="470217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a:t>
            </a:r>
          </a:p>
        </p:txBody>
      </p:sp>
      <p:sp>
        <p:nvSpPr>
          <p:cNvPr id="81949" name="Text Box 34"/>
          <p:cNvSpPr txBox="1">
            <a:spLocks noChangeArrowheads="1"/>
          </p:cNvSpPr>
          <p:nvPr/>
        </p:nvSpPr>
        <p:spPr bwMode="auto">
          <a:xfrm>
            <a:off x="1916113" y="685800"/>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id</a:t>
            </a:r>
          </a:p>
        </p:txBody>
      </p:sp>
      <p:sp>
        <p:nvSpPr>
          <p:cNvPr id="81950" name="Text Box 35"/>
          <p:cNvSpPr txBox="1">
            <a:spLocks noChangeArrowheads="1"/>
          </p:cNvSpPr>
          <p:nvPr/>
        </p:nvSpPr>
        <p:spPr bwMode="auto">
          <a:xfrm>
            <a:off x="3419475" y="1389063"/>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E</a:t>
            </a:r>
          </a:p>
        </p:txBody>
      </p:sp>
      <p:sp>
        <p:nvSpPr>
          <p:cNvPr id="180255" name="Rectangle 37"/>
          <p:cNvSpPr>
            <a:spLocks noChangeArrowheads="1"/>
          </p:cNvSpPr>
          <p:nvPr/>
        </p:nvSpPr>
        <p:spPr bwMode="auto">
          <a:xfrm>
            <a:off x="527050" y="1516063"/>
            <a:ext cx="1165225" cy="1631950"/>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buClr>
                <a:srgbClr val="000000"/>
              </a:buClr>
              <a:buFont typeface="Arial" panose="020B0604020202020204" pitchFamily="34" charset="0"/>
              <a:buNone/>
              <a:defRPr/>
            </a:pPr>
            <a:r>
              <a:rPr lang="zh-CN" altLang="en-US" sz="2000" b="1" noProof="1">
                <a:latin typeface="华文楷体" pitchFamily="2" charset="-122"/>
                <a:ea typeface="华文楷体" pitchFamily="2" charset="-122"/>
              </a:rPr>
              <a:t>文法</a:t>
            </a:r>
            <a:endParaRPr lang="zh-CN" altLang="zh-CN" sz="2000" b="1" noProof="1">
              <a:latin typeface="华文楷体" pitchFamily="2" charset="-122"/>
              <a:cs typeface="Times New Roman" pitchFamily="18" charset="0"/>
            </a:endParaRPr>
          </a:p>
          <a:p>
            <a:pPr marL="609600" indent="-609600" eaLnBrk="1" hangingPunct="1">
              <a:buClr>
                <a:srgbClr val="000000"/>
              </a:buClr>
              <a:buFont typeface="Arial" panose="020B0604020202020204" pitchFamily="34" charset="0"/>
              <a:buNone/>
              <a:defRPr/>
            </a:pPr>
            <a:r>
              <a:rPr lang="en-US" altLang="zh-CN" sz="2000" b="1" i="1" noProof="1">
                <a:latin typeface="Times New Roman" pitchFamily="18" charset="0"/>
                <a:ea typeface="Times New Roman" pitchFamily="18" charset="0"/>
                <a:cs typeface="华文楷体" pitchFamily="2" charset="-122"/>
              </a:rPr>
              <a:t>E→E+E</a:t>
            </a:r>
            <a:endParaRPr lang="en-US" altLang="zh-CN" sz="2000" b="1" i="1" noProof="1">
              <a:latin typeface="Times New Roman" pitchFamily="18" charset="0"/>
              <a:cs typeface="Times New Roman" pitchFamily="18" charset="0"/>
            </a:endParaRPr>
          </a:p>
          <a:p>
            <a:pPr marL="609600" indent="-609600" eaLnBrk="1" hangingPunct="1">
              <a:buClr>
                <a:srgbClr val="000000"/>
              </a:buClr>
              <a:buFont typeface="Arial" panose="020B0604020202020204" pitchFamily="34" charset="0"/>
              <a:buNone/>
              <a:defRPr/>
            </a:pPr>
            <a:r>
              <a:rPr lang="en-US" altLang="zh-CN" sz="2000" b="1" i="1" noProof="1">
                <a:latin typeface="Times New Roman" pitchFamily="18" charset="0"/>
                <a:cs typeface="Times New Roman" pitchFamily="18" charset="0"/>
              </a:rPr>
              <a:t>E→E*E</a:t>
            </a:r>
          </a:p>
          <a:p>
            <a:pPr marL="609600" indent="-609600" eaLnBrk="1" hangingPunct="1">
              <a:buClr>
                <a:srgbClr val="000000"/>
              </a:buClr>
              <a:buFont typeface="Arial" panose="020B0604020202020204" pitchFamily="34" charset="0"/>
              <a:buNone/>
              <a:defRPr/>
            </a:pPr>
            <a:r>
              <a:rPr lang="en-US" altLang="zh-CN" sz="2000" b="1" i="1" noProof="1">
                <a:latin typeface="Times New Roman" pitchFamily="18" charset="0"/>
                <a:cs typeface="Times New Roman" pitchFamily="18" charset="0"/>
              </a:rPr>
              <a:t>E→</a:t>
            </a:r>
            <a:r>
              <a:rPr lang="en-US" altLang="zh-CN" sz="2000" b="1" noProof="1">
                <a:latin typeface="Times New Roman" pitchFamily="18" charset="0"/>
                <a:cs typeface="Times New Roman" pitchFamily="18" charset="0"/>
              </a:rPr>
              <a:t>(</a:t>
            </a:r>
            <a:r>
              <a:rPr lang="en-US" altLang="zh-CN" sz="2000" b="1" i="1" noProof="1">
                <a:latin typeface="Times New Roman" pitchFamily="18" charset="0"/>
                <a:cs typeface="Times New Roman" pitchFamily="18" charset="0"/>
              </a:rPr>
              <a:t>E</a:t>
            </a:r>
            <a:r>
              <a:rPr lang="en-US" altLang="zh-CN" sz="2000" b="1" noProof="1">
                <a:latin typeface="Times New Roman" pitchFamily="18" charset="0"/>
                <a:cs typeface="Times New Roman" pitchFamily="18" charset="0"/>
              </a:rPr>
              <a:t>)</a:t>
            </a:r>
          </a:p>
          <a:p>
            <a:pPr marL="609600" indent="-609600" eaLnBrk="1" hangingPunct="1">
              <a:buClr>
                <a:srgbClr val="000000"/>
              </a:buClr>
              <a:buFont typeface="Arial" panose="020B0604020202020204" pitchFamily="34" charset="0"/>
              <a:buNone/>
              <a:defRPr/>
            </a:pPr>
            <a:r>
              <a:rPr lang="en-US" altLang="zh-CN" sz="2000" b="1" i="1" noProof="1">
                <a:latin typeface="Times New Roman" pitchFamily="18" charset="0"/>
                <a:cs typeface="Times New Roman" pitchFamily="18" charset="0"/>
              </a:rPr>
              <a:t>E→</a:t>
            </a:r>
            <a:r>
              <a:rPr lang="en-US" altLang="zh-CN" sz="2000" b="1" noProof="1">
                <a:latin typeface="Times New Roman" pitchFamily="18" charset="0"/>
                <a:cs typeface="Times New Roman" pitchFamily="18" charset="0"/>
              </a:rPr>
              <a:t>id</a:t>
            </a:r>
          </a:p>
        </p:txBody>
      </p:sp>
      <p:sp>
        <p:nvSpPr>
          <p:cNvPr id="81952" name="Line 38"/>
          <p:cNvSpPr>
            <a:spLocks noChangeShapeType="1"/>
          </p:cNvSpPr>
          <p:nvPr/>
        </p:nvSpPr>
        <p:spPr bwMode="auto">
          <a:xfrm rot="10800000">
            <a:off x="5043488" y="3186113"/>
            <a:ext cx="6873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53" name="Text Box 39"/>
          <p:cNvSpPr txBox="1">
            <a:spLocks noChangeArrowheads="1"/>
          </p:cNvSpPr>
          <p:nvPr/>
        </p:nvSpPr>
        <p:spPr bwMode="auto">
          <a:xfrm>
            <a:off x="5395913" y="351948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id</a:t>
            </a:r>
          </a:p>
        </p:txBody>
      </p:sp>
      <p:sp>
        <p:nvSpPr>
          <p:cNvPr id="81954" name="Text Box 47"/>
          <p:cNvSpPr txBox="1">
            <a:spLocks noChangeArrowheads="1"/>
          </p:cNvSpPr>
          <p:nvPr/>
        </p:nvSpPr>
        <p:spPr bwMode="auto">
          <a:xfrm>
            <a:off x="3324225" y="3113088"/>
            <a:ext cx="503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a:t>
            </a:r>
          </a:p>
        </p:txBody>
      </p:sp>
      <p:sp>
        <p:nvSpPr>
          <p:cNvPr id="81955" name="Line 48"/>
          <p:cNvSpPr>
            <a:spLocks noChangeShapeType="1"/>
          </p:cNvSpPr>
          <p:nvPr/>
        </p:nvSpPr>
        <p:spPr bwMode="auto">
          <a:xfrm>
            <a:off x="6964363" y="1347788"/>
            <a:ext cx="431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56" name="Text Box 49"/>
          <p:cNvSpPr txBox="1">
            <a:spLocks noChangeArrowheads="1"/>
          </p:cNvSpPr>
          <p:nvPr/>
        </p:nvSpPr>
        <p:spPr bwMode="auto">
          <a:xfrm>
            <a:off x="7019925" y="9144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E</a:t>
            </a:r>
          </a:p>
        </p:txBody>
      </p:sp>
      <p:sp>
        <p:nvSpPr>
          <p:cNvPr id="81957" name="Line 50"/>
          <p:cNvSpPr>
            <a:spLocks noChangeShapeType="1"/>
          </p:cNvSpPr>
          <p:nvPr/>
        </p:nvSpPr>
        <p:spPr bwMode="auto">
          <a:xfrm flipH="1">
            <a:off x="5049838" y="1676400"/>
            <a:ext cx="668337" cy="101917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58" name="Text Box 51"/>
          <p:cNvSpPr txBox="1">
            <a:spLocks noChangeArrowheads="1"/>
          </p:cNvSpPr>
          <p:nvPr/>
        </p:nvSpPr>
        <p:spPr bwMode="auto">
          <a:xfrm>
            <a:off x="5407025" y="1290638"/>
            <a:ext cx="503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a:t>
            </a:r>
          </a:p>
        </p:txBody>
      </p:sp>
      <p:sp>
        <p:nvSpPr>
          <p:cNvPr id="81959" name="Line 55"/>
          <p:cNvSpPr>
            <a:spLocks noChangeShapeType="1"/>
          </p:cNvSpPr>
          <p:nvPr/>
        </p:nvSpPr>
        <p:spPr bwMode="auto">
          <a:xfrm>
            <a:off x="1987550" y="4516438"/>
            <a:ext cx="3524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60" name="Line 58"/>
          <p:cNvSpPr>
            <a:spLocks noChangeShapeType="1"/>
          </p:cNvSpPr>
          <p:nvPr/>
        </p:nvSpPr>
        <p:spPr bwMode="auto">
          <a:xfrm flipV="1">
            <a:off x="6243638" y="771525"/>
            <a:ext cx="0" cy="215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1" name="Line 59"/>
          <p:cNvSpPr>
            <a:spLocks noChangeShapeType="1"/>
          </p:cNvSpPr>
          <p:nvPr/>
        </p:nvSpPr>
        <p:spPr bwMode="auto">
          <a:xfrm flipH="1">
            <a:off x="1962150" y="758825"/>
            <a:ext cx="4281488" cy="12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2" name="Line 60"/>
          <p:cNvSpPr>
            <a:spLocks noChangeShapeType="1"/>
          </p:cNvSpPr>
          <p:nvPr/>
        </p:nvSpPr>
        <p:spPr bwMode="auto">
          <a:xfrm>
            <a:off x="1979613" y="771525"/>
            <a:ext cx="0" cy="37449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3" name="Text Box 61"/>
          <p:cNvSpPr txBox="1">
            <a:spLocks noChangeArrowheads="1"/>
          </p:cNvSpPr>
          <p:nvPr/>
        </p:nvSpPr>
        <p:spPr bwMode="auto">
          <a:xfrm>
            <a:off x="5497513" y="2757488"/>
            <a:ext cx="503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a:solidFill>
                  <a:schemeClr val="tx1"/>
                </a:solidFill>
                <a:latin typeface="Times New Roman" panose="02020603050405020304" pitchFamily="18" charset="0"/>
                <a:cs typeface="Times New Roman" panose="02020603050405020304" pitchFamily="18" charset="0"/>
              </a:rPr>
              <a:t>(</a:t>
            </a:r>
          </a:p>
        </p:txBody>
      </p:sp>
      <p:sp>
        <p:nvSpPr>
          <p:cNvPr id="81964" name="Line 62"/>
          <p:cNvSpPr>
            <a:spLocks noChangeShapeType="1"/>
          </p:cNvSpPr>
          <p:nvPr/>
        </p:nvSpPr>
        <p:spPr bwMode="auto">
          <a:xfrm flipH="1">
            <a:off x="3414713" y="3929063"/>
            <a:ext cx="2327275" cy="10477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65" name="Line 63"/>
          <p:cNvSpPr>
            <a:spLocks noChangeShapeType="1"/>
          </p:cNvSpPr>
          <p:nvPr/>
        </p:nvSpPr>
        <p:spPr bwMode="auto">
          <a:xfrm flipV="1">
            <a:off x="7026275" y="4732338"/>
            <a:ext cx="38893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66" name="Line 64"/>
          <p:cNvSpPr>
            <a:spLocks noChangeShapeType="1"/>
          </p:cNvSpPr>
          <p:nvPr/>
        </p:nvSpPr>
        <p:spPr bwMode="auto">
          <a:xfrm flipH="1" flipV="1">
            <a:off x="8816975" y="2211388"/>
            <a:ext cx="3175" cy="20891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7" name="Line 66"/>
          <p:cNvSpPr>
            <a:spLocks noChangeShapeType="1"/>
          </p:cNvSpPr>
          <p:nvPr/>
        </p:nvSpPr>
        <p:spPr bwMode="auto">
          <a:xfrm flipH="1">
            <a:off x="7027863" y="4275138"/>
            <a:ext cx="1789112" cy="142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8" name="Text Box 69"/>
          <p:cNvSpPr txBox="1">
            <a:spLocks noChangeArrowheads="1"/>
          </p:cNvSpPr>
          <p:nvPr/>
        </p:nvSpPr>
        <p:spPr bwMode="auto">
          <a:xfrm>
            <a:off x="6965950" y="4192588"/>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chemeClr val="tx1"/>
                </a:solidFill>
                <a:latin typeface="Times New Roman" panose="02020603050405020304" pitchFamily="18" charset="0"/>
                <a:cs typeface="Times New Roman" panose="02020603050405020304" pitchFamily="18" charset="0"/>
              </a:rPr>
              <a:t>+</a:t>
            </a:r>
          </a:p>
        </p:txBody>
      </p:sp>
      <p:sp>
        <p:nvSpPr>
          <p:cNvPr id="81969" name="Line 38"/>
          <p:cNvSpPr>
            <a:spLocks noChangeShapeType="1"/>
          </p:cNvSpPr>
          <p:nvPr/>
        </p:nvSpPr>
        <p:spPr bwMode="auto">
          <a:xfrm rot="10800000" flipV="1">
            <a:off x="6964363" y="2211388"/>
            <a:ext cx="185261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70" name="Rectangle 2"/>
          <p:cNvSpPr>
            <a:spLocks noGrp="1" noChangeArrowheads="1"/>
          </p:cNvSpPr>
          <p:nvPr>
            <p:ph type="title"/>
          </p:nvPr>
        </p:nvSpPr>
        <p:spPr>
          <a:xfrm>
            <a:off x="755650" y="268288"/>
            <a:ext cx="7931150" cy="358775"/>
          </a:xfrm>
        </p:spPr>
        <p:txBody>
          <a:bodyPr/>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rPr>
              <a:t>二义性算术</a:t>
            </a:r>
            <a:r>
              <a:rPr lang="zh-CN" altLang="en-US" sz="3000" dirty="0">
                <a:solidFill>
                  <a:srgbClr val="000000"/>
                </a:solidFill>
                <a:latin typeface="微软雅黑" panose="020B0503020204020204" pitchFamily="34" charset="-122"/>
                <a:ea typeface="微软雅黑" panose="020B0503020204020204" pitchFamily="34" charset="-122"/>
              </a:rPr>
              <a:t>表达式</a:t>
            </a:r>
            <a:r>
              <a:rPr lang="zh-CN" altLang="en-US" sz="3000" dirty="0">
                <a:solidFill>
                  <a:schemeClr val="tx1"/>
                </a:solidFill>
                <a:latin typeface="微软雅黑" panose="020B0503020204020204" pitchFamily="34" charset="-122"/>
                <a:ea typeface="微软雅黑" panose="020B0503020204020204" pitchFamily="34" charset="-122"/>
              </a:rPr>
              <a:t>文法的</a:t>
            </a:r>
            <a:r>
              <a:rPr lang="en-US" altLang="zh-CN" i="1" dirty="0">
                <a:ea typeface="黑体" panose="02010609060101010101" pitchFamily="49" charset="-122"/>
                <a:cs typeface="Times New Roman" panose="02020603050405020304" pitchFamily="18" charset="0"/>
              </a:rPr>
              <a:t>S</a:t>
            </a:r>
            <a:r>
              <a:rPr lang="en-US" altLang="zh-CN" sz="3000" i="1" dirty="0">
                <a:solidFill>
                  <a:schemeClr val="tx1"/>
                </a:solidFill>
                <a:ea typeface="黑体" panose="02010609060101010101" pitchFamily="49" charset="-122"/>
                <a:cs typeface="Times New Roman" panose="02020603050405020304" pitchFamily="18" charset="0"/>
              </a:rPr>
              <a:t>LR</a:t>
            </a:r>
            <a:r>
              <a:rPr lang="zh-CN" altLang="en-US" sz="3000" dirty="0">
                <a:solidFill>
                  <a:schemeClr val="tx1"/>
                </a:solidFill>
                <a:latin typeface="微软雅黑" panose="020B0503020204020204" pitchFamily="34" charset="-122"/>
                <a:ea typeface="微软雅黑" panose="020B0503020204020204" pitchFamily="34" charset="-122"/>
              </a:rPr>
              <a:t>分析器</a:t>
            </a:r>
          </a:p>
        </p:txBody>
      </p:sp>
      <p:sp>
        <p:nvSpPr>
          <p:cNvPr id="81971" name="Freeform 53"/>
          <p:cNvSpPr>
            <a:spLocks noChangeArrowheads="1"/>
          </p:cNvSpPr>
          <p:nvPr/>
        </p:nvSpPr>
        <p:spPr bwMode="auto">
          <a:xfrm flipH="1">
            <a:off x="3579813" y="3138488"/>
            <a:ext cx="180975" cy="449262"/>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矩形 1"/>
          <p:cNvSpPr/>
          <p:nvPr/>
        </p:nvSpPr>
        <p:spPr>
          <a:xfrm>
            <a:off x="71438" y="3857625"/>
            <a:ext cx="1706562" cy="646113"/>
          </a:xfrm>
          <a:prstGeom prst="rect">
            <a:avLst/>
          </a:prstGeom>
          <a:solidFill>
            <a:schemeClr val="accent5">
              <a:lumMod val="60000"/>
              <a:lumOff val="40000"/>
            </a:schemeClr>
          </a:solidFill>
          <a:ln w="12700">
            <a:solidFill>
              <a:schemeClr val="tx1"/>
            </a:solidFill>
          </a:ln>
        </p:spPr>
        <p:txBody>
          <a:bodyPr>
            <a:spAutoFit/>
          </a:bodyPr>
          <a:lstStyle/>
          <a:p>
            <a:pPr eaLnBrk="1" hangingPunct="1">
              <a:buClr>
                <a:schemeClr val="hlink"/>
              </a:buClr>
              <a:buFont typeface="Wingdings" panose="05000000000000000000" pitchFamily="2" charset="2"/>
              <a:buNone/>
              <a:defRPr/>
            </a:pPr>
            <a:r>
              <a:rPr lang="zh-CN" altLang="en-US" b="1" noProof="1">
                <a:latin typeface="楷体" panose="02010609060101010101" pitchFamily="49" charset="-122"/>
                <a:ea typeface="楷体" panose="02010609060101010101" pitchFamily="49" charset="-122"/>
                <a:cs typeface="+mn-ea"/>
              </a:rPr>
              <a:t>用</a:t>
            </a:r>
            <a:r>
              <a:rPr lang="zh-CN" altLang="en-US" b="1" noProof="1">
                <a:solidFill>
                  <a:srgbClr val="2D83F4"/>
                </a:solidFill>
                <a:latin typeface="楷体" panose="02010609060101010101" pitchFamily="49" charset="-122"/>
                <a:ea typeface="楷体" panose="02010609060101010101" pitchFamily="49" charset="-122"/>
                <a:cs typeface="+mn-ea"/>
              </a:rPr>
              <a:t>优先级</a:t>
            </a:r>
            <a:r>
              <a:rPr lang="zh-CN" altLang="en-US" b="1" noProof="1">
                <a:latin typeface="楷体" panose="02010609060101010101" pitchFamily="49" charset="-122"/>
                <a:ea typeface="楷体" panose="02010609060101010101" pitchFamily="49" charset="-122"/>
                <a:cs typeface="+mn-ea"/>
              </a:rPr>
              <a:t>和</a:t>
            </a:r>
            <a:r>
              <a:rPr lang="zh-CN" altLang="en-US" b="1" noProof="1">
                <a:solidFill>
                  <a:srgbClr val="2D83F4"/>
                </a:solidFill>
                <a:latin typeface="楷体" panose="02010609060101010101" pitchFamily="49" charset="-122"/>
                <a:ea typeface="楷体" panose="02010609060101010101" pitchFamily="49" charset="-122"/>
                <a:cs typeface="+mn-ea"/>
              </a:rPr>
              <a:t>结合性</a:t>
            </a:r>
            <a:r>
              <a:rPr lang="zh-CN" altLang="en-US" b="1" noProof="1">
                <a:latin typeface="楷体" panose="02010609060101010101" pitchFamily="49" charset="-122"/>
                <a:ea typeface="楷体" panose="02010609060101010101" pitchFamily="49" charset="-122"/>
                <a:cs typeface="+mn-ea"/>
              </a:rPr>
              <a:t>解决冲突</a:t>
            </a:r>
            <a:endParaRPr lang="zh-CN" altLang="en-US" b="1" noProof="1">
              <a:latin typeface="楷体" panose="02010609060101010101" pitchFamily="49" charset="-122"/>
              <a:ea typeface="楷体" panose="02010609060101010101" pitchFamily="49" charset="-122"/>
            </a:endParaRPr>
          </a:p>
        </p:txBody>
      </p:sp>
      <p:sp>
        <p:nvSpPr>
          <p:cNvPr id="81973" name="矩形 53"/>
          <p:cNvSpPr>
            <a:spLocks noChangeArrowheads="1"/>
          </p:cNvSpPr>
          <p:nvPr/>
        </p:nvSpPr>
        <p:spPr bwMode="auto">
          <a:xfrm>
            <a:off x="282575" y="933450"/>
            <a:ext cx="83661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2800"/>
              </a:lnSpc>
              <a:buClrTx/>
              <a:buFont typeface="Wingdings" panose="05000000000000000000" pitchFamily="2" charset="2"/>
              <a:buChar char="Ø"/>
            </a:pPr>
            <a:r>
              <a:rPr lang="zh-CN" altLang="en-US" sz="3200" b="1">
                <a:solidFill>
                  <a:srgbClr val="000000"/>
                </a:solidFill>
                <a:latin typeface="Times New Roman" panose="02020603050405020304" pitchFamily="18" charset="0"/>
                <a:ea typeface="华文楷体" panose="02010600040101010101" pitchFamily="2" charset="-122"/>
              </a:rPr>
              <a:t>例</a:t>
            </a:r>
            <a:endParaRPr lang="en-US" altLang="zh-CN" sz="3200" b="1">
              <a:solidFill>
                <a:srgbClr val="000000"/>
              </a:solidFill>
              <a:latin typeface="Times New Roman" panose="02020603050405020304" pitchFamily="18" charset="0"/>
              <a:cs typeface="Times New Roman" panose="02020603050405020304" pitchFamily="18" charset="0"/>
            </a:endParaRPr>
          </a:p>
        </p:txBody>
      </p:sp>
      <p:sp>
        <p:nvSpPr>
          <p:cNvPr id="3" name="任意多边形 2"/>
          <p:cNvSpPr/>
          <p:nvPr/>
        </p:nvSpPr>
        <p:spPr>
          <a:xfrm>
            <a:off x="6999288" y="3732213"/>
            <a:ext cx="309562" cy="409575"/>
          </a:xfrm>
          <a:custGeom>
            <a:avLst/>
            <a:gdLst>
              <a:gd name="connsiteX0" fmla="*/ 46892 w 199820"/>
              <a:gd name="connsiteY0" fmla="*/ 410307 h 410307"/>
              <a:gd name="connsiteX1" fmla="*/ 199292 w 199820"/>
              <a:gd name="connsiteY1" fmla="*/ 257907 h 410307"/>
              <a:gd name="connsiteX2" fmla="*/ 0 w 199820"/>
              <a:gd name="connsiteY2" fmla="*/ 0 h 410307"/>
            </a:gdLst>
            <a:ahLst/>
            <a:cxnLst>
              <a:cxn ang="0">
                <a:pos x="connsiteX0" y="connsiteY0"/>
              </a:cxn>
              <a:cxn ang="0">
                <a:pos x="connsiteX1" y="connsiteY1"/>
              </a:cxn>
              <a:cxn ang="0">
                <a:pos x="connsiteX2" y="connsiteY2"/>
              </a:cxn>
            </a:cxnLst>
            <a:rect l="l" t="t" r="r" b="b"/>
            <a:pathLst>
              <a:path w="199820" h="410307">
                <a:moveTo>
                  <a:pt x="46892" y="410307"/>
                </a:moveTo>
                <a:cubicBezTo>
                  <a:pt x="126999" y="368299"/>
                  <a:pt x="207107" y="326291"/>
                  <a:pt x="199292" y="257907"/>
                </a:cubicBezTo>
                <a:cubicBezTo>
                  <a:pt x="191477" y="189523"/>
                  <a:pt x="95738" y="94761"/>
                  <a:pt x="0" y="0"/>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 name="组合 3"/>
          <p:cNvGrpSpPr>
            <a:grpSpLocks/>
          </p:cNvGrpSpPr>
          <p:nvPr/>
        </p:nvGrpSpPr>
        <p:grpSpPr bwMode="auto">
          <a:xfrm>
            <a:off x="7010400" y="1663699"/>
            <a:ext cx="533400" cy="1038226"/>
            <a:chOff x="7010399" y="1663698"/>
            <a:chExt cx="533400" cy="1038228"/>
          </a:xfrm>
        </p:grpSpPr>
        <p:sp>
          <p:nvSpPr>
            <p:cNvPr id="55" name="Line 50"/>
            <p:cNvSpPr>
              <a:spLocks noChangeShapeType="1"/>
            </p:cNvSpPr>
            <p:nvPr/>
          </p:nvSpPr>
          <p:spPr bwMode="auto">
            <a:xfrm flipH="1">
              <a:off x="7026273" y="1663698"/>
              <a:ext cx="366713" cy="1038228"/>
            </a:xfrm>
            <a:prstGeom prst="line">
              <a:avLst/>
            </a:prstGeom>
            <a:noFill/>
            <a:ln w="38100">
              <a:solidFill>
                <a:schemeClr val="tx2">
                  <a:lumMod val="60000"/>
                  <a:lumOff val="40000"/>
                </a:schemeClr>
              </a:solidFill>
              <a:round/>
              <a:headEnd type="none" w="sm" len="sm"/>
              <a:tailEnd type="triangle" w="med" len="med"/>
            </a:ln>
          </p:spPr>
          <p:txBody>
            <a:bodyPr/>
            <a:lstStyle/>
            <a:p>
              <a:pPr>
                <a:defRPr/>
              </a:pPr>
              <a:endParaRPr lang="zh-CN" altLang="en-US"/>
            </a:p>
          </p:txBody>
        </p:sp>
        <p:sp>
          <p:nvSpPr>
            <p:cNvPr id="81978" name="Text Box 30"/>
            <p:cNvSpPr txBox="1">
              <a:spLocks noChangeArrowheads="1"/>
            </p:cNvSpPr>
            <p:nvPr/>
          </p:nvSpPr>
          <p:spPr bwMode="auto">
            <a:xfrm>
              <a:off x="7010399" y="1689892"/>
              <a:ext cx="533400" cy="461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dirty="0">
                  <a:solidFill>
                    <a:srgbClr val="2D83F4"/>
                  </a:solidFill>
                  <a:latin typeface="Times New Roman" panose="02020603050405020304" pitchFamily="18" charset="0"/>
                  <a:ea typeface="楷体_GB2312" panose="02010609030101010101" pitchFamily="49" charset="-122"/>
                </a:rPr>
                <a:t>*</a:t>
              </a:r>
            </a:p>
          </p:txBody>
        </p:sp>
      </p:grpSp>
      <p:sp>
        <p:nvSpPr>
          <p:cNvPr id="58" name="Rectangle 45"/>
          <p:cNvSpPr>
            <a:spLocks noChangeArrowheads="1"/>
          </p:cNvSpPr>
          <p:nvPr/>
        </p:nvSpPr>
        <p:spPr bwMode="auto">
          <a:xfrm>
            <a:off x="71438" y="4643438"/>
            <a:ext cx="2116137" cy="307975"/>
          </a:xfrm>
          <a:prstGeom prst="rect">
            <a:avLst/>
          </a:prstGeom>
          <a:solidFill>
            <a:schemeClr val="accent5">
              <a:lumMod val="60000"/>
              <a:lumOff val="40000"/>
            </a:schemeClr>
          </a:solidFill>
          <a:ln w="12700">
            <a:solidFill>
              <a:schemeClr val="tx1"/>
            </a:solidFill>
            <a:miter lim="800000"/>
          </a:ln>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1400" b="1" i="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FOLLOW</a:t>
            </a:r>
            <a:r>
              <a:rPr lang="en-US" altLang="zh-CN" sz="14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400" b="1" i="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14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 = { +,</a:t>
            </a:r>
            <a:r>
              <a:rPr lang="zh-CN" altLang="en-US" sz="14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14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1400" b="1" dirty="0">
                <a:solidFill>
                  <a:prstClr val="black"/>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14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14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788F78A1-0C80-46AB-BE0F-ED1056BEC25B}"/>
              </a:ext>
            </a:extLst>
          </p:cNvPr>
          <p:cNvSpPr>
            <a:spLocks noGrp="1"/>
          </p:cNvSpPr>
          <p:nvPr>
            <p:ph type="sldNum" sz="quarter" idx="12"/>
          </p:nvPr>
        </p:nvSpPr>
        <p:spPr/>
        <p:txBody>
          <a:bodyPr/>
          <a:lstStyle/>
          <a:p>
            <a:pPr>
              <a:defRPr/>
            </a:pPr>
            <a:fld id="{76D20AB1-C80E-44EB-B890-88EEF3B3DC08}" type="slidenum">
              <a:rPr lang="zh-CN" altLang="en-US" smtClean="0"/>
              <a:pPr>
                <a:defRPr/>
              </a:pPr>
              <a:t>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81937"/>
                                        </p:tgtEl>
                                        <p:attrNameLst>
                                          <p:attrName>style.color</p:attrName>
                                        </p:attrNameLst>
                                      </p:cBhvr>
                                      <p:to>
                                        <a:schemeClr val="bg1"/>
                                      </p:to>
                                    </p:animClr>
                                    <p:animClr clrSpc="rgb" dir="cw">
                                      <p:cBhvr>
                                        <p:cTn id="14" dur="250" autoRev="1" fill="remove"/>
                                        <p:tgtEl>
                                          <p:spTgt spid="81937"/>
                                        </p:tgtEl>
                                        <p:attrNameLst>
                                          <p:attrName>fillcolor</p:attrName>
                                        </p:attrNameLst>
                                      </p:cBhvr>
                                      <p:to>
                                        <a:schemeClr val="bg1"/>
                                      </p:to>
                                    </p:animClr>
                                    <p:set>
                                      <p:cBhvr>
                                        <p:cTn id="15" dur="250" autoRev="1" fill="remove"/>
                                        <p:tgtEl>
                                          <p:spTgt spid="81937"/>
                                        </p:tgtEl>
                                        <p:attrNameLst>
                                          <p:attrName>fill.type</p:attrName>
                                        </p:attrNameLst>
                                      </p:cBhvr>
                                      <p:to>
                                        <p:strVal val="solid"/>
                                      </p:to>
                                    </p:set>
                                    <p:set>
                                      <p:cBhvr>
                                        <p:cTn id="16" dur="250" autoRev="1" fill="remove"/>
                                        <p:tgtEl>
                                          <p:spTgt spid="81937"/>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7" presetClass="emph" presetSubtype="0" fill="remove" grpId="0" nodeType="clickEffect">
                                  <p:stCondLst>
                                    <p:cond delay="0"/>
                                  </p:stCondLst>
                                  <p:childTnLst>
                                    <p:animClr clrSpc="rgb" dir="cw">
                                      <p:cBhvr override="childStyle">
                                        <p:cTn id="27" dur="250" autoRev="1" fill="remove"/>
                                        <p:tgtEl>
                                          <p:spTgt spid="81940"/>
                                        </p:tgtEl>
                                        <p:attrNameLst>
                                          <p:attrName>style.color</p:attrName>
                                        </p:attrNameLst>
                                      </p:cBhvr>
                                      <p:to>
                                        <a:schemeClr val="bg1"/>
                                      </p:to>
                                    </p:animClr>
                                    <p:animClr clrSpc="rgb" dir="cw">
                                      <p:cBhvr>
                                        <p:cTn id="28" dur="250" autoRev="1" fill="remove"/>
                                        <p:tgtEl>
                                          <p:spTgt spid="81940"/>
                                        </p:tgtEl>
                                        <p:attrNameLst>
                                          <p:attrName>fillcolor</p:attrName>
                                        </p:attrNameLst>
                                      </p:cBhvr>
                                      <p:to>
                                        <a:schemeClr val="bg1"/>
                                      </p:to>
                                    </p:animClr>
                                    <p:set>
                                      <p:cBhvr>
                                        <p:cTn id="29" dur="250" autoRev="1" fill="remove"/>
                                        <p:tgtEl>
                                          <p:spTgt spid="81940"/>
                                        </p:tgtEl>
                                        <p:attrNameLst>
                                          <p:attrName>fill.type</p:attrName>
                                        </p:attrNameLst>
                                      </p:cBhvr>
                                      <p:to>
                                        <p:strVal val="solid"/>
                                      </p:to>
                                    </p:set>
                                    <p:set>
                                      <p:cBhvr>
                                        <p:cTn id="30" dur="250" autoRev="1" fill="remove"/>
                                        <p:tgtEl>
                                          <p:spTgt spid="8194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7" grpId="0" animBg="1"/>
      <p:bldP spid="81940" grpId="0" animBg="1"/>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二义性算术表达式文法的</a:t>
            </a:r>
            <a:r>
              <a:rPr lang="en-US" altLang="zh-CN" sz="3000" i="1">
                <a:solidFill>
                  <a:schemeClr val="tx1"/>
                </a:solidFill>
                <a:ea typeface="黑体" panose="02010609060101010101" pitchFamily="49" charset="-122"/>
              </a:rPr>
              <a:t>SLR</a:t>
            </a:r>
            <a:r>
              <a:rPr lang="zh-CN" altLang="en-US" sz="3000">
                <a:solidFill>
                  <a:schemeClr val="tx1"/>
                </a:solidFill>
                <a:latin typeface="微软雅黑" panose="020B0503020204020204" pitchFamily="34" charset="-122"/>
                <a:ea typeface="微软雅黑" panose="020B0503020204020204" pitchFamily="34" charset="-122"/>
              </a:rPr>
              <a:t>分析表</a:t>
            </a:r>
          </a:p>
        </p:txBody>
      </p:sp>
      <p:sp>
        <p:nvSpPr>
          <p:cNvPr id="5" name="Rectangle 72"/>
          <p:cNvSpPr>
            <a:spLocks noChangeArrowheads="1"/>
          </p:cNvSpPr>
          <p:nvPr/>
        </p:nvSpPr>
        <p:spPr bwMode="auto">
          <a:xfrm>
            <a:off x="385229" y="4401027"/>
            <a:ext cx="2898775" cy="400050"/>
          </a:xfrm>
          <a:prstGeom prst="rect">
            <a:avLst/>
          </a:prstGeom>
          <a:solidFill>
            <a:schemeClr val="accent5">
              <a:lumMod val="60000"/>
              <a:lumOff val="40000"/>
            </a:schemeClr>
          </a:solidFill>
          <a:ln w="12700">
            <a:solidFill>
              <a:schemeClr val="tx1"/>
            </a:solidFill>
            <a:miter lim="800000"/>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FOLLOW</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E</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 </a:t>
            </a:r>
            <a:r>
              <a:rPr lang="zh-CN" altLang="en-US" sz="20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 ), </a:t>
            </a:r>
            <a:r>
              <a:rPr lang="en-US" altLang="zh-CN" sz="2000" b="1" dirty="0">
                <a:latin typeface="+mn-ea"/>
                <a:ea typeface="+mn-ea"/>
                <a:cs typeface="Times New Roman" panose="02020603050405020304" pitchFamily="18" charset="0"/>
              </a:rPr>
              <a:t>$</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20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6" name="Rectangle 37"/>
          <p:cNvSpPr>
            <a:spLocks noChangeArrowheads="1"/>
          </p:cNvSpPr>
          <p:nvPr/>
        </p:nvSpPr>
        <p:spPr bwMode="auto">
          <a:xfrm>
            <a:off x="467544" y="771550"/>
            <a:ext cx="1672406" cy="1631950"/>
          </a:xfrm>
          <a:prstGeom prst="rect">
            <a:avLst/>
          </a:prstGeom>
          <a:solidFill>
            <a:schemeClr val="accent5">
              <a:lumMod val="60000"/>
              <a:lumOff val="40000"/>
            </a:schemeClr>
          </a:solidFill>
          <a:ln w="12700">
            <a:solidFill>
              <a:schemeClr val="tx1"/>
            </a:solidFill>
          </a:ln>
        </p:spPr>
        <p:txBody>
          <a:bodyPr wrap="square">
            <a:spAutoFit/>
          </a:bodyPr>
          <a:lstStyle/>
          <a:p>
            <a:pPr marL="609600" indent="-609600" eaLnBrk="1" hangingPunct="1">
              <a:buClr>
                <a:srgbClr val="000000"/>
              </a:buClr>
              <a:buFont typeface="Arial" panose="020B0604020202020204" pitchFamily="34" charset="0"/>
              <a:buNone/>
              <a:defRPr/>
            </a:pPr>
            <a:r>
              <a:rPr lang="zh-CN" altLang="en-US" sz="2000" b="1" noProof="1">
                <a:latin typeface="华文楷体" pitchFamily="2" charset="-122"/>
                <a:ea typeface="华文楷体" pitchFamily="2" charset="-122"/>
              </a:rPr>
              <a:t>文法</a:t>
            </a:r>
            <a:endParaRPr lang="zh-CN" altLang="zh-CN" sz="2000" b="1" noProof="1">
              <a:latin typeface="华文楷体" pitchFamily="2" charset="-122"/>
              <a:cs typeface="Times New Roman" pitchFamily="18" charset="0"/>
            </a:endParaRPr>
          </a:p>
          <a:p>
            <a:pPr marL="609600" indent="-609600" eaLnBrk="1" hangingPunct="1">
              <a:buClr>
                <a:srgbClr val="000000"/>
              </a:buClr>
              <a:buFont typeface="Arial" panose="020B0604020202020204" pitchFamily="34" charset="0"/>
              <a:buNone/>
              <a:defRPr/>
            </a:pPr>
            <a:r>
              <a:rPr lang="en-US" altLang="zh-CN" sz="2000" b="1" noProof="1">
                <a:latin typeface="Times New Roman" pitchFamily="18" charset="0"/>
                <a:ea typeface="Times New Roman" pitchFamily="18" charset="0"/>
                <a:cs typeface="华文楷体" pitchFamily="2" charset="-122"/>
              </a:rPr>
              <a:t>(1)</a:t>
            </a:r>
            <a:r>
              <a:rPr lang="en-US" altLang="zh-CN" sz="2000" b="1" i="1" noProof="1">
                <a:latin typeface="Times New Roman" pitchFamily="18" charset="0"/>
                <a:ea typeface="Times New Roman" pitchFamily="18" charset="0"/>
                <a:cs typeface="华文楷体" pitchFamily="2" charset="-122"/>
              </a:rPr>
              <a:t>E→E+E</a:t>
            </a:r>
            <a:endParaRPr lang="en-US" altLang="zh-CN" sz="2000" b="1" i="1" noProof="1">
              <a:latin typeface="Times New Roman" pitchFamily="18" charset="0"/>
              <a:cs typeface="Times New Roman" pitchFamily="18" charset="0"/>
            </a:endParaRPr>
          </a:p>
          <a:p>
            <a:pPr marL="609600" indent="-609600" eaLnBrk="1" hangingPunct="1">
              <a:buClr>
                <a:srgbClr val="000000"/>
              </a:buClr>
              <a:buFont typeface="Arial" panose="020B0604020202020204" pitchFamily="34" charset="0"/>
              <a:buNone/>
              <a:defRPr/>
            </a:pPr>
            <a:r>
              <a:rPr lang="en-US" altLang="zh-CN" sz="2000" b="1" noProof="1">
                <a:latin typeface="Times New Roman" pitchFamily="18" charset="0"/>
                <a:ea typeface="Times New Roman" pitchFamily="18" charset="0"/>
                <a:cs typeface="华文楷体" pitchFamily="2" charset="-122"/>
              </a:rPr>
              <a:t>(2) </a:t>
            </a:r>
            <a:r>
              <a:rPr lang="en-US" altLang="zh-CN" sz="2000" b="1" i="1" noProof="1">
                <a:latin typeface="Times New Roman" pitchFamily="18" charset="0"/>
                <a:cs typeface="Times New Roman" pitchFamily="18" charset="0"/>
              </a:rPr>
              <a:t>E→E*E</a:t>
            </a:r>
          </a:p>
          <a:p>
            <a:pPr marL="609600" indent="-609600" eaLnBrk="1" hangingPunct="1">
              <a:buClr>
                <a:srgbClr val="000000"/>
              </a:buClr>
              <a:buFont typeface="Arial" panose="020B0604020202020204" pitchFamily="34" charset="0"/>
              <a:buNone/>
              <a:defRPr/>
            </a:pPr>
            <a:r>
              <a:rPr lang="en-US" altLang="zh-CN" sz="2000" b="1" noProof="1">
                <a:latin typeface="Times New Roman" pitchFamily="18" charset="0"/>
                <a:ea typeface="Times New Roman" pitchFamily="18" charset="0"/>
                <a:cs typeface="华文楷体" pitchFamily="2" charset="-122"/>
              </a:rPr>
              <a:t>(3) </a:t>
            </a:r>
            <a:r>
              <a:rPr lang="en-US" altLang="zh-CN" sz="2000" b="1" i="1" noProof="1">
                <a:latin typeface="Times New Roman" pitchFamily="18" charset="0"/>
                <a:cs typeface="Times New Roman" pitchFamily="18" charset="0"/>
              </a:rPr>
              <a:t>E→</a:t>
            </a:r>
            <a:r>
              <a:rPr lang="en-US" altLang="zh-CN" sz="2000" b="1" noProof="1">
                <a:latin typeface="Times New Roman" pitchFamily="18" charset="0"/>
                <a:cs typeface="Times New Roman" pitchFamily="18" charset="0"/>
              </a:rPr>
              <a:t>(</a:t>
            </a:r>
            <a:r>
              <a:rPr lang="en-US" altLang="zh-CN" sz="2000" b="1" i="1" noProof="1">
                <a:latin typeface="Times New Roman" pitchFamily="18" charset="0"/>
                <a:cs typeface="Times New Roman" pitchFamily="18" charset="0"/>
              </a:rPr>
              <a:t>E</a:t>
            </a:r>
            <a:r>
              <a:rPr lang="en-US" altLang="zh-CN" sz="2000" b="1" noProof="1">
                <a:latin typeface="Times New Roman" pitchFamily="18" charset="0"/>
                <a:cs typeface="Times New Roman" pitchFamily="18" charset="0"/>
              </a:rPr>
              <a:t>)</a:t>
            </a:r>
          </a:p>
          <a:p>
            <a:pPr marL="609600" indent="-609600" eaLnBrk="1" hangingPunct="1">
              <a:buClr>
                <a:srgbClr val="000000"/>
              </a:buClr>
              <a:buFont typeface="Arial" panose="020B0604020202020204" pitchFamily="34" charset="0"/>
              <a:buNone/>
              <a:defRPr/>
            </a:pPr>
            <a:r>
              <a:rPr lang="en-US" altLang="zh-CN" sz="2000" b="1" noProof="1">
                <a:latin typeface="Times New Roman" pitchFamily="18" charset="0"/>
                <a:ea typeface="Times New Roman" pitchFamily="18" charset="0"/>
                <a:cs typeface="华文楷体" pitchFamily="2" charset="-122"/>
              </a:rPr>
              <a:t>(4) </a:t>
            </a:r>
            <a:r>
              <a:rPr lang="en-US" altLang="zh-CN" sz="2000" b="1" i="1" noProof="1">
                <a:latin typeface="Times New Roman" pitchFamily="18" charset="0"/>
                <a:cs typeface="Times New Roman" pitchFamily="18" charset="0"/>
              </a:rPr>
              <a:t>E→</a:t>
            </a:r>
            <a:r>
              <a:rPr lang="en-US" altLang="zh-CN" sz="2000" b="1" noProof="1">
                <a:latin typeface="Times New Roman" pitchFamily="18" charset="0"/>
                <a:cs typeface="Times New Roman" pitchFamily="18" charset="0"/>
              </a:rPr>
              <a:t>id</a:t>
            </a:r>
          </a:p>
        </p:txBody>
      </p:sp>
      <p:graphicFrame>
        <p:nvGraphicFramePr>
          <p:cNvPr id="126980" name="表格 126979"/>
          <p:cNvGraphicFramePr>
            <a:graphicFrameLocks noGrp="1"/>
          </p:cNvGraphicFramePr>
          <p:nvPr>
            <p:extLst>
              <p:ext uri="{D42A27DB-BD31-4B8C-83A1-F6EECF244321}">
                <p14:modId xmlns:p14="http://schemas.microsoft.com/office/powerpoint/2010/main" val="535546494"/>
              </p:ext>
            </p:extLst>
          </p:nvPr>
        </p:nvGraphicFramePr>
        <p:xfrm>
          <a:off x="3923928" y="847725"/>
          <a:ext cx="4824658" cy="4118586"/>
        </p:xfrm>
        <a:graphic>
          <a:graphicData uri="http://schemas.openxmlformats.org/drawingml/2006/table">
            <a:tbl>
              <a:tblPr/>
              <a:tblGrid>
                <a:gridCol w="357188">
                  <a:extLst>
                    <a:ext uri="{9D8B030D-6E8A-4147-A177-3AD203B41FA5}">
                      <a16:colId xmlns:a16="http://schemas.microsoft.com/office/drawing/2014/main" val="20000"/>
                    </a:ext>
                  </a:extLst>
                </a:gridCol>
                <a:gridCol w="638210">
                  <a:extLst>
                    <a:ext uri="{9D8B030D-6E8A-4147-A177-3AD203B41FA5}">
                      <a16:colId xmlns:a16="http://schemas.microsoft.com/office/drawing/2014/main" val="20001"/>
                    </a:ext>
                  </a:extLst>
                </a:gridCol>
                <a:gridCol w="638210">
                  <a:extLst>
                    <a:ext uri="{9D8B030D-6E8A-4147-A177-3AD203B41FA5}">
                      <a16:colId xmlns:a16="http://schemas.microsoft.com/office/drawing/2014/main" val="20002"/>
                    </a:ext>
                  </a:extLst>
                </a:gridCol>
                <a:gridCol w="638210">
                  <a:extLst>
                    <a:ext uri="{9D8B030D-6E8A-4147-A177-3AD203B41FA5}">
                      <a16:colId xmlns:a16="http://schemas.microsoft.com/office/drawing/2014/main" val="20003"/>
                    </a:ext>
                  </a:extLst>
                </a:gridCol>
                <a:gridCol w="638210">
                  <a:extLst>
                    <a:ext uri="{9D8B030D-6E8A-4147-A177-3AD203B41FA5}">
                      <a16:colId xmlns:a16="http://schemas.microsoft.com/office/drawing/2014/main" val="20004"/>
                    </a:ext>
                  </a:extLst>
                </a:gridCol>
                <a:gridCol w="638210">
                  <a:extLst>
                    <a:ext uri="{9D8B030D-6E8A-4147-A177-3AD203B41FA5}">
                      <a16:colId xmlns:a16="http://schemas.microsoft.com/office/drawing/2014/main" val="20005"/>
                    </a:ext>
                  </a:extLst>
                </a:gridCol>
                <a:gridCol w="638210">
                  <a:extLst>
                    <a:ext uri="{9D8B030D-6E8A-4147-A177-3AD203B41FA5}">
                      <a16:colId xmlns:a16="http://schemas.microsoft.com/office/drawing/2014/main" val="20006"/>
                    </a:ext>
                  </a:extLst>
                </a:gridCol>
                <a:gridCol w="638210">
                  <a:extLst>
                    <a:ext uri="{9D8B030D-6E8A-4147-A177-3AD203B41FA5}">
                      <a16:colId xmlns:a16="http://schemas.microsoft.com/office/drawing/2014/main" val="20007"/>
                    </a:ext>
                  </a:extLst>
                </a:gridCol>
              </a:tblGrid>
              <a:tr h="323850">
                <a:tc rowSpan="2">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rPr>
                        <a:t>状态</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6">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ACTION</a:t>
                      </a:r>
                      <a:endParaRPr kumimoji="0" lang="en-US" altLang="zh-CN" sz="1600" b="1" i="0" u="none" strike="noStrike" cap="none" normalizeH="0" baseline="0">
                        <a:ln>
                          <a:noFill/>
                        </a:ln>
                        <a:solidFill>
                          <a:schemeClr val="tx1"/>
                        </a:solidFill>
                        <a:effectLst/>
                        <a:latin typeface="华文楷体" panose="02010600040101010101" pitchFamily="2" charset="-122"/>
                        <a:ea typeface="宋体" panose="02010600030101010101" pitchFamily="2" charset="-122"/>
                        <a:cs typeface="Times New Roman" panose="02020603050405020304" pitchFamily="18" charset="0"/>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GOTO</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0"/>
                  </a:ext>
                </a:extLst>
              </a:tr>
              <a:tr h="323850">
                <a:tc v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s4</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s5</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endParaRPr kumimoji="0"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s4</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s5</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s9</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r1</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s5</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r1</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r1</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extLst>
                  <a:ext uri="{0D108BD9-81ED-4DB2-BD59-A6C34878D82A}">
                    <a16:rowId xmlns:a16="http://schemas.microsoft.com/office/drawing/2014/main" val="10009"/>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r2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r2</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DF2D9"/>
                    </a:solidFill>
                  </a:tcPr>
                </a:tc>
                <a:extLst>
                  <a:ext uri="{0D108BD9-81ED-4DB2-BD59-A6C34878D82A}">
                    <a16:rowId xmlns:a16="http://schemas.microsoft.com/office/drawing/2014/main" val="10010"/>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4095" marR="94095"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2" name="灯片编号占位符 1">
            <a:extLst>
              <a:ext uri="{FF2B5EF4-FFF2-40B4-BE49-F238E27FC236}">
                <a16:creationId xmlns:a16="http://schemas.microsoft.com/office/drawing/2014/main" id="{8A984E67-6AE8-4A5C-98CB-878FD68FB08A}"/>
              </a:ext>
            </a:extLst>
          </p:cNvPr>
          <p:cNvSpPr>
            <a:spLocks noGrp="1"/>
          </p:cNvSpPr>
          <p:nvPr>
            <p:ph type="sldNum" sz="quarter" idx="12"/>
          </p:nvPr>
        </p:nvSpPr>
        <p:spPr>
          <a:xfrm>
            <a:off x="8470775" y="4948014"/>
            <a:ext cx="403389" cy="169209"/>
          </a:xfrm>
        </p:spPr>
        <p:txBody>
          <a:bodyPr/>
          <a:lstStyle/>
          <a:p>
            <a:pPr>
              <a:defRPr/>
            </a:pPr>
            <a:fld id="{76D20AB1-C80E-44EB-B890-88EEF3B3DC08}" type="slidenum">
              <a:rPr lang="zh-CN" altLang="en-US" smtClean="0"/>
              <a:pPr>
                <a:defRPr/>
              </a:pPr>
              <a:t>38</a:t>
            </a:fld>
            <a:endParaRPr lang="en-US" altLang="zh-CN"/>
          </a:p>
        </p:txBody>
      </p:sp>
      <p:sp>
        <p:nvSpPr>
          <p:cNvPr id="3" name="矩形 2">
            <a:extLst>
              <a:ext uri="{FF2B5EF4-FFF2-40B4-BE49-F238E27FC236}">
                <a16:creationId xmlns:a16="http://schemas.microsoft.com/office/drawing/2014/main" id="{6E28FDE9-80B8-4C44-BC88-24C1B9EFFAF8}"/>
              </a:ext>
            </a:extLst>
          </p:cNvPr>
          <p:cNvSpPr/>
          <p:nvPr/>
        </p:nvSpPr>
        <p:spPr>
          <a:xfrm>
            <a:off x="5590431" y="4027988"/>
            <a:ext cx="576064" cy="26778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404A91E-4DDC-4627-8752-2156C99F44A7}"/>
              </a:ext>
            </a:extLst>
          </p:cNvPr>
          <p:cNvSpPr/>
          <p:nvPr/>
        </p:nvSpPr>
        <p:spPr>
          <a:xfrm>
            <a:off x="4935338" y="4025430"/>
            <a:ext cx="576064" cy="27510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4E33278-370A-4990-9CE4-D5F3F14BC95A}"/>
              </a:ext>
            </a:extLst>
          </p:cNvPr>
          <p:cNvSpPr/>
          <p:nvPr/>
        </p:nvSpPr>
        <p:spPr>
          <a:xfrm>
            <a:off x="4929073" y="4371950"/>
            <a:ext cx="576064" cy="27510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46AEF3E5-8FD6-4349-B32D-342BBCCE082F}"/>
              </a:ext>
            </a:extLst>
          </p:cNvPr>
          <p:cNvSpPr/>
          <p:nvPr/>
        </p:nvSpPr>
        <p:spPr>
          <a:xfrm>
            <a:off x="5580112" y="4371950"/>
            <a:ext cx="576064" cy="26778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 Box 20">
            <a:extLst>
              <a:ext uri="{FF2B5EF4-FFF2-40B4-BE49-F238E27FC236}">
                <a16:creationId xmlns:a16="http://schemas.microsoft.com/office/drawing/2014/main" id="{5C90325C-A0C8-4B83-8A1D-52AB001B473B}"/>
              </a:ext>
            </a:extLst>
          </p:cNvPr>
          <p:cNvSpPr txBox="1">
            <a:spLocks noChangeArrowheads="1"/>
          </p:cNvSpPr>
          <p:nvPr/>
        </p:nvSpPr>
        <p:spPr bwMode="auto">
          <a:xfrm>
            <a:off x="467544" y="2599846"/>
            <a:ext cx="1296987" cy="129381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dirty="0">
                <a:solidFill>
                  <a:srgbClr val="FF0000"/>
                </a:solidFill>
                <a:latin typeface="Times New Roman" panose="02020603050405020304" pitchFamily="18" charset="0"/>
                <a:cs typeface="Times New Roman" panose="02020603050405020304" pitchFamily="18" charset="0"/>
              </a:rPr>
              <a:t>I</a:t>
            </a:r>
            <a:r>
              <a:rPr lang="en-US" altLang="zh-CN" sz="2000" b="1" i="1" baseline="-25000" dirty="0">
                <a:solidFill>
                  <a:srgbClr val="FF0000"/>
                </a:solidFill>
                <a:latin typeface="Times New Roman" panose="02020603050405020304" pitchFamily="18" charset="0"/>
                <a:cs typeface="Times New Roman" panose="02020603050405020304" pitchFamily="18" charset="0"/>
              </a:rPr>
              <a:t>7</a:t>
            </a:r>
            <a:r>
              <a:rPr lang="en-US" altLang="zh-CN" sz="2000" b="1" dirty="0">
                <a:solidFill>
                  <a:srgbClr val="FF0000"/>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cs typeface="Times New Roman" panose="02020603050405020304" pitchFamily="18" charset="0"/>
              </a:rPr>
              <a:t>E→E+E</a:t>
            </a:r>
            <a:r>
              <a:rPr lang="en-US" altLang="zh-CN" sz="2000" b="1" i="1" dirty="0">
                <a:solidFill>
                  <a:srgbClr val="FF0000"/>
                </a:solidFill>
                <a:latin typeface="Times New Roman" panose="02020603050405020304" pitchFamily="18" charset="0"/>
                <a:cs typeface="Times New Roman" panose="02020603050405020304" pitchFamily="18" charset="0"/>
              </a:rPr>
              <a:t> ·</a:t>
            </a:r>
          </a:p>
          <a:p>
            <a:pPr eaLnBrk="1" hangingPunct="1">
              <a:spcBef>
                <a:spcPct val="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cs typeface="Times New Roman" panose="02020603050405020304" pitchFamily="18" charset="0"/>
              </a:rPr>
              <a:t>E→E · +E</a:t>
            </a:r>
          </a:p>
          <a:p>
            <a:pPr eaLnBrk="1" hangingPunct="1">
              <a:spcBef>
                <a:spcPct val="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cs typeface="Times New Roman" panose="02020603050405020304" pitchFamily="18" charset="0"/>
              </a:rPr>
              <a:t>E→E · *E</a:t>
            </a:r>
            <a:endParaRPr lang="en-US" altLang="zh-CN" sz="2000" b="1" i="1" dirty="0">
              <a:solidFill>
                <a:srgbClr val="FF0000"/>
              </a:solidFill>
              <a:latin typeface="Times New Roman" panose="02020603050405020304" pitchFamily="18" charset="0"/>
              <a:cs typeface="Times New Roman" panose="02020603050405020304" pitchFamily="18" charset="0"/>
            </a:endParaRPr>
          </a:p>
        </p:txBody>
      </p:sp>
      <p:sp>
        <p:nvSpPr>
          <p:cNvPr id="12" name="Text Box 23">
            <a:extLst>
              <a:ext uri="{FF2B5EF4-FFF2-40B4-BE49-F238E27FC236}">
                <a16:creationId xmlns:a16="http://schemas.microsoft.com/office/drawing/2014/main" id="{6902561D-C0D8-4843-BA35-DC7B523D4ACE}"/>
              </a:ext>
            </a:extLst>
          </p:cNvPr>
          <p:cNvSpPr txBox="1">
            <a:spLocks noChangeArrowheads="1"/>
          </p:cNvSpPr>
          <p:nvPr/>
        </p:nvSpPr>
        <p:spPr bwMode="auto">
          <a:xfrm>
            <a:off x="2179440" y="2601434"/>
            <a:ext cx="1296987" cy="12922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dirty="0">
                <a:solidFill>
                  <a:srgbClr val="FF0000"/>
                </a:solidFill>
                <a:latin typeface="Times New Roman" panose="02020603050405020304" pitchFamily="18" charset="0"/>
                <a:cs typeface="Times New Roman" panose="02020603050405020304" pitchFamily="18" charset="0"/>
              </a:rPr>
              <a:t>I</a:t>
            </a:r>
            <a:r>
              <a:rPr lang="en-US" altLang="zh-CN" sz="2000" b="1" i="1" baseline="-25000" dirty="0">
                <a:solidFill>
                  <a:srgbClr val="FF0000"/>
                </a:solidFill>
                <a:latin typeface="Times New Roman" panose="02020603050405020304" pitchFamily="18" charset="0"/>
                <a:cs typeface="Times New Roman" panose="02020603050405020304" pitchFamily="18" charset="0"/>
              </a:rPr>
              <a:t>8</a:t>
            </a:r>
            <a:r>
              <a:rPr lang="en-US" altLang="zh-CN" sz="2000" b="1" dirty="0">
                <a:solidFill>
                  <a:srgbClr val="FF0000"/>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cs typeface="Times New Roman" panose="02020603050405020304" pitchFamily="18" charset="0"/>
              </a:rPr>
              <a:t>E→E*E</a:t>
            </a:r>
            <a:r>
              <a:rPr lang="en-US" altLang="zh-CN" sz="2000" b="1" i="1" dirty="0">
                <a:solidFill>
                  <a:srgbClr val="FF0000"/>
                </a:solidFill>
                <a:latin typeface="Times New Roman" panose="02020603050405020304" pitchFamily="18" charset="0"/>
                <a:cs typeface="Times New Roman" panose="02020603050405020304" pitchFamily="18" charset="0"/>
              </a:rPr>
              <a:t> ·</a:t>
            </a:r>
          </a:p>
          <a:p>
            <a:pPr eaLnBrk="1" hangingPunct="1">
              <a:spcBef>
                <a:spcPct val="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cs typeface="Times New Roman" panose="02020603050405020304" pitchFamily="18" charset="0"/>
              </a:rPr>
              <a:t>E→E</a:t>
            </a:r>
            <a:r>
              <a:rPr lang="en-US" altLang="zh-CN" sz="1800" b="1" i="1" dirty="0">
                <a:solidFill>
                  <a:srgbClr val="000000"/>
                </a:solidFill>
                <a:latin typeface="Times New Roman" panose="02020603050405020304" pitchFamily="18" charset="0"/>
                <a:cs typeface="Times New Roman" panose="02020603050405020304" pitchFamily="18" charset="0"/>
              </a:rPr>
              <a:t> </a:t>
            </a:r>
            <a:r>
              <a:rPr lang="en-US" altLang="zh-CN" sz="1800" b="1" i="1" dirty="0">
                <a:solidFill>
                  <a:srgbClr val="FF0000"/>
                </a:solidFill>
                <a:latin typeface="Times New Roman" panose="02020603050405020304" pitchFamily="18" charset="0"/>
                <a:cs typeface="Times New Roman" panose="02020603050405020304" pitchFamily="18" charset="0"/>
              </a:rPr>
              <a:t>·</a:t>
            </a:r>
            <a:r>
              <a:rPr lang="en-US" altLang="zh-CN" sz="1800" b="1" i="1" dirty="0">
                <a:solidFill>
                  <a:srgbClr val="000000"/>
                </a:solidFill>
                <a:latin typeface="Times New Roman" panose="02020603050405020304" pitchFamily="18" charset="0"/>
                <a:cs typeface="Times New Roman" panose="02020603050405020304" pitchFamily="18" charset="0"/>
              </a:rPr>
              <a:t> </a:t>
            </a:r>
            <a:r>
              <a:rPr lang="en-US" altLang="zh-CN" sz="1800" b="1" i="1" dirty="0">
                <a:solidFill>
                  <a:srgbClr val="FF0000"/>
                </a:solidFill>
                <a:latin typeface="Times New Roman" panose="02020603050405020304" pitchFamily="18" charset="0"/>
                <a:cs typeface="Times New Roman" panose="02020603050405020304" pitchFamily="18" charset="0"/>
              </a:rPr>
              <a:t>+E</a:t>
            </a:r>
          </a:p>
          <a:p>
            <a:pPr eaLnBrk="1" hangingPunct="1">
              <a:spcBef>
                <a:spcPct val="0"/>
              </a:spcBef>
              <a:buClrTx/>
              <a:buSzTx/>
              <a:buFont typeface="Arial" panose="020B0604020202020204" pitchFamily="34" charset="0"/>
              <a:buNone/>
            </a:pPr>
            <a:r>
              <a:rPr lang="en-US" altLang="zh-CN" sz="1800" b="1" i="1" dirty="0">
                <a:solidFill>
                  <a:srgbClr val="FF0000"/>
                </a:solidFill>
                <a:latin typeface="Times New Roman" panose="02020603050405020304" pitchFamily="18" charset="0"/>
                <a:cs typeface="Times New Roman" panose="02020603050405020304" pitchFamily="18" charset="0"/>
              </a:rPr>
              <a:t>E→E</a:t>
            </a:r>
            <a:r>
              <a:rPr lang="en-US" altLang="zh-CN" sz="1800" b="1" i="1" dirty="0">
                <a:solidFill>
                  <a:srgbClr val="000000"/>
                </a:solidFill>
                <a:latin typeface="Times New Roman" panose="02020603050405020304" pitchFamily="18" charset="0"/>
                <a:cs typeface="Times New Roman" panose="02020603050405020304" pitchFamily="18" charset="0"/>
              </a:rPr>
              <a:t> </a:t>
            </a:r>
            <a:r>
              <a:rPr lang="en-US" altLang="zh-CN" sz="1800" b="1" i="1" dirty="0">
                <a:solidFill>
                  <a:srgbClr val="FF0000"/>
                </a:solidFill>
                <a:latin typeface="Times New Roman" panose="02020603050405020304" pitchFamily="18" charset="0"/>
                <a:cs typeface="Times New Roman" panose="02020603050405020304" pitchFamily="18" charset="0"/>
              </a:rPr>
              <a:t>·</a:t>
            </a:r>
            <a:r>
              <a:rPr lang="en-US" altLang="zh-CN" sz="1800" b="1" i="1" dirty="0">
                <a:solidFill>
                  <a:srgbClr val="000000"/>
                </a:solidFill>
                <a:latin typeface="Times New Roman" panose="02020603050405020304" pitchFamily="18" charset="0"/>
                <a:cs typeface="Times New Roman" panose="02020603050405020304" pitchFamily="18" charset="0"/>
              </a:rPr>
              <a:t> </a:t>
            </a:r>
            <a:r>
              <a:rPr lang="en-US" altLang="zh-CN" sz="1800" b="1" i="1" dirty="0">
                <a:solidFill>
                  <a:srgbClr val="FF0000"/>
                </a:solidFill>
                <a:latin typeface="Times New Roman" panose="02020603050405020304" pitchFamily="18" charset="0"/>
                <a:cs typeface="Times New Roman" panose="02020603050405020304" pitchFamily="18" charset="0"/>
              </a:rPr>
              <a:t>*E</a:t>
            </a:r>
            <a:endParaRPr lang="en-US" altLang="zh-CN" sz="2000" b="1" i="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7" name="Rectangle 3"/>
          <p:cNvSpPr>
            <a:spLocks noGrp="1" noChangeArrowheads="1"/>
          </p:cNvSpPr>
          <p:nvPr>
            <p:ph idx="1"/>
          </p:nvPr>
        </p:nvSpPr>
        <p:spPr>
          <a:xfrm>
            <a:off x="731838" y="987425"/>
            <a:ext cx="6792490" cy="3225800"/>
          </a:xfrm>
        </p:spPr>
        <p:txBody>
          <a:bodyPr/>
          <a:lstStyle/>
          <a:p>
            <a:pPr eaLnBrk="1" hangingPunct="1">
              <a:buClr>
                <a:schemeClr val="tx1"/>
              </a:buClr>
              <a:buFont typeface="Wingdings" panose="05000000000000000000" pitchFamily="2" charset="2"/>
              <a:buChar char="Ø"/>
            </a:pPr>
            <a:r>
              <a:rPr lang="en-US" altLang="zh-CN" sz="2800" b="1"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en-US" sz="2800" b="1" i="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if</a:t>
            </a:r>
            <a:r>
              <a:rPr lang="en-US" altLang="en-US" sz="2800" b="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en-US" sz="2800" b="1"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expr</a:t>
            </a:r>
            <a:r>
              <a:rPr lang="en-US"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en-US" sz="2800" b="1" i="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then</a:t>
            </a:r>
            <a:r>
              <a:rPr lang="en-US" altLang="en-US" sz="2800" b="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1"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endParaRPr lang="en-US" altLang="zh-CN" sz="2800" b="1"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lvl="1" eaLnBrk="1" hangingPunct="1">
              <a:buFont typeface="Wingdings" panose="05000000000000000000" pitchFamily="2" charset="2"/>
              <a:buNone/>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en-US" sz="2800" b="1" i="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if</a:t>
            </a:r>
            <a:r>
              <a:rPr lang="en-US" altLang="en-US" sz="2800" b="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en-US" sz="2800" b="1"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expr</a:t>
            </a:r>
            <a:r>
              <a:rPr lang="en-US"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en-US" sz="2800" b="1" i="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then</a:t>
            </a:r>
            <a:r>
              <a:rPr lang="en-US"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1"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r>
              <a:rPr lang="en-US"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en-US" sz="2800" b="1" i="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else</a:t>
            </a:r>
            <a:r>
              <a:rPr lang="en-US"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1"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p>
          <a:p>
            <a:pPr lvl="1" eaLnBrk="1" hangingPunct="1">
              <a:buFont typeface="Wingdings" panose="05000000000000000000" pitchFamily="2" charset="2"/>
              <a:buNone/>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other</a:t>
            </a:r>
            <a:endParaRPr lang="en-US"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eaLnBrk="1" hangingPunct="1">
              <a:buClr>
                <a:schemeClr val="tx1"/>
              </a:buClr>
              <a:buFont typeface="Wingdings" panose="05000000000000000000" pitchFamily="2" charset="2"/>
              <a:buChar char="Ø"/>
            </a:pPr>
            <a:endParaRPr lang="en-US" altLang="zh-CN" sz="2800" b="1"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Clr>
                <a:schemeClr val="tx1"/>
              </a:buClr>
              <a:buFont typeface="Wingdings" panose="05000000000000000000" pitchFamily="2" charset="2"/>
              <a:buChar char="Ø"/>
            </a:pPr>
            <a:r>
              <a:rPr lang="en-US" altLang="zh-CN" sz="2800" b="1"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en-US" sz="2800" b="1" i="1" dirty="0" err="1">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en-US" sz="2800" b="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1" i="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r>
              <a:rPr lang="en-US" altLang="en-US" sz="2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en-US" sz="2800" b="1" i="1" dirty="0" err="1">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en-US" sz="2800" b="1" i="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1"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r>
              <a:rPr lang="en-US" altLang="en-US" sz="2800" b="1"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en-US" sz="2800" b="1" i="1" dirty="0">
                <a:solidFill>
                  <a:srgbClr val="2D83F4"/>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a:t>
            </a:r>
            <a:r>
              <a:rPr lang="en-US" altLang="en-US" sz="2800" b="1"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1" i="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r>
              <a:rPr lang="en-US" altLang="en-US" sz="2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a</a:t>
            </a:r>
            <a:endParaRPr lang="en-US" altLang="zh-CN" sz="2800" b="1"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eaLnBrk="1" hangingPunct="1">
              <a:buFont typeface="Symbol" panose="05050102010706020507" pitchFamily="18" charset="2"/>
              <a:buChar char="•"/>
            </a:pPr>
            <a:endParaRPr lang="zh-CN" altLang="en-US" sz="2800" b="1" dirty="0">
              <a:solidFill>
                <a:schemeClr val="tx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86019" name="标题 1"/>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ea typeface="黑体" panose="02010609060101010101" pitchFamily="49" charset="-122"/>
              </a:rPr>
              <a:t>例：</a:t>
            </a:r>
            <a:r>
              <a:rPr lang="zh-CN" altLang="en-US" sz="3000">
                <a:solidFill>
                  <a:schemeClr val="tx1"/>
                </a:solidFill>
                <a:latin typeface="微软雅黑" panose="020B0503020204020204" pitchFamily="34" charset="-122"/>
                <a:ea typeface="微软雅黑" panose="020B0503020204020204" pitchFamily="34" charset="-122"/>
              </a:rPr>
              <a:t>二义性</a:t>
            </a:r>
            <a:r>
              <a:rPr lang="en-US" altLang="zh-CN" sz="3000" i="1">
                <a:solidFill>
                  <a:schemeClr val="tx1"/>
                </a:solidFill>
                <a:ea typeface="黑体" panose="02010609060101010101" pitchFamily="49" charset="-122"/>
                <a:cs typeface="Times New Roman" panose="02020603050405020304" pitchFamily="18" charset="0"/>
              </a:rPr>
              <a:t>if</a:t>
            </a:r>
            <a:r>
              <a:rPr lang="zh-CN" altLang="en-US" sz="3000" i="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000">
                <a:solidFill>
                  <a:schemeClr val="tx1"/>
                </a:solidFill>
                <a:latin typeface="微软雅黑" panose="020B0503020204020204" pitchFamily="34" charset="-122"/>
                <a:ea typeface="微软雅黑" panose="020B0503020204020204" pitchFamily="34" charset="-122"/>
              </a:rPr>
              <a:t>语句文法的</a:t>
            </a:r>
            <a:r>
              <a:rPr lang="en-US" altLang="zh-CN" sz="3000" i="1">
                <a:solidFill>
                  <a:schemeClr val="tx1"/>
                </a:solidFill>
                <a:ea typeface="微软雅黑" panose="020B0503020204020204" pitchFamily="34" charset="-122"/>
              </a:rPr>
              <a:t>LR</a:t>
            </a:r>
            <a:r>
              <a:rPr lang="zh-CN" altLang="en-US" sz="3000">
                <a:solidFill>
                  <a:schemeClr val="tx1"/>
                </a:solidFill>
                <a:latin typeface="微软雅黑" panose="020B0503020204020204" pitchFamily="34" charset="-122"/>
                <a:ea typeface="微软雅黑" panose="020B0503020204020204" pitchFamily="34" charset="-122"/>
              </a:rPr>
              <a:t>分析</a:t>
            </a:r>
          </a:p>
        </p:txBody>
      </p:sp>
      <p:sp>
        <p:nvSpPr>
          <p:cNvPr id="1004548" name="Rectangle 4"/>
          <p:cNvSpPr>
            <a:spLocks noChangeArrowheads="1"/>
          </p:cNvSpPr>
          <p:nvPr/>
        </p:nvSpPr>
        <p:spPr bwMode="auto">
          <a:xfrm>
            <a:off x="1763713" y="987425"/>
            <a:ext cx="2087562" cy="1079500"/>
          </a:xfrm>
          <a:prstGeom prst="rect">
            <a:avLst/>
          </a:prstGeom>
          <a:noFill/>
          <a:ln w="25400">
            <a:solidFill>
              <a:srgbClr val="FF0000"/>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endParaRPr lang="zh-CN" altLang="en-US" sz="1800">
              <a:solidFill>
                <a:schemeClr val="tx1"/>
              </a:solidFill>
              <a:latin typeface="Tahoma" panose="020B0604030504040204" pitchFamily="34" charset="0"/>
            </a:endParaRPr>
          </a:p>
        </p:txBody>
      </p:sp>
      <p:sp>
        <p:nvSpPr>
          <p:cNvPr id="1004549" name="Line 5"/>
          <p:cNvSpPr>
            <a:spLocks noChangeShapeType="1"/>
          </p:cNvSpPr>
          <p:nvPr/>
        </p:nvSpPr>
        <p:spPr bwMode="auto">
          <a:xfrm flipH="1">
            <a:off x="3886993" y="885853"/>
            <a:ext cx="1368425" cy="11588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4550" name="Rectangle 6"/>
          <p:cNvSpPr>
            <a:spLocks noChangeArrowheads="1"/>
          </p:cNvSpPr>
          <p:nvPr/>
        </p:nvSpPr>
        <p:spPr bwMode="auto">
          <a:xfrm>
            <a:off x="5148263" y="742184"/>
            <a:ext cx="4318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 typeface="Arial" panose="020B0604020202020204" pitchFamily="34" charset="0"/>
              <a:buNone/>
            </a:pPr>
            <a:r>
              <a:rPr lang="en-US" altLang="zh-CN" sz="2500" b="1" i="1">
                <a:solidFill>
                  <a:srgbClr val="FF0000"/>
                </a:solidFill>
                <a:latin typeface="Times New Roman" panose="02020603050405020304" pitchFamily="18" charset="0"/>
                <a:cs typeface="Times New Roman" panose="02020603050405020304" pitchFamily="18" charset="0"/>
              </a:rPr>
              <a:t>i</a:t>
            </a:r>
          </a:p>
        </p:txBody>
      </p:sp>
      <p:sp>
        <p:nvSpPr>
          <p:cNvPr id="7" name="Line 5"/>
          <p:cNvSpPr>
            <a:spLocks noChangeShapeType="1"/>
          </p:cNvSpPr>
          <p:nvPr/>
        </p:nvSpPr>
        <p:spPr bwMode="auto">
          <a:xfrm flipH="1" flipV="1">
            <a:off x="4344988" y="1924050"/>
            <a:ext cx="1019175" cy="33655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Rectangle 6"/>
          <p:cNvSpPr>
            <a:spLocks noChangeArrowheads="1"/>
          </p:cNvSpPr>
          <p:nvPr/>
        </p:nvSpPr>
        <p:spPr bwMode="auto">
          <a:xfrm>
            <a:off x="5286375" y="2101850"/>
            <a:ext cx="431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 typeface="Arial" panose="020B0604020202020204" pitchFamily="34" charset="0"/>
              <a:buNone/>
            </a:pPr>
            <a:r>
              <a:rPr lang="en-US" altLang="zh-CN" sz="2500" b="1" i="1">
                <a:solidFill>
                  <a:srgbClr val="FF0000"/>
                </a:solidFill>
                <a:latin typeface="Times New Roman" panose="02020603050405020304" pitchFamily="18" charset="0"/>
                <a:cs typeface="Times New Roman" panose="02020603050405020304" pitchFamily="18" charset="0"/>
              </a:rPr>
              <a:t>e</a:t>
            </a:r>
          </a:p>
        </p:txBody>
      </p:sp>
      <p:sp>
        <p:nvSpPr>
          <p:cNvPr id="9" name="Line 5"/>
          <p:cNvSpPr>
            <a:spLocks noChangeShapeType="1"/>
          </p:cNvSpPr>
          <p:nvPr/>
        </p:nvSpPr>
        <p:spPr bwMode="auto">
          <a:xfrm flipH="1" flipV="1">
            <a:off x="2554288" y="2355850"/>
            <a:ext cx="1296987" cy="265113"/>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6"/>
          <p:cNvSpPr>
            <a:spLocks noChangeArrowheads="1"/>
          </p:cNvSpPr>
          <p:nvPr/>
        </p:nvSpPr>
        <p:spPr bwMode="auto">
          <a:xfrm>
            <a:off x="3773488" y="2462213"/>
            <a:ext cx="4318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gn="ctr" eaLnBrk="1" hangingPunct="1">
              <a:spcBef>
                <a:spcPct val="0"/>
              </a:spcBef>
              <a:buClrTx/>
              <a:buSzTx/>
              <a:buFont typeface="Arial" panose="020B0604020202020204" pitchFamily="34" charset="0"/>
              <a:buNone/>
            </a:pPr>
            <a:r>
              <a:rPr lang="en-US" altLang="zh-CN" sz="2500" b="1" i="1">
                <a:solidFill>
                  <a:srgbClr val="FF0000"/>
                </a:solidFill>
                <a:latin typeface="Times New Roman" panose="02020603050405020304" pitchFamily="18" charset="0"/>
                <a:cs typeface="Times New Roman" panose="02020603050405020304" pitchFamily="18" charset="0"/>
              </a:rPr>
              <a:t>a</a:t>
            </a:r>
          </a:p>
        </p:txBody>
      </p:sp>
      <p:sp>
        <p:nvSpPr>
          <p:cNvPr id="2" name="灯片编号占位符 1">
            <a:extLst>
              <a:ext uri="{FF2B5EF4-FFF2-40B4-BE49-F238E27FC236}">
                <a16:creationId xmlns:a16="http://schemas.microsoft.com/office/drawing/2014/main" id="{836E19D1-0D10-4B64-8B65-B832DD6375E8}"/>
              </a:ext>
            </a:extLst>
          </p:cNvPr>
          <p:cNvSpPr>
            <a:spLocks noGrp="1"/>
          </p:cNvSpPr>
          <p:nvPr>
            <p:ph type="sldNum" sz="quarter" idx="12"/>
          </p:nvPr>
        </p:nvSpPr>
        <p:spPr/>
        <p:txBody>
          <a:bodyPr/>
          <a:lstStyle/>
          <a:p>
            <a:pPr>
              <a:defRPr/>
            </a:pPr>
            <a:fld id="{76D20AB1-C80E-44EB-B890-88EEF3B3DC08}" type="slidenum">
              <a:rPr lang="zh-CN" altLang="en-US" smtClean="0"/>
              <a:pPr>
                <a:defRPr/>
              </a:pPr>
              <a:t>39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04548"/>
                                        </p:tgtEl>
                                        <p:attrNameLst>
                                          <p:attrName>style.visibility</p:attrName>
                                        </p:attrNameLst>
                                      </p:cBhvr>
                                      <p:to>
                                        <p:strVal val="visible"/>
                                      </p:to>
                                    </p:set>
                                    <p:anim calcmode="lin" valueType="num">
                                      <p:cBhvr>
                                        <p:cTn id="7" dur="500" fill="hold"/>
                                        <p:tgtEl>
                                          <p:spTgt spid="1004548"/>
                                        </p:tgtEl>
                                        <p:attrNameLst>
                                          <p:attrName>ppt_w</p:attrName>
                                        </p:attrNameLst>
                                      </p:cBhvr>
                                      <p:tavLst>
                                        <p:tav tm="0">
                                          <p:val>
                                            <p:fltVal val="0"/>
                                          </p:val>
                                        </p:tav>
                                        <p:tav tm="100000">
                                          <p:val>
                                            <p:strVal val="#ppt_w"/>
                                          </p:val>
                                        </p:tav>
                                      </p:tavLst>
                                    </p:anim>
                                    <p:anim calcmode="lin" valueType="num">
                                      <p:cBhvr>
                                        <p:cTn id="8" dur="500" fill="hold"/>
                                        <p:tgtEl>
                                          <p:spTgt spid="1004548"/>
                                        </p:tgtEl>
                                        <p:attrNameLst>
                                          <p:attrName>ppt_h</p:attrName>
                                        </p:attrNameLst>
                                      </p:cBhvr>
                                      <p:tavLst>
                                        <p:tav tm="0">
                                          <p:val>
                                            <p:fltVal val="0"/>
                                          </p:val>
                                        </p:tav>
                                        <p:tav tm="100000">
                                          <p:val>
                                            <p:strVal val="#ppt_h"/>
                                          </p:val>
                                        </p:tav>
                                      </p:tavLst>
                                    </p:anim>
                                    <p:animEffect transition="in" filter="fade">
                                      <p:cBhvr>
                                        <p:cTn id="9" dur="500"/>
                                        <p:tgtEl>
                                          <p:spTgt spid="100454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04549"/>
                                        </p:tgtEl>
                                        <p:attrNameLst>
                                          <p:attrName>style.visibility</p:attrName>
                                        </p:attrNameLst>
                                      </p:cBhvr>
                                      <p:to>
                                        <p:strVal val="visible"/>
                                      </p:to>
                                    </p:set>
                                    <p:anim calcmode="lin" valueType="num">
                                      <p:cBhvr>
                                        <p:cTn id="12" dur="500" fill="hold"/>
                                        <p:tgtEl>
                                          <p:spTgt spid="1004549"/>
                                        </p:tgtEl>
                                        <p:attrNameLst>
                                          <p:attrName>ppt_w</p:attrName>
                                        </p:attrNameLst>
                                      </p:cBhvr>
                                      <p:tavLst>
                                        <p:tav tm="0">
                                          <p:val>
                                            <p:fltVal val="0"/>
                                          </p:val>
                                        </p:tav>
                                        <p:tav tm="100000">
                                          <p:val>
                                            <p:strVal val="#ppt_w"/>
                                          </p:val>
                                        </p:tav>
                                      </p:tavLst>
                                    </p:anim>
                                    <p:anim calcmode="lin" valueType="num">
                                      <p:cBhvr>
                                        <p:cTn id="13" dur="500" fill="hold"/>
                                        <p:tgtEl>
                                          <p:spTgt spid="1004549"/>
                                        </p:tgtEl>
                                        <p:attrNameLst>
                                          <p:attrName>ppt_h</p:attrName>
                                        </p:attrNameLst>
                                      </p:cBhvr>
                                      <p:tavLst>
                                        <p:tav tm="0">
                                          <p:val>
                                            <p:fltVal val="0"/>
                                          </p:val>
                                        </p:tav>
                                        <p:tav tm="100000">
                                          <p:val>
                                            <p:strVal val="#ppt_h"/>
                                          </p:val>
                                        </p:tav>
                                      </p:tavLst>
                                    </p:anim>
                                    <p:animEffect transition="in" filter="fade">
                                      <p:cBhvr>
                                        <p:cTn id="14" dur="500"/>
                                        <p:tgtEl>
                                          <p:spTgt spid="100454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04550"/>
                                        </p:tgtEl>
                                        <p:attrNameLst>
                                          <p:attrName>style.visibility</p:attrName>
                                        </p:attrNameLst>
                                      </p:cBhvr>
                                      <p:to>
                                        <p:strVal val="visible"/>
                                      </p:to>
                                    </p:set>
                                    <p:anim calcmode="lin" valueType="num">
                                      <p:cBhvr>
                                        <p:cTn id="17" dur="500" fill="hold"/>
                                        <p:tgtEl>
                                          <p:spTgt spid="1004550"/>
                                        </p:tgtEl>
                                        <p:attrNameLst>
                                          <p:attrName>ppt_w</p:attrName>
                                        </p:attrNameLst>
                                      </p:cBhvr>
                                      <p:tavLst>
                                        <p:tav tm="0">
                                          <p:val>
                                            <p:fltVal val="0"/>
                                          </p:val>
                                        </p:tav>
                                        <p:tav tm="100000">
                                          <p:val>
                                            <p:strVal val="#ppt_w"/>
                                          </p:val>
                                        </p:tav>
                                      </p:tavLst>
                                    </p:anim>
                                    <p:anim calcmode="lin" valueType="num">
                                      <p:cBhvr>
                                        <p:cTn id="18" dur="500" fill="hold"/>
                                        <p:tgtEl>
                                          <p:spTgt spid="1004550"/>
                                        </p:tgtEl>
                                        <p:attrNameLst>
                                          <p:attrName>ppt_h</p:attrName>
                                        </p:attrNameLst>
                                      </p:cBhvr>
                                      <p:tavLst>
                                        <p:tav tm="0">
                                          <p:val>
                                            <p:fltVal val="0"/>
                                          </p:val>
                                        </p:tav>
                                        <p:tav tm="100000">
                                          <p:val>
                                            <p:strVal val="#ppt_h"/>
                                          </p:val>
                                        </p:tav>
                                      </p:tavLst>
                                    </p:anim>
                                    <p:animEffect transition="in" filter="fade">
                                      <p:cBhvr>
                                        <p:cTn id="19" dur="500"/>
                                        <p:tgtEl>
                                          <p:spTgt spid="100455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3" presetClass="entr" presetSubtype="16" fill="hold" nodeType="clickEffect">
                                  <p:stCondLst>
                                    <p:cond delay="0"/>
                                  </p:stCondLst>
                                  <p:childTnLst>
                                    <p:set>
                                      <p:cBhvr>
                                        <p:cTn id="43" dur="1" fill="hold">
                                          <p:stCondLst>
                                            <p:cond delay="0"/>
                                          </p:stCondLst>
                                        </p:cTn>
                                        <p:tgtEl>
                                          <p:spTgt spid="1004547">
                                            <p:txEl>
                                              <p:pRg st="4" end="4"/>
                                            </p:txEl>
                                          </p:spTgt>
                                        </p:tgtEl>
                                        <p:attrNameLst>
                                          <p:attrName>style.visibility</p:attrName>
                                        </p:attrNameLst>
                                      </p:cBhvr>
                                      <p:to>
                                        <p:strVal val="visible"/>
                                      </p:to>
                                    </p:set>
                                    <p:anim calcmode="lin" valueType="num">
                                      <p:cBhvr>
                                        <p:cTn id="44" dur="500" fill="hold"/>
                                        <p:tgtEl>
                                          <p:spTgt spid="1004547">
                                            <p:txEl>
                                              <p:pRg st="4" end="4"/>
                                            </p:txEl>
                                          </p:spTgt>
                                        </p:tgtEl>
                                        <p:attrNameLst>
                                          <p:attrName>ppt_w</p:attrName>
                                        </p:attrNameLst>
                                      </p:cBhvr>
                                      <p:tavLst>
                                        <p:tav tm="0">
                                          <p:val>
                                            <p:fltVal val="0"/>
                                          </p:val>
                                        </p:tav>
                                        <p:tav tm="100000">
                                          <p:val>
                                            <p:strVal val="#ppt_w"/>
                                          </p:val>
                                        </p:tav>
                                      </p:tavLst>
                                    </p:anim>
                                    <p:anim calcmode="lin" valueType="num">
                                      <p:cBhvr>
                                        <p:cTn id="45" dur="500" fill="hold"/>
                                        <p:tgtEl>
                                          <p:spTgt spid="1004547">
                                            <p:txEl>
                                              <p:pRg st="4" end="4"/>
                                            </p:txEl>
                                          </p:spTgt>
                                        </p:tgtEl>
                                        <p:attrNameLst>
                                          <p:attrName>ppt_h</p:attrName>
                                        </p:attrNameLst>
                                      </p:cBhvr>
                                      <p:tavLst>
                                        <p:tav tm="0">
                                          <p:val>
                                            <p:fltVal val="0"/>
                                          </p:val>
                                        </p:tav>
                                        <p:tav tm="100000">
                                          <p:val>
                                            <p:strVal val="#ppt_h"/>
                                          </p:val>
                                        </p:tav>
                                      </p:tavLst>
                                    </p:anim>
                                    <p:animEffect transition="in" filter="fade">
                                      <p:cBhvr>
                                        <p:cTn id="46" dur="500"/>
                                        <p:tgtEl>
                                          <p:spTgt spid="1004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8" grpId="0" animBg="1"/>
      <p:bldP spid="1004549" grpId="0" animBg="1"/>
      <p:bldP spid="1004550" grpId="0"/>
      <p:bldP spid="7" grpId="0" animBg="1"/>
      <p:bldP spid="8" grpId="0"/>
      <p:bldP spid="9" grpId="0" animBg="1"/>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4"/>
          <p:cNvSpPr>
            <a:spLocks noGrp="1" noChangeArrowheads="1"/>
          </p:cNvSpPr>
          <p:nvPr>
            <p:ph type="title"/>
          </p:nvPr>
        </p:nvSpPr>
        <p:spPr>
          <a:xfrm>
            <a:off x="755650" y="268288"/>
            <a:ext cx="7931150" cy="358775"/>
          </a:xfrm>
        </p:spPr>
        <p:txBody>
          <a:bodyPr lIns="92075" tIns="46038" rIns="92075" bIns="46038"/>
          <a:lstStyle/>
          <a:p>
            <a:pPr eaLnBrk="1" hangingPunct="1"/>
            <a:r>
              <a:rPr lang="zh-CN" altLang="en-US" sz="3000" dirty="0">
                <a:solidFill>
                  <a:schemeClr val="tx1"/>
                </a:solidFill>
                <a:latin typeface="微软雅黑" panose="020B0503020204020204" pitchFamily="34" charset="-122"/>
                <a:ea typeface="微软雅黑" panose="020B0503020204020204" pitchFamily="34" charset="-122"/>
              </a:rPr>
              <a:t>表达式文法的</a:t>
            </a:r>
            <a:r>
              <a:rPr lang="en-US" altLang="zh-CN" sz="3000" i="1" dirty="0">
                <a:solidFill>
                  <a:schemeClr val="tx1"/>
                </a:solidFill>
                <a:ea typeface="黑体" panose="02010609060101010101" pitchFamily="49" charset="-122"/>
              </a:rPr>
              <a:t>SLR</a:t>
            </a:r>
            <a:r>
              <a:rPr lang="zh-CN" altLang="en-US" sz="3000" dirty="0">
                <a:solidFill>
                  <a:schemeClr val="tx1"/>
                </a:solidFill>
                <a:latin typeface="微软雅黑" panose="020B0503020204020204" pitchFamily="34" charset="-122"/>
                <a:ea typeface="微软雅黑" panose="020B0503020204020204" pitchFamily="34" charset="-122"/>
              </a:rPr>
              <a:t>分析表</a:t>
            </a:r>
          </a:p>
        </p:txBody>
      </p:sp>
      <p:graphicFrame>
        <p:nvGraphicFramePr>
          <p:cNvPr id="51202" name="表格 51201"/>
          <p:cNvGraphicFramePr/>
          <p:nvPr>
            <p:extLst>
              <p:ext uri="{D42A27DB-BD31-4B8C-83A1-F6EECF244321}">
                <p14:modId xmlns:p14="http://schemas.microsoft.com/office/powerpoint/2010/main" val="3475361369"/>
              </p:ext>
            </p:extLst>
          </p:nvPr>
        </p:nvGraphicFramePr>
        <p:xfrm>
          <a:off x="2627784" y="713705"/>
          <a:ext cx="6131025" cy="4378325"/>
        </p:xfrm>
        <a:graphic>
          <a:graphicData uri="http://schemas.openxmlformats.org/drawingml/2006/table">
            <a:tbl>
              <a:tblPr/>
              <a:tblGrid>
                <a:gridCol w="743418">
                  <a:extLst>
                    <a:ext uri="{9D8B030D-6E8A-4147-A177-3AD203B41FA5}">
                      <a16:colId xmlns:a16="http://schemas.microsoft.com/office/drawing/2014/main" val="20000"/>
                    </a:ext>
                  </a:extLst>
                </a:gridCol>
                <a:gridCol w="566660">
                  <a:extLst>
                    <a:ext uri="{9D8B030D-6E8A-4147-A177-3AD203B41FA5}">
                      <a16:colId xmlns:a16="http://schemas.microsoft.com/office/drawing/2014/main" val="20001"/>
                    </a:ext>
                  </a:extLst>
                </a:gridCol>
                <a:gridCol w="571859">
                  <a:extLst>
                    <a:ext uri="{9D8B030D-6E8A-4147-A177-3AD203B41FA5}">
                      <a16:colId xmlns:a16="http://schemas.microsoft.com/office/drawing/2014/main" val="20002"/>
                    </a:ext>
                  </a:extLst>
                </a:gridCol>
                <a:gridCol w="632512">
                  <a:extLst>
                    <a:ext uri="{9D8B030D-6E8A-4147-A177-3AD203B41FA5}">
                      <a16:colId xmlns:a16="http://schemas.microsoft.com/office/drawing/2014/main" val="20003"/>
                    </a:ext>
                  </a:extLst>
                </a:gridCol>
                <a:gridCol w="551064">
                  <a:extLst>
                    <a:ext uri="{9D8B030D-6E8A-4147-A177-3AD203B41FA5}">
                      <a16:colId xmlns:a16="http://schemas.microsoft.com/office/drawing/2014/main" val="20004"/>
                    </a:ext>
                  </a:extLst>
                </a:gridCol>
                <a:gridCol w="540667">
                  <a:extLst>
                    <a:ext uri="{9D8B030D-6E8A-4147-A177-3AD203B41FA5}">
                      <a16:colId xmlns:a16="http://schemas.microsoft.com/office/drawing/2014/main" val="20005"/>
                    </a:ext>
                  </a:extLst>
                </a:gridCol>
                <a:gridCol w="571859">
                  <a:extLst>
                    <a:ext uri="{9D8B030D-6E8A-4147-A177-3AD203B41FA5}">
                      <a16:colId xmlns:a16="http://schemas.microsoft.com/office/drawing/2014/main" val="20006"/>
                    </a:ext>
                  </a:extLst>
                </a:gridCol>
                <a:gridCol w="616915">
                  <a:extLst>
                    <a:ext uri="{9D8B030D-6E8A-4147-A177-3AD203B41FA5}">
                      <a16:colId xmlns:a16="http://schemas.microsoft.com/office/drawing/2014/main" val="20007"/>
                    </a:ext>
                  </a:extLst>
                </a:gridCol>
                <a:gridCol w="707026">
                  <a:extLst>
                    <a:ext uri="{9D8B030D-6E8A-4147-A177-3AD203B41FA5}">
                      <a16:colId xmlns:a16="http://schemas.microsoft.com/office/drawing/2014/main" val="20008"/>
                    </a:ext>
                  </a:extLst>
                </a:gridCol>
                <a:gridCol w="629045">
                  <a:extLst>
                    <a:ext uri="{9D8B030D-6E8A-4147-A177-3AD203B41FA5}">
                      <a16:colId xmlns:a16="http://schemas.microsoft.com/office/drawing/2014/main" val="20009"/>
                    </a:ext>
                  </a:extLst>
                </a:gridCol>
              </a:tblGrid>
              <a:tr h="312738">
                <a:tc rowSpan="2">
                  <a:txBody>
                    <a:bodyPr/>
                    <a:lstStyle/>
                    <a:p>
                      <a:pPr lvl="0" algn="ctr" eaLnBrk="1" hangingPunct="1">
                        <a:buNone/>
                      </a:pPr>
                      <a:r>
                        <a:rPr lang="zh-CN" altLang="en-US" b="1" dirty="0">
                          <a:solidFill>
                            <a:srgbClr val="000000"/>
                          </a:solidFill>
                          <a:latin typeface="华文楷体" panose="02010600040101010101" pitchFamily="2" charset="-122"/>
                          <a:ea typeface="华文楷体" panose="02010600040101010101" pitchFamily="2" charset="-122"/>
                        </a:rPr>
                        <a:t>状态</a:t>
                      </a:r>
                    </a:p>
                  </a:txBody>
                  <a:tcPr marL="91438" marR="91438" marT="34288" marB="34288"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gridSpan="6">
                  <a:txBody>
                    <a:bodyPr/>
                    <a:lstStyle/>
                    <a:p>
                      <a:pPr lvl="0" algn="ctr" eaLnBrk="1" hangingPunct="1">
                        <a:buNone/>
                      </a:pPr>
                      <a:r>
                        <a:rPr lang="en-US" altLang="zh-CN" sz="1600" b="1" i="1" dirty="0">
                          <a:latin typeface="Times New Roman" panose="02020603050405020304" pitchFamily="18" charset="0"/>
                          <a:ea typeface="楷体" panose="02010609060101010101" pitchFamily="49" charset="-122"/>
                        </a:rPr>
                        <a:t>ACTION</a:t>
                      </a:r>
                      <a:endParaRPr lang="zh-CN" altLang="en-US" sz="1600" b="1" i="1" dirty="0">
                        <a:latin typeface="Times New Roman" panose="02020603050405020304" pitchFamily="18" charset="0"/>
                        <a:ea typeface="楷体" panose="02010609060101010101" pitchFamily="49"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3">
                  <a:txBody>
                    <a:bodyPr/>
                    <a:lstStyle/>
                    <a:p>
                      <a:pPr lvl="0" algn="ctr" eaLnBrk="1" hangingPunct="1">
                        <a:buNone/>
                      </a:pPr>
                      <a:r>
                        <a:rPr lang="en-US" altLang="zh-CN" sz="1600" b="1" i="1">
                          <a:latin typeface="Times New Roman" panose="02020603050405020304" pitchFamily="18" charset="0"/>
                          <a:ea typeface="楷体" panose="02010609060101010101" pitchFamily="49" charset="-122"/>
                        </a:rPr>
                        <a:t>GOTO</a:t>
                      </a:r>
                      <a:endParaRPr lang="zh-CN" altLang="en-US" sz="1600" b="1" i="1">
                        <a:latin typeface="Times New Roman" panose="02020603050405020304" pitchFamily="18" charset="0"/>
                        <a:ea typeface="楷体" panose="02010609060101010101" pitchFamily="49"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12737">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id</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zh-CN" altLang="en-US" sz="1600" b="1">
                          <a:latin typeface="华文楷体" panose="02010600040101010101" pitchFamily="2" charset="-122"/>
                          <a:ea typeface="华文楷体" panose="02010600040101010101" pitchFamily="2" charset="-122"/>
                        </a:rPr>
                        <a:t>＋</a:t>
                      </a: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a:t>
                      </a:r>
                      <a:endParaRPr lang="zh-CN" altLang="en-US" sz="1600" b="1">
                        <a:latin typeface="Times New Roman" panose="02020603050405020304" pitchFamily="18" charset="0"/>
                        <a:ea typeface="楷体_GB2312" panose="02010609030101010101" pitchFamily="49"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zh-CN" altLang="en-US" sz="1600" b="1">
                          <a:latin typeface="Times New Roman" panose="02020603050405020304" pitchFamily="18" charset="0"/>
                          <a:ea typeface="华文楷体" panose="02010600040101010101" pitchFamily="2" charset="-122"/>
                        </a:rPr>
                        <a:t>（</a:t>
                      </a: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zh-CN" altLang="en-US" sz="1600" b="1">
                          <a:latin typeface="Times New Roman" panose="02020603050405020304" pitchFamily="18" charset="0"/>
                          <a:ea typeface="华文楷体" panose="02010600040101010101" pitchFamily="2" charset="-122"/>
                        </a:rPr>
                        <a:t>）</a:t>
                      </a: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600" b="1">
                          <a:latin typeface="华文楷体" panose="02010600040101010101" pitchFamily="2" charset="-122"/>
                          <a:ea typeface="Times New Roman" panose="02020603050405020304" pitchFamily="18" charset="0"/>
                        </a:rPr>
                        <a:t>$</a:t>
                      </a:r>
                      <a:r>
                        <a:rPr lang="en-US" altLang="zh-CN" sz="1600" b="1">
                          <a:latin typeface="Times New Roman" panose="02020603050405020304" pitchFamily="18" charset="0"/>
                          <a:ea typeface="Times New Roman" panose="02020603050405020304" pitchFamily="18" charset="0"/>
                        </a:rPr>
                        <a:t> </a:t>
                      </a:r>
                      <a:endParaRPr lang="zh-CN" altLang="en-US" sz="1600" b="1">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600" b="1" i="1">
                          <a:latin typeface="Times New Roman" panose="02020603050405020304" pitchFamily="18" charset="0"/>
                          <a:ea typeface="楷体" panose="02010609060101010101" pitchFamily="49" charset="-122"/>
                        </a:rPr>
                        <a:t>E</a:t>
                      </a:r>
                      <a:endParaRPr lang="zh-CN" altLang="en-US" sz="1600" b="1" i="1">
                        <a:latin typeface="Times New Roman" panose="02020603050405020304" pitchFamily="18" charset="0"/>
                        <a:ea typeface="楷体" panose="02010609060101010101" pitchFamily="49"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600" b="1" i="1">
                          <a:latin typeface="Times New Roman" panose="02020603050405020304" pitchFamily="18" charset="0"/>
                          <a:ea typeface="楷体" panose="02010609060101010101" pitchFamily="49" charset="-122"/>
                        </a:rPr>
                        <a:t>T</a:t>
                      </a:r>
                      <a:endParaRPr lang="zh-CN" altLang="en-US" sz="1600" b="1" i="1">
                        <a:latin typeface="Times New Roman" panose="02020603050405020304" pitchFamily="18" charset="0"/>
                        <a:ea typeface="楷体" panose="02010609060101010101" pitchFamily="49"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600" b="1" i="1">
                          <a:solidFill>
                            <a:srgbClr val="000000"/>
                          </a:solidFill>
                          <a:latin typeface="Times New Roman" panose="02020603050405020304" pitchFamily="18" charset="0"/>
                          <a:ea typeface="宋体" panose="02010600030101010101" pitchFamily="2" charset="-122"/>
                        </a:rPr>
                        <a:t>F</a:t>
                      </a:r>
                      <a:endParaRPr lang="zh-CN" altLang="en-US" sz="1600" b="1" i="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0</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s5</a:t>
                      </a:r>
                      <a:r>
                        <a:rPr lang="en-US" altLang="zh-CN" sz="1600" b="1">
                          <a:solidFill>
                            <a:schemeClr val="folHlink"/>
                          </a:solidFill>
                          <a:latin typeface="宋体" panose="02010600030101010101" pitchFamily="2" charset="-122"/>
                          <a:ea typeface="Times New Roman" panose="02020603050405020304" pitchFamily="18" charset="0"/>
                        </a:rPr>
                        <a:t> </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s4</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2</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3</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s6</a:t>
                      </a:r>
                      <a:endParaRPr lang="zh-CN" altLang="en-US" sz="1600" b="1">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acc</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lvl="0" algn="ctr" eaLnBrk="1" hangingPunct="1">
                        <a:buNone/>
                      </a:pPr>
                      <a:r>
                        <a:rPr lang="en-US" altLang="zh-CN" sz="1600" b="1" dirty="0">
                          <a:solidFill>
                            <a:srgbClr val="FF0000"/>
                          </a:solidFill>
                          <a:latin typeface="Times New Roman" panose="02020603050405020304" pitchFamily="18" charset="0"/>
                          <a:ea typeface="宋体" panose="02010600030101010101" pitchFamily="2" charset="-122"/>
                        </a:rPr>
                        <a:t>2</a:t>
                      </a:r>
                      <a:endParaRPr lang="zh-CN" altLang="en-US" sz="1600" b="1" dirty="0">
                        <a:solidFill>
                          <a:srgbClr val="FF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chemeClr val="folHlink"/>
                          </a:solidFill>
                          <a:latin typeface="宋体" panose="02010600030101010101" pitchFamily="2" charset="-122"/>
                          <a:ea typeface="Times New Roman" panose="02020603050405020304" pitchFamily="18" charset="0"/>
                        </a:rPr>
                        <a:t> </a:t>
                      </a:r>
                      <a:endParaRPr lang="zh-CN" altLang="en-US" sz="1600" b="1" dirty="0">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rgbClr val="FF0000"/>
                          </a:solidFill>
                          <a:latin typeface="Times New Roman" panose="02020603050405020304" pitchFamily="18" charset="0"/>
                          <a:ea typeface="Times New Roman" panose="02020603050405020304" pitchFamily="18" charset="0"/>
                        </a:rPr>
                        <a:t>r2</a:t>
                      </a:r>
                      <a:endParaRPr lang="zh-CN" altLang="en-US" sz="1600" b="1" dirty="0">
                        <a:solidFill>
                          <a:srgbClr val="FF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600" b="1" dirty="0">
                          <a:solidFill>
                            <a:srgbClr val="FF0000"/>
                          </a:solidFill>
                          <a:latin typeface="Times New Roman" pitchFamily="18" charset="0"/>
                          <a:ea typeface="+mn-ea"/>
                          <a:cs typeface="Times New Roman" pitchFamily="18" charset="0"/>
                        </a:rPr>
                        <a:t>s7</a:t>
                      </a:r>
                      <a:endParaRPr lang="zh-CN" altLang="en-US" sz="1600" b="1" dirty="0">
                        <a:solidFill>
                          <a:srgbClr val="FF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600" b="1" dirty="0">
                        <a:solidFill>
                          <a:srgbClr val="FF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rgbClr val="FF0000"/>
                          </a:solidFill>
                          <a:latin typeface="Times New Roman" panose="02020603050405020304" pitchFamily="18" charset="0"/>
                          <a:ea typeface="Times New Roman" panose="02020603050405020304" pitchFamily="18" charset="0"/>
                        </a:rPr>
                        <a:t>r2</a:t>
                      </a:r>
                      <a:endParaRPr lang="zh-CN" altLang="en-US" sz="1600" b="1" dirty="0">
                        <a:solidFill>
                          <a:srgbClr val="FF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rgbClr val="FF0000"/>
                          </a:solidFill>
                          <a:latin typeface="Times New Roman" panose="02020603050405020304" pitchFamily="18" charset="0"/>
                          <a:ea typeface="Times New Roman" panose="02020603050405020304" pitchFamily="18" charset="0"/>
                        </a:rPr>
                        <a:t>r2</a:t>
                      </a:r>
                      <a:endParaRPr lang="zh-CN" altLang="en-US" sz="1600" b="1" dirty="0">
                        <a:solidFill>
                          <a:srgbClr val="FF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extLst>
                  <a:ext uri="{0D108BD9-81ED-4DB2-BD59-A6C34878D82A}">
                    <a16:rowId xmlns:a16="http://schemas.microsoft.com/office/drawing/2014/main" val="10004"/>
                  </a:ext>
                </a:extLst>
              </a:tr>
              <a:tr h="312737">
                <a:tc>
                  <a:txBody>
                    <a:bodyPr/>
                    <a:lstStyle/>
                    <a:p>
                      <a:pPr lvl="0" algn="ctr" eaLnBrk="1" hangingPunct="1">
                        <a:buNone/>
                      </a:pPr>
                      <a:r>
                        <a:rPr lang="en-US" altLang="zh-CN" sz="1600" b="1" dirty="0">
                          <a:solidFill>
                            <a:srgbClr val="0000FF"/>
                          </a:solidFill>
                          <a:latin typeface="Times New Roman" panose="02020603050405020304" pitchFamily="18" charset="0"/>
                          <a:ea typeface="宋体" panose="02010600030101010101" pitchFamily="2" charset="-122"/>
                        </a:rPr>
                        <a:t>3</a:t>
                      </a:r>
                      <a:endParaRPr lang="zh-CN" altLang="en-US" sz="1600" b="1" dirty="0">
                        <a:solidFill>
                          <a:srgbClr val="0000FF"/>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chemeClr val="folHlink"/>
                          </a:solidFill>
                          <a:latin typeface="宋体" panose="02010600030101010101" pitchFamily="2" charset="-122"/>
                          <a:ea typeface="Times New Roman" panose="02020603050405020304" pitchFamily="18" charset="0"/>
                        </a:rPr>
                        <a:t> </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dirty="0">
                          <a:solidFill>
                            <a:srgbClr val="0000FF"/>
                          </a:solidFill>
                          <a:latin typeface="Times New Roman" panose="02020603050405020304" pitchFamily="18" charset="0"/>
                          <a:ea typeface="Times New Roman" panose="02020603050405020304" pitchFamily="18" charset="0"/>
                        </a:rPr>
                        <a:t>r4</a:t>
                      </a:r>
                      <a:endParaRPr lang="zh-CN" altLang="en-US" sz="1600" b="1" dirty="0">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dirty="0">
                          <a:solidFill>
                            <a:srgbClr val="0000FF"/>
                          </a:solidFill>
                          <a:latin typeface="Times New Roman" panose="02020603050405020304" pitchFamily="18" charset="0"/>
                          <a:ea typeface="Times New Roman" panose="02020603050405020304" pitchFamily="18" charset="0"/>
                        </a:rPr>
                        <a:t>r4</a:t>
                      </a:r>
                      <a:endParaRPr lang="zh-CN" altLang="en-US" sz="1600" b="1" dirty="0">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dirty="0">
                        <a:solidFill>
                          <a:srgbClr val="0000FF"/>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dirty="0">
                          <a:solidFill>
                            <a:srgbClr val="0000FF"/>
                          </a:solidFill>
                          <a:latin typeface="Times New Roman" panose="02020603050405020304" pitchFamily="18" charset="0"/>
                          <a:ea typeface="Times New Roman" panose="02020603050405020304" pitchFamily="18" charset="0"/>
                        </a:rPr>
                        <a:t>r4</a:t>
                      </a:r>
                      <a:endParaRPr lang="zh-CN" altLang="en-US" sz="1600" b="1" dirty="0">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dirty="0">
                          <a:solidFill>
                            <a:srgbClr val="0000FF"/>
                          </a:solidFill>
                          <a:latin typeface="Times New Roman" panose="02020603050405020304" pitchFamily="18" charset="0"/>
                          <a:ea typeface="Times New Roman" panose="02020603050405020304" pitchFamily="18" charset="0"/>
                        </a:rPr>
                        <a:t>r4</a:t>
                      </a:r>
                      <a:endParaRPr lang="zh-CN" altLang="en-US" sz="1600" b="1" dirty="0">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4</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s5</a:t>
                      </a:r>
                      <a:r>
                        <a:rPr lang="en-US" altLang="zh-CN" sz="1600" b="1">
                          <a:solidFill>
                            <a:schemeClr val="folHlink"/>
                          </a:solidFill>
                          <a:latin typeface="宋体" panose="02010600030101010101" pitchFamily="2" charset="-122"/>
                          <a:ea typeface="Times New Roman" panose="02020603050405020304" pitchFamily="18" charset="0"/>
                        </a:rPr>
                        <a:t> </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s4</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8</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2</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3</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7">
                <a:tc>
                  <a:txBody>
                    <a:bodyPr/>
                    <a:lstStyle/>
                    <a:p>
                      <a:pPr lvl="0" algn="ctr" eaLnBrk="1" hangingPunct="1">
                        <a:buNone/>
                      </a:pPr>
                      <a:r>
                        <a:rPr lang="en-US" altLang="zh-CN" sz="1600" b="1" dirty="0">
                          <a:solidFill>
                            <a:srgbClr val="0000FF"/>
                          </a:solidFill>
                          <a:latin typeface="Times New Roman" panose="02020603050405020304" pitchFamily="18" charset="0"/>
                          <a:ea typeface="宋体" panose="02010600030101010101" pitchFamily="2" charset="-122"/>
                        </a:rPr>
                        <a:t>5</a:t>
                      </a:r>
                      <a:endParaRPr lang="zh-CN" altLang="en-US" sz="1600" b="1" dirty="0">
                        <a:solidFill>
                          <a:srgbClr val="0000FF"/>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chemeClr val="folHlink"/>
                          </a:solidFill>
                          <a:latin typeface="宋体" panose="02010600030101010101" pitchFamily="2" charset="-122"/>
                          <a:ea typeface="Times New Roman" panose="02020603050405020304" pitchFamily="18" charset="0"/>
                        </a:rPr>
                        <a:t> </a:t>
                      </a:r>
                      <a:endParaRPr lang="zh-CN" altLang="en-US" sz="1600" b="1" dirty="0">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rgbClr val="0000FF"/>
                          </a:solidFill>
                          <a:latin typeface="Times New Roman" panose="02020603050405020304" pitchFamily="18" charset="0"/>
                          <a:ea typeface="Times New Roman" panose="02020603050405020304" pitchFamily="18" charset="0"/>
                        </a:rPr>
                        <a:t>r6</a:t>
                      </a:r>
                      <a:endParaRPr lang="zh-CN" altLang="en-US" sz="1600" b="1" dirty="0">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rgbClr val="0000FF"/>
                          </a:solidFill>
                          <a:latin typeface="Times New Roman" panose="02020603050405020304" pitchFamily="18" charset="0"/>
                          <a:ea typeface="Times New Roman" panose="02020603050405020304" pitchFamily="18" charset="0"/>
                        </a:rPr>
                        <a:t>r6</a:t>
                      </a:r>
                      <a:endParaRPr lang="zh-CN" altLang="en-US" sz="1600" b="1" dirty="0">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600" b="1" dirty="0">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rgbClr val="0000FF"/>
                          </a:solidFill>
                          <a:latin typeface="Times New Roman" panose="02020603050405020304" pitchFamily="18" charset="0"/>
                          <a:ea typeface="Times New Roman" panose="02020603050405020304" pitchFamily="18" charset="0"/>
                        </a:rPr>
                        <a:t>r6</a:t>
                      </a:r>
                      <a:endParaRPr lang="zh-CN" altLang="en-US" sz="1600" b="1" dirty="0">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rgbClr val="0000FF"/>
                          </a:solidFill>
                          <a:latin typeface="Times New Roman" panose="02020603050405020304" pitchFamily="18" charset="0"/>
                          <a:ea typeface="Times New Roman" panose="02020603050405020304" pitchFamily="18" charset="0"/>
                        </a:rPr>
                        <a:t>r6</a:t>
                      </a:r>
                      <a:endParaRPr lang="zh-CN" altLang="en-US" sz="1600" b="1" dirty="0">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6</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s5</a:t>
                      </a:r>
                      <a:r>
                        <a:rPr lang="en-US" altLang="zh-CN" sz="1600" b="1">
                          <a:solidFill>
                            <a:schemeClr val="folHlink"/>
                          </a:solidFill>
                          <a:latin typeface="宋体" panose="02010600030101010101" pitchFamily="2" charset="-122"/>
                          <a:ea typeface="Times New Roman" panose="02020603050405020304" pitchFamily="18" charset="0"/>
                        </a:rPr>
                        <a:t> </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s4</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9</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3</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7">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7</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s5</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s4</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10</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8</a:t>
                      </a: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s6</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latin typeface="Times New Roman" panose="02020603050405020304" pitchFamily="18" charset="0"/>
                          <a:ea typeface="Times New Roman" panose="02020603050405020304" pitchFamily="18" charset="0"/>
                        </a:rPr>
                        <a:t>s11</a:t>
                      </a: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7">
                <a:tc>
                  <a:txBody>
                    <a:bodyPr/>
                    <a:lstStyle/>
                    <a:p>
                      <a:pPr lvl="0" algn="ctr" eaLnBrk="1" hangingPunct="1">
                        <a:buNone/>
                      </a:pPr>
                      <a:r>
                        <a:rPr lang="en-US" altLang="zh-CN" sz="1600" b="1" dirty="0">
                          <a:solidFill>
                            <a:srgbClr val="FF0000"/>
                          </a:solidFill>
                          <a:latin typeface="Times New Roman" panose="02020603050405020304" pitchFamily="18" charset="0"/>
                          <a:ea typeface="宋体" panose="02010600030101010101" pitchFamily="2" charset="-122"/>
                        </a:rPr>
                        <a:t>9</a:t>
                      </a:r>
                      <a:endParaRPr lang="zh-CN" altLang="en-US" sz="1600" b="1" dirty="0">
                        <a:solidFill>
                          <a:srgbClr val="FF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600" b="1" dirty="0">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rgbClr val="FF0000"/>
                          </a:solidFill>
                          <a:latin typeface="Times New Roman" panose="02020603050405020304" pitchFamily="18" charset="0"/>
                          <a:ea typeface="Times New Roman" panose="02020603050405020304" pitchFamily="18" charset="0"/>
                        </a:rPr>
                        <a:t>r1</a:t>
                      </a:r>
                      <a:endParaRPr lang="zh-CN" altLang="en-US" sz="1600" b="1" dirty="0">
                        <a:solidFill>
                          <a:srgbClr val="FF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rgbClr val="FF0000"/>
                          </a:solidFill>
                          <a:latin typeface="Times New Roman" panose="02020603050405020304" pitchFamily="18" charset="0"/>
                          <a:ea typeface="Times New Roman" panose="02020603050405020304" pitchFamily="18" charset="0"/>
                        </a:rPr>
                        <a:t>s7</a:t>
                      </a:r>
                      <a:endParaRPr lang="zh-CN" altLang="en-US" sz="1600" b="1" dirty="0">
                        <a:solidFill>
                          <a:srgbClr val="FF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600" b="1" dirty="0">
                        <a:solidFill>
                          <a:srgbClr val="FF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rgbClr val="FF0000"/>
                          </a:solidFill>
                          <a:latin typeface="Times New Roman" panose="02020603050405020304" pitchFamily="18" charset="0"/>
                          <a:ea typeface="Times New Roman" panose="02020603050405020304" pitchFamily="18" charset="0"/>
                        </a:rPr>
                        <a:t>r1</a:t>
                      </a:r>
                      <a:endParaRPr lang="zh-CN" altLang="en-US" sz="1600" b="1" dirty="0">
                        <a:solidFill>
                          <a:srgbClr val="FF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rgbClr val="FF0000"/>
                          </a:solidFill>
                          <a:latin typeface="Times New Roman" panose="02020603050405020304" pitchFamily="18" charset="0"/>
                          <a:ea typeface="Times New Roman" panose="02020603050405020304" pitchFamily="18" charset="0"/>
                        </a:rPr>
                        <a:t>r1</a:t>
                      </a:r>
                      <a:endParaRPr lang="zh-CN" altLang="en-US" sz="1600" b="1" dirty="0">
                        <a:solidFill>
                          <a:srgbClr val="FF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DF2D9"/>
                    </a:solidFill>
                  </a:tcPr>
                </a:tc>
                <a:extLst>
                  <a:ext uri="{0D108BD9-81ED-4DB2-BD59-A6C34878D82A}">
                    <a16:rowId xmlns:a16="http://schemas.microsoft.com/office/drawing/2014/main" val="10011"/>
                  </a:ext>
                </a:extLst>
              </a:tr>
              <a:tr h="312738">
                <a:tc>
                  <a:txBody>
                    <a:bodyPr/>
                    <a:lstStyle/>
                    <a:p>
                      <a:pPr lvl="0" algn="ctr" eaLnBrk="1" hangingPunct="1">
                        <a:buNone/>
                      </a:pPr>
                      <a:r>
                        <a:rPr lang="en-US" altLang="zh-CN" sz="1600" b="1" dirty="0">
                          <a:solidFill>
                            <a:srgbClr val="0000FF"/>
                          </a:solidFill>
                          <a:latin typeface="Times New Roman" panose="02020603050405020304" pitchFamily="18" charset="0"/>
                          <a:ea typeface="宋体" panose="02010600030101010101" pitchFamily="2" charset="-122"/>
                        </a:rPr>
                        <a:t>10</a:t>
                      </a:r>
                      <a:endParaRPr lang="zh-CN" altLang="en-US" sz="1600" b="1" dirty="0">
                        <a:solidFill>
                          <a:srgbClr val="0000FF"/>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rgbClr val="0000FF"/>
                          </a:solidFill>
                          <a:latin typeface="Times New Roman" panose="02020603050405020304" pitchFamily="18" charset="0"/>
                          <a:ea typeface="Times New Roman" panose="02020603050405020304" pitchFamily="18" charset="0"/>
                        </a:rPr>
                        <a:t>r3</a:t>
                      </a:r>
                      <a:endParaRPr lang="zh-CN" altLang="en-US" sz="1600" b="1" dirty="0">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rgbClr val="0000FF"/>
                          </a:solidFill>
                          <a:latin typeface="Times New Roman" panose="02020603050405020304" pitchFamily="18" charset="0"/>
                          <a:ea typeface="Times New Roman" panose="02020603050405020304" pitchFamily="18" charset="0"/>
                        </a:rPr>
                        <a:t>r3</a:t>
                      </a:r>
                      <a:endParaRPr lang="zh-CN" altLang="en-US" sz="1600" b="1" dirty="0">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600" b="1" dirty="0">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rgbClr val="0000FF"/>
                          </a:solidFill>
                          <a:latin typeface="Times New Roman" panose="02020603050405020304" pitchFamily="18" charset="0"/>
                          <a:ea typeface="Times New Roman" panose="02020603050405020304" pitchFamily="18" charset="0"/>
                        </a:rPr>
                        <a:t>r3</a:t>
                      </a:r>
                      <a:endParaRPr lang="zh-CN" altLang="en-US" sz="1600" b="1" dirty="0">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rgbClr val="0000FF"/>
                          </a:solidFill>
                          <a:latin typeface="Times New Roman" panose="02020603050405020304" pitchFamily="18" charset="0"/>
                          <a:ea typeface="Times New Roman" panose="02020603050405020304" pitchFamily="18" charset="0"/>
                        </a:rPr>
                        <a:t>r3</a:t>
                      </a:r>
                      <a:endParaRPr lang="zh-CN" altLang="en-US" sz="1600" b="1" dirty="0">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12737">
                <a:tc>
                  <a:txBody>
                    <a:bodyPr/>
                    <a:lstStyle/>
                    <a:p>
                      <a:pPr lvl="0" algn="ctr" eaLnBrk="1" hangingPunct="1">
                        <a:buNone/>
                      </a:pPr>
                      <a:r>
                        <a:rPr lang="en-US" altLang="zh-CN" sz="1600" b="1" dirty="0">
                          <a:solidFill>
                            <a:srgbClr val="0000FF"/>
                          </a:solidFill>
                          <a:latin typeface="Times New Roman" panose="02020603050405020304" pitchFamily="18" charset="0"/>
                          <a:ea typeface="宋体" panose="02010600030101010101" pitchFamily="2" charset="-122"/>
                        </a:rPr>
                        <a:t>11</a:t>
                      </a:r>
                      <a:endParaRPr lang="zh-CN" altLang="en-US" sz="1600" b="1" dirty="0">
                        <a:solidFill>
                          <a:srgbClr val="0000FF"/>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a:solidFill>
                            <a:srgbClr val="0000FF"/>
                          </a:solidFill>
                          <a:latin typeface="Times New Roman" panose="02020603050405020304" pitchFamily="18" charset="0"/>
                          <a:ea typeface="Times New Roman" panose="02020603050405020304" pitchFamily="18" charset="0"/>
                        </a:rPr>
                        <a:t>r5</a:t>
                      </a:r>
                      <a:endParaRPr lang="zh-CN" altLang="en-US" sz="1600" b="1">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a:solidFill>
                            <a:srgbClr val="0000FF"/>
                          </a:solidFill>
                          <a:latin typeface="Times New Roman" panose="02020603050405020304" pitchFamily="18" charset="0"/>
                          <a:ea typeface="Times New Roman" panose="02020603050405020304" pitchFamily="18" charset="0"/>
                        </a:rPr>
                        <a:t>r5</a:t>
                      </a:r>
                      <a:endParaRPr lang="zh-CN" altLang="en-US" sz="1600" b="1">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600" b="1">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a:solidFill>
                            <a:srgbClr val="0000FF"/>
                          </a:solidFill>
                          <a:latin typeface="Times New Roman" panose="02020603050405020304" pitchFamily="18" charset="0"/>
                          <a:ea typeface="Times New Roman" panose="02020603050405020304" pitchFamily="18" charset="0"/>
                        </a:rPr>
                        <a:t>r5</a:t>
                      </a:r>
                      <a:endParaRPr lang="zh-CN" altLang="en-US" sz="1600" b="1">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600" b="1" dirty="0">
                          <a:solidFill>
                            <a:srgbClr val="0000FF"/>
                          </a:solidFill>
                          <a:latin typeface="Times New Roman" panose="02020603050405020304" pitchFamily="18" charset="0"/>
                          <a:ea typeface="Times New Roman" panose="02020603050405020304" pitchFamily="18" charset="0"/>
                        </a:rPr>
                        <a:t>r5</a:t>
                      </a:r>
                      <a:endParaRPr lang="zh-CN" altLang="en-US" sz="1600" b="1" dirty="0">
                        <a:solidFill>
                          <a:srgbClr val="0000FF"/>
                        </a:solidFill>
                        <a:latin typeface="Times New Roman" panose="02020603050405020304" pitchFamily="18" charset="0"/>
                        <a:ea typeface="华文楷体" panose="0201060004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600" b="1" dirty="0">
                        <a:solidFill>
                          <a:srgbClr val="000000"/>
                        </a:solidFill>
                        <a:latin typeface="Times New Roman" panose="02020603050405020304" pitchFamily="18" charset="0"/>
                        <a:ea typeface="宋体" panose="02010600030101010101" pitchFamily="2" charset="-122"/>
                      </a:endParaRPr>
                    </a:p>
                  </a:txBody>
                  <a:tcPr marL="91438" marR="91438" marT="34288" marB="34288">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graphicFrame>
        <p:nvGraphicFramePr>
          <p:cNvPr id="4" name="Group 18">
            <a:extLst>
              <a:ext uri="{FF2B5EF4-FFF2-40B4-BE49-F238E27FC236}">
                <a16:creationId xmlns:a16="http://schemas.microsoft.com/office/drawing/2014/main" id="{8BA171E7-733A-42E9-A463-769D5507635C}"/>
              </a:ext>
            </a:extLst>
          </p:cNvPr>
          <p:cNvGraphicFramePr>
            <a:graphicFrameLocks noGrp="1"/>
          </p:cNvGraphicFramePr>
          <p:nvPr>
            <p:extLst>
              <p:ext uri="{D42A27DB-BD31-4B8C-83A1-F6EECF244321}">
                <p14:modId xmlns:p14="http://schemas.microsoft.com/office/powerpoint/2010/main" val="2441537945"/>
              </p:ext>
            </p:extLst>
          </p:nvPr>
        </p:nvGraphicFramePr>
        <p:xfrm>
          <a:off x="251520" y="3511552"/>
          <a:ext cx="2089150" cy="1493836"/>
        </p:xfrm>
        <a:graphic>
          <a:graphicData uri="http://schemas.openxmlformats.org/drawingml/2006/table">
            <a:tbl>
              <a:tblPr/>
              <a:tblGrid>
                <a:gridCol w="360363">
                  <a:extLst>
                    <a:ext uri="{9D8B030D-6E8A-4147-A177-3AD203B41FA5}">
                      <a16:colId xmlns:a16="http://schemas.microsoft.com/office/drawing/2014/main" val="20000"/>
                    </a:ext>
                  </a:extLst>
                </a:gridCol>
                <a:gridCol w="1728787">
                  <a:extLst>
                    <a:ext uri="{9D8B030D-6E8A-4147-A177-3AD203B41FA5}">
                      <a16:colId xmlns:a16="http://schemas.microsoft.com/office/drawing/2014/main" val="20001"/>
                    </a:ext>
                  </a:extLst>
                </a:gridCol>
              </a:tblGrid>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D98C"/>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FOLLOW</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r>
                        <a:rPr kumimoji="0" lang="en-US" altLang="zh-CN" sz="2000" b="1" i="1"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X</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9D98C"/>
                    </a:solidFill>
                  </a:tcPr>
                </a:tc>
                <a:extLst>
                  <a:ext uri="{0D108BD9-81ED-4DB2-BD59-A6C34878D82A}">
                    <a16:rowId xmlns:a16="http://schemas.microsoft.com/office/drawing/2014/main" val="10000"/>
                  </a:ext>
                </a:extLst>
              </a:tr>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  +,  </a:t>
                      </a: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a:t>
                      </a: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  +,  </a:t>
                      </a:r>
                      <a:r>
                        <a:rPr kumimoji="0"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rPr>
                        <a:t> ,  *</a:t>
                      </a: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459">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  +,  </a:t>
                      </a:r>
                      <a:r>
                        <a:rPr kumimoji="0"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rPr>
                        <a:t> , *</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a:cs typeface="Times New Roman" panose="02020603050405020304" pitchFamily="18" charset="0"/>
                      </a:endParaRPr>
                    </a:p>
                  </a:txBody>
                  <a:tcPr marL="91546" marR="91546" marT="34322" marB="343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内容占位符 2">
            <a:extLst>
              <a:ext uri="{FF2B5EF4-FFF2-40B4-BE49-F238E27FC236}">
                <a16:creationId xmlns:a16="http://schemas.microsoft.com/office/drawing/2014/main" id="{ADD9E8C4-65DB-44BA-B88C-14E499A86C38}"/>
              </a:ext>
            </a:extLst>
          </p:cNvPr>
          <p:cNvSpPr>
            <a:spLocks noGrp="1"/>
          </p:cNvSpPr>
          <p:nvPr>
            <p:ph idx="1"/>
          </p:nvPr>
        </p:nvSpPr>
        <p:spPr>
          <a:xfrm>
            <a:off x="550863" y="714375"/>
            <a:ext cx="1628775" cy="2701925"/>
          </a:xfrm>
          <a:solidFill>
            <a:schemeClr val="accent5">
              <a:lumMod val="60000"/>
              <a:lumOff val="40000"/>
            </a:schemeClr>
          </a:solidFill>
          <a:ln w="12700">
            <a:solidFill>
              <a:schemeClr val="tx1"/>
            </a:solidFill>
          </a:ln>
        </p:spPr>
        <p:txBody>
          <a:bodyPr anchor="ctr"/>
          <a:lstStyle/>
          <a:p>
            <a:pPr marL="0" indent="0" eaLnBrk="1" hangingPunct="1">
              <a:lnSpc>
                <a:spcPts val="2000"/>
              </a:lnSpc>
              <a:buClrTx/>
              <a:buFont typeface="Symbol" panose="05050102010706020507" pitchFamily="18" charset="2"/>
              <a:buNone/>
              <a:defRPr/>
            </a:pPr>
            <a:r>
              <a:rPr lang="zh-CN" altLang="en-US" sz="2500" b="1" dirty="0">
                <a:solidFill>
                  <a:schemeClr val="tx1"/>
                </a:solidFill>
                <a:latin typeface="Times New Roman" panose="02020603050405020304" pitchFamily="18" charset="0"/>
                <a:cs typeface="Times New Roman" panose="02020603050405020304" pitchFamily="18" charset="0"/>
              </a:rPr>
              <a:t>文法：</a:t>
            </a:r>
            <a:endParaRPr lang="en-US" altLang="zh-CN" b="1" dirty="0">
              <a:solidFill>
                <a:schemeClr val="tx1"/>
              </a:solidFill>
              <a:latin typeface="Times New Roman" panose="02020603050405020304" pitchFamily="18" charset="0"/>
              <a:cs typeface="Times New Roman" panose="02020603050405020304" pitchFamily="18" charset="0"/>
            </a:endParaRP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(0)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E′</a:t>
            </a:r>
            <a:r>
              <a:rPr lang="en-US" altLang="zh-CN" sz="2000" b="1" i="1" dirty="0">
                <a:latin typeface="Times New Roman" panose="02020603050405020304" pitchFamily="18" charset="0"/>
                <a:ea typeface="宋体" pitchFamily="2" charset="-122"/>
                <a:cs typeface="Times New Roman" panose="02020603050405020304" pitchFamily="18" charset="0"/>
              </a:rPr>
              <a:t> </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E</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(1)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E</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E</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T</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(2)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E</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T</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(3)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T</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T</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F</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(4)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T</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F</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(5)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F</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E</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a:t>
            </a:r>
          </a:p>
          <a:p>
            <a:pPr marL="0" indent="0" eaLnBrk="1" hangingPunct="1">
              <a:lnSpc>
                <a:spcPts val="2000"/>
              </a:lnSpc>
              <a:buClrTx/>
              <a:buFont typeface="Symbol" panose="05050102010706020507" pitchFamily="18" charset="2"/>
              <a:buNone/>
              <a:defRPr/>
            </a:pP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(6) </a:t>
            </a:r>
            <a:r>
              <a:rPr lang="en-US" altLang="zh-CN" sz="2000" b="1" i="1" dirty="0">
                <a:solidFill>
                  <a:schemeClr val="tx1"/>
                </a:solidFill>
                <a:latin typeface="Times New Roman" panose="02020603050405020304" pitchFamily="18" charset="0"/>
                <a:ea typeface="宋体" pitchFamily="2" charset="-122"/>
                <a:cs typeface="Times New Roman" panose="02020603050405020304" pitchFamily="18" charset="0"/>
              </a:rPr>
              <a:t>F</a:t>
            </a:r>
            <a:r>
              <a:rPr lang="en-US" altLang="zh-CN" sz="2000" b="1" dirty="0">
                <a:solidFill>
                  <a:schemeClr val="tx1"/>
                </a:solidFill>
                <a:latin typeface="Times New Roman" panose="02020603050405020304" pitchFamily="18" charset="0"/>
                <a:ea typeface="宋体" pitchFamily="2" charset="-122"/>
                <a:cs typeface="Times New Roman" panose="02020603050405020304" pitchFamily="18" charset="0"/>
              </a:rPr>
              <a:t> → id</a:t>
            </a:r>
          </a:p>
        </p:txBody>
      </p:sp>
      <p:sp>
        <p:nvSpPr>
          <p:cNvPr id="5" name="灯片编号占位符 4">
            <a:extLst>
              <a:ext uri="{FF2B5EF4-FFF2-40B4-BE49-F238E27FC236}">
                <a16:creationId xmlns:a16="http://schemas.microsoft.com/office/drawing/2014/main" id="{A9FC5CD1-073F-4F39-984B-DFE7A0E8D182}"/>
              </a:ext>
            </a:extLst>
          </p:cNvPr>
          <p:cNvSpPr>
            <a:spLocks noGrp="1"/>
          </p:cNvSpPr>
          <p:nvPr>
            <p:ph type="sldNum" sz="quarter" idx="12"/>
          </p:nvPr>
        </p:nvSpPr>
        <p:spPr/>
        <p:txBody>
          <a:bodyPr/>
          <a:lstStyle/>
          <a:p>
            <a:pPr>
              <a:defRPr/>
            </a:pPr>
            <a:fld id="{76D20AB1-C80E-44EB-B890-88EEF3B3DC08}" type="slidenum">
              <a:rPr lang="zh-CN" altLang="en-US" smtClean="0"/>
              <a:pPr>
                <a:defRPr/>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755650" y="268288"/>
            <a:ext cx="7931150" cy="358775"/>
          </a:xfrm>
        </p:spPr>
        <p:txBody>
          <a:bodyPr/>
          <a:lstStyle/>
          <a:p>
            <a:pPr marL="342900" indent="-342900" eaLnBrk="1" hangingPunct="1">
              <a:spcBef>
                <a:spcPct val="20000"/>
              </a:spcBef>
            </a:pPr>
            <a:r>
              <a:rPr lang="en-US" altLang="zh-CN" sz="3000" i="1">
                <a:solidFill>
                  <a:srgbClr val="000000"/>
                </a:solidFill>
                <a:ea typeface="黑体" panose="02010609060101010101" pitchFamily="49" charset="-122"/>
                <a:cs typeface="Times New Roman" panose="02020603050405020304" pitchFamily="18" charset="0"/>
              </a:rPr>
              <a:t>S</a:t>
            </a:r>
            <a:r>
              <a:rPr lang="en-US" altLang="zh-CN" sz="3000">
                <a:solidFill>
                  <a:srgbClr val="000000"/>
                </a:solidFill>
                <a:ea typeface="黑体" panose="02010609060101010101" pitchFamily="49" charset="-122"/>
                <a:cs typeface="Times New Roman" panose="02020603050405020304" pitchFamily="18" charset="0"/>
              </a:rPr>
              <a:t> </a:t>
            </a:r>
            <a:r>
              <a:rPr lang="en-US" altLang="en-US" sz="3000">
                <a:solidFill>
                  <a:srgbClr val="000000"/>
                </a:solidFill>
                <a:ea typeface="黑体" panose="02010609060101010101" pitchFamily="49" charset="-122"/>
                <a:cs typeface="Times New Roman" panose="02020603050405020304" pitchFamily="18" charset="0"/>
                <a:sym typeface="Symbol" panose="05050102010706020507" pitchFamily="18" charset="2"/>
              </a:rPr>
              <a:t></a:t>
            </a:r>
            <a:r>
              <a:rPr lang="en-US" altLang="zh-CN" sz="3000">
                <a:solidFill>
                  <a:srgbClr val="000000"/>
                </a:solidFill>
                <a:ea typeface="黑体" panose="02010609060101010101" pitchFamily="49" charset="-122"/>
                <a:cs typeface="Times New Roman" panose="02020603050405020304" pitchFamily="18" charset="0"/>
                <a:sym typeface="Symbol" panose="05050102010706020507" pitchFamily="18" charset="2"/>
              </a:rPr>
              <a:t> </a:t>
            </a:r>
            <a:r>
              <a:rPr lang="en-US" altLang="en-US" sz="3000" i="1">
                <a:solidFill>
                  <a:srgbClr val="2D83F4"/>
                </a:solidFill>
                <a:ea typeface="黑体" panose="02010609060101010101" pitchFamily="49" charset="-122"/>
                <a:cs typeface="Times New Roman" panose="02020603050405020304" pitchFamily="18" charset="0"/>
                <a:sym typeface="Symbol" panose="05050102010706020507" pitchFamily="18" charset="2"/>
              </a:rPr>
              <a:t>i</a:t>
            </a:r>
            <a:r>
              <a:rPr lang="en-US" altLang="en-US" sz="3000">
                <a:solidFill>
                  <a:srgbClr val="2D83F4"/>
                </a:solidFill>
                <a:ea typeface="黑体" panose="02010609060101010101" pitchFamily="49" charset="-122"/>
                <a:cs typeface="Times New Roman" panose="02020603050405020304" pitchFamily="18" charset="0"/>
                <a:sym typeface="Symbol" panose="05050102010706020507" pitchFamily="18" charset="2"/>
              </a:rPr>
              <a:t> </a:t>
            </a:r>
            <a:r>
              <a:rPr lang="en-US" altLang="zh-CN" sz="3000" i="1">
                <a:solidFill>
                  <a:srgbClr val="000000"/>
                </a:solidFill>
                <a:ea typeface="黑体" panose="02010609060101010101" pitchFamily="49" charset="-122"/>
                <a:cs typeface="Times New Roman" panose="02020603050405020304" pitchFamily="18" charset="0"/>
              </a:rPr>
              <a:t>S</a:t>
            </a:r>
            <a:r>
              <a:rPr lang="en-US" altLang="en-US" sz="3000">
                <a:solidFill>
                  <a:srgbClr val="000000"/>
                </a:solidFill>
                <a:ea typeface="黑体" panose="02010609060101010101" pitchFamily="49" charset="-122"/>
                <a:cs typeface="Times New Roman" panose="02020603050405020304" pitchFamily="18" charset="0"/>
                <a:sym typeface="Symbol" panose="05050102010706020507" pitchFamily="18" charset="2"/>
              </a:rPr>
              <a:t></a:t>
            </a:r>
            <a:r>
              <a:rPr lang="en-US" altLang="en-US" sz="3000" i="1">
                <a:solidFill>
                  <a:srgbClr val="2D83F4"/>
                </a:solidFill>
                <a:ea typeface="黑体" panose="02010609060101010101" pitchFamily="49" charset="-122"/>
                <a:cs typeface="Times New Roman" panose="02020603050405020304" pitchFamily="18" charset="0"/>
                <a:sym typeface="Symbol" panose="05050102010706020507" pitchFamily="18" charset="2"/>
              </a:rPr>
              <a:t>i </a:t>
            </a:r>
            <a:r>
              <a:rPr lang="en-US" altLang="zh-CN" sz="3000" i="1">
                <a:solidFill>
                  <a:srgbClr val="000000"/>
                </a:solidFill>
                <a:ea typeface="黑体" panose="02010609060101010101" pitchFamily="49" charset="-122"/>
                <a:cs typeface="Times New Roman" panose="02020603050405020304" pitchFamily="18" charset="0"/>
              </a:rPr>
              <a:t>S</a:t>
            </a:r>
            <a:r>
              <a:rPr lang="en-US" altLang="en-US" sz="3000" i="1">
                <a:solidFill>
                  <a:srgbClr val="000000"/>
                </a:solidFill>
                <a:ea typeface="黑体" panose="02010609060101010101" pitchFamily="49" charset="-122"/>
                <a:cs typeface="Times New Roman" panose="02020603050405020304" pitchFamily="18" charset="0"/>
                <a:sym typeface="Symbol" panose="05050102010706020507" pitchFamily="18" charset="2"/>
              </a:rPr>
              <a:t> </a:t>
            </a:r>
            <a:r>
              <a:rPr lang="en-US" altLang="en-US" sz="3000" i="1">
                <a:solidFill>
                  <a:srgbClr val="2D83F4"/>
                </a:solidFill>
                <a:ea typeface="黑体" panose="02010609060101010101" pitchFamily="49" charset="-122"/>
                <a:cs typeface="Times New Roman" panose="02020603050405020304" pitchFamily="18" charset="0"/>
                <a:sym typeface="Symbol" panose="05050102010706020507" pitchFamily="18" charset="2"/>
              </a:rPr>
              <a:t>e</a:t>
            </a:r>
            <a:r>
              <a:rPr lang="en-US" altLang="en-US" sz="3000" i="1">
                <a:solidFill>
                  <a:srgbClr val="000000"/>
                </a:solidFill>
                <a:ea typeface="黑体" panose="02010609060101010101" pitchFamily="49" charset="-122"/>
                <a:cs typeface="Times New Roman" panose="02020603050405020304" pitchFamily="18" charset="0"/>
                <a:sym typeface="Symbol" panose="05050102010706020507" pitchFamily="18" charset="2"/>
              </a:rPr>
              <a:t> </a:t>
            </a:r>
            <a:r>
              <a:rPr lang="en-US" altLang="zh-CN" sz="3000" i="1">
                <a:solidFill>
                  <a:srgbClr val="000000"/>
                </a:solidFill>
                <a:ea typeface="黑体" panose="02010609060101010101" pitchFamily="49" charset="-122"/>
                <a:cs typeface="Times New Roman" panose="02020603050405020304" pitchFamily="18" charset="0"/>
              </a:rPr>
              <a:t>S</a:t>
            </a:r>
            <a:r>
              <a:rPr lang="en-US" altLang="en-US" sz="3000">
                <a:solidFill>
                  <a:srgbClr val="000000"/>
                </a:solidFill>
                <a:ea typeface="黑体" panose="02010609060101010101" pitchFamily="49" charset="-122"/>
                <a:cs typeface="Times New Roman" panose="02020603050405020304" pitchFamily="18" charset="0"/>
                <a:sym typeface="Symbol" panose="05050102010706020507" pitchFamily="18" charset="2"/>
              </a:rPr>
              <a:t></a:t>
            </a:r>
            <a:r>
              <a:rPr lang="en-US" altLang="zh-CN" sz="3000" i="1">
                <a:solidFill>
                  <a:srgbClr val="000000"/>
                </a:solidFill>
                <a:ea typeface="黑体" panose="02010609060101010101" pitchFamily="49" charset="-122"/>
                <a:cs typeface="Times New Roman" panose="02020603050405020304" pitchFamily="18" charset="0"/>
              </a:rPr>
              <a:t>a</a:t>
            </a:r>
            <a:endParaRPr lang="en-US" altLang="zh-CN" sz="3000" i="1">
              <a:solidFill>
                <a:srgbClr val="000000"/>
              </a:solidFill>
              <a:ea typeface="黑体" panose="02010609060101010101" pitchFamily="49" charset="-122"/>
              <a:cs typeface="Times New Roman" panose="02020603050405020304" pitchFamily="18" charset="0"/>
              <a:sym typeface="Symbol" panose="05050102010706020507" pitchFamily="18" charset="2"/>
            </a:endParaRPr>
          </a:p>
        </p:txBody>
      </p:sp>
      <p:sp>
        <p:nvSpPr>
          <p:cNvPr id="88067" name="Text Box 3"/>
          <p:cNvSpPr txBox="1">
            <a:spLocks noChangeArrowheads="1"/>
          </p:cNvSpPr>
          <p:nvPr/>
        </p:nvSpPr>
        <p:spPr bwMode="auto">
          <a:xfrm>
            <a:off x="4340225" y="2611438"/>
            <a:ext cx="1455738" cy="120015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
                <a:schemeClr val="tx2"/>
              </a:buClr>
              <a:buSzPct val="75000"/>
              <a:buFont typeface="Monotype Sorts" pitchFamily="2" charset="2"/>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4</a:t>
            </a:r>
            <a:r>
              <a:rPr lang="en-US" altLang="zh-CN" b="1">
                <a:solidFill>
                  <a:schemeClr val="tx1"/>
                </a:solidFill>
                <a:latin typeface="Times New Roman" panose="02020603050405020304" pitchFamily="18" charset="0"/>
                <a:cs typeface="Times New Roman" panose="02020603050405020304" pitchFamily="18" charset="0"/>
              </a:rPr>
              <a:t>:</a:t>
            </a:r>
          </a:p>
          <a:p>
            <a:pPr>
              <a:spcBef>
                <a:spcPct val="0"/>
              </a:spcBef>
              <a:buClr>
                <a:schemeClr val="tx2"/>
              </a:buClr>
              <a:buSzPct val="75000"/>
              <a:buFont typeface="Monotype Sorts" pitchFamily="2" charset="2"/>
              <a:buNone/>
            </a:pPr>
            <a:r>
              <a:rPr lang="en-US" altLang="zh-CN" b="1" i="1">
                <a:solidFill>
                  <a:srgbClr val="FF0000"/>
                </a:solidFill>
                <a:latin typeface="Times New Roman" panose="02020603050405020304" pitchFamily="18" charset="0"/>
                <a:cs typeface="Times New Roman" panose="02020603050405020304" pitchFamily="18" charset="0"/>
              </a:rPr>
              <a:t>S→iS</a:t>
            </a:r>
            <a:r>
              <a:rPr lang="en-US" altLang="zh-CN" b="1" i="1">
                <a:solidFill>
                  <a:srgbClr val="000000"/>
                </a:solidFill>
                <a:latin typeface="Times New Roman" panose="02020603050405020304" pitchFamily="18" charset="0"/>
                <a:cs typeface="Times New Roman" panose="02020603050405020304" pitchFamily="18" charset="0"/>
              </a:rPr>
              <a:t> </a:t>
            </a:r>
            <a:r>
              <a:rPr lang="en-US" altLang="zh-CN" b="1" i="1">
                <a:solidFill>
                  <a:srgbClr val="FF0000"/>
                </a:solidFill>
                <a:latin typeface="Times New Roman" panose="02020603050405020304" pitchFamily="18" charset="0"/>
                <a:cs typeface="Times New Roman" panose="02020603050405020304" pitchFamily="18" charset="0"/>
              </a:rPr>
              <a:t>· </a:t>
            </a:r>
          </a:p>
          <a:p>
            <a:pPr>
              <a:spcBef>
                <a:spcPct val="0"/>
              </a:spcBef>
              <a:buClr>
                <a:schemeClr val="tx2"/>
              </a:buClr>
              <a:buSzPct val="75000"/>
              <a:buFont typeface="Monotype Sorts" pitchFamily="2" charset="2"/>
              <a:buNone/>
            </a:pPr>
            <a:r>
              <a:rPr lang="en-US" altLang="zh-CN" b="1" i="1">
                <a:solidFill>
                  <a:srgbClr val="FF0000"/>
                </a:solidFill>
                <a:latin typeface="Times New Roman" panose="02020603050405020304" pitchFamily="18" charset="0"/>
                <a:cs typeface="Times New Roman" panose="02020603050405020304" pitchFamily="18" charset="0"/>
              </a:rPr>
              <a:t>S→iS</a:t>
            </a:r>
            <a:r>
              <a:rPr lang="en-US" altLang="zh-CN" b="1" i="1">
                <a:solidFill>
                  <a:srgbClr val="000000"/>
                </a:solidFill>
                <a:latin typeface="Times New Roman" panose="02020603050405020304" pitchFamily="18" charset="0"/>
                <a:cs typeface="Times New Roman" panose="02020603050405020304" pitchFamily="18" charset="0"/>
              </a:rPr>
              <a:t> </a:t>
            </a:r>
            <a:r>
              <a:rPr lang="en-US" altLang="zh-CN" b="1" i="1">
                <a:solidFill>
                  <a:srgbClr val="FF0000"/>
                </a:solidFill>
                <a:latin typeface="Times New Roman" panose="02020603050405020304" pitchFamily="18" charset="0"/>
                <a:cs typeface="Times New Roman" panose="02020603050405020304" pitchFamily="18" charset="0"/>
              </a:rPr>
              <a:t>· eS </a:t>
            </a:r>
          </a:p>
        </p:txBody>
      </p:sp>
      <p:sp>
        <p:nvSpPr>
          <p:cNvPr id="88068" name="Text Box 5"/>
          <p:cNvSpPr txBox="1">
            <a:spLocks noChangeArrowheads="1"/>
          </p:cNvSpPr>
          <p:nvPr/>
        </p:nvSpPr>
        <p:spPr bwMode="auto">
          <a:xfrm>
            <a:off x="827088" y="1019175"/>
            <a:ext cx="1377950" cy="1846263"/>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0</a:t>
            </a:r>
            <a:r>
              <a:rPr lang="en-US" altLang="zh-CN" b="1">
                <a:solidFill>
                  <a:schemeClr val="tx1"/>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S</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  S→</a:t>
            </a:r>
            <a:r>
              <a:rPr lang="en-US" altLang="zh-CN" b="1" i="1">
                <a:solidFill>
                  <a:srgbClr val="000000"/>
                </a:solidFill>
                <a:latin typeface="Times New Roman" panose="02020603050405020304" pitchFamily="18" charset="0"/>
                <a:cs typeface="Times New Roman" panose="02020603050405020304" pitchFamily="18" charset="0"/>
              </a:rPr>
              <a:t> ·</a:t>
            </a:r>
            <a:r>
              <a:rPr lang="en-US" altLang="zh-CN" b="1" i="1">
                <a:solidFill>
                  <a:schemeClr val="tx1"/>
                </a:solidFill>
                <a:latin typeface="Times New Roman" panose="02020603050405020304" pitchFamily="18" charset="0"/>
                <a:cs typeface="Times New Roman" panose="02020603050405020304" pitchFamily="18" charset="0"/>
              </a:rPr>
              <a:t>iSeS</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 →</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88069" name="Text Box 6"/>
          <p:cNvSpPr txBox="1">
            <a:spLocks noChangeArrowheads="1"/>
          </p:cNvSpPr>
          <p:nvPr/>
        </p:nvSpPr>
        <p:spPr bwMode="auto">
          <a:xfrm>
            <a:off x="2209800" y="957263"/>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p>
        </p:txBody>
      </p:sp>
      <p:sp>
        <p:nvSpPr>
          <p:cNvPr id="88070" name="Line 7"/>
          <p:cNvSpPr>
            <a:spLocks noChangeShapeType="1"/>
          </p:cNvSpPr>
          <p:nvPr/>
        </p:nvSpPr>
        <p:spPr bwMode="auto">
          <a:xfrm flipV="1">
            <a:off x="2209800" y="1419225"/>
            <a:ext cx="3175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71" name="Text Box 8"/>
          <p:cNvSpPr txBox="1">
            <a:spLocks noChangeArrowheads="1"/>
          </p:cNvSpPr>
          <p:nvPr/>
        </p:nvSpPr>
        <p:spPr bwMode="auto">
          <a:xfrm>
            <a:off x="2532063" y="739775"/>
            <a:ext cx="1465262" cy="8302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1</a:t>
            </a:r>
            <a:r>
              <a:rPr lang="en-US" altLang="zh-CN"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 →S</a:t>
            </a:r>
            <a:r>
              <a:rPr lang="en-US" altLang="zh-CN" b="1" i="1">
                <a:solidFill>
                  <a:srgbClr val="000000"/>
                </a:solidFill>
                <a:latin typeface="Times New Roman" panose="02020603050405020304" pitchFamily="18" charset="0"/>
                <a:cs typeface="Times New Roman" panose="02020603050405020304" pitchFamily="18" charset="0"/>
              </a:rPr>
              <a:t> ·</a:t>
            </a:r>
            <a:r>
              <a:rPr lang="en-US" altLang="zh-CN" b="1" i="1">
                <a:solidFill>
                  <a:schemeClr val="tx1"/>
                </a:solidFill>
                <a:latin typeface="Times New Roman" panose="02020603050405020304" pitchFamily="18" charset="0"/>
                <a:cs typeface="Times New Roman" panose="02020603050405020304" pitchFamily="18" charset="0"/>
              </a:rPr>
              <a:t> </a:t>
            </a:r>
          </a:p>
        </p:txBody>
      </p:sp>
      <p:sp>
        <p:nvSpPr>
          <p:cNvPr id="88072" name="Text Box 9"/>
          <p:cNvSpPr txBox="1">
            <a:spLocks noChangeArrowheads="1"/>
          </p:cNvSpPr>
          <p:nvPr/>
        </p:nvSpPr>
        <p:spPr bwMode="auto">
          <a:xfrm>
            <a:off x="3924300" y="2614613"/>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p>
        </p:txBody>
      </p:sp>
      <p:sp>
        <p:nvSpPr>
          <p:cNvPr id="88073" name="Line 10"/>
          <p:cNvSpPr>
            <a:spLocks noChangeShapeType="1"/>
          </p:cNvSpPr>
          <p:nvPr/>
        </p:nvSpPr>
        <p:spPr bwMode="auto">
          <a:xfrm flipV="1">
            <a:off x="2163763" y="2117725"/>
            <a:ext cx="388937"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74" name="Text Box 11"/>
          <p:cNvSpPr txBox="1">
            <a:spLocks noChangeArrowheads="1"/>
          </p:cNvSpPr>
          <p:nvPr/>
        </p:nvSpPr>
        <p:spPr bwMode="auto">
          <a:xfrm>
            <a:off x="2532063" y="1635125"/>
            <a:ext cx="1465262" cy="23082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2</a:t>
            </a:r>
            <a:r>
              <a:rPr lang="en-US" altLang="zh-CN"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S→i</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S  </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S→i</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SeS </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  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iSeS</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 →</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88075" name="Text Box 12"/>
          <p:cNvSpPr txBox="1">
            <a:spLocks noChangeArrowheads="1"/>
          </p:cNvSpPr>
          <p:nvPr/>
        </p:nvSpPr>
        <p:spPr bwMode="auto">
          <a:xfrm>
            <a:off x="6657975" y="141922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p>
        </p:txBody>
      </p:sp>
      <p:sp>
        <p:nvSpPr>
          <p:cNvPr id="88076" name="Line 13"/>
          <p:cNvSpPr>
            <a:spLocks noChangeShapeType="1"/>
          </p:cNvSpPr>
          <p:nvPr/>
        </p:nvSpPr>
        <p:spPr bwMode="auto">
          <a:xfrm flipV="1">
            <a:off x="6657975" y="1458913"/>
            <a:ext cx="0" cy="3238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77" name="Freeform 14"/>
          <p:cNvSpPr>
            <a:spLocks noChangeArrowheads="1"/>
          </p:cNvSpPr>
          <p:nvPr/>
        </p:nvSpPr>
        <p:spPr bwMode="auto">
          <a:xfrm rot="5400000">
            <a:off x="1917700" y="3251200"/>
            <a:ext cx="792163" cy="379413"/>
          </a:xfrm>
          <a:custGeom>
            <a:avLst/>
            <a:gdLst>
              <a:gd name="T0" fmla="*/ 2147483646 w 499"/>
              <a:gd name="T1" fmla="*/ 0 h 318"/>
              <a:gd name="T2" fmla="*/ 2147483646 w 499"/>
              <a:gd name="T3" fmla="*/ 2147483646 h 318"/>
              <a:gd name="T4" fmla="*/ 0 w 499"/>
              <a:gd name="T5" fmla="*/ 0 h 318"/>
              <a:gd name="T6" fmla="*/ 0 60000 65536"/>
              <a:gd name="T7" fmla="*/ 0 60000 65536"/>
              <a:gd name="T8" fmla="*/ 0 60000 65536"/>
              <a:gd name="T9" fmla="*/ 0 w 499"/>
              <a:gd name="T10" fmla="*/ 0 h 318"/>
              <a:gd name="T11" fmla="*/ 499 w 499"/>
              <a:gd name="T12" fmla="*/ 318 h 318"/>
            </a:gdLst>
            <a:ahLst/>
            <a:cxnLst>
              <a:cxn ang="T6">
                <a:pos x="T0" y="T1"/>
              </a:cxn>
              <a:cxn ang="T7">
                <a:pos x="T2" y="T3"/>
              </a:cxn>
              <a:cxn ang="T8">
                <a:pos x="T4" y="T5"/>
              </a:cxn>
            </a:cxnLst>
            <a:rect l="T9" t="T10" r="T11" b="T12"/>
            <a:pathLst>
              <a:path w="499" h="318">
                <a:moveTo>
                  <a:pt x="499" y="0"/>
                </a:moveTo>
                <a:cubicBezTo>
                  <a:pt x="427" y="159"/>
                  <a:pt x="355" y="318"/>
                  <a:pt x="272" y="318"/>
                </a:cubicBezTo>
                <a:cubicBezTo>
                  <a:pt x="189" y="318"/>
                  <a:pt x="94" y="159"/>
                  <a:pt x="0" y="0"/>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78" name="Text Box 15"/>
          <p:cNvSpPr txBox="1">
            <a:spLocks noChangeArrowheads="1"/>
          </p:cNvSpPr>
          <p:nvPr/>
        </p:nvSpPr>
        <p:spPr bwMode="auto">
          <a:xfrm>
            <a:off x="2184400" y="16764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p>
        </p:txBody>
      </p:sp>
      <p:sp>
        <p:nvSpPr>
          <p:cNvPr id="88079" name="Text Box 16"/>
          <p:cNvSpPr txBox="1">
            <a:spLocks noChangeArrowheads="1"/>
          </p:cNvSpPr>
          <p:nvPr/>
        </p:nvSpPr>
        <p:spPr bwMode="auto">
          <a:xfrm>
            <a:off x="2162175" y="319087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p>
        </p:txBody>
      </p:sp>
      <p:sp>
        <p:nvSpPr>
          <p:cNvPr id="88080" name="Text Box 17"/>
          <p:cNvSpPr txBox="1">
            <a:spLocks noChangeArrowheads="1"/>
          </p:cNvSpPr>
          <p:nvPr/>
        </p:nvSpPr>
        <p:spPr bwMode="auto">
          <a:xfrm>
            <a:off x="5773738" y="262255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e</a:t>
            </a:r>
          </a:p>
        </p:txBody>
      </p:sp>
      <p:sp>
        <p:nvSpPr>
          <p:cNvPr id="88081" name="Text Box 19"/>
          <p:cNvSpPr txBox="1">
            <a:spLocks noChangeArrowheads="1"/>
          </p:cNvSpPr>
          <p:nvPr/>
        </p:nvSpPr>
        <p:spPr bwMode="auto">
          <a:xfrm>
            <a:off x="6156325" y="1806575"/>
            <a:ext cx="1584325" cy="19399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5</a:t>
            </a:r>
            <a:r>
              <a:rPr lang="en-US" altLang="zh-CN"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S→iSe</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S</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  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iSeS</a:t>
            </a:r>
          </a:p>
          <a:p>
            <a:pPr eaLnBrk="1" hangingPunct="1">
              <a:spcBef>
                <a:spcPct val="0"/>
              </a:spcBef>
              <a:buClrTx/>
              <a:buSzTx/>
              <a:buFont typeface="Arial" panose="020B0604020202020204" pitchFamily="34" charset="0"/>
              <a:buNone/>
            </a:pPr>
            <a:r>
              <a:rPr lang="en-US" altLang="zh-CN" b="1" i="1">
                <a:solidFill>
                  <a:srgbClr val="000000"/>
                </a:solidFill>
                <a:latin typeface="Times New Roman" panose="02020603050405020304" pitchFamily="18" charset="0"/>
                <a:cs typeface="Times New Roman" panose="02020603050405020304" pitchFamily="18" charset="0"/>
              </a:rPr>
              <a:t>S → · a</a:t>
            </a:r>
          </a:p>
        </p:txBody>
      </p:sp>
      <p:sp>
        <p:nvSpPr>
          <p:cNvPr id="88082" name="Text Box 20"/>
          <p:cNvSpPr txBox="1">
            <a:spLocks noChangeArrowheads="1"/>
          </p:cNvSpPr>
          <p:nvPr/>
        </p:nvSpPr>
        <p:spPr bwMode="auto">
          <a:xfrm>
            <a:off x="6156325" y="627063"/>
            <a:ext cx="1584325" cy="83185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6</a:t>
            </a:r>
            <a:r>
              <a:rPr lang="en-US" altLang="zh-CN"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S→iSeS</a:t>
            </a:r>
            <a:r>
              <a:rPr lang="en-US" altLang="zh-CN" b="1" i="1">
                <a:solidFill>
                  <a:srgbClr val="000000"/>
                </a:solidFill>
                <a:latin typeface="Times New Roman" panose="02020603050405020304" pitchFamily="18" charset="0"/>
                <a:cs typeface="Times New Roman" panose="02020603050405020304" pitchFamily="18" charset="0"/>
              </a:rPr>
              <a:t> ·</a:t>
            </a:r>
            <a:endParaRPr lang="en-US" altLang="zh-CN" b="1" i="1">
              <a:solidFill>
                <a:schemeClr val="tx1"/>
              </a:solidFill>
              <a:latin typeface="Times New Roman" panose="02020603050405020304" pitchFamily="18" charset="0"/>
              <a:cs typeface="Times New Roman" panose="02020603050405020304" pitchFamily="18" charset="0"/>
            </a:endParaRPr>
          </a:p>
        </p:txBody>
      </p:sp>
      <p:sp>
        <p:nvSpPr>
          <p:cNvPr id="88083" name="Freeform 21"/>
          <p:cNvSpPr>
            <a:spLocks noChangeArrowheads="1"/>
          </p:cNvSpPr>
          <p:nvPr/>
        </p:nvSpPr>
        <p:spPr bwMode="auto">
          <a:xfrm>
            <a:off x="3622675" y="3803650"/>
            <a:ext cx="3325813" cy="925513"/>
          </a:xfrm>
          <a:custGeom>
            <a:avLst/>
            <a:gdLst>
              <a:gd name="T0" fmla="*/ 2147483646 w 2404"/>
              <a:gd name="T1" fmla="*/ 0 h 801"/>
              <a:gd name="T2" fmla="*/ 2147483646 w 2404"/>
              <a:gd name="T3" fmla="*/ 2147483646 h 801"/>
              <a:gd name="T4" fmla="*/ 0 w 2404"/>
              <a:gd name="T5" fmla="*/ 2147483646 h 801"/>
              <a:gd name="T6" fmla="*/ 0 60000 65536"/>
              <a:gd name="T7" fmla="*/ 0 60000 65536"/>
              <a:gd name="T8" fmla="*/ 0 60000 65536"/>
              <a:gd name="T9" fmla="*/ 0 w 2404"/>
              <a:gd name="T10" fmla="*/ 0 h 801"/>
              <a:gd name="T11" fmla="*/ 2404 w 2404"/>
              <a:gd name="T12" fmla="*/ 801 h 801"/>
            </a:gdLst>
            <a:ahLst/>
            <a:cxnLst>
              <a:cxn ang="T6">
                <a:pos x="T0" y="T1"/>
              </a:cxn>
              <a:cxn ang="T7">
                <a:pos x="T2" y="T3"/>
              </a:cxn>
              <a:cxn ang="T8">
                <a:pos x="T4" y="T5"/>
              </a:cxn>
            </a:cxnLst>
            <a:rect l="T9" t="T10" r="T11" b="T12"/>
            <a:pathLst>
              <a:path w="2404" h="801">
                <a:moveTo>
                  <a:pt x="2404" y="0"/>
                </a:moveTo>
                <a:cubicBezTo>
                  <a:pt x="2105" y="370"/>
                  <a:pt x="1807" y="741"/>
                  <a:pt x="1406" y="771"/>
                </a:cubicBezTo>
                <a:cubicBezTo>
                  <a:pt x="1005" y="801"/>
                  <a:pt x="502" y="491"/>
                  <a:pt x="0" y="181"/>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8084" name="Text Box 22"/>
          <p:cNvSpPr txBox="1">
            <a:spLocks noChangeArrowheads="1"/>
          </p:cNvSpPr>
          <p:nvPr/>
        </p:nvSpPr>
        <p:spPr bwMode="auto">
          <a:xfrm>
            <a:off x="6376988" y="37465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p>
        </p:txBody>
      </p:sp>
      <p:sp>
        <p:nvSpPr>
          <p:cNvPr id="2" name="圆角矩形标注 1"/>
          <p:cNvSpPr/>
          <p:nvPr/>
        </p:nvSpPr>
        <p:spPr>
          <a:xfrm>
            <a:off x="4087813" y="1143000"/>
            <a:ext cx="1909762" cy="1071563"/>
          </a:xfrm>
          <a:prstGeom prst="wedgeRoundRectCallout">
            <a:avLst>
              <a:gd name="adj1" fmla="val 1942"/>
              <a:gd name="adj2" fmla="val 75756"/>
              <a:gd name="adj3" fmla="val 16667"/>
            </a:avLst>
          </a:prstGeom>
          <a:solidFill>
            <a:schemeClr val="accent5">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Arial" panose="020B0604020202020204" pitchFamily="34" charset="0"/>
              <a:buNone/>
              <a:defRPr/>
            </a:pPr>
            <a:r>
              <a:rPr lang="zh-CN" altLang="en-US" sz="2000" b="1" noProof="1">
                <a:solidFill>
                  <a:srgbClr val="000000"/>
                </a:solidFill>
                <a:latin typeface="Times New Roman" panose="02020603050405020304" pitchFamily="18" charset="0"/>
                <a:ea typeface="楷体" panose="02010609060101010101" pitchFamily="49" charset="-122"/>
              </a:rPr>
              <a:t>选择移进</a:t>
            </a:r>
            <a:r>
              <a:rPr lang="en-US" altLang="zh-CN" sz="2000" b="1" i="1" noProof="1">
                <a:solidFill>
                  <a:srgbClr val="000000"/>
                </a:solidFill>
                <a:latin typeface="Times New Roman" panose="02020603050405020304" pitchFamily="18" charset="0"/>
                <a:ea typeface="Times New Roman" panose="02020603050405020304" pitchFamily="18" charset="0"/>
              </a:rPr>
              <a:t>else</a:t>
            </a:r>
            <a:r>
              <a:rPr lang="zh-CN" altLang="en-US" sz="2000" b="1" noProof="1">
                <a:solidFill>
                  <a:srgbClr val="000000"/>
                </a:solidFill>
                <a:latin typeface="Times New Roman" panose="02020603050405020304" pitchFamily="18" charset="0"/>
                <a:ea typeface="楷体" panose="02010609060101010101" pitchFamily="49" charset="-122"/>
              </a:rPr>
              <a:t>，以便让它与前面的</a:t>
            </a:r>
            <a:r>
              <a:rPr lang="en-US" altLang="zh-CN" sz="2000" b="1" i="1" noProof="1">
                <a:solidFill>
                  <a:srgbClr val="000000"/>
                </a:solidFill>
                <a:latin typeface="Times New Roman" panose="02020603050405020304" pitchFamily="18" charset="0"/>
                <a:ea typeface="Times New Roman" panose="02020603050405020304" pitchFamily="18" charset="0"/>
              </a:rPr>
              <a:t>then</a:t>
            </a:r>
            <a:r>
              <a:rPr lang="zh-CN" altLang="en-US" sz="2000" b="1" noProof="1">
                <a:solidFill>
                  <a:srgbClr val="000000"/>
                </a:solidFill>
                <a:latin typeface="Times New Roman" panose="02020603050405020304" pitchFamily="18" charset="0"/>
                <a:ea typeface="楷体" panose="02010609060101010101" pitchFamily="49" charset="-122"/>
              </a:rPr>
              <a:t>配对</a:t>
            </a:r>
          </a:p>
        </p:txBody>
      </p:sp>
      <p:sp>
        <p:nvSpPr>
          <p:cNvPr id="88086" name="Text Box 3"/>
          <p:cNvSpPr txBox="1">
            <a:spLocks noChangeArrowheads="1"/>
          </p:cNvSpPr>
          <p:nvPr/>
        </p:nvSpPr>
        <p:spPr bwMode="auto">
          <a:xfrm>
            <a:off x="2513013" y="4267200"/>
            <a:ext cx="1484312" cy="7334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2500"/>
              </a:lnSpc>
              <a:spcBef>
                <a:spcPct val="0"/>
              </a:spcBef>
              <a:buClr>
                <a:schemeClr val="tx2"/>
              </a:buClr>
              <a:buSzPct val="75000"/>
              <a:buFont typeface="Monotype Sorts" pitchFamily="2" charset="2"/>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3</a:t>
            </a:r>
            <a:r>
              <a:rPr lang="en-US" altLang="zh-CN" b="1">
                <a:solidFill>
                  <a:schemeClr val="tx1"/>
                </a:solidFill>
                <a:latin typeface="Times New Roman" panose="02020603050405020304" pitchFamily="18" charset="0"/>
                <a:cs typeface="Times New Roman" panose="02020603050405020304" pitchFamily="18" charset="0"/>
              </a:rPr>
              <a:t>:</a:t>
            </a:r>
          </a:p>
          <a:p>
            <a:pPr>
              <a:lnSpc>
                <a:spcPts val="2500"/>
              </a:lnSpc>
              <a:spcBef>
                <a:spcPct val="0"/>
              </a:spcBef>
              <a:buClr>
                <a:schemeClr val="tx2"/>
              </a:buClr>
              <a:buSzPct val="75000"/>
              <a:buFont typeface="Monotype Sorts" pitchFamily="2" charset="2"/>
              <a:buNone/>
            </a:pPr>
            <a:r>
              <a:rPr lang="en-US" altLang="zh-CN" b="1" i="1">
                <a:solidFill>
                  <a:schemeClr val="tx1"/>
                </a:solidFill>
                <a:latin typeface="Times New Roman" panose="02020603050405020304" pitchFamily="18" charset="0"/>
                <a:cs typeface="Times New Roman" panose="02020603050405020304" pitchFamily="18" charset="0"/>
              </a:rPr>
              <a:t>S→a</a:t>
            </a:r>
            <a:r>
              <a:rPr lang="en-US" altLang="zh-CN" b="1" i="1">
                <a:solidFill>
                  <a:srgbClr val="000000"/>
                </a:solidFill>
                <a:latin typeface="Times New Roman" panose="02020603050405020304" pitchFamily="18" charset="0"/>
                <a:cs typeface="Times New Roman" panose="02020603050405020304" pitchFamily="18" charset="0"/>
              </a:rPr>
              <a:t>·</a:t>
            </a:r>
            <a:r>
              <a:rPr lang="en-US" altLang="zh-CN" b="1" i="1">
                <a:solidFill>
                  <a:schemeClr val="tx1"/>
                </a:solidFill>
                <a:latin typeface="Times New Roman" panose="02020603050405020304" pitchFamily="18" charset="0"/>
                <a:cs typeface="Times New Roman" panose="02020603050405020304" pitchFamily="18" charset="0"/>
              </a:rPr>
              <a:t> </a:t>
            </a:r>
          </a:p>
        </p:txBody>
      </p:sp>
      <p:sp>
        <p:nvSpPr>
          <p:cNvPr id="88087" name="Text Box 9"/>
          <p:cNvSpPr txBox="1">
            <a:spLocks noChangeArrowheads="1"/>
          </p:cNvSpPr>
          <p:nvPr/>
        </p:nvSpPr>
        <p:spPr bwMode="auto">
          <a:xfrm>
            <a:off x="3236913" y="3865563"/>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88088" name="Line 23"/>
          <p:cNvSpPr>
            <a:spLocks noChangeShapeType="1"/>
          </p:cNvSpPr>
          <p:nvPr/>
        </p:nvSpPr>
        <p:spPr bwMode="auto">
          <a:xfrm>
            <a:off x="3236913" y="3943350"/>
            <a:ext cx="0" cy="3238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9" name="Line 18"/>
          <p:cNvSpPr>
            <a:spLocks noChangeShapeType="1"/>
          </p:cNvSpPr>
          <p:nvPr/>
        </p:nvSpPr>
        <p:spPr bwMode="auto">
          <a:xfrm>
            <a:off x="1189038" y="2871788"/>
            <a:ext cx="1338262" cy="17287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90" name="Text Box 9"/>
          <p:cNvSpPr txBox="1">
            <a:spLocks noChangeArrowheads="1"/>
          </p:cNvSpPr>
          <p:nvPr/>
        </p:nvSpPr>
        <p:spPr bwMode="auto">
          <a:xfrm>
            <a:off x="1498600" y="2887663"/>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3" name="任意多边形 2"/>
          <p:cNvSpPr/>
          <p:nvPr/>
        </p:nvSpPr>
        <p:spPr>
          <a:xfrm>
            <a:off x="3995738" y="3841750"/>
            <a:ext cx="3313112" cy="1090613"/>
          </a:xfrm>
          <a:custGeom>
            <a:avLst/>
            <a:gdLst>
              <a:gd name="connsiteX0" fmla="*/ 3856893 w 3856893"/>
              <a:gd name="connsiteY0" fmla="*/ 0 h 1090770"/>
              <a:gd name="connsiteX1" fmla="*/ 2919047 w 3856893"/>
              <a:gd name="connsiteY1" fmla="*/ 961293 h 1090770"/>
              <a:gd name="connsiteX2" fmla="*/ 0 w 3856893"/>
              <a:gd name="connsiteY2" fmla="*/ 1055077 h 1090770"/>
            </a:gdLst>
            <a:ahLst/>
            <a:cxnLst>
              <a:cxn ang="0">
                <a:pos x="connsiteX0" y="connsiteY0"/>
              </a:cxn>
              <a:cxn ang="0">
                <a:pos x="connsiteX1" y="connsiteY1"/>
              </a:cxn>
              <a:cxn ang="0">
                <a:pos x="connsiteX2" y="connsiteY2"/>
              </a:cxn>
            </a:cxnLst>
            <a:rect l="l" t="t" r="r" b="b"/>
            <a:pathLst>
              <a:path w="3856893" h="1090770">
                <a:moveTo>
                  <a:pt x="3856893" y="0"/>
                </a:moveTo>
                <a:cubicBezTo>
                  <a:pt x="3709377" y="392723"/>
                  <a:pt x="3561862" y="785447"/>
                  <a:pt x="2919047" y="961293"/>
                </a:cubicBezTo>
                <a:cubicBezTo>
                  <a:pt x="2276232" y="1137139"/>
                  <a:pt x="1138116" y="1096108"/>
                  <a:pt x="0" y="1055077"/>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8092" name="Line 7"/>
          <p:cNvSpPr>
            <a:spLocks noChangeShapeType="1"/>
          </p:cNvSpPr>
          <p:nvPr/>
        </p:nvSpPr>
        <p:spPr bwMode="auto">
          <a:xfrm flipV="1">
            <a:off x="3995738" y="3044825"/>
            <a:ext cx="3175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93" name="Line 7"/>
          <p:cNvSpPr>
            <a:spLocks noChangeShapeType="1"/>
          </p:cNvSpPr>
          <p:nvPr/>
        </p:nvSpPr>
        <p:spPr bwMode="auto">
          <a:xfrm flipV="1">
            <a:off x="5795963" y="3008313"/>
            <a:ext cx="3175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94" name="Text Box 9"/>
          <p:cNvSpPr txBox="1">
            <a:spLocks noChangeArrowheads="1"/>
          </p:cNvSpPr>
          <p:nvPr/>
        </p:nvSpPr>
        <p:spPr bwMode="auto">
          <a:xfrm>
            <a:off x="7283450" y="3690938"/>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a</a:t>
            </a:r>
          </a:p>
        </p:txBody>
      </p:sp>
      <p:sp>
        <p:nvSpPr>
          <p:cNvPr id="4" name="灯片编号占位符 3">
            <a:extLst>
              <a:ext uri="{FF2B5EF4-FFF2-40B4-BE49-F238E27FC236}">
                <a16:creationId xmlns:a16="http://schemas.microsoft.com/office/drawing/2014/main" id="{6531DBF6-D2E4-4958-8BCB-9B22CA0BA4C5}"/>
              </a:ext>
            </a:extLst>
          </p:cNvPr>
          <p:cNvSpPr>
            <a:spLocks noGrp="1"/>
          </p:cNvSpPr>
          <p:nvPr>
            <p:ph type="sldNum" sz="quarter" idx="12"/>
          </p:nvPr>
        </p:nvSpPr>
        <p:spPr/>
        <p:txBody>
          <a:bodyPr/>
          <a:lstStyle/>
          <a:p>
            <a:pPr>
              <a:defRPr/>
            </a:pPr>
            <a:fld id="{76D20AB1-C80E-44EB-B890-88EEF3B3DC08}" type="slidenum">
              <a:rPr lang="zh-CN" altLang="en-US" smtClean="0"/>
              <a:pPr>
                <a:defRPr/>
              </a:pPr>
              <a:t>40</a:t>
            </a:fld>
            <a:endParaRPr lang="en-US" altLang="zh-CN"/>
          </a:p>
        </p:txBody>
      </p:sp>
      <p:sp>
        <p:nvSpPr>
          <p:cNvPr id="32" name="Rectangle 72">
            <a:extLst>
              <a:ext uri="{FF2B5EF4-FFF2-40B4-BE49-F238E27FC236}">
                <a16:creationId xmlns:a16="http://schemas.microsoft.com/office/drawing/2014/main" id="{AAD49AD8-3362-448C-A45A-E18E0C0DC243}"/>
              </a:ext>
            </a:extLst>
          </p:cNvPr>
          <p:cNvSpPr>
            <a:spLocks noChangeArrowheads="1"/>
          </p:cNvSpPr>
          <p:nvPr/>
        </p:nvSpPr>
        <p:spPr bwMode="auto">
          <a:xfrm>
            <a:off x="7590" y="4619972"/>
            <a:ext cx="2411760" cy="400050"/>
          </a:xfrm>
          <a:prstGeom prst="rect">
            <a:avLst/>
          </a:prstGeom>
          <a:solidFill>
            <a:schemeClr val="accent5">
              <a:lumMod val="60000"/>
              <a:lumOff val="40000"/>
            </a:schemeClr>
          </a:solidFill>
          <a:ln w="12700">
            <a:solidFill>
              <a:schemeClr val="tx1"/>
            </a:solidFill>
            <a:miter lim="800000"/>
          </a:ln>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FOLLOW</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S</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 e, </a:t>
            </a:r>
            <a:r>
              <a:rPr lang="en-US" altLang="zh-CN" sz="2000" b="1" dirty="0">
                <a:latin typeface="+mn-ea"/>
                <a:ea typeface="+mn-ea"/>
                <a:cs typeface="Times New Roman" panose="02020603050405020304" pitchFamily="18" charset="0"/>
              </a:rPr>
              <a:t>$</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20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500" tmFilter="0, 0; .2, .5; .8, .5; 1, 0"/>
                                        <p:tgtEl>
                                          <p:spTgt spid="88067"/>
                                        </p:tgtEl>
                                      </p:cBhvr>
                                    </p:animEffect>
                                    <p:animScale>
                                      <p:cBhvr>
                                        <p:cTn id="14" dur="250" autoRev="1" fill="hold"/>
                                        <p:tgtEl>
                                          <p:spTgt spid="8806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animBg="1"/>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txBox="1">
            <a:spLocks noChangeArrowheads="1"/>
          </p:cNvSpPr>
          <p:nvPr/>
        </p:nvSpPr>
        <p:spPr bwMode="auto">
          <a:xfrm>
            <a:off x="755650" y="268288"/>
            <a:ext cx="7931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zh-CN" altLang="en-US" sz="3000" b="1">
                <a:solidFill>
                  <a:schemeClr val="tx1"/>
                </a:solidFill>
                <a:latin typeface="微软雅黑" panose="020B0503020204020204" pitchFamily="34" charset="-122"/>
                <a:ea typeface="微软雅黑" panose="020B0503020204020204" pitchFamily="34" charset="-122"/>
              </a:rPr>
              <a:t>二义性</a:t>
            </a:r>
            <a:r>
              <a:rPr lang="en-US" altLang="zh-CN" sz="3000" b="1" i="1">
                <a:solidFill>
                  <a:srgbClr val="000000"/>
                </a:solidFill>
                <a:latin typeface="Times New Roman" panose="02020603050405020304" pitchFamily="18" charset="0"/>
                <a:cs typeface="Times New Roman" panose="02020603050405020304" pitchFamily="18" charset="0"/>
              </a:rPr>
              <a:t>if</a:t>
            </a:r>
            <a:r>
              <a:rPr lang="zh-CN" altLang="en-US" sz="3000" b="1">
                <a:solidFill>
                  <a:srgbClr val="000000"/>
                </a:solidFill>
                <a:latin typeface="微软雅黑" panose="020B0503020204020204" pitchFamily="34" charset="-122"/>
                <a:ea typeface="微软雅黑" panose="020B0503020204020204" pitchFamily="34" charset="-122"/>
              </a:rPr>
              <a:t>语句</a:t>
            </a:r>
            <a:r>
              <a:rPr lang="zh-CN" altLang="en-US" sz="3000" b="1">
                <a:solidFill>
                  <a:schemeClr val="tx1"/>
                </a:solidFill>
                <a:latin typeface="微软雅黑" panose="020B0503020204020204" pitchFamily="34" charset="-122"/>
                <a:ea typeface="微软雅黑" panose="020B0503020204020204" pitchFamily="34" charset="-122"/>
              </a:rPr>
              <a:t>文法的</a:t>
            </a:r>
            <a:r>
              <a:rPr lang="en-US" altLang="zh-CN" sz="3000" b="1" i="1">
                <a:solidFill>
                  <a:schemeClr val="tx1"/>
                </a:solidFill>
                <a:latin typeface="Times New Roman" panose="02020603050405020304" pitchFamily="18" charset="0"/>
                <a:ea typeface="黑体" panose="02010609060101010101" pitchFamily="49" charset="-122"/>
              </a:rPr>
              <a:t>SLR</a:t>
            </a:r>
            <a:r>
              <a:rPr lang="zh-CN" altLang="en-US" sz="3000" b="1">
                <a:solidFill>
                  <a:schemeClr val="tx1"/>
                </a:solidFill>
                <a:latin typeface="微软雅黑" panose="020B0503020204020204" pitchFamily="34" charset="-122"/>
                <a:ea typeface="微软雅黑" panose="020B0503020204020204" pitchFamily="34" charset="-122"/>
              </a:rPr>
              <a:t>分析表</a:t>
            </a:r>
          </a:p>
        </p:txBody>
      </p:sp>
      <p:graphicFrame>
        <p:nvGraphicFramePr>
          <p:cNvPr id="133122" name="表格 133121"/>
          <p:cNvGraphicFramePr>
            <a:graphicFrameLocks noGrp="1"/>
          </p:cNvGraphicFramePr>
          <p:nvPr>
            <p:extLst>
              <p:ext uri="{D42A27DB-BD31-4B8C-83A1-F6EECF244321}">
                <p14:modId xmlns:p14="http://schemas.microsoft.com/office/powerpoint/2010/main" val="460246249"/>
              </p:ext>
            </p:extLst>
          </p:nvPr>
        </p:nvGraphicFramePr>
        <p:xfrm>
          <a:off x="4572000" y="985486"/>
          <a:ext cx="4032447" cy="3746504"/>
        </p:xfrm>
        <a:graphic>
          <a:graphicData uri="http://schemas.openxmlformats.org/drawingml/2006/table">
            <a:tbl>
              <a:tblPr/>
              <a:tblGrid>
                <a:gridCol w="576064">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648072">
                  <a:extLst>
                    <a:ext uri="{9D8B030D-6E8A-4147-A177-3AD203B41FA5}">
                      <a16:colId xmlns:a16="http://schemas.microsoft.com/office/drawing/2014/main" val="20004"/>
                    </a:ext>
                  </a:extLst>
                </a:gridCol>
                <a:gridCol w="1008111">
                  <a:extLst>
                    <a:ext uri="{9D8B030D-6E8A-4147-A177-3AD203B41FA5}">
                      <a16:colId xmlns:a16="http://schemas.microsoft.com/office/drawing/2014/main" val="20005"/>
                    </a:ext>
                  </a:extLst>
                </a:gridCol>
              </a:tblGrid>
              <a:tr h="431800">
                <a:tc rowSpan="2">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状态</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4">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ACTION</a:t>
                      </a:r>
                      <a:endParaRPr kumimoji="0" lang="zh-CN" altLang="en-US" sz="2000" b="1" i="1"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a:txBody>
                  <a:tcPr marL="91462" marR="91462"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GOTO</a:t>
                      </a:r>
                      <a:endParaRPr kumimoji="0" lang="zh-CN" altLang="en-US" sz="2000" b="1" i="1"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a:txBody>
                  <a:tcPr marL="91462" marR="91462"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0"/>
                  </a:ext>
                </a:extLst>
              </a:tr>
              <a:tr h="414338">
                <a:tc v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e</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rgbClr val="FF0000"/>
                          </a:solidFill>
                          <a:effectLst/>
                          <a:latin typeface="华文楷体" panose="02010600040101010101" pitchFamily="2" charset="-122"/>
                          <a:ea typeface="华文楷体" panose="02010600040101010101" pitchFamily="2" charset="-122"/>
                        </a:rPr>
                        <a:t>$</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endParaRPr kumimoji="0"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endParaRPr kumimoji="0"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endParaRPr kumimoji="0"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s5</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r1</a:t>
                      </a:r>
                      <a:endParaRPr kumimoji="0" lang="zh-CN" altLang="en-US" sz="20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20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4338">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4123" marR="94123" marT="34287" marB="34287"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灯片编号占位符 1">
            <a:extLst>
              <a:ext uri="{FF2B5EF4-FFF2-40B4-BE49-F238E27FC236}">
                <a16:creationId xmlns:a16="http://schemas.microsoft.com/office/drawing/2014/main" id="{2A8D06F2-F70E-4EE5-B420-88DF48D714CA}"/>
              </a:ext>
            </a:extLst>
          </p:cNvPr>
          <p:cNvSpPr>
            <a:spLocks noGrp="1"/>
          </p:cNvSpPr>
          <p:nvPr>
            <p:ph type="sldNum" sz="quarter" idx="12"/>
          </p:nvPr>
        </p:nvSpPr>
        <p:spPr/>
        <p:txBody>
          <a:bodyPr/>
          <a:lstStyle/>
          <a:p>
            <a:pPr>
              <a:defRPr/>
            </a:pPr>
            <a:fld id="{76D20AB1-C80E-44EB-B890-88EEF3B3DC08}" type="slidenum">
              <a:rPr lang="zh-CN" altLang="en-US" smtClean="0"/>
              <a:pPr>
                <a:defRPr/>
              </a:pPr>
              <a:t>41</a:t>
            </a:fld>
            <a:endParaRPr lang="en-US" altLang="zh-CN"/>
          </a:p>
        </p:txBody>
      </p:sp>
      <p:sp>
        <p:nvSpPr>
          <p:cNvPr id="5" name="Rectangle 72">
            <a:extLst>
              <a:ext uri="{FF2B5EF4-FFF2-40B4-BE49-F238E27FC236}">
                <a16:creationId xmlns:a16="http://schemas.microsoft.com/office/drawing/2014/main" id="{EBBB0C34-8A96-47C0-A524-928B322502B4}"/>
              </a:ext>
            </a:extLst>
          </p:cNvPr>
          <p:cNvSpPr>
            <a:spLocks noChangeArrowheads="1"/>
          </p:cNvSpPr>
          <p:nvPr/>
        </p:nvSpPr>
        <p:spPr bwMode="auto">
          <a:xfrm>
            <a:off x="708138" y="4346718"/>
            <a:ext cx="2579799" cy="400110"/>
          </a:xfrm>
          <a:prstGeom prst="rect">
            <a:avLst/>
          </a:prstGeom>
          <a:solidFill>
            <a:schemeClr val="accent5">
              <a:lumMod val="60000"/>
              <a:lumOff val="40000"/>
            </a:schemeClr>
          </a:solidFill>
          <a:ln w="12700">
            <a:solidFill>
              <a:schemeClr val="tx1"/>
            </a:solidFill>
            <a:miter lim="800000"/>
          </a:ln>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FOLLOW</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i="1" dirty="0">
                <a:latin typeface="Times New Roman" panose="02020603050405020304" pitchFamily="18" charset="0"/>
                <a:ea typeface="楷体_GB2312" panose="02010609030101010101" pitchFamily="49" charset="-122"/>
                <a:cs typeface="Times New Roman" panose="02020603050405020304" pitchFamily="18" charset="0"/>
              </a:rPr>
              <a:t>S</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 e, </a:t>
            </a:r>
            <a:r>
              <a:rPr lang="en-US" altLang="zh-CN" sz="2000" b="1" dirty="0">
                <a:latin typeface="+mn-ea"/>
                <a:ea typeface="+mn-ea"/>
                <a:cs typeface="Times New Roman" panose="02020603050405020304" pitchFamily="18" charset="0"/>
              </a:rPr>
              <a:t>$</a:t>
            </a:r>
            <a:r>
              <a:rPr lang="en-US" altLang="zh-CN" sz="2000" b="1" dirty="0">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2000" b="1" dirty="0">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3FDFDD60-E03A-436F-8E59-772A2008EFDE}"/>
              </a:ext>
            </a:extLst>
          </p:cNvPr>
          <p:cNvSpPr/>
          <p:nvPr/>
        </p:nvSpPr>
        <p:spPr>
          <a:xfrm>
            <a:off x="670505" y="926604"/>
            <a:ext cx="2714205" cy="461665"/>
          </a:xfrm>
          <a:prstGeom prst="rect">
            <a:avLst/>
          </a:prstGeom>
        </p:spPr>
        <p:txBody>
          <a:bodyPr wrap="none">
            <a:spAutoFit/>
          </a:bodyPr>
          <a:lstStyle/>
          <a:p>
            <a:pPr eaLnBrk="1" hangingPunct="1">
              <a:buClr>
                <a:schemeClr val="tx1"/>
              </a:buClr>
              <a:buFont typeface="Wingdings" panose="05000000000000000000" pitchFamily="2" charset="2"/>
              <a:buChar char="Ø"/>
            </a:pPr>
            <a:r>
              <a:rPr lang="en-US" altLang="zh-CN" sz="2400" b="1" i="1" dirty="0">
                <a:latin typeface="Times New Roman" panose="02020603050405020304" pitchFamily="18" charset="0"/>
                <a:cs typeface="Times New Roman" panose="02020603050405020304" pitchFamily="18" charset="0"/>
              </a:rPr>
              <a:t>S</a:t>
            </a:r>
            <a:r>
              <a:rPr lang="en-US" altLang="zh-CN" sz="2400" b="1"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1" i="1" dirty="0" err="1">
                <a:solidFill>
                  <a:srgbClr val="2D83F4"/>
                </a:solidFill>
                <a:latin typeface="Times New Roman" panose="02020603050405020304" pitchFamily="18" charset="0"/>
                <a:cs typeface="Times New Roman" panose="02020603050405020304" pitchFamily="18" charset="0"/>
                <a:sym typeface="Symbol" panose="05050102010706020507" pitchFamily="18" charset="2"/>
              </a:rPr>
              <a:t>i</a:t>
            </a:r>
            <a:r>
              <a:rPr lang="en-US" altLang="en-US" sz="2400" b="1" dirty="0">
                <a:solidFill>
                  <a:srgbClr val="2D83F4"/>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cs typeface="Times New Roman" panose="02020603050405020304" pitchFamily="18" charset="0"/>
              </a:rPr>
              <a:t>S</a:t>
            </a:r>
            <a:r>
              <a:rPr lang="en-US" altLang="en-US"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en-US" sz="2400" b="1" i="1" dirty="0" err="1">
                <a:solidFill>
                  <a:srgbClr val="2D83F4"/>
                </a:solidFill>
                <a:latin typeface="Times New Roman" panose="02020603050405020304" pitchFamily="18" charset="0"/>
                <a:cs typeface="Times New Roman" panose="02020603050405020304" pitchFamily="18" charset="0"/>
                <a:sym typeface="Symbol" panose="05050102010706020507" pitchFamily="18" charset="2"/>
              </a:rPr>
              <a:t>i</a:t>
            </a:r>
            <a:r>
              <a:rPr lang="en-US" altLang="en-US" sz="2400" b="1" i="1" dirty="0">
                <a:solidFill>
                  <a:srgbClr val="2D83F4"/>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cs typeface="Times New Roman" panose="02020603050405020304" pitchFamily="18" charset="0"/>
              </a:rPr>
              <a:t>S</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1" i="1" dirty="0">
                <a:solidFill>
                  <a:srgbClr val="2D83F4"/>
                </a:solidFill>
                <a:latin typeface="Times New Roman" panose="02020603050405020304" pitchFamily="18" charset="0"/>
                <a:cs typeface="Times New Roman" panose="02020603050405020304" pitchFamily="18" charset="0"/>
                <a:sym typeface="Symbol" panose="05050102010706020507" pitchFamily="18" charset="2"/>
              </a:rPr>
              <a:t>e</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cs typeface="Times New Roman" panose="02020603050405020304" pitchFamily="18" charset="0"/>
              </a:rPr>
              <a:t>S</a:t>
            </a:r>
            <a:r>
              <a:rPr lang="en-US" altLang="en-US"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rPr>
              <a:t>a</a:t>
            </a:r>
            <a:endParaRPr lang="en-US" altLang="zh-CN" sz="2400" b="1" i="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7" name="Text Box 3">
            <a:extLst>
              <a:ext uri="{FF2B5EF4-FFF2-40B4-BE49-F238E27FC236}">
                <a16:creationId xmlns:a16="http://schemas.microsoft.com/office/drawing/2014/main" id="{A5B52530-C1A1-4944-B274-7FF8BDCFC3DA}"/>
              </a:ext>
            </a:extLst>
          </p:cNvPr>
          <p:cNvSpPr txBox="1">
            <a:spLocks noChangeArrowheads="1"/>
          </p:cNvSpPr>
          <p:nvPr/>
        </p:nvSpPr>
        <p:spPr bwMode="auto">
          <a:xfrm>
            <a:off x="726179" y="2595736"/>
            <a:ext cx="1455738" cy="120015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
                <a:schemeClr val="tx2"/>
              </a:buClr>
              <a:buSzPct val="75000"/>
              <a:buFont typeface="Monotype Sorts" pitchFamily="2" charset="2"/>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4</a:t>
            </a:r>
            <a:r>
              <a:rPr lang="en-US" altLang="zh-CN" b="1">
                <a:solidFill>
                  <a:schemeClr val="tx1"/>
                </a:solidFill>
                <a:latin typeface="Times New Roman" panose="02020603050405020304" pitchFamily="18" charset="0"/>
                <a:cs typeface="Times New Roman" panose="02020603050405020304" pitchFamily="18" charset="0"/>
              </a:rPr>
              <a:t>:</a:t>
            </a:r>
          </a:p>
          <a:p>
            <a:pPr>
              <a:spcBef>
                <a:spcPct val="0"/>
              </a:spcBef>
              <a:buClr>
                <a:schemeClr val="tx2"/>
              </a:buClr>
              <a:buSzPct val="75000"/>
              <a:buFont typeface="Monotype Sorts" pitchFamily="2" charset="2"/>
              <a:buNone/>
            </a:pPr>
            <a:r>
              <a:rPr lang="en-US" altLang="zh-CN" b="1" i="1">
                <a:solidFill>
                  <a:srgbClr val="FF0000"/>
                </a:solidFill>
                <a:latin typeface="Times New Roman" panose="02020603050405020304" pitchFamily="18" charset="0"/>
                <a:cs typeface="Times New Roman" panose="02020603050405020304" pitchFamily="18" charset="0"/>
              </a:rPr>
              <a:t>S→iS</a:t>
            </a:r>
            <a:r>
              <a:rPr lang="en-US" altLang="zh-CN" b="1" i="1">
                <a:solidFill>
                  <a:srgbClr val="000000"/>
                </a:solidFill>
                <a:latin typeface="Times New Roman" panose="02020603050405020304" pitchFamily="18" charset="0"/>
                <a:cs typeface="Times New Roman" panose="02020603050405020304" pitchFamily="18" charset="0"/>
              </a:rPr>
              <a:t> </a:t>
            </a:r>
            <a:r>
              <a:rPr lang="en-US" altLang="zh-CN" b="1" i="1">
                <a:solidFill>
                  <a:srgbClr val="FF0000"/>
                </a:solidFill>
                <a:latin typeface="Times New Roman" panose="02020603050405020304" pitchFamily="18" charset="0"/>
                <a:cs typeface="Times New Roman" panose="02020603050405020304" pitchFamily="18" charset="0"/>
              </a:rPr>
              <a:t>· </a:t>
            </a:r>
          </a:p>
          <a:p>
            <a:pPr>
              <a:spcBef>
                <a:spcPct val="0"/>
              </a:spcBef>
              <a:buClr>
                <a:schemeClr val="tx2"/>
              </a:buClr>
              <a:buSzPct val="75000"/>
              <a:buFont typeface="Monotype Sorts" pitchFamily="2" charset="2"/>
              <a:buNone/>
            </a:pPr>
            <a:r>
              <a:rPr lang="en-US" altLang="zh-CN" b="1" i="1">
                <a:solidFill>
                  <a:srgbClr val="FF0000"/>
                </a:solidFill>
                <a:latin typeface="Times New Roman" panose="02020603050405020304" pitchFamily="18" charset="0"/>
                <a:cs typeface="Times New Roman" panose="02020603050405020304" pitchFamily="18" charset="0"/>
              </a:rPr>
              <a:t>S→iS</a:t>
            </a:r>
            <a:r>
              <a:rPr lang="en-US" altLang="zh-CN" b="1" i="1">
                <a:solidFill>
                  <a:srgbClr val="000000"/>
                </a:solidFill>
                <a:latin typeface="Times New Roman" panose="02020603050405020304" pitchFamily="18" charset="0"/>
                <a:cs typeface="Times New Roman" panose="02020603050405020304" pitchFamily="18" charset="0"/>
              </a:rPr>
              <a:t> </a:t>
            </a:r>
            <a:r>
              <a:rPr lang="en-US" altLang="zh-CN" b="1" i="1">
                <a:solidFill>
                  <a:srgbClr val="FF0000"/>
                </a:solidFill>
                <a:latin typeface="Times New Roman" panose="02020603050405020304" pitchFamily="18" charset="0"/>
                <a:cs typeface="Times New Roman" panose="02020603050405020304" pitchFamily="18" charset="0"/>
              </a:rPr>
              <a:t>· eS </a:t>
            </a:r>
          </a:p>
        </p:txBody>
      </p:sp>
      <p:sp>
        <p:nvSpPr>
          <p:cNvPr id="8" name="Text Box 17">
            <a:extLst>
              <a:ext uri="{FF2B5EF4-FFF2-40B4-BE49-F238E27FC236}">
                <a16:creationId xmlns:a16="http://schemas.microsoft.com/office/drawing/2014/main" id="{807594A0-936F-4C82-A047-4A2885201E1C}"/>
              </a:ext>
            </a:extLst>
          </p:cNvPr>
          <p:cNvSpPr txBox="1">
            <a:spLocks noChangeArrowheads="1"/>
          </p:cNvSpPr>
          <p:nvPr/>
        </p:nvSpPr>
        <p:spPr bwMode="auto">
          <a:xfrm>
            <a:off x="2159692" y="2606848"/>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e</a:t>
            </a:r>
          </a:p>
        </p:txBody>
      </p:sp>
      <p:sp>
        <p:nvSpPr>
          <p:cNvPr id="9" name="Text Box 19">
            <a:extLst>
              <a:ext uri="{FF2B5EF4-FFF2-40B4-BE49-F238E27FC236}">
                <a16:creationId xmlns:a16="http://schemas.microsoft.com/office/drawing/2014/main" id="{B5FAA5E4-44F5-4526-B476-5BA35612DF1B}"/>
              </a:ext>
            </a:extLst>
          </p:cNvPr>
          <p:cNvSpPr txBox="1">
            <a:spLocks noChangeArrowheads="1"/>
          </p:cNvSpPr>
          <p:nvPr/>
        </p:nvSpPr>
        <p:spPr bwMode="auto">
          <a:xfrm>
            <a:off x="2542279" y="1790873"/>
            <a:ext cx="1584325" cy="19399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I</a:t>
            </a:r>
            <a:r>
              <a:rPr lang="en-US" altLang="zh-CN" b="1" i="1" baseline="-25000">
                <a:solidFill>
                  <a:schemeClr val="tx1"/>
                </a:solidFill>
                <a:latin typeface="Times New Roman" panose="02020603050405020304" pitchFamily="18" charset="0"/>
                <a:cs typeface="Times New Roman" panose="02020603050405020304" pitchFamily="18" charset="0"/>
              </a:rPr>
              <a:t>5</a:t>
            </a:r>
            <a:r>
              <a:rPr lang="en-US" altLang="zh-CN" b="1">
                <a:solidFill>
                  <a:schemeClr val="tx1"/>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S→iSe</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S</a:t>
            </a:r>
          </a:p>
          <a:p>
            <a:pPr eaLnBrk="1" hangingPunct="1">
              <a:spcBef>
                <a:spcPct val="0"/>
              </a:spcBef>
              <a:buClrTx/>
              <a:buSzTx/>
              <a:buFont typeface="Arial" panose="020B0604020202020204" pitchFamily="34" charset="0"/>
              <a:buNone/>
            </a:pPr>
            <a:r>
              <a:rPr lang="en-US" altLang="zh-CN" b="1" i="1">
                <a:solidFill>
                  <a:schemeClr val="tx1"/>
                </a:solidFill>
                <a:latin typeface="Times New Roman" panose="02020603050405020304" pitchFamily="18" charset="0"/>
                <a:cs typeface="Times New Roman" panose="02020603050405020304" pitchFamily="18" charset="0"/>
              </a:rPr>
              <a:t>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  S→</a:t>
            </a:r>
            <a:r>
              <a:rPr lang="en-US" altLang="zh-CN" b="1" i="1">
                <a:solidFill>
                  <a:srgbClr val="000000"/>
                </a:solidFill>
                <a:latin typeface="Times New Roman" panose="02020603050405020304" pitchFamily="18" charset="0"/>
                <a:cs typeface="Times New Roman" panose="02020603050405020304" pitchFamily="18" charset="0"/>
              </a:rPr>
              <a:t> · </a:t>
            </a:r>
            <a:r>
              <a:rPr lang="en-US" altLang="zh-CN" b="1" i="1">
                <a:solidFill>
                  <a:schemeClr val="tx1"/>
                </a:solidFill>
                <a:latin typeface="Times New Roman" panose="02020603050405020304" pitchFamily="18" charset="0"/>
                <a:cs typeface="Times New Roman" panose="02020603050405020304" pitchFamily="18" charset="0"/>
              </a:rPr>
              <a:t>iSeS</a:t>
            </a:r>
          </a:p>
          <a:p>
            <a:pPr eaLnBrk="1" hangingPunct="1">
              <a:spcBef>
                <a:spcPct val="0"/>
              </a:spcBef>
              <a:buClrTx/>
              <a:buSzTx/>
              <a:buFont typeface="Arial" panose="020B0604020202020204" pitchFamily="34" charset="0"/>
              <a:buNone/>
            </a:pPr>
            <a:r>
              <a:rPr lang="en-US" altLang="zh-CN" b="1" i="1">
                <a:solidFill>
                  <a:srgbClr val="000000"/>
                </a:solidFill>
                <a:latin typeface="Times New Roman" panose="02020603050405020304" pitchFamily="18" charset="0"/>
                <a:cs typeface="Times New Roman" panose="02020603050405020304" pitchFamily="18" charset="0"/>
              </a:rPr>
              <a:t>S → · a</a:t>
            </a:r>
          </a:p>
        </p:txBody>
      </p:sp>
      <p:sp>
        <p:nvSpPr>
          <p:cNvPr id="10" name="Line 7">
            <a:extLst>
              <a:ext uri="{FF2B5EF4-FFF2-40B4-BE49-F238E27FC236}">
                <a16:creationId xmlns:a16="http://schemas.microsoft.com/office/drawing/2014/main" id="{58C69391-5B13-4421-B07C-BE3A07AFE8C0}"/>
              </a:ext>
            </a:extLst>
          </p:cNvPr>
          <p:cNvSpPr>
            <a:spLocks noChangeShapeType="1"/>
          </p:cNvSpPr>
          <p:nvPr/>
        </p:nvSpPr>
        <p:spPr bwMode="auto">
          <a:xfrm flipV="1">
            <a:off x="2181917" y="2992611"/>
            <a:ext cx="3175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2"/>
          <p:cNvSpPr>
            <a:spLocks noGrp="1" noChangeArrowheads="1"/>
          </p:cNvSpPr>
          <p:nvPr>
            <p:ph type="title"/>
          </p:nvPr>
        </p:nvSpPr>
        <p:spPr>
          <a:xfrm>
            <a:off x="755650" y="268288"/>
            <a:ext cx="7931150" cy="358775"/>
          </a:xfrm>
        </p:spPr>
        <p:txBody>
          <a:bodyPr/>
          <a:lstStyle/>
          <a:p>
            <a:r>
              <a:rPr lang="zh-CN" altLang="en-US" sz="3000">
                <a:solidFill>
                  <a:srgbClr val="000000"/>
                </a:solidFill>
                <a:latin typeface="微软雅黑" panose="020B0503020204020204" pitchFamily="34" charset="-122"/>
                <a:ea typeface="微软雅黑" panose="020B0503020204020204" pitchFamily="34" charset="-122"/>
              </a:rPr>
              <a:t>二义性文法的使用</a:t>
            </a:r>
            <a:endParaRPr lang="zh-CN" altLang="en-US">
              <a:ea typeface="黑体" panose="02010609060101010101" pitchFamily="49" charset="-122"/>
            </a:endParaRPr>
          </a:p>
        </p:txBody>
      </p:sp>
      <p:sp>
        <p:nvSpPr>
          <p:cNvPr id="91139" name="矩形 53"/>
          <p:cNvSpPr>
            <a:spLocks noChangeArrowheads="1"/>
          </p:cNvSpPr>
          <p:nvPr/>
        </p:nvSpPr>
        <p:spPr bwMode="auto">
          <a:xfrm>
            <a:off x="467544" y="857250"/>
            <a:ext cx="8219255" cy="315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3900"/>
              </a:lnSpc>
              <a:buClrTx/>
              <a:buFont typeface="Wingdings" panose="05000000000000000000" pitchFamily="2" charset="2"/>
              <a:buChar char="Ø"/>
            </a:pPr>
            <a:r>
              <a:rPr lang="zh-CN" altLang="en-US" sz="28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 应该保守地使用二义性文法，并且必须在严格控制之下使用，因为稍有不慎就会导致语法分析器所识别的语言出现偏差</a:t>
            </a:r>
            <a:endParaRPr lang="en-US" altLang="zh-CN" sz="2800" b="1" dirty="0">
              <a:solidFill>
                <a:srgbClr val="000000"/>
              </a:solidFill>
              <a:latin typeface="Times New Roman" panose="02020603050405020304" pitchFamily="18" charset="0"/>
              <a:cs typeface="Times New Roman" panose="02020603050405020304" pitchFamily="18" charset="0"/>
            </a:endParaRPr>
          </a:p>
          <a:p>
            <a:pPr eaLnBrk="1" hangingPunct="1">
              <a:lnSpc>
                <a:spcPts val="2800"/>
              </a:lnSpc>
              <a:spcBef>
                <a:spcPts val="1200"/>
              </a:spcBef>
              <a:spcAft>
                <a:spcPts val="600"/>
              </a:spcAft>
              <a:buClrTx/>
              <a:buFont typeface="Wingdings" panose="05000000000000000000" pitchFamily="2" charset="2"/>
              <a:buChar char="Ø"/>
            </a:pPr>
            <a:r>
              <a:rPr lang="en-US" altLang="zh-CN" sz="3000" b="1" dirty="0">
                <a:solidFill>
                  <a:srgbClr val="000000"/>
                </a:solidFill>
                <a:latin typeface="Times New Roman" panose="02020603050405020304" pitchFamily="18" charset="0"/>
                <a:cs typeface="Times New Roman" panose="02020603050405020304" pitchFamily="18" charset="0"/>
              </a:rPr>
              <a:t> </a:t>
            </a:r>
            <a:r>
              <a:rPr lang="zh-CN" altLang="en-US" sz="3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实验中</a:t>
            </a:r>
            <a:r>
              <a:rPr lang="en-US" altLang="zh-CN" sz="3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Bison</a:t>
            </a:r>
            <a:r>
              <a:rPr lang="zh-CN" altLang="en-US" sz="3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处理二义性文法的方法</a:t>
            </a:r>
            <a:endParaRPr lang="en-US" altLang="zh-CN" sz="30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lnSpc>
                <a:spcPts val="2800"/>
              </a:lnSpc>
              <a:spcAft>
                <a:spcPts val="600"/>
              </a:spcAft>
              <a:buClrTx/>
              <a:buFont typeface="Wingdings" panose="05000000000000000000" pitchFamily="2" charset="2"/>
              <a:buChar char="Ø"/>
            </a:pP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C --</a:t>
            </a: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文法是有二义性的</a:t>
            </a:r>
            <a:endPar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lnSpc>
                <a:spcPts val="2800"/>
              </a:lnSpc>
              <a:spcAft>
                <a:spcPts val="600"/>
              </a:spcAft>
              <a:buClrTx/>
              <a:buFont typeface="Wingdings" panose="05000000000000000000" pitchFamily="2" charset="2"/>
              <a:buChar char="Ø"/>
            </a:pP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2.2.12 Bison</a:t>
            </a: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：二义性与冲突处理 </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P38</a:t>
            </a:r>
          </a:p>
        </p:txBody>
      </p:sp>
      <p:sp>
        <p:nvSpPr>
          <p:cNvPr id="2" name="灯片编号占位符 1">
            <a:extLst>
              <a:ext uri="{FF2B5EF4-FFF2-40B4-BE49-F238E27FC236}">
                <a16:creationId xmlns:a16="http://schemas.microsoft.com/office/drawing/2014/main" id="{97F8ED71-2CEA-4D82-A60F-F1A260CAD06A}"/>
              </a:ext>
            </a:extLst>
          </p:cNvPr>
          <p:cNvSpPr>
            <a:spLocks noGrp="1"/>
          </p:cNvSpPr>
          <p:nvPr>
            <p:ph type="sldNum" sz="quarter" idx="12"/>
          </p:nvPr>
        </p:nvSpPr>
        <p:spPr/>
        <p:txBody>
          <a:bodyPr/>
          <a:lstStyle/>
          <a:p>
            <a:pPr>
              <a:defRPr/>
            </a:pPr>
            <a:fld id="{76D20AB1-C80E-44EB-B890-88EEF3B3DC08}" type="slidenum">
              <a:rPr lang="zh-CN" altLang="en-US" smtClean="0"/>
              <a:pPr>
                <a:defRPr/>
              </a:pPr>
              <a:t>42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wipe(down)">
                                      <p:cBhvr>
                                        <p:cTn id="7" dur="500"/>
                                        <p:tgtEl>
                                          <p:spTgt spid="91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1139">
                                            <p:txEl>
                                              <p:pRg st="1" end="1"/>
                                            </p:txEl>
                                          </p:spTgt>
                                        </p:tgtEl>
                                        <p:attrNameLst>
                                          <p:attrName>style.visibility</p:attrName>
                                        </p:attrNameLst>
                                      </p:cBhvr>
                                      <p:to>
                                        <p:strVal val="visible"/>
                                      </p:to>
                                    </p:set>
                                    <p:animEffect transition="in" filter="wipe(down)">
                                      <p:cBhvr>
                                        <p:cTn id="12" dur="500"/>
                                        <p:tgtEl>
                                          <p:spTgt spid="91139">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animEffect transition="in" filter="wipe(down)">
                                      <p:cBhvr>
                                        <p:cTn id="15" dur="500"/>
                                        <p:tgtEl>
                                          <p:spTgt spid="91139">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1139">
                                            <p:txEl>
                                              <p:pRg st="3" end="3"/>
                                            </p:txEl>
                                          </p:spTgt>
                                        </p:tgtEl>
                                        <p:attrNameLst>
                                          <p:attrName>style.visibility</p:attrName>
                                        </p:attrNameLst>
                                      </p:cBhvr>
                                      <p:to>
                                        <p:strVal val="visible"/>
                                      </p:to>
                                    </p:set>
                                    <p:animEffect transition="in" filter="wipe(down)">
                                      <p:cBhvr>
                                        <p:cTn id="18" dur="500"/>
                                        <p:tgtEl>
                                          <p:spTgt spid="91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2"/>
          <p:cNvSpPr>
            <a:spLocks noGrp="1" noChangeArrowheads="1"/>
          </p:cNvSpPr>
          <p:nvPr>
            <p:ph type="title"/>
          </p:nvPr>
        </p:nvSpPr>
        <p:spPr>
          <a:xfrm>
            <a:off x="755650" y="268288"/>
            <a:ext cx="7931150" cy="358775"/>
          </a:xfrm>
        </p:spPr>
        <p:txBody>
          <a:bodyPr/>
          <a:lstStyle/>
          <a:p>
            <a:r>
              <a:rPr lang="en-US" altLang="zh-CN" sz="3000">
                <a:solidFill>
                  <a:srgbClr val="000000"/>
                </a:solidFill>
                <a:latin typeface="微软雅黑" panose="020B0503020204020204" pitchFamily="34" charset="-122"/>
                <a:ea typeface="微软雅黑" panose="020B0503020204020204" pitchFamily="34" charset="-122"/>
              </a:rPr>
              <a:t>4.4.6 </a:t>
            </a:r>
            <a:r>
              <a:rPr lang="en-US" altLang="zh-CN" sz="3000" i="1">
                <a:solidFill>
                  <a:schemeClr val="tx1"/>
                </a:solidFill>
                <a:ea typeface="黑体" panose="02010609060101010101" pitchFamily="49" charset="-122"/>
              </a:rPr>
              <a:t>LR</a:t>
            </a:r>
            <a:r>
              <a:rPr lang="zh-CN" altLang="en-US" sz="3000">
                <a:solidFill>
                  <a:schemeClr val="tx1"/>
                </a:solidFill>
                <a:latin typeface="微软雅黑" panose="020B0503020204020204" pitchFamily="34" charset="-122"/>
                <a:ea typeface="微软雅黑" panose="020B0503020204020204" pitchFamily="34" charset="-122"/>
              </a:rPr>
              <a:t>分析中的错误处理</a:t>
            </a:r>
          </a:p>
        </p:txBody>
      </p:sp>
      <p:sp>
        <p:nvSpPr>
          <p:cNvPr id="102403" name="矩形 53"/>
          <p:cNvSpPr>
            <a:spLocks noChangeArrowheads="1"/>
          </p:cNvSpPr>
          <p:nvPr/>
        </p:nvSpPr>
        <p:spPr bwMode="auto">
          <a:xfrm>
            <a:off x="467544" y="830263"/>
            <a:ext cx="8462144" cy="365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4000"/>
              </a:lnSpc>
              <a:spcBef>
                <a:spcPts val="0"/>
              </a:spcBef>
              <a:buClrTx/>
              <a:buFont typeface="Wingdings" panose="05000000000000000000" pitchFamily="2" charset="2"/>
              <a:buChar char="Ø"/>
            </a:pPr>
            <a:r>
              <a:rPr lang="zh-CN" altLang="en-US" sz="3200" b="1" dirty="0">
                <a:solidFill>
                  <a:srgbClr val="000000"/>
                </a:solidFill>
                <a:latin typeface="Times New Roman" panose="02020603050405020304" pitchFamily="18" charset="0"/>
                <a:ea typeface="华文楷体" panose="02010600040101010101" pitchFamily="2" charset="-122"/>
              </a:rPr>
              <a:t>语法错误的检测</a:t>
            </a:r>
            <a:endParaRPr lang="en-US" altLang="zh-CN" sz="3200" b="1" dirty="0">
              <a:solidFill>
                <a:srgbClr val="000000"/>
              </a:solidFill>
              <a:latin typeface="Times New Roman" panose="02020603050405020304" pitchFamily="18" charset="0"/>
              <a:cs typeface="Times New Roman" panose="02020603050405020304" pitchFamily="18" charset="0"/>
            </a:endParaRPr>
          </a:p>
          <a:p>
            <a:pPr lvl="1" eaLnBrk="1" hangingPunct="1">
              <a:lnSpc>
                <a:spcPts val="4000"/>
              </a:lnSpc>
              <a:spcBef>
                <a:spcPts val="0"/>
              </a:spcBef>
              <a:buClrTx/>
              <a:buFont typeface="Wingdings" panose="05000000000000000000" pitchFamily="2" charset="2"/>
              <a:buChar char="Ø"/>
            </a:pPr>
            <a:r>
              <a:rPr lang="zh-CN" altLang="en-US" sz="2800" b="1" dirty="0">
                <a:solidFill>
                  <a:srgbClr val="000000"/>
                </a:solidFill>
                <a:latin typeface="Times New Roman" panose="02020603050405020304" pitchFamily="18" charset="0"/>
                <a:ea typeface="华文楷体" panose="02010600040101010101" pitchFamily="2" charset="-122"/>
              </a:rPr>
              <a:t>当</a:t>
            </a:r>
            <a:r>
              <a:rPr lang="en-US" altLang="zh-CN" sz="2800" b="1" i="1" dirty="0">
                <a:solidFill>
                  <a:srgbClr val="000000"/>
                </a:solidFill>
                <a:latin typeface="Times New Roman" panose="02020603050405020304" pitchFamily="18" charset="0"/>
              </a:rPr>
              <a:t>LR</a:t>
            </a:r>
            <a:r>
              <a:rPr lang="zh-CN" altLang="en-US" sz="2800" b="1" dirty="0">
                <a:solidFill>
                  <a:srgbClr val="000000"/>
                </a:solidFill>
                <a:latin typeface="Times New Roman" panose="02020603050405020304" pitchFamily="18" charset="0"/>
                <a:ea typeface="华文楷体" panose="02010600040101010101" pitchFamily="2" charset="-122"/>
              </a:rPr>
              <a:t>分析器在查询语法</a:t>
            </a:r>
            <a:r>
              <a:rPr lang="zh-CN" altLang="en-US" sz="2800" b="1" dirty="0">
                <a:solidFill>
                  <a:schemeClr val="tx1"/>
                </a:solidFill>
                <a:latin typeface="Times New Roman" panose="02020603050405020304" pitchFamily="18" charset="0"/>
                <a:ea typeface="华文楷体" panose="02010600040101010101" pitchFamily="2" charset="-122"/>
              </a:rPr>
              <a:t>分析</a:t>
            </a:r>
            <a:r>
              <a:rPr lang="zh-CN" altLang="en-US" sz="2800" b="1" dirty="0">
                <a:solidFill>
                  <a:srgbClr val="0000FF"/>
                </a:solidFill>
                <a:latin typeface="Times New Roman" panose="02020603050405020304" pitchFamily="18" charset="0"/>
                <a:ea typeface="华文楷体" panose="02010600040101010101" pitchFamily="2" charset="-122"/>
              </a:rPr>
              <a:t>动作表</a:t>
            </a:r>
            <a:r>
              <a:rPr lang="zh-CN" altLang="en-US" sz="2800" b="1" dirty="0">
                <a:solidFill>
                  <a:srgbClr val="000000"/>
                </a:solidFill>
                <a:latin typeface="Times New Roman" panose="02020603050405020304" pitchFamily="18" charset="0"/>
                <a:ea typeface="华文楷体" panose="02010600040101010101" pitchFamily="2" charset="-122"/>
              </a:rPr>
              <a:t>并发现一个</a:t>
            </a:r>
            <a:r>
              <a:rPr lang="zh-CN" altLang="en-US" sz="2800" b="1" dirty="0">
                <a:solidFill>
                  <a:srgbClr val="0000FF"/>
                </a:solidFill>
                <a:latin typeface="Times New Roman" panose="02020603050405020304" pitchFamily="18" charset="0"/>
                <a:ea typeface="华文楷体" panose="02010600040101010101" pitchFamily="2" charset="-122"/>
              </a:rPr>
              <a:t>报错条目</a:t>
            </a:r>
            <a:r>
              <a:rPr lang="zh-CN" altLang="en-US" sz="2800" b="1" dirty="0">
                <a:solidFill>
                  <a:srgbClr val="000000"/>
                </a:solidFill>
                <a:latin typeface="Times New Roman" panose="02020603050405020304" pitchFamily="18" charset="0"/>
                <a:ea typeface="华文楷体" panose="02010600040101010101" pitchFamily="2" charset="-122"/>
              </a:rPr>
              <a:t>时，就检测到了一个语法错误</a:t>
            </a:r>
            <a:endParaRPr lang="en-US" altLang="zh-CN" sz="2800" b="1" dirty="0">
              <a:solidFill>
                <a:srgbClr val="000000"/>
              </a:solidFill>
              <a:latin typeface="Times New Roman" panose="02020603050405020304" pitchFamily="18" charset="0"/>
              <a:ea typeface="华文楷体" panose="02010600040101010101" pitchFamily="2" charset="-122"/>
            </a:endParaRPr>
          </a:p>
          <a:p>
            <a:pPr eaLnBrk="1" hangingPunct="1">
              <a:lnSpc>
                <a:spcPts val="4000"/>
              </a:lnSpc>
              <a:spcBef>
                <a:spcPts val="0"/>
              </a:spcBef>
              <a:buClrTx/>
              <a:buFont typeface="Wingdings" panose="05000000000000000000" pitchFamily="2" charset="2"/>
              <a:buChar char="Ø"/>
            </a:pPr>
            <a:r>
              <a:rPr lang="zh-CN" altLang="en-US" sz="3200" b="1" dirty="0">
                <a:solidFill>
                  <a:srgbClr val="000000"/>
                </a:solidFill>
                <a:latin typeface="Times New Roman" panose="02020603050405020304" pitchFamily="18" charset="0"/>
                <a:ea typeface="华文楷体" panose="02010600040101010101" pitchFamily="2" charset="-122"/>
              </a:rPr>
              <a:t>错误恢复策略</a:t>
            </a:r>
            <a:endParaRPr lang="en-US" altLang="zh-CN" sz="3200" b="1" dirty="0">
              <a:solidFill>
                <a:srgbClr val="000000"/>
              </a:solidFill>
              <a:latin typeface="Times New Roman" panose="02020603050405020304" pitchFamily="18" charset="0"/>
            </a:endParaRPr>
          </a:p>
          <a:p>
            <a:pPr lvl="1" eaLnBrk="1" hangingPunct="1">
              <a:lnSpc>
                <a:spcPts val="4000"/>
              </a:lnSpc>
              <a:spcBef>
                <a:spcPts val="0"/>
              </a:spcBef>
              <a:buClrTx/>
              <a:buFont typeface="Wingdings" panose="05000000000000000000" pitchFamily="2" charset="2"/>
              <a:buChar char="Ø"/>
            </a:pPr>
            <a:r>
              <a:rPr lang="zh-CN" altLang="en-US" sz="2800" b="1" dirty="0">
                <a:solidFill>
                  <a:srgbClr val="000000"/>
                </a:solidFill>
                <a:latin typeface="Times New Roman" panose="02020603050405020304" pitchFamily="18" charset="0"/>
                <a:ea typeface="华文楷体" panose="02010600040101010101" pitchFamily="2" charset="-122"/>
              </a:rPr>
              <a:t>恐慌模式错误恢复</a:t>
            </a:r>
            <a:endParaRPr lang="en-US" altLang="zh-CN" sz="2800" b="1" dirty="0">
              <a:solidFill>
                <a:srgbClr val="000000"/>
              </a:solidFill>
              <a:latin typeface="Times New Roman" panose="02020603050405020304" pitchFamily="18" charset="0"/>
            </a:endParaRPr>
          </a:p>
          <a:p>
            <a:pPr lvl="1" eaLnBrk="1" hangingPunct="1">
              <a:lnSpc>
                <a:spcPts val="4000"/>
              </a:lnSpc>
              <a:spcBef>
                <a:spcPts val="0"/>
              </a:spcBef>
              <a:buClrTx/>
              <a:buFont typeface="Wingdings" panose="05000000000000000000" pitchFamily="2" charset="2"/>
              <a:buChar char="Ø"/>
            </a:pPr>
            <a:r>
              <a:rPr lang="zh-CN" altLang="en-US" sz="2800" b="1" dirty="0">
                <a:solidFill>
                  <a:srgbClr val="000000"/>
                </a:solidFill>
                <a:latin typeface="Times New Roman" panose="02020603050405020304" pitchFamily="18" charset="0"/>
                <a:ea typeface="华文楷体" panose="02010600040101010101" pitchFamily="2" charset="-122"/>
              </a:rPr>
              <a:t>短语层次错误恢复</a:t>
            </a:r>
            <a:endParaRPr lang="en-US" altLang="zh-CN" sz="2800" b="1" dirty="0">
              <a:solidFill>
                <a:srgbClr val="000000"/>
              </a:solidFill>
              <a:latin typeface="Times New Roman" panose="02020603050405020304" pitchFamily="18" charset="0"/>
              <a:ea typeface="华文楷体" panose="02010600040101010101" pitchFamily="2" charset="-122"/>
            </a:endParaRPr>
          </a:p>
          <a:p>
            <a:pPr lvl="1" eaLnBrk="1" hangingPunct="1">
              <a:lnSpc>
                <a:spcPts val="4000"/>
              </a:lnSpc>
              <a:spcBef>
                <a:spcPts val="0"/>
              </a:spcBef>
              <a:buClrTx/>
              <a:buFont typeface="Wingdings" panose="05000000000000000000" pitchFamily="2" charset="2"/>
              <a:buChar char="Ø"/>
            </a:pPr>
            <a:r>
              <a:rPr lang="zh-CN" altLang="en-US" sz="2800" b="1" dirty="0">
                <a:solidFill>
                  <a:srgbClr val="000000"/>
                </a:solidFill>
                <a:latin typeface="Times New Roman" panose="02020603050405020304" pitchFamily="18" charset="0"/>
                <a:ea typeface="华文楷体" panose="02010600040101010101" pitchFamily="2" charset="-122"/>
              </a:rPr>
              <a:t>错误产生式</a:t>
            </a:r>
            <a:endParaRPr lang="en-US" altLang="zh-CN" sz="2800" b="1" dirty="0">
              <a:solidFill>
                <a:srgbClr val="000000"/>
              </a:solidFill>
              <a:latin typeface="Times New Roman" panose="02020603050405020304" pitchFamily="18" charset="0"/>
            </a:endParaRPr>
          </a:p>
        </p:txBody>
      </p:sp>
      <p:sp>
        <p:nvSpPr>
          <p:cNvPr id="2" name="灯片编号占位符 1">
            <a:extLst>
              <a:ext uri="{FF2B5EF4-FFF2-40B4-BE49-F238E27FC236}">
                <a16:creationId xmlns:a16="http://schemas.microsoft.com/office/drawing/2014/main" id="{CD8F48B5-C8A3-4B61-A25D-1167F9A80BFA}"/>
              </a:ext>
            </a:extLst>
          </p:cNvPr>
          <p:cNvSpPr>
            <a:spLocks noGrp="1"/>
          </p:cNvSpPr>
          <p:nvPr>
            <p:ph type="sldNum" sz="quarter" idx="12"/>
          </p:nvPr>
        </p:nvSpPr>
        <p:spPr/>
        <p:txBody>
          <a:bodyPr/>
          <a:lstStyle/>
          <a:p>
            <a:pPr>
              <a:defRPr/>
            </a:pPr>
            <a:fld id="{76D20AB1-C80E-44EB-B890-88EEF3B3DC08}" type="slidenum">
              <a:rPr lang="zh-CN" altLang="en-US" smtClean="0"/>
              <a:pPr>
                <a:defRPr/>
              </a:pPr>
              <a:t>43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p:cTn id="7" dur="500" fill="hold"/>
                                        <p:tgtEl>
                                          <p:spTgt spid="10240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0240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0240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 calcmode="lin" valueType="num">
                                      <p:cBhvr>
                                        <p:cTn id="12" dur="500" fill="hold"/>
                                        <p:tgtEl>
                                          <p:spTgt spid="10240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0240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02403">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102403">
                                            <p:txEl>
                                              <p:pRg st="2" end="2"/>
                                            </p:txEl>
                                          </p:spTgt>
                                        </p:tgtEl>
                                        <p:attrNameLst>
                                          <p:attrName>style.visibility</p:attrName>
                                        </p:attrNameLst>
                                      </p:cBhvr>
                                      <p:to>
                                        <p:strVal val="visible"/>
                                      </p:to>
                                    </p:set>
                                    <p:anim calcmode="lin" valueType="num">
                                      <p:cBhvr>
                                        <p:cTn id="19" dur="500" fill="hold"/>
                                        <p:tgtEl>
                                          <p:spTgt spid="10240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0240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102403">
                                            <p:txEl>
                                              <p:pRg st="2" end="2"/>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102403">
                                            <p:txEl>
                                              <p:pRg st="3" end="3"/>
                                            </p:txEl>
                                          </p:spTgt>
                                        </p:tgtEl>
                                        <p:attrNameLst>
                                          <p:attrName>style.visibility</p:attrName>
                                        </p:attrNameLst>
                                      </p:cBhvr>
                                      <p:to>
                                        <p:strVal val="visible"/>
                                      </p:to>
                                    </p:set>
                                    <p:anim calcmode="lin" valueType="num">
                                      <p:cBhvr>
                                        <p:cTn id="24" dur="500" fill="hold"/>
                                        <p:tgtEl>
                                          <p:spTgt spid="10240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10240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102403">
                                            <p:txEl>
                                              <p:pRg st="3" end="3"/>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102403">
                                            <p:txEl>
                                              <p:pRg st="4" end="4"/>
                                            </p:txEl>
                                          </p:spTgt>
                                        </p:tgtEl>
                                        <p:attrNameLst>
                                          <p:attrName>style.visibility</p:attrName>
                                        </p:attrNameLst>
                                      </p:cBhvr>
                                      <p:to>
                                        <p:strVal val="visible"/>
                                      </p:to>
                                    </p:set>
                                    <p:anim calcmode="lin" valueType="num">
                                      <p:cBhvr>
                                        <p:cTn id="29" dur="500" fill="hold"/>
                                        <p:tgtEl>
                                          <p:spTgt spid="102403">
                                            <p:txEl>
                                              <p:pRg st="4" end="4"/>
                                            </p:txEl>
                                          </p:spTgt>
                                        </p:tgtEl>
                                        <p:attrNameLst>
                                          <p:attrName>ppt_w</p:attrName>
                                        </p:attrNameLst>
                                      </p:cBhvr>
                                      <p:tavLst>
                                        <p:tav tm="0">
                                          <p:val>
                                            <p:fltVal val="0"/>
                                          </p:val>
                                        </p:tav>
                                        <p:tav tm="100000">
                                          <p:val>
                                            <p:strVal val="#ppt_w"/>
                                          </p:val>
                                        </p:tav>
                                      </p:tavLst>
                                    </p:anim>
                                    <p:anim calcmode="lin" valueType="num">
                                      <p:cBhvr>
                                        <p:cTn id="30" dur="500" fill="hold"/>
                                        <p:tgtEl>
                                          <p:spTgt spid="102403">
                                            <p:txEl>
                                              <p:pRg st="4" end="4"/>
                                            </p:txEl>
                                          </p:spTgt>
                                        </p:tgtEl>
                                        <p:attrNameLst>
                                          <p:attrName>ppt_h</p:attrName>
                                        </p:attrNameLst>
                                      </p:cBhvr>
                                      <p:tavLst>
                                        <p:tav tm="0">
                                          <p:val>
                                            <p:fltVal val="0"/>
                                          </p:val>
                                        </p:tav>
                                        <p:tav tm="100000">
                                          <p:val>
                                            <p:strVal val="#ppt_h"/>
                                          </p:val>
                                        </p:tav>
                                      </p:tavLst>
                                    </p:anim>
                                    <p:animEffect transition="in" filter="fade">
                                      <p:cBhvr>
                                        <p:cTn id="31" dur="500"/>
                                        <p:tgtEl>
                                          <p:spTgt spid="102403">
                                            <p:txEl>
                                              <p:pRg st="4" end="4"/>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102403">
                                            <p:txEl>
                                              <p:pRg st="5" end="5"/>
                                            </p:txEl>
                                          </p:spTgt>
                                        </p:tgtEl>
                                        <p:attrNameLst>
                                          <p:attrName>style.visibility</p:attrName>
                                        </p:attrNameLst>
                                      </p:cBhvr>
                                      <p:to>
                                        <p:strVal val="visible"/>
                                      </p:to>
                                    </p:set>
                                    <p:anim calcmode="lin" valueType="num">
                                      <p:cBhvr>
                                        <p:cTn id="34" dur="500" fill="hold"/>
                                        <p:tgtEl>
                                          <p:spTgt spid="10240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102403">
                                            <p:txEl>
                                              <p:pRg st="5" end="5"/>
                                            </p:txEl>
                                          </p:spTgt>
                                        </p:tgtEl>
                                        <p:attrNameLst>
                                          <p:attrName>ppt_h</p:attrName>
                                        </p:attrNameLst>
                                      </p:cBhvr>
                                      <p:tavLst>
                                        <p:tav tm="0">
                                          <p:val>
                                            <p:fltVal val="0"/>
                                          </p:val>
                                        </p:tav>
                                        <p:tav tm="100000">
                                          <p:val>
                                            <p:strVal val="#ppt_h"/>
                                          </p:val>
                                        </p:tav>
                                      </p:tavLst>
                                    </p:anim>
                                    <p:animEffect transition="in" filter="fade">
                                      <p:cBhvr>
                                        <p:cTn id="36" dur="500"/>
                                        <p:tgtEl>
                                          <p:spTgt spid="102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2"/>
          <p:cNvSpPr>
            <a:spLocks noGrp="1" noChangeArrowheads="1"/>
          </p:cNvSpPr>
          <p:nvPr>
            <p:ph type="title"/>
          </p:nvPr>
        </p:nvSpPr>
        <p:spPr>
          <a:xfrm>
            <a:off x="755650" y="268288"/>
            <a:ext cx="7931150" cy="358775"/>
          </a:xfrm>
        </p:spPr>
        <p:txBody>
          <a:bodyPr/>
          <a:lstStyle/>
          <a:p>
            <a:r>
              <a:rPr lang="zh-CN" altLang="en-US" sz="3000">
                <a:solidFill>
                  <a:schemeClr val="tx1"/>
                </a:solidFill>
                <a:latin typeface="微软雅黑" panose="020B0503020204020204" pitchFamily="34" charset="-122"/>
                <a:ea typeface="微软雅黑" panose="020B0503020204020204" pitchFamily="34" charset="-122"/>
              </a:rPr>
              <a:t>恐慌模式错误恢复</a:t>
            </a:r>
          </a:p>
        </p:txBody>
      </p:sp>
      <p:sp>
        <p:nvSpPr>
          <p:cNvPr id="93187" name="矩形 53"/>
          <p:cNvSpPr>
            <a:spLocks noChangeArrowheads="1"/>
          </p:cNvSpPr>
          <p:nvPr/>
        </p:nvSpPr>
        <p:spPr bwMode="auto">
          <a:xfrm>
            <a:off x="391988" y="2643758"/>
            <a:ext cx="8572500" cy="211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3000"/>
              </a:lnSpc>
              <a:buClrTx/>
              <a:buFont typeface="Wingdings" panose="05000000000000000000" pitchFamily="2" charset="2"/>
              <a:buChar char="Ø"/>
            </a:pPr>
            <a:r>
              <a:rPr lang="zh-CN" altLang="en-US" sz="2000" b="1" dirty="0">
                <a:solidFill>
                  <a:srgbClr val="000000"/>
                </a:solidFill>
                <a:latin typeface="Times New Roman" panose="02020603050405020304" pitchFamily="18" charset="0"/>
                <a:ea typeface="华文楷体" panose="02010600040101010101" pitchFamily="2" charset="-122"/>
              </a:rPr>
              <a:t>从栈顶向下扫描，直到发现某个</a:t>
            </a:r>
            <a:r>
              <a:rPr lang="zh-CN" altLang="en-US" sz="2000" b="1" dirty="0">
                <a:solidFill>
                  <a:srgbClr val="0070C0"/>
                </a:solidFill>
                <a:latin typeface="Times New Roman" panose="02020603050405020304" pitchFamily="18" charset="0"/>
                <a:ea typeface="华文楷体" panose="02010600040101010101" pitchFamily="2" charset="-122"/>
              </a:rPr>
              <a:t>状态</a:t>
            </a:r>
            <a:r>
              <a:rPr lang="en-US" altLang="zh-CN" sz="2000" b="1" i="1" dirty="0" err="1">
                <a:solidFill>
                  <a:srgbClr val="0070C0"/>
                </a:solidFill>
                <a:latin typeface="Times New Roman" panose="02020603050405020304" pitchFamily="18" charset="0"/>
                <a:cs typeface="Times New Roman" panose="02020603050405020304" pitchFamily="18" charset="0"/>
              </a:rPr>
              <a:t>s</a:t>
            </a:r>
            <a:r>
              <a:rPr lang="en-US" altLang="zh-CN" sz="2000" b="1" i="1" baseline="-25000" dirty="0" err="1">
                <a:solidFill>
                  <a:srgbClr val="0070C0"/>
                </a:solidFill>
                <a:latin typeface="Times New Roman" panose="02020603050405020304" pitchFamily="18" charset="0"/>
                <a:cs typeface="Times New Roman" panose="02020603050405020304" pitchFamily="18" charset="0"/>
              </a:rPr>
              <a:t>i</a:t>
            </a:r>
            <a:r>
              <a:rPr lang="zh-CN" altLang="en-US" sz="2000" b="1" dirty="0">
                <a:solidFill>
                  <a:srgbClr val="000000"/>
                </a:solidFill>
                <a:latin typeface="Times New Roman" panose="02020603050405020304" pitchFamily="18" charset="0"/>
                <a:ea typeface="华文楷体" panose="02010600040101010101" pitchFamily="2" charset="-122"/>
              </a:rPr>
              <a:t>，它有一个对应于某个</a:t>
            </a:r>
            <a:r>
              <a:rPr lang="zh-CN" altLang="en-US" sz="2000" b="1" dirty="0">
                <a:solidFill>
                  <a:srgbClr val="0070C0"/>
                </a:solidFill>
                <a:latin typeface="Times New Roman" panose="02020603050405020304" pitchFamily="18" charset="0"/>
                <a:ea typeface="华文楷体" panose="02010600040101010101" pitchFamily="2" charset="-122"/>
              </a:rPr>
              <a:t>非终结符</a:t>
            </a:r>
            <a:r>
              <a:rPr lang="en-US" altLang="zh-CN" sz="2000" b="1" i="1" dirty="0">
                <a:solidFill>
                  <a:srgbClr val="0070C0"/>
                </a:solidFill>
                <a:latin typeface="Times New Roman" panose="02020603050405020304" pitchFamily="18" charset="0"/>
              </a:rPr>
              <a:t>A</a:t>
            </a:r>
            <a:r>
              <a:rPr lang="zh-CN" altLang="en-US" sz="2000" b="1" dirty="0">
                <a:solidFill>
                  <a:srgbClr val="000000"/>
                </a:solidFill>
                <a:latin typeface="Times New Roman" panose="02020603050405020304" pitchFamily="18" charset="0"/>
                <a:ea typeface="华文楷体" panose="02010600040101010101" pitchFamily="2" charset="-122"/>
              </a:rPr>
              <a:t>的</a:t>
            </a:r>
            <a:r>
              <a:rPr lang="en-US" altLang="zh-CN" sz="2000" b="1" i="1" dirty="0">
                <a:solidFill>
                  <a:srgbClr val="000000"/>
                </a:solidFill>
                <a:latin typeface="Times New Roman" panose="02020603050405020304" pitchFamily="18" charset="0"/>
              </a:rPr>
              <a:t>GOTO</a:t>
            </a:r>
            <a:r>
              <a:rPr lang="zh-CN" altLang="en-US" sz="2000" b="1" dirty="0">
                <a:solidFill>
                  <a:srgbClr val="000000"/>
                </a:solidFill>
                <a:latin typeface="Times New Roman" panose="02020603050405020304" pitchFamily="18" charset="0"/>
                <a:ea typeface="华文楷体" panose="02010600040101010101" pitchFamily="2" charset="-122"/>
              </a:rPr>
              <a:t>目标，可以认为从这个</a:t>
            </a:r>
            <a:r>
              <a:rPr lang="en-US" altLang="zh-CN" sz="2000" b="1" i="1" dirty="0">
                <a:solidFill>
                  <a:srgbClr val="000000"/>
                </a:solidFill>
                <a:latin typeface="Times New Roman" panose="02020603050405020304" pitchFamily="18" charset="0"/>
                <a:ea typeface="华文楷体" panose="02010600040101010101" pitchFamily="2" charset="-122"/>
              </a:rPr>
              <a:t>A</a:t>
            </a:r>
            <a:r>
              <a:rPr lang="zh-CN" altLang="en-US" sz="2000" b="1" dirty="0">
                <a:solidFill>
                  <a:srgbClr val="000000"/>
                </a:solidFill>
                <a:latin typeface="Times New Roman" panose="02020603050405020304" pitchFamily="18" charset="0"/>
                <a:ea typeface="华文楷体" panose="02010600040101010101" pitchFamily="2" charset="-122"/>
              </a:rPr>
              <a:t>推导出的串中包含错误</a:t>
            </a:r>
            <a:endParaRPr lang="en-US" altLang="zh-CN" sz="2000" b="1" dirty="0">
              <a:solidFill>
                <a:srgbClr val="000000"/>
              </a:solidFill>
              <a:latin typeface="Times New Roman" panose="02020603050405020304" pitchFamily="18" charset="0"/>
            </a:endParaRPr>
          </a:p>
          <a:p>
            <a:pPr eaLnBrk="1" hangingPunct="1">
              <a:lnSpc>
                <a:spcPts val="3000"/>
              </a:lnSpc>
              <a:buClrTx/>
              <a:buFont typeface="Wingdings" panose="05000000000000000000" pitchFamily="2" charset="2"/>
              <a:buChar char="Ø"/>
            </a:pPr>
            <a:r>
              <a:rPr lang="zh-CN" altLang="en-US" sz="2000" b="1" dirty="0">
                <a:solidFill>
                  <a:srgbClr val="000000"/>
                </a:solidFill>
                <a:latin typeface="Times New Roman" panose="02020603050405020304" pitchFamily="18" charset="0"/>
                <a:ea typeface="华文楷体" panose="02010600040101010101" pitchFamily="2" charset="-122"/>
              </a:rPr>
              <a:t>然后</a:t>
            </a:r>
            <a:r>
              <a:rPr lang="zh-CN" altLang="en-US" sz="2000" b="1" dirty="0">
                <a:solidFill>
                  <a:srgbClr val="0070C0"/>
                </a:solidFill>
                <a:latin typeface="Times New Roman" panose="02020603050405020304" pitchFamily="18" charset="0"/>
                <a:ea typeface="华文楷体" panose="02010600040101010101" pitchFamily="2" charset="-122"/>
              </a:rPr>
              <a:t>丢弃</a:t>
            </a:r>
            <a:r>
              <a:rPr lang="en-US" altLang="zh-CN" sz="2000" b="1" dirty="0">
                <a:solidFill>
                  <a:srgbClr val="000000"/>
                </a:solidFill>
                <a:latin typeface="Times New Roman" panose="02020603050405020304" pitchFamily="18" charset="0"/>
              </a:rPr>
              <a:t>0</a:t>
            </a:r>
            <a:r>
              <a:rPr lang="zh-CN" altLang="en-US" sz="2000" b="1" dirty="0">
                <a:solidFill>
                  <a:srgbClr val="000000"/>
                </a:solidFill>
                <a:latin typeface="Times New Roman" panose="02020603050405020304" pitchFamily="18" charset="0"/>
                <a:ea typeface="华文楷体" panose="02010600040101010101" pitchFamily="2" charset="-122"/>
              </a:rPr>
              <a:t>个或多个</a:t>
            </a:r>
            <a:r>
              <a:rPr lang="zh-CN" altLang="en-US" sz="2000" b="1" dirty="0">
                <a:solidFill>
                  <a:srgbClr val="2D83F4"/>
                </a:solidFill>
                <a:latin typeface="Times New Roman" panose="02020603050405020304" pitchFamily="18" charset="0"/>
                <a:ea typeface="华文楷体" panose="02010600040101010101" pitchFamily="2" charset="-122"/>
              </a:rPr>
              <a:t>输入符号</a:t>
            </a:r>
            <a:r>
              <a:rPr lang="zh-CN" altLang="en-US" sz="2000" b="1" dirty="0">
                <a:solidFill>
                  <a:srgbClr val="000000"/>
                </a:solidFill>
                <a:latin typeface="Times New Roman" panose="02020603050405020304" pitchFamily="18" charset="0"/>
                <a:ea typeface="华文楷体" panose="02010600040101010101" pitchFamily="2" charset="-122"/>
              </a:rPr>
              <a:t>，直到发现一个可能合法地</a:t>
            </a:r>
            <a:r>
              <a:rPr lang="zh-CN" altLang="en-US" sz="2000" b="1" dirty="0">
                <a:solidFill>
                  <a:srgbClr val="0070C0"/>
                </a:solidFill>
                <a:latin typeface="Times New Roman" panose="02020603050405020304" pitchFamily="18" charset="0"/>
                <a:ea typeface="华文楷体" panose="02010600040101010101" pitchFamily="2" charset="-122"/>
              </a:rPr>
              <a:t>跟在</a:t>
            </a:r>
            <a:r>
              <a:rPr lang="en-US" altLang="zh-CN" sz="2000" b="1" i="1" dirty="0">
                <a:solidFill>
                  <a:srgbClr val="0070C0"/>
                </a:solidFill>
                <a:latin typeface="Times New Roman" panose="02020603050405020304" pitchFamily="18" charset="0"/>
              </a:rPr>
              <a:t>A</a:t>
            </a:r>
            <a:r>
              <a:rPr lang="zh-CN" altLang="en-US" sz="2000" b="1" dirty="0">
                <a:solidFill>
                  <a:srgbClr val="0070C0"/>
                </a:solidFill>
                <a:latin typeface="Times New Roman" panose="02020603050405020304" pitchFamily="18" charset="0"/>
                <a:ea typeface="华文楷体" panose="02010600040101010101" pitchFamily="2" charset="-122"/>
              </a:rPr>
              <a:t>之后</a:t>
            </a:r>
            <a:r>
              <a:rPr lang="zh-CN" altLang="en-US" sz="2000" b="1" dirty="0">
                <a:solidFill>
                  <a:srgbClr val="000000"/>
                </a:solidFill>
                <a:latin typeface="Times New Roman" panose="02020603050405020304" pitchFamily="18" charset="0"/>
                <a:ea typeface="华文楷体" panose="02010600040101010101" pitchFamily="2" charset="-122"/>
              </a:rPr>
              <a:t>的符号</a:t>
            </a:r>
            <a:r>
              <a:rPr lang="en-US" altLang="zh-CN" sz="2000" b="1" i="1" dirty="0">
                <a:solidFill>
                  <a:srgbClr val="000000"/>
                </a:solidFill>
                <a:latin typeface="Times New Roman" panose="02020603050405020304" pitchFamily="18" charset="0"/>
              </a:rPr>
              <a:t>a</a:t>
            </a:r>
            <a:r>
              <a:rPr lang="zh-CN" altLang="en-US" sz="2000" b="1" dirty="0">
                <a:solidFill>
                  <a:srgbClr val="000000"/>
                </a:solidFill>
                <a:latin typeface="Times New Roman" panose="02020603050405020304" pitchFamily="18" charset="0"/>
                <a:ea typeface="华文楷体" panose="02010600040101010101" pitchFamily="2" charset="-122"/>
              </a:rPr>
              <a:t>为止。</a:t>
            </a:r>
            <a:endParaRPr lang="en-US" altLang="zh-CN" sz="2000" b="1" dirty="0">
              <a:solidFill>
                <a:srgbClr val="000000"/>
              </a:solidFill>
              <a:latin typeface="Times New Roman" panose="02020603050405020304" pitchFamily="18" charset="0"/>
            </a:endParaRPr>
          </a:p>
          <a:p>
            <a:pPr eaLnBrk="1" hangingPunct="1">
              <a:lnSpc>
                <a:spcPts val="3000"/>
              </a:lnSpc>
              <a:buClrTx/>
              <a:buFont typeface="Wingdings" panose="05000000000000000000" pitchFamily="2" charset="2"/>
              <a:buChar char="Ø"/>
            </a:pPr>
            <a:r>
              <a:rPr lang="zh-CN" altLang="en-US" sz="2000" b="1" dirty="0">
                <a:solidFill>
                  <a:srgbClr val="000000"/>
                </a:solidFill>
                <a:latin typeface="Times New Roman" panose="02020603050405020304" pitchFamily="18" charset="0"/>
                <a:ea typeface="华文楷体" panose="02010600040101010101" pitchFamily="2" charset="-122"/>
              </a:rPr>
              <a:t>之后将</a:t>
            </a:r>
            <a:r>
              <a:rPr lang="en-US" altLang="zh-CN" sz="2000" b="1" i="1" dirty="0">
                <a:solidFill>
                  <a:srgbClr val="000000"/>
                </a:solidFill>
                <a:latin typeface="Times New Roman" panose="02020603050405020304" pitchFamily="18" charset="0"/>
              </a:rPr>
              <a:t>s</a:t>
            </a:r>
            <a:r>
              <a:rPr lang="en-US" altLang="zh-CN" sz="2000" b="1" i="1" baseline="-25000" dirty="0">
                <a:solidFill>
                  <a:srgbClr val="000000"/>
                </a:solidFill>
                <a:latin typeface="Times New Roman" panose="02020603050405020304" pitchFamily="18" charset="0"/>
              </a:rPr>
              <a:t>i+</a:t>
            </a:r>
            <a:r>
              <a:rPr lang="en-US" altLang="zh-CN" sz="2000" b="1" baseline="-25000" dirty="0">
                <a:solidFill>
                  <a:srgbClr val="000000"/>
                </a:solidFill>
                <a:latin typeface="Times New Roman" panose="02020603050405020304" pitchFamily="18" charset="0"/>
              </a:rPr>
              <a:t>1</a:t>
            </a:r>
            <a:r>
              <a:rPr lang="en-US" altLang="zh-CN" sz="2000" b="1" i="1" baseline="-25000"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a:t>
            </a:r>
            <a:r>
              <a:rPr lang="en-US" altLang="zh-CN" sz="2000" b="1" i="1" baseline="-25000" dirty="0">
                <a:solidFill>
                  <a:srgbClr val="000000"/>
                </a:solidFill>
                <a:latin typeface="Times New Roman" panose="02020603050405020304" pitchFamily="18" charset="0"/>
              </a:rPr>
              <a:t> </a:t>
            </a:r>
            <a:r>
              <a:rPr lang="en-US" altLang="zh-CN" sz="2000" b="1" i="1" dirty="0">
                <a:solidFill>
                  <a:srgbClr val="000000"/>
                </a:solidFill>
                <a:latin typeface="Times New Roman" panose="02020603050405020304" pitchFamily="18" charset="0"/>
              </a:rPr>
              <a:t>GOTO</a:t>
            </a:r>
            <a:r>
              <a:rPr lang="en-US" altLang="zh-CN" sz="2000" b="1" dirty="0">
                <a:solidFill>
                  <a:srgbClr val="000000"/>
                </a:solidFill>
                <a:latin typeface="Times New Roman" panose="02020603050405020304" pitchFamily="18" charset="0"/>
              </a:rPr>
              <a:t>(</a:t>
            </a:r>
            <a:r>
              <a:rPr lang="en-US" altLang="zh-CN" sz="2000" b="1" i="1" dirty="0" err="1">
                <a:solidFill>
                  <a:srgbClr val="000000"/>
                </a:solidFill>
                <a:latin typeface="Times New Roman" panose="02020603050405020304" pitchFamily="18" charset="0"/>
              </a:rPr>
              <a:t>s</a:t>
            </a:r>
            <a:r>
              <a:rPr lang="en-US" altLang="zh-CN" sz="2000" b="1" i="1" baseline="-25000" dirty="0" err="1">
                <a:solidFill>
                  <a:srgbClr val="000000"/>
                </a:solidFill>
                <a:latin typeface="Times New Roman" panose="02020603050405020304" pitchFamily="18" charset="0"/>
              </a:rPr>
              <a:t>i</a:t>
            </a:r>
            <a:r>
              <a:rPr lang="en-US" altLang="zh-CN" sz="2000" b="1" i="1" baseline="-25000"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 </a:t>
            </a:r>
            <a:r>
              <a:rPr lang="en-US" altLang="zh-CN" sz="2000" b="1" i="1" dirty="0">
                <a:solidFill>
                  <a:srgbClr val="000000"/>
                </a:solidFill>
                <a:latin typeface="Times New Roman" panose="02020603050405020304" pitchFamily="18" charset="0"/>
              </a:rPr>
              <a:t>A</a:t>
            </a:r>
            <a:r>
              <a:rPr lang="en-US" altLang="zh-CN" sz="2000" b="1" dirty="0">
                <a:solidFill>
                  <a:srgbClr val="000000"/>
                </a:solidFill>
                <a:latin typeface="Times New Roman" panose="02020603050405020304" pitchFamily="18" charset="0"/>
              </a:rPr>
              <a:t>)</a:t>
            </a:r>
            <a:r>
              <a:rPr lang="zh-CN" altLang="en-US" sz="2000" b="1" dirty="0">
                <a:solidFill>
                  <a:srgbClr val="000000"/>
                </a:solidFill>
                <a:latin typeface="Times New Roman" panose="02020603050405020304" pitchFamily="18" charset="0"/>
                <a:ea typeface="华文楷体" panose="02010600040101010101" pitchFamily="2" charset="-122"/>
              </a:rPr>
              <a:t>压入栈中，继续进行正常的语法分析</a:t>
            </a:r>
            <a:endParaRPr lang="en-US" altLang="zh-CN" sz="2000" b="1" dirty="0">
              <a:solidFill>
                <a:srgbClr val="000000"/>
              </a:solidFill>
              <a:latin typeface="Times New Roman" panose="02020603050405020304" pitchFamily="18" charset="0"/>
            </a:endParaRPr>
          </a:p>
        </p:txBody>
      </p:sp>
      <p:sp>
        <p:nvSpPr>
          <p:cNvPr id="4" name="矩形 3"/>
          <p:cNvSpPr/>
          <p:nvPr/>
        </p:nvSpPr>
        <p:spPr>
          <a:xfrm>
            <a:off x="827088" y="771525"/>
            <a:ext cx="7416800" cy="947738"/>
          </a:xfrm>
          <a:prstGeom prst="rect">
            <a:avLst/>
          </a:prstGeom>
          <a:solidFill>
            <a:schemeClr val="accent5">
              <a:lumMod val="60000"/>
              <a:lumOff val="40000"/>
            </a:schemeClr>
          </a:solidFill>
          <a:ln w="12700">
            <a:solidFill>
              <a:schemeClr val="tx1"/>
            </a:solidFill>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nSpc>
                <a:spcPts val="3000"/>
              </a:lnSpc>
              <a:buClr>
                <a:srgbClr val="073E87"/>
              </a:buClr>
              <a:buSzPct val="75000"/>
              <a:defRPr/>
            </a:pPr>
            <a:r>
              <a:rPr kumimoji="1" lang="en-US" altLang="zh-CN" sz="2800" b="1" i="1" dirty="0">
                <a:solidFill>
                  <a:srgbClr val="000000"/>
                </a:solidFill>
                <a:latin typeface="Times New Roman" panose="02020603050405020304" pitchFamily="18" charset="0"/>
              </a:rPr>
              <a:t>s</a:t>
            </a:r>
            <a:r>
              <a:rPr kumimoji="1" lang="en-US" altLang="zh-CN" sz="2800" b="1" baseline="-25000" dirty="0">
                <a:solidFill>
                  <a:srgbClr val="000000"/>
                </a:solidFill>
                <a:latin typeface="Times New Roman" panose="02020603050405020304" pitchFamily="18" charset="0"/>
              </a:rPr>
              <a:t>0</a:t>
            </a:r>
            <a:r>
              <a:rPr kumimoji="1" lang="en-US" altLang="zh-CN" sz="2800" b="1" i="1" dirty="0">
                <a:solidFill>
                  <a:srgbClr val="000000"/>
                </a:solidFill>
                <a:latin typeface="Times New Roman" panose="02020603050405020304" pitchFamily="18" charset="0"/>
              </a:rPr>
              <a:t>s</a:t>
            </a:r>
            <a:r>
              <a:rPr kumimoji="1" lang="en-US" altLang="zh-CN" sz="2800" b="1" baseline="-25000" dirty="0">
                <a:solidFill>
                  <a:srgbClr val="000000"/>
                </a:solidFill>
                <a:latin typeface="Times New Roman" panose="02020603050405020304" pitchFamily="18" charset="0"/>
              </a:rPr>
              <a:t>1</a:t>
            </a:r>
            <a:r>
              <a:rPr kumimoji="1" lang="en-US" altLang="zh-CN" sz="2800" b="1" i="1" dirty="0">
                <a:solidFill>
                  <a:srgbClr val="000000"/>
                </a:solidFill>
                <a:latin typeface="Times New Roman" panose="02020603050405020304" pitchFamily="18" charset="0"/>
              </a:rPr>
              <a:t>… </a:t>
            </a:r>
            <a:r>
              <a:rPr kumimoji="1" lang="en-US" altLang="zh-CN" sz="2800" b="1" i="1" dirty="0" err="1">
                <a:solidFill>
                  <a:srgbClr val="FF0000"/>
                </a:solidFill>
                <a:latin typeface="Times New Roman" panose="02020603050405020304" pitchFamily="18" charset="0"/>
              </a:rPr>
              <a:t>s</a:t>
            </a:r>
            <a:r>
              <a:rPr kumimoji="1" lang="en-US" altLang="zh-CN" sz="2800" b="1" i="1" baseline="-25000" dirty="0" err="1">
                <a:solidFill>
                  <a:srgbClr val="FF0000"/>
                </a:solidFill>
                <a:latin typeface="Times New Roman" panose="02020603050405020304" pitchFamily="18" charset="0"/>
              </a:rPr>
              <a:t>i</a:t>
            </a:r>
            <a:r>
              <a:rPr kumimoji="1" lang="en-US" altLang="zh-CN" sz="2800" b="1" i="1" dirty="0">
                <a:solidFill>
                  <a:srgbClr val="FF0000"/>
                </a:solidFill>
                <a:latin typeface="Times New Roman" panose="02020603050405020304" pitchFamily="18" charset="0"/>
              </a:rPr>
              <a:t> </a:t>
            </a:r>
            <a:r>
              <a:rPr kumimoji="1" lang="en-US" altLang="zh-CN" sz="2800" b="1" i="1" dirty="0">
                <a:solidFill>
                  <a:prstClr val="black"/>
                </a:solidFill>
                <a:latin typeface="Times New Roman" panose="02020603050405020304" pitchFamily="18" charset="0"/>
              </a:rPr>
              <a:t>s</a:t>
            </a:r>
            <a:r>
              <a:rPr kumimoji="1" lang="en-US" altLang="zh-CN" sz="2800" b="1" i="1" baseline="-25000" dirty="0">
                <a:solidFill>
                  <a:prstClr val="black"/>
                </a:solidFill>
                <a:latin typeface="Times New Roman" panose="02020603050405020304" pitchFamily="18" charset="0"/>
              </a:rPr>
              <a:t>i+1</a:t>
            </a:r>
            <a:r>
              <a:rPr kumimoji="1" lang="en-US" altLang="zh-CN" sz="2800" b="1" i="1" dirty="0">
                <a:solidFill>
                  <a:prstClr val="black"/>
                </a:solidFill>
                <a:latin typeface="Times New Roman" panose="02020603050405020304" pitchFamily="18" charset="0"/>
              </a:rPr>
              <a:t> … </a:t>
            </a:r>
            <a:r>
              <a:rPr kumimoji="1" lang="en-US" altLang="zh-CN" sz="2800" b="1" i="1" dirty="0" err="1">
                <a:solidFill>
                  <a:prstClr val="black"/>
                </a:solidFill>
                <a:latin typeface="Times New Roman" panose="02020603050405020304" pitchFamily="18" charset="0"/>
              </a:rPr>
              <a:t>s</a:t>
            </a:r>
            <a:r>
              <a:rPr kumimoji="1" lang="en-US" altLang="zh-CN" sz="2800" b="1" i="1" baseline="-25000" dirty="0" err="1">
                <a:solidFill>
                  <a:prstClr val="black"/>
                </a:solidFill>
                <a:latin typeface="Times New Roman" panose="02020603050405020304" pitchFamily="18" charset="0"/>
              </a:rPr>
              <a:t>m</a:t>
            </a:r>
            <a:endParaRPr kumimoji="1" lang="en-US" altLang="zh-CN" sz="900" b="1" i="1" baseline="-25000" dirty="0">
              <a:solidFill>
                <a:prstClr val="black"/>
              </a:solidFill>
              <a:latin typeface="Times New Roman" panose="02020603050405020304" pitchFamily="18" charset="0"/>
            </a:endParaRPr>
          </a:p>
          <a:p>
            <a:pPr>
              <a:lnSpc>
                <a:spcPts val="3000"/>
              </a:lnSpc>
              <a:spcBef>
                <a:spcPct val="20000"/>
              </a:spcBef>
              <a:buClr>
                <a:srgbClr val="073E87"/>
              </a:buClr>
              <a:buSzPct val="75000"/>
              <a:defRPr/>
            </a:pPr>
            <a:r>
              <a:rPr kumimoji="1" lang="en-US" altLang="zh-CN" sz="2800" b="1" dirty="0">
                <a:solidFill>
                  <a:srgbClr val="000000"/>
                </a:solidFill>
                <a:latin typeface="华文楷体" panose="02010600040101010101" pitchFamily="2" charset="-122"/>
                <a:ea typeface="华文楷体" panose="02010600040101010101" pitchFamily="2" charset="-122"/>
              </a:rPr>
              <a:t>$</a:t>
            </a:r>
            <a:r>
              <a:rPr kumimoji="1" lang="en-US" altLang="zh-CN" sz="2800" b="1" i="1" dirty="0">
                <a:solidFill>
                  <a:srgbClr val="000000"/>
                </a:solidFill>
                <a:latin typeface="Times New Roman" panose="02020603050405020304" pitchFamily="18" charset="0"/>
              </a:rPr>
              <a:t>X</a:t>
            </a:r>
            <a:r>
              <a:rPr kumimoji="1" lang="en-US" altLang="zh-CN" sz="2800" b="1" baseline="-25000" dirty="0">
                <a:solidFill>
                  <a:srgbClr val="000000"/>
                </a:solidFill>
                <a:latin typeface="Times New Roman" panose="02020603050405020304" pitchFamily="18" charset="0"/>
              </a:rPr>
              <a:t>1</a:t>
            </a:r>
            <a:r>
              <a:rPr kumimoji="1" lang="en-US" altLang="zh-CN" sz="2800" b="1" i="1" dirty="0">
                <a:solidFill>
                  <a:srgbClr val="000000"/>
                </a:solidFill>
                <a:latin typeface="Times New Roman" panose="02020603050405020304" pitchFamily="18" charset="0"/>
              </a:rPr>
              <a:t>…X</a:t>
            </a:r>
            <a:r>
              <a:rPr kumimoji="1" lang="en-US" altLang="zh-CN" sz="2800" b="1" i="1" baseline="-25000" dirty="0">
                <a:solidFill>
                  <a:srgbClr val="000000"/>
                </a:solidFill>
                <a:latin typeface="Times New Roman" panose="02020603050405020304" pitchFamily="18" charset="0"/>
              </a:rPr>
              <a:t>i </a:t>
            </a:r>
            <a:r>
              <a:rPr kumimoji="1" lang="en-US" altLang="zh-CN" sz="2800" b="1" i="1" dirty="0">
                <a:solidFill>
                  <a:srgbClr val="000000"/>
                </a:solidFill>
                <a:latin typeface="Times New Roman" panose="02020603050405020304" pitchFamily="18" charset="0"/>
              </a:rPr>
              <a:t>X</a:t>
            </a:r>
            <a:r>
              <a:rPr kumimoji="1" lang="en-US" altLang="zh-CN" sz="2800" b="1" i="1" baseline="-25000" dirty="0">
                <a:solidFill>
                  <a:srgbClr val="000000"/>
                </a:solidFill>
                <a:latin typeface="Times New Roman" panose="02020603050405020304" pitchFamily="18" charset="0"/>
              </a:rPr>
              <a:t>i+1</a:t>
            </a:r>
            <a:r>
              <a:rPr kumimoji="1" lang="en-US" altLang="zh-CN" sz="2800" b="1" i="1" dirty="0">
                <a:solidFill>
                  <a:prstClr val="white"/>
                </a:solidFill>
                <a:latin typeface="Times New Roman" panose="02020603050405020304" pitchFamily="18" charset="0"/>
              </a:rPr>
              <a:t> </a:t>
            </a:r>
            <a:r>
              <a:rPr kumimoji="1" lang="en-US" altLang="zh-CN" sz="2800" b="1" i="1" dirty="0">
                <a:solidFill>
                  <a:prstClr val="black"/>
                </a:solidFill>
                <a:latin typeface="Times New Roman" panose="02020603050405020304" pitchFamily="18" charset="0"/>
              </a:rPr>
              <a:t>…</a:t>
            </a:r>
            <a:r>
              <a:rPr kumimoji="1" lang="en-US" altLang="zh-CN" sz="2800" b="1" i="1" dirty="0" err="1">
                <a:solidFill>
                  <a:prstClr val="black"/>
                </a:solidFill>
                <a:latin typeface="Times New Roman" panose="02020603050405020304" pitchFamily="18" charset="0"/>
              </a:rPr>
              <a:t>X</a:t>
            </a:r>
            <a:r>
              <a:rPr kumimoji="1" lang="en-US" altLang="zh-CN" sz="2800" b="1" i="1" baseline="-25000" dirty="0" err="1">
                <a:solidFill>
                  <a:prstClr val="black"/>
                </a:solidFill>
                <a:latin typeface="Times New Roman" panose="02020603050405020304" pitchFamily="18" charset="0"/>
              </a:rPr>
              <a:t>m</a:t>
            </a:r>
            <a:r>
              <a:rPr kumimoji="1" lang="en-US" altLang="zh-CN" sz="2000" b="1" i="1" baseline="-25000" dirty="0">
                <a:solidFill>
                  <a:prstClr val="black"/>
                </a:solidFill>
                <a:latin typeface="Times New Roman" panose="02020603050405020304" pitchFamily="18" charset="0"/>
              </a:rPr>
              <a:t>		</a:t>
            </a:r>
            <a:r>
              <a:rPr kumimoji="1" lang="en-US" altLang="zh-CN" sz="2800" b="1" i="1" dirty="0">
                <a:solidFill>
                  <a:prstClr val="black"/>
                </a:solidFill>
                <a:latin typeface="Times New Roman" panose="02020603050405020304" pitchFamily="18" charset="0"/>
              </a:rPr>
              <a:t>a</a:t>
            </a:r>
            <a:r>
              <a:rPr kumimoji="1" lang="en-US" altLang="zh-CN" sz="2800" b="1" i="1" baseline="-25000" dirty="0">
                <a:solidFill>
                  <a:prstClr val="black"/>
                </a:solidFill>
                <a:latin typeface="Times New Roman" panose="02020603050405020304" pitchFamily="18" charset="0"/>
              </a:rPr>
              <a:t>j</a:t>
            </a:r>
            <a:r>
              <a:rPr kumimoji="1" lang="en-US" altLang="zh-CN" sz="2800" b="1" i="1" dirty="0">
                <a:solidFill>
                  <a:prstClr val="black"/>
                </a:solidFill>
                <a:latin typeface="Times New Roman" panose="02020603050405020304" pitchFamily="18" charset="0"/>
              </a:rPr>
              <a:t>a</a:t>
            </a:r>
            <a:r>
              <a:rPr kumimoji="1" lang="en-US" altLang="zh-CN" sz="2800" b="1" i="1" baseline="-25000" dirty="0">
                <a:solidFill>
                  <a:prstClr val="black"/>
                </a:solidFill>
                <a:latin typeface="Times New Roman" panose="02020603050405020304" pitchFamily="18" charset="0"/>
              </a:rPr>
              <a:t>j+</a:t>
            </a:r>
            <a:r>
              <a:rPr kumimoji="1" lang="en-US" altLang="zh-CN" sz="2800" b="1" baseline="-25000" dirty="0">
                <a:solidFill>
                  <a:prstClr val="black"/>
                </a:solidFill>
                <a:latin typeface="Times New Roman" panose="02020603050405020304" pitchFamily="18" charset="0"/>
              </a:rPr>
              <a:t>1</a:t>
            </a:r>
            <a:r>
              <a:rPr kumimoji="1" lang="en-US" altLang="zh-CN" sz="2800" b="1" i="1" dirty="0">
                <a:solidFill>
                  <a:prstClr val="black"/>
                </a:solidFill>
                <a:latin typeface="Times New Roman" panose="02020603050405020304" pitchFamily="18" charset="0"/>
              </a:rPr>
              <a:t>…a</a:t>
            </a:r>
            <a:r>
              <a:rPr kumimoji="1" lang="en-US" altLang="zh-CN" sz="2800" b="1" i="1" baseline="-25000" dirty="0">
                <a:solidFill>
                  <a:prstClr val="black"/>
                </a:solidFill>
                <a:latin typeface="Times New Roman" panose="02020603050405020304" pitchFamily="18" charset="0"/>
              </a:rPr>
              <a:t>j+k</a:t>
            </a:r>
            <a:r>
              <a:rPr kumimoji="1" lang="en-US" altLang="zh-CN" sz="2800" b="1" i="1" dirty="0">
                <a:solidFill>
                  <a:srgbClr val="FF0000"/>
                </a:solidFill>
                <a:latin typeface="Times New Roman" panose="02020603050405020304" pitchFamily="18" charset="0"/>
              </a:rPr>
              <a:t>a</a:t>
            </a:r>
            <a:r>
              <a:rPr kumimoji="1" lang="en-US" altLang="zh-CN" sz="2800" b="1" i="1" baseline="-25000" dirty="0">
                <a:solidFill>
                  <a:srgbClr val="FF0000"/>
                </a:solidFill>
                <a:latin typeface="Times New Roman" panose="02020603050405020304" pitchFamily="18" charset="0"/>
              </a:rPr>
              <a:t>j+k+</a:t>
            </a:r>
            <a:r>
              <a:rPr kumimoji="1" lang="en-US" altLang="zh-CN" sz="2800" b="1" baseline="-25000" dirty="0">
                <a:solidFill>
                  <a:srgbClr val="FF0000"/>
                </a:solidFill>
                <a:latin typeface="Times New Roman" panose="02020603050405020304" pitchFamily="18" charset="0"/>
              </a:rPr>
              <a:t>1</a:t>
            </a:r>
            <a:r>
              <a:rPr kumimoji="1" lang="en-US" altLang="zh-CN" sz="2800" b="1" i="1" dirty="0">
                <a:solidFill>
                  <a:prstClr val="black"/>
                </a:solidFill>
                <a:latin typeface="Times New Roman" panose="02020603050405020304" pitchFamily="18" charset="0"/>
              </a:rPr>
              <a:t>…a</a:t>
            </a:r>
            <a:r>
              <a:rPr kumimoji="1" lang="en-US" altLang="zh-CN" sz="2800" b="1" i="1" baseline="-25000" dirty="0">
                <a:solidFill>
                  <a:prstClr val="black"/>
                </a:solidFill>
                <a:latin typeface="Times New Roman" panose="02020603050405020304" pitchFamily="18" charset="0"/>
              </a:rPr>
              <a:t>n</a:t>
            </a:r>
            <a:r>
              <a:rPr kumimoji="1" lang="en-US" altLang="zh-CN" sz="2800" b="1" dirty="0">
                <a:solidFill>
                  <a:prstClr val="black"/>
                </a:solidFill>
                <a:latin typeface="Times New Roman" panose="02020603050405020304" pitchFamily="18" charset="0"/>
              </a:rPr>
              <a:t> </a:t>
            </a:r>
            <a:r>
              <a:rPr kumimoji="1" lang="en-US" altLang="zh-CN" sz="2800" b="1" dirty="0">
                <a:solidFill>
                  <a:srgbClr val="000000"/>
                </a:solidFill>
                <a:latin typeface="华文楷体" panose="02010600040101010101" pitchFamily="2" charset="-122"/>
              </a:rPr>
              <a:t>$</a:t>
            </a:r>
            <a:endParaRPr lang="zh-CN" altLang="en-US" sz="2800" dirty="0">
              <a:solidFill>
                <a:prstClr val="black"/>
              </a:solidFill>
            </a:endParaRPr>
          </a:p>
        </p:txBody>
      </p:sp>
      <p:sp>
        <p:nvSpPr>
          <p:cNvPr id="2" name="右大括号 1"/>
          <p:cNvSpPr/>
          <p:nvPr/>
        </p:nvSpPr>
        <p:spPr>
          <a:xfrm rot="5400000">
            <a:off x="3959944" y="67545"/>
            <a:ext cx="431801" cy="3960663"/>
          </a:xfrm>
          <a:prstGeom prst="rightBrace">
            <a:avLst>
              <a:gd name="adj1" fmla="val 8333"/>
              <a:gd name="adj2" fmla="val 4948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93190" name="矩形 2"/>
          <p:cNvSpPr>
            <a:spLocks noChangeArrowheads="1"/>
          </p:cNvSpPr>
          <p:nvPr/>
        </p:nvSpPr>
        <p:spPr bwMode="auto">
          <a:xfrm>
            <a:off x="3963988" y="2119883"/>
            <a:ext cx="423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r>
              <a:rPr kumimoji="1" lang="en-US" altLang="zh-CN" sz="2800" b="1" i="1" dirty="0">
                <a:solidFill>
                  <a:srgbClr val="FF0000"/>
                </a:solidFill>
                <a:latin typeface="Times New Roman" panose="02020603050405020304" pitchFamily="18" charset="0"/>
              </a:rPr>
              <a:t>A</a:t>
            </a:r>
            <a:endParaRPr lang="zh-CN" altLang="en-US"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2"/>
          <p:cNvSpPr>
            <a:spLocks noGrp="1" noChangeArrowheads="1"/>
          </p:cNvSpPr>
          <p:nvPr>
            <p:ph type="title"/>
          </p:nvPr>
        </p:nvSpPr>
        <p:spPr>
          <a:xfrm>
            <a:off x="755650" y="268288"/>
            <a:ext cx="7931150" cy="358775"/>
          </a:xfrm>
        </p:spPr>
        <p:txBody>
          <a:bodyPr/>
          <a:lstStyle/>
          <a:p>
            <a:r>
              <a:rPr lang="zh-CN" altLang="en-US" sz="3000" dirty="0">
                <a:solidFill>
                  <a:schemeClr val="tx1"/>
                </a:solidFill>
                <a:latin typeface="微软雅黑" panose="020B0503020204020204" pitchFamily="34" charset="-122"/>
                <a:ea typeface="微软雅黑" panose="020B0503020204020204" pitchFamily="34" charset="-122"/>
              </a:rPr>
              <a:t>短语层次错误恢复</a:t>
            </a:r>
          </a:p>
        </p:txBody>
      </p:sp>
      <p:sp>
        <p:nvSpPr>
          <p:cNvPr id="95235" name="矩形 53"/>
          <p:cNvSpPr>
            <a:spLocks noChangeArrowheads="1"/>
          </p:cNvSpPr>
          <p:nvPr/>
        </p:nvSpPr>
        <p:spPr bwMode="auto">
          <a:xfrm>
            <a:off x="431800" y="857250"/>
            <a:ext cx="8569325"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4000"/>
              </a:lnSpc>
              <a:buClrTx/>
              <a:buFont typeface="Wingdings" panose="05000000000000000000" pitchFamily="2" charset="2"/>
              <a:buChar char="Ø"/>
            </a:pPr>
            <a:r>
              <a:rPr lang="zh-CN" altLang="en-US" sz="3000" b="1">
                <a:solidFill>
                  <a:srgbClr val="000000"/>
                </a:solidFill>
                <a:latin typeface="Times New Roman" panose="02020603050405020304" pitchFamily="18" charset="0"/>
                <a:ea typeface="华文楷体" panose="02010600040101010101" pitchFamily="2" charset="-122"/>
              </a:rPr>
              <a:t>检查</a:t>
            </a:r>
            <a:r>
              <a:rPr lang="en-US" altLang="zh-CN" sz="3000" b="1" i="1">
                <a:solidFill>
                  <a:srgbClr val="000000"/>
                </a:solidFill>
                <a:latin typeface="Times New Roman" panose="02020603050405020304" pitchFamily="18" charset="0"/>
                <a:cs typeface="Times New Roman" panose="02020603050405020304" pitchFamily="18" charset="0"/>
              </a:rPr>
              <a:t>LR</a:t>
            </a:r>
            <a:r>
              <a:rPr lang="zh-CN" altLang="en-US" sz="3000" b="1">
                <a:solidFill>
                  <a:srgbClr val="000000"/>
                </a:solidFill>
                <a:latin typeface="Times New Roman" panose="02020603050405020304" pitchFamily="18" charset="0"/>
                <a:ea typeface="华文楷体" panose="02010600040101010101" pitchFamily="2" charset="-122"/>
              </a:rPr>
              <a:t>分析表中的每一个报错条目，并根据语言的使用方法来决定程序员所犯的何种错误最有可能引起这个语法错误</a:t>
            </a:r>
            <a:endParaRPr lang="en-US" altLang="zh-CN" sz="3000" b="1">
              <a:solidFill>
                <a:srgbClr val="000000"/>
              </a:solidFill>
              <a:latin typeface="Times New Roman" panose="02020603050405020304" pitchFamily="18" charset="0"/>
            </a:endParaRPr>
          </a:p>
          <a:p>
            <a:pPr eaLnBrk="1" hangingPunct="1">
              <a:lnSpc>
                <a:spcPts val="4000"/>
              </a:lnSpc>
              <a:buClrTx/>
              <a:buFont typeface="Wingdings" panose="05000000000000000000" pitchFamily="2" charset="2"/>
              <a:buChar char="Ø"/>
            </a:pPr>
            <a:r>
              <a:rPr lang="zh-CN" altLang="en-US" sz="3000" b="1">
                <a:solidFill>
                  <a:srgbClr val="000000"/>
                </a:solidFill>
                <a:latin typeface="Times New Roman" panose="02020603050405020304" pitchFamily="18" charset="0"/>
                <a:ea typeface="华文楷体" panose="02010600040101010101" pitchFamily="2" charset="-122"/>
              </a:rPr>
              <a:t>然后构造出适当的恢复过程</a:t>
            </a:r>
            <a:endParaRPr lang="en-US" altLang="zh-CN" sz="3000" b="1">
              <a:solidFill>
                <a:srgbClr val="000000"/>
              </a:solidFill>
              <a:latin typeface="Times New Roman" panose="02020603050405020304" pitchFamily="18" charset="0"/>
            </a:endParaRPr>
          </a:p>
        </p:txBody>
      </p:sp>
      <p:sp>
        <p:nvSpPr>
          <p:cNvPr id="2" name="灯片编号占位符 1">
            <a:extLst>
              <a:ext uri="{FF2B5EF4-FFF2-40B4-BE49-F238E27FC236}">
                <a16:creationId xmlns:a16="http://schemas.microsoft.com/office/drawing/2014/main" id="{B3EE999A-CA2F-472D-BE9D-5E5E96F8F46A}"/>
              </a:ext>
            </a:extLst>
          </p:cNvPr>
          <p:cNvSpPr>
            <a:spLocks noGrp="1"/>
          </p:cNvSpPr>
          <p:nvPr>
            <p:ph type="sldNum" sz="quarter" idx="12"/>
          </p:nvPr>
        </p:nvSpPr>
        <p:spPr/>
        <p:txBody>
          <a:bodyPr/>
          <a:lstStyle/>
          <a:p>
            <a:pPr>
              <a:defRPr/>
            </a:pPr>
            <a:fld id="{76D20AB1-C80E-44EB-B890-88EEF3B3DC08}" type="slidenum">
              <a:rPr lang="zh-CN" altLang="en-US" smtClean="0"/>
              <a:pPr>
                <a:defRPr/>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2122488" y="1552575"/>
            <a:ext cx="1296987" cy="1724025"/>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dirty="0">
                <a:solidFill>
                  <a:srgbClr val="000000"/>
                </a:solidFill>
                <a:latin typeface="Times New Roman" panose="02020603050405020304" pitchFamily="18" charset="0"/>
                <a:cs typeface="Times New Roman" panose="02020603050405020304" pitchFamily="18" charset="0"/>
              </a:rPr>
              <a:t>I</a:t>
            </a:r>
            <a:r>
              <a:rPr lang="en-US" altLang="zh-CN" sz="2000" b="1" i="1" baseline="-25000" dirty="0">
                <a:solidFill>
                  <a:srgbClr val="000000"/>
                </a:solidFill>
                <a:latin typeface="Times New Roman" panose="02020603050405020304" pitchFamily="18" charset="0"/>
                <a:cs typeface="Times New Roman" panose="02020603050405020304" pitchFamily="18" charset="0"/>
              </a:rPr>
              <a:t>0</a:t>
            </a:r>
            <a:r>
              <a:rPr lang="en-US" altLang="zh-CN" sz="2000" b="1" dirty="0">
                <a:solidFill>
                  <a:srgbClr val="000000"/>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dirty="0">
                <a:solidFill>
                  <a:srgbClr val="000000"/>
                </a:solidFill>
                <a:latin typeface="Times New Roman" panose="02020603050405020304" pitchFamily="18" charset="0"/>
                <a:cs typeface="Times New Roman" panose="02020603050405020304" pitchFamily="18" charset="0"/>
              </a:rPr>
              <a:t>E′→ · E</a:t>
            </a:r>
          </a:p>
          <a:p>
            <a:pPr eaLnBrk="1" hangingPunct="1">
              <a:spcBef>
                <a:spcPct val="0"/>
              </a:spcBef>
              <a:buClrTx/>
              <a:buSzTx/>
              <a:buFont typeface="Arial" panose="020B0604020202020204" pitchFamily="34" charset="0"/>
              <a:buNone/>
            </a:pPr>
            <a:r>
              <a:rPr lang="en-US" altLang="zh-CN" sz="1800" b="1" i="1" dirty="0">
                <a:solidFill>
                  <a:srgbClr val="000000"/>
                </a:solidFill>
                <a:latin typeface="Times New Roman" panose="02020603050405020304" pitchFamily="18" charset="0"/>
                <a:cs typeface="Times New Roman" panose="02020603050405020304" pitchFamily="18" charset="0"/>
              </a:rPr>
              <a:t>E→ · E+E</a:t>
            </a:r>
          </a:p>
          <a:p>
            <a:pPr eaLnBrk="1" hangingPunct="1">
              <a:spcBef>
                <a:spcPct val="0"/>
              </a:spcBef>
              <a:buClrTx/>
              <a:buSzTx/>
              <a:buFont typeface="Arial" panose="020B0604020202020204" pitchFamily="34" charset="0"/>
              <a:buNone/>
            </a:pPr>
            <a:r>
              <a:rPr lang="en-US" altLang="zh-CN" sz="1800" b="1" i="1" dirty="0">
                <a:solidFill>
                  <a:srgbClr val="000000"/>
                </a:solidFill>
                <a:latin typeface="Times New Roman" panose="02020603050405020304" pitchFamily="18" charset="0"/>
                <a:cs typeface="Times New Roman" panose="02020603050405020304" pitchFamily="18" charset="0"/>
              </a:rPr>
              <a:t>E→ · E*E</a:t>
            </a:r>
          </a:p>
          <a:p>
            <a:pPr eaLnBrk="1" hangingPunct="1">
              <a:spcBef>
                <a:spcPct val="0"/>
              </a:spcBef>
              <a:buClrTx/>
              <a:buSzTx/>
              <a:buFont typeface="Arial" panose="020B0604020202020204" pitchFamily="34" charset="0"/>
              <a:buNone/>
            </a:pPr>
            <a:r>
              <a:rPr lang="en-US" altLang="zh-CN" sz="1800" b="1" i="1" dirty="0">
                <a:solidFill>
                  <a:srgbClr val="000000"/>
                </a:solidFill>
                <a:latin typeface="Times New Roman" panose="02020603050405020304" pitchFamily="18" charset="0"/>
                <a:cs typeface="Times New Roman" panose="02020603050405020304" pitchFamily="18" charset="0"/>
              </a:rPr>
              <a:t>E→ · </a:t>
            </a:r>
            <a:r>
              <a:rPr lang="en-US" altLang="zh-CN" sz="1800" b="1" dirty="0">
                <a:solidFill>
                  <a:srgbClr val="000000"/>
                </a:solidFill>
                <a:latin typeface="Times New Roman" panose="02020603050405020304" pitchFamily="18" charset="0"/>
                <a:cs typeface="Times New Roman" panose="02020603050405020304" pitchFamily="18" charset="0"/>
              </a:rPr>
              <a:t>(</a:t>
            </a:r>
            <a:r>
              <a:rPr lang="en-US" altLang="zh-CN" sz="1800" b="1" i="1" dirty="0">
                <a:solidFill>
                  <a:srgbClr val="000000"/>
                </a:solidFill>
                <a:latin typeface="Times New Roman" panose="02020603050405020304" pitchFamily="18" charset="0"/>
                <a:cs typeface="Times New Roman" panose="02020603050405020304" pitchFamily="18" charset="0"/>
              </a:rPr>
              <a:t>E</a:t>
            </a:r>
            <a:r>
              <a:rPr lang="en-US" altLang="zh-CN" sz="1800" b="1" dirty="0">
                <a:solidFill>
                  <a:srgbClr val="000000"/>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dirty="0">
                <a:solidFill>
                  <a:srgbClr val="000000"/>
                </a:solidFill>
                <a:latin typeface="Times New Roman" panose="02020603050405020304" pitchFamily="18" charset="0"/>
                <a:cs typeface="Times New Roman" panose="02020603050405020304" pitchFamily="18" charset="0"/>
              </a:rPr>
              <a:t>E→ · </a:t>
            </a:r>
            <a:r>
              <a:rPr lang="en-US" altLang="zh-CN" sz="1800" b="1" dirty="0">
                <a:solidFill>
                  <a:srgbClr val="000000"/>
                </a:solidFill>
                <a:latin typeface="Times New Roman" panose="02020603050405020304" pitchFamily="18" charset="0"/>
                <a:cs typeface="Times New Roman" panose="02020603050405020304" pitchFamily="18" charset="0"/>
              </a:rPr>
              <a:t>id</a:t>
            </a:r>
          </a:p>
        </p:txBody>
      </p:sp>
      <p:sp>
        <p:nvSpPr>
          <p:cNvPr id="96259" name="Text Box 3"/>
          <p:cNvSpPr txBox="1">
            <a:spLocks noChangeArrowheads="1"/>
          </p:cNvSpPr>
          <p:nvPr/>
        </p:nvSpPr>
        <p:spPr bwMode="auto">
          <a:xfrm>
            <a:off x="3779838" y="1103313"/>
            <a:ext cx="1246187" cy="126206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dirty="0">
                <a:solidFill>
                  <a:srgbClr val="000000"/>
                </a:solidFill>
                <a:latin typeface="Times New Roman" panose="02020603050405020304" pitchFamily="18" charset="0"/>
                <a:cs typeface="Times New Roman" panose="02020603050405020304" pitchFamily="18" charset="0"/>
              </a:rPr>
              <a:t>I</a:t>
            </a:r>
            <a:r>
              <a:rPr lang="en-US" altLang="zh-CN" sz="2000" b="1" i="1" baseline="-25000" dirty="0">
                <a:solidFill>
                  <a:srgbClr val="000000"/>
                </a:solidFill>
                <a:latin typeface="Times New Roman" panose="02020603050405020304" pitchFamily="18" charset="0"/>
                <a:cs typeface="Times New Roman" panose="02020603050405020304" pitchFamily="18" charset="0"/>
              </a:rPr>
              <a:t>1</a:t>
            </a:r>
            <a:r>
              <a:rPr lang="en-US" altLang="zh-CN" sz="2000" b="1" dirty="0">
                <a:solidFill>
                  <a:srgbClr val="000000"/>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dirty="0">
                <a:solidFill>
                  <a:srgbClr val="000000"/>
                </a:solidFill>
                <a:latin typeface="Times New Roman" panose="02020603050405020304" pitchFamily="18" charset="0"/>
                <a:cs typeface="Times New Roman" panose="02020603050405020304" pitchFamily="18" charset="0"/>
              </a:rPr>
              <a:t>E′→E· </a:t>
            </a:r>
          </a:p>
          <a:p>
            <a:pPr eaLnBrk="1" hangingPunct="1">
              <a:spcBef>
                <a:spcPct val="0"/>
              </a:spcBef>
              <a:buClrTx/>
              <a:buSzTx/>
              <a:buFont typeface="Arial" panose="020B0604020202020204" pitchFamily="34" charset="0"/>
              <a:buNone/>
            </a:pPr>
            <a:r>
              <a:rPr lang="en-US" altLang="zh-CN" sz="1800" b="1" i="1" dirty="0">
                <a:solidFill>
                  <a:srgbClr val="000000"/>
                </a:solidFill>
                <a:latin typeface="Times New Roman" panose="02020603050405020304" pitchFamily="18" charset="0"/>
                <a:cs typeface="Times New Roman" panose="02020603050405020304" pitchFamily="18" charset="0"/>
              </a:rPr>
              <a:t>E→E · +E</a:t>
            </a:r>
          </a:p>
          <a:p>
            <a:pPr eaLnBrk="1" hangingPunct="1">
              <a:spcBef>
                <a:spcPct val="0"/>
              </a:spcBef>
              <a:buClrTx/>
              <a:buSzTx/>
              <a:buFont typeface="Arial" panose="020B0604020202020204" pitchFamily="34" charset="0"/>
              <a:buNone/>
            </a:pPr>
            <a:r>
              <a:rPr lang="en-US" altLang="zh-CN" sz="1800" b="1" i="1" dirty="0">
                <a:solidFill>
                  <a:srgbClr val="000000"/>
                </a:solidFill>
                <a:latin typeface="Times New Roman" panose="02020603050405020304" pitchFamily="18" charset="0"/>
                <a:cs typeface="Times New Roman" panose="02020603050405020304" pitchFamily="18" charset="0"/>
              </a:rPr>
              <a:t>E→E · *E</a:t>
            </a:r>
            <a:endParaRPr lang="en-US" altLang="zh-CN" sz="2000" b="1" i="1" dirty="0">
              <a:solidFill>
                <a:srgbClr val="000000"/>
              </a:solidFill>
              <a:latin typeface="Times New Roman" panose="02020603050405020304" pitchFamily="18" charset="0"/>
              <a:cs typeface="Times New Roman" panose="02020603050405020304" pitchFamily="18" charset="0"/>
            </a:endParaRPr>
          </a:p>
        </p:txBody>
      </p:sp>
      <p:sp>
        <p:nvSpPr>
          <p:cNvPr id="96260" name="Line 4"/>
          <p:cNvSpPr>
            <a:spLocks noChangeShapeType="1"/>
          </p:cNvSpPr>
          <p:nvPr/>
        </p:nvSpPr>
        <p:spPr bwMode="auto">
          <a:xfrm flipV="1">
            <a:off x="3438525" y="1997075"/>
            <a:ext cx="319088"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61" name="Text Box 5"/>
          <p:cNvSpPr txBox="1">
            <a:spLocks noChangeArrowheads="1"/>
          </p:cNvSpPr>
          <p:nvPr/>
        </p:nvSpPr>
        <p:spPr bwMode="auto">
          <a:xfrm>
            <a:off x="3805238" y="2540000"/>
            <a:ext cx="1214437" cy="178435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2</a:t>
            </a:r>
            <a:r>
              <a:rPr lang="en-US" altLang="zh-CN" sz="2000" b="1">
                <a:solidFill>
                  <a:srgbClr val="000000"/>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 E</a:t>
            </a:r>
            <a:r>
              <a:rPr lang="en-US" altLang="zh-CN" sz="1800" b="1">
                <a:solidFill>
                  <a:srgbClr val="000000"/>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id</a:t>
            </a:r>
          </a:p>
        </p:txBody>
      </p:sp>
      <p:sp>
        <p:nvSpPr>
          <p:cNvPr id="96262" name="Line 6"/>
          <p:cNvSpPr>
            <a:spLocks noChangeShapeType="1"/>
          </p:cNvSpPr>
          <p:nvPr/>
        </p:nvSpPr>
        <p:spPr bwMode="auto">
          <a:xfrm flipV="1">
            <a:off x="3432175" y="2830513"/>
            <a:ext cx="38417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63" name="Text Box 7"/>
          <p:cNvSpPr txBox="1">
            <a:spLocks noChangeArrowheads="1"/>
          </p:cNvSpPr>
          <p:nvPr/>
        </p:nvSpPr>
        <p:spPr bwMode="auto">
          <a:xfrm>
            <a:off x="3419475" y="2327275"/>
            <a:ext cx="503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96264" name="Text Box 8"/>
          <p:cNvSpPr txBox="1">
            <a:spLocks noChangeArrowheads="1"/>
          </p:cNvSpPr>
          <p:nvPr/>
        </p:nvSpPr>
        <p:spPr bwMode="auto">
          <a:xfrm>
            <a:off x="2339975" y="4384675"/>
            <a:ext cx="1066800"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dirty="0">
                <a:solidFill>
                  <a:srgbClr val="000000"/>
                </a:solidFill>
                <a:latin typeface="Times New Roman" panose="02020603050405020304" pitchFamily="18" charset="0"/>
                <a:cs typeface="Times New Roman" panose="02020603050405020304" pitchFamily="18" charset="0"/>
              </a:rPr>
              <a:t>I</a:t>
            </a:r>
            <a:r>
              <a:rPr lang="en-US" altLang="zh-CN" sz="2000" b="1" i="1" baseline="-25000" dirty="0">
                <a:solidFill>
                  <a:srgbClr val="000000"/>
                </a:solidFill>
                <a:latin typeface="Times New Roman" panose="02020603050405020304" pitchFamily="18" charset="0"/>
                <a:cs typeface="Times New Roman" panose="02020603050405020304" pitchFamily="18" charset="0"/>
              </a:rPr>
              <a:t>3</a:t>
            </a:r>
            <a:r>
              <a:rPr lang="en-US" altLang="zh-CN" sz="2000" b="1" dirty="0">
                <a:solidFill>
                  <a:srgbClr val="000000"/>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dirty="0">
                <a:solidFill>
                  <a:srgbClr val="000000"/>
                </a:solidFill>
                <a:latin typeface="Times New Roman" panose="02020603050405020304" pitchFamily="18" charset="0"/>
                <a:cs typeface="Times New Roman" panose="02020603050405020304" pitchFamily="18" charset="0"/>
              </a:rPr>
              <a:t>E→ </a:t>
            </a:r>
            <a:r>
              <a:rPr lang="en-US" altLang="zh-CN" sz="1800" b="1" dirty="0">
                <a:solidFill>
                  <a:srgbClr val="000000"/>
                </a:solidFill>
                <a:latin typeface="Times New Roman" panose="02020603050405020304" pitchFamily="18" charset="0"/>
                <a:cs typeface="Times New Roman" panose="02020603050405020304" pitchFamily="18" charset="0"/>
              </a:rPr>
              <a:t>id</a:t>
            </a:r>
            <a:r>
              <a:rPr lang="en-US" altLang="zh-CN" sz="2000" b="1" i="1" dirty="0">
                <a:solidFill>
                  <a:srgbClr val="000000"/>
                </a:solidFill>
                <a:latin typeface="Times New Roman" panose="02020603050405020304" pitchFamily="18" charset="0"/>
                <a:cs typeface="Times New Roman" panose="02020603050405020304" pitchFamily="18" charset="0"/>
              </a:rPr>
              <a:t> ·</a:t>
            </a:r>
          </a:p>
        </p:txBody>
      </p:sp>
      <p:sp>
        <p:nvSpPr>
          <p:cNvPr id="96265" name="Line 9"/>
          <p:cNvSpPr>
            <a:spLocks noChangeShapeType="1"/>
          </p:cNvSpPr>
          <p:nvPr/>
        </p:nvSpPr>
        <p:spPr bwMode="auto">
          <a:xfrm>
            <a:off x="2941638" y="3275013"/>
            <a:ext cx="9525" cy="109696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66" name="Text Box 10"/>
          <p:cNvSpPr txBox="1">
            <a:spLocks noChangeArrowheads="1"/>
          </p:cNvSpPr>
          <p:nvPr/>
        </p:nvSpPr>
        <p:spPr bwMode="auto">
          <a:xfrm>
            <a:off x="2533650" y="3279775"/>
            <a:ext cx="598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id</a:t>
            </a:r>
          </a:p>
        </p:txBody>
      </p:sp>
      <p:sp>
        <p:nvSpPr>
          <p:cNvPr id="96267" name="Text Box 11"/>
          <p:cNvSpPr txBox="1">
            <a:spLocks noChangeArrowheads="1"/>
          </p:cNvSpPr>
          <p:nvPr/>
        </p:nvSpPr>
        <p:spPr bwMode="auto">
          <a:xfrm>
            <a:off x="5753100" y="1022350"/>
            <a:ext cx="1211263" cy="1477963"/>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800"/>
              </a:lnSpc>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4</a:t>
            </a:r>
            <a:r>
              <a:rPr lang="en-US" altLang="zh-CN" sz="2000" b="1">
                <a:solidFill>
                  <a:srgbClr val="000000"/>
                </a:solidFill>
                <a:latin typeface="Times New Roman" panose="02020603050405020304" pitchFamily="18" charset="0"/>
                <a:cs typeface="Times New Roman" panose="02020603050405020304" pitchFamily="18" charset="0"/>
              </a:rPr>
              <a:t>:</a:t>
            </a:r>
          </a:p>
          <a:p>
            <a:pPr>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 · E</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id</a:t>
            </a:r>
          </a:p>
        </p:txBody>
      </p:sp>
      <p:sp>
        <p:nvSpPr>
          <p:cNvPr id="96268" name="Text Box 12"/>
          <p:cNvSpPr txBox="1">
            <a:spLocks noChangeArrowheads="1"/>
          </p:cNvSpPr>
          <p:nvPr/>
        </p:nvSpPr>
        <p:spPr bwMode="auto">
          <a:xfrm>
            <a:off x="5753100" y="2535238"/>
            <a:ext cx="1250950" cy="147637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800"/>
              </a:lnSpc>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5</a:t>
            </a:r>
            <a:r>
              <a:rPr lang="en-US" altLang="zh-CN" sz="2000" b="1">
                <a:solidFill>
                  <a:srgbClr val="000000"/>
                </a:solidFill>
                <a:latin typeface="Times New Roman" panose="02020603050405020304" pitchFamily="18" charset="0"/>
                <a:cs typeface="Times New Roman" panose="02020603050405020304" pitchFamily="18" charset="0"/>
              </a:rPr>
              <a:t>:</a:t>
            </a:r>
          </a:p>
          <a:p>
            <a:pPr>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E* · E</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E*E</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id</a:t>
            </a:r>
          </a:p>
        </p:txBody>
      </p:sp>
      <p:sp>
        <p:nvSpPr>
          <p:cNvPr id="96269" name="Text Box 15"/>
          <p:cNvSpPr txBox="1">
            <a:spLocks noChangeArrowheads="1"/>
          </p:cNvSpPr>
          <p:nvPr/>
        </p:nvSpPr>
        <p:spPr bwMode="auto">
          <a:xfrm>
            <a:off x="3470275" y="377825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id</a:t>
            </a:r>
          </a:p>
        </p:txBody>
      </p:sp>
      <p:sp>
        <p:nvSpPr>
          <p:cNvPr id="96270" name="Text Box 17"/>
          <p:cNvSpPr txBox="1">
            <a:spLocks noChangeArrowheads="1"/>
          </p:cNvSpPr>
          <p:nvPr/>
        </p:nvSpPr>
        <p:spPr bwMode="auto">
          <a:xfrm>
            <a:off x="5753100" y="4076700"/>
            <a:ext cx="1244600" cy="1016000"/>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lnSpc>
                <a:spcPts val="1800"/>
              </a:lnSpc>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6</a:t>
            </a:r>
            <a:r>
              <a:rPr lang="en-US" altLang="zh-CN" sz="2000" b="1">
                <a:solidFill>
                  <a:srgbClr val="000000"/>
                </a:solidFill>
                <a:latin typeface="Times New Roman" panose="02020603050405020304" pitchFamily="18" charset="0"/>
                <a:cs typeface="Times New Roman" panose="02020603050405020304" pitchFamily="18" charset="0"/>
              </a:rPr>
              <a:t>:</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 · </a:t>
            </a:r>
            <a:r>
              <a:rPr lang="en-US" altLang="zh-CN" sz="1800" b="1">
                <a:solidFill>
                  <a:srgbClr val="000000"/>
                </a:solidFill>
                <a:latin typeface="Times New Roman" panose="02020603050405020304" pitchFamily="18" charset="0"/>
                <a:cs typeface="Times New Roman" panose="02020603050405020304" pitchFamily="18" charset="0"/>
              </a:rPr>
              <a:t>)</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 · +E</a:t>
            </a:r>
          </a:p>
          <a:p>
            <a:pPr eaLnBrk="1" hangingPunct="1">
              <a:lnSpc>
                <a:spcPts val="1800"/>
              </a:lnSpc>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E→E · *E</a:t>
            </a:r>
          </a:p>
        </p:txBody>
      </p:sp>
      <p:sp>
        <p:nvSpPr>
          <p:cNvPr id="96271" name="Line 18"/>
          <p:cNvSpPr>
            <a:spLocks noChangeShapeType="1"/>
          </p:cNvSpPr>
          <p:nvPr/>
        </p:nvSpPr>
        <p:spPr bwMode="auto">
          <a:xfrm>
            <a:off x="5026025" y="4052888"/>
            <a:ext cx="719138" cy="27781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72" name="Text Box 19"/>
          <p:cNvSpPr txBox="1">
            <a:spLocks noChangeArrowheads="1"/>
          </p:cNvSpPr>
          <p:nvPr/>
        </p:nvSpPr>
        <p:spPr bwMode="auto">
          <a:xfrm>
            <a:off x="4951413" y="3579813"/>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cs typeface="Times New Roman" panose="02020603050405020304" pitchFamily="18" charset="0"/>
              </a:rPr>
              <a:t>E</a:t>
            </a:r>
          </a:p>
        </p:txBody>
      </p:sp>
      <p:sp>
        <p:nvSpPr>
          <p:cNvPr id="96273" name="Text Box 20"/>
          <p:cNvSpPr txBox="1">
            <a:spLocks noChangeArrowheads="1"/>
          </p:cNvSpPr>
          <p:nvPr/>
        </p:nvSpPr>
        <p:spPr bwMode="auto">
          <a:xfrm>
            <a:off x="7408863" y="458788"/>
            <a:ext cx="1296987" cy="1293812"/>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7</a:t>
            </a:r>
            <a:r>
              <a:rPr lang="en-US" altLang="zh-CN" sz="2000" b="1">
                <a:solidFill>
                  <a:srgbClr val="000000"/>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E→E+E ·</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 +E</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 *E</a:t>
            </a:r>
            <a:endParaRPr lang="en-US" altLang="zh-CN" sz="2000" b="1" i="1">
              <a:solidFill>
                <a:schemeClr val="tx1"/>
              </a:solidFill>
              <a:latin typeface="Times New Roman" panose="02020603050405020304" pitchFamily="18" charset="0"/>
              <a:cs typeface="Times New Roman" panose="02020603050405020304" pitchFamily="18" charset="0"/>
            </a:endParaRPr>
          </a:p>
        </p:txBody>
      </p:sp>
      <p:sp>
        <p:nvSpPr>
          <p:cNvPr id="96274" name="Line 21"/>
          <p:cNvSpPr>
            <a:spLocks noChangeShapeType="1"/>
          </p:cNvSpPr>
          <p:nvPr/>
        </p:nvSpPr>
        <p:spPr bwMode="auto">
          <a:xfrm flipH="1">
            <a:off x="3402013" y="4224338"/>
            <a:ext cx="361950" cy="5413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75" name="Text Box 22"/>
          <p:cNvSpPr txBox="1">
            <a:spLocks noChangeArrowheads="1"/>
          </p:cNvSpPr>
          <p:nvPr/>
        </p:nvSpPr>
        <p:spPr bwMode="auto">
          <a:xfrm>
            <a:off x="6948488" y="3757613"/>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96276" name="Text Box 23"/>
          <p:cNvSpPr txBox="1">
            <a:spLocks noChangeArrowheads="1"/>
          </p:cNvSpPr>
          <p:nvPr/>
        </p:nvSpPr>
        <p:spPr bwMode="auto">
          <a:xfrm>
            <a:off x="7418388" y="2574925"/>
            <a:ext cx="1296987" cy="12922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8</a:t>
            </a:r>
            <a:r>
              <a:rPr lang="en-US" altLang="zh-CN" sz="2000" b="1">
                <a:solidFill>
                  <a:srgbClr val="000000"/>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E→E*E</a:t>
            </a:r>
            <a:r>
              <a:rPr lang="en-US" altLang="zh-CN" sz="2000" b="1" i="1">
                <a:solidFill>
                  <a:schemeClr val="tx1"/>
                </a:solidFill>
                <a:latin typeface="Times New Roman" panose="02020603050405020304" pitchFamily="18" charset="0"/>
                <a:cs typeface="Times New Roman" panose="02020603050405020304" pitchFamily="18" charset="0"/>
              </a:rPr>
              <a:t> </a:t>
            </a:r>
            <a:r>
              <a:rPr lang="en-US" altLang="zh-CN" sz="1800" b="1" i="1">
                <a:solidFill>
                  <a:schemeClr val="tx1"/>
                </a:solidFill>
                <a:latin typeface="Times New Roman" panose="02020603050405020304" pitchFamily="18" charset="0"/>
                <a:cs typeface="Times New Roman" panose="02020603050405020304" pitchFamily="18" charset="0"/>
              </a:rPr>
              <a:t>·</a:t>
            </a:r>
            <a:endParaRPr lang="en-US" altLang="zh-CN" sz="2000" b="1" i="1">
              <a:solidFill>
                <a:schemeClr val="tx1"/>
              </a:solidFill>
              <a:latin typeface="Times New Roman" panose="02020603050405020304" pitchFamily="18" charset="0"/>
              <a:cs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 +E</a:t>
            </a:r>
          </a:p>
          <a:p>
            <a:pPr eaLnBrk="1" hangingPunct="1">
              <a:spcBef>
                <a:spcPct val="0"/>
              </a:spcBef>
              <a:buClrTx/>
              <a:buSzTx/>
              <a:buFont typeface="Arial" panose="020B0604020202020204" pitchFamily="34" charset="0"/>
              <a:buNone/>
            </a:pPr>
            <a:r>
              <a:rPr lang="en-US" altLang="zh-CN" sz="1800" b="1" i="1">
                <a:solidFill>
                  <a:schemeClr val="tx1"/>
                </a:solidFill>
                <a:latin typeface="Times New Roman" panose="02020603050405020304" pitchFamily="18" charset="0"/>
                <a:cs typeface="Times New Roman" panose="02020603050405020304" pitchFamily="18" charset="0"/>
              </a:rPr>
              <a:t>E→E · *E</a:t>
            </a:r>
            <a:endParaRPr lang="en-US" altLang="zh-CN" sz="2000" b="1" i="1">
              <a:solidFill>
                <a:schemeClr val="tx1"/>
              </a:solidFill>
              <a:latin typeface="Times New Roman" panose="02020603050405020304" pitchFamily="18" charset="0"/>
              <a:cs typeface="Times New Roman" panose="02020603050405020304" pitchFamily="18" charset="0"/>
            </a:endParaRPr>
          </a:p>
        </p:txBody>
      </p:sp>
      <p:sp>
        <p:nvSpPr>
          <p:cNvPr id="96277" name="Line 24"/>
          <p:cNvSpPr>
            <a:spLocks noChangeShapeType="1"/>
          </p:cNvSpPr>
          <p:nvPr/>
        </p:nvSpPr>
        <p:spPr bwMode="auto">
          <a:xfrm>
            <a:off x="5026025" y="1362075"/>
            <a:ext cx="739775"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78" name="Text Box 25"/>
          <p:cNvSpPr txBox="1">
            <a:spLocks noChangeArrowheads="1"/>
          </p:cNvSpPr>
          <p:nvPr/>
        </p:nvSpPr>
        <p:spPr bwMode="auto">
          <a:xfrm>
            <a:off x="5062538" y="1028700"/>
            <a:ext cx="38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96279" name="Text Box 26"/>
          <p:cNvSpPr txBox="1">
            <a:spLocks noChangeArrowheads="1"/>
          </p:cNvSpPr>
          <p:nvPr/>
        </p:nvSpPr>
        <p:spPr bwMode="auto">
          <a:xfrm>
            <a:off x="7405688" y="4370388"/>
            <a:ext cx="1223962" cy="708025"/>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cs typeface="Times New Roman" panose="02020603050405020304" pitchFamily="18" charset="0"/>
              </a:rPr>
              <a:t>I</a:t>
            </a:r>
            <a:r>
              <a:rPr lang="en-US" altLang="zh-CN" sz="2000" b="1" i="1" baseline="-25000">
                <a:solidFill>
                  <a:srgbClr val="000000"/>
                </a:solidFill>
                <a:latin typeface="Times New Roman" panose="02020603050405020304" pitchFamily="18" charset="0"/>
                <a:cs typeface="Times New Roman" panose="02020603050405020304" pitchFamily="18" charset="0"/>
              </a:rPr>
              <a:t>9</a:t>
            </a:r>
            <a:r>
              <a:rPr lang="en-US" altLang="zh-CN" sz="2000" b="1">
                <a:solidFill>
                  <a:srgbClr val="000000"/>
                </a:solidFill>
                <a:latin typeface="Times New Roman" panose="02020603050405020304" pitchFamily="18" charset="0"/>
                <a:cs typeface="Times New Roman" panose="02020603050405020304" pitchFamily="18" charset="0"/>
              </a:rPr>
              <a:t>:</a:t>
            </a:r>
          </a:p>
          <a:p>
            <a:pPr>
              <a:spcBef>
                <a:spcPct val="0"/>
              </a:spcBef>
              <a:buClrTx/>
              <a:buSzTx/>
              <a:buFont typeface="Arial" panose="020B0604020202020204" pitchFamily="34" charset="0"/>
              <a:buNone/>
            </a:pP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1800" b="1" i="1">
                <a:solidFill>
                  <a:srgbClr val="000000"/>
                </a:solidFill>
                <a:latin typeface="Times New Roman" panose="02020603050405020304" pitchFamily="18" charset="0"/>
                <a:cs typeface="Times New Roman" panose="02020603050405020304" pitchFamily="18" charset="0"/>
              </a:rPr>
              <a:t>E</a:t>
            </a:r>
            <a:r>
              <a:rPr lang="en-US" altLang="zh-CN" sz="1800" b="1">
                <a:solidFill>
                  <a:srgbClr val="000000"/>
                </a:solidFill>
                <a:latin typeface="Times New Roman" panose="02020603050405020304" pitchFamily="18" charset="0"/>
                <a:cs typeface="Times New Roman" panose="02020603050405020304" pitchFamily="18" charset="0"/>
              </a:rPr>
              <a:t>)</a:t>
            </a:r>
            <a:r>
              <a:rPr lang="en-US" altLang="zh-CN" sz="2000" b="1" i="1">
                <a:solidFill>
                  <a:srgbClr val="000000"/>
                </a:solidFill>
                <a:latin typeface="Times New Roman" panose="02020603050405020304" pitchFamily="18" charset="0"/>
                <a:cs typeface="Times New Roman" panose="02020603050405020304" pitchFamily="18" charset="0"/>
              </a:rPr>
              <a:t> ·</a:t>
            </a:r>
          </a:p>
        </p:txBody>
      </p:sp>
      <p:sp>
        <p:nvSpPr>
          <p:cNvPr id="96280" name="Line 27"/>
          <p:cNvSpPr>
            <a:spLocks noChangeShapeType="1"/>
          </p:cNvSpPr>
          <p:nvPr/>
        </p:nvSpPr>
        <p:spPr bwMode="auto">
          <a:xfrm>
            <a:off x="6970713" y="3141663"/>
            <a:ext cx="471487"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81" name="Text Box 28"/>
          <p:cNvSpPr txBox="1">
            <a:spLocks noChangeArrowheads="1"/>
          </p:cNvSpPr>
          <p:nvPr/>
        </p:nvSpPr>
        <p:spPr bwMode="auto">
          <a:xfrm>
            <a:off x="6980238" y="261302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cs typeface="Times New Roman" panose="02020603050405020304" pitchFamily="18" charset="0"/>
              </a:rPr>
              <a:t>E</a:t>
            </a:r>
          </a:p>
        </p:txBody>
      </p:sp>
      <p:sp>
        <p:nvSpPr>
          <p:cNvPr id="96282" name="Line 29"/>
          <p:cNvSpPr>
            <a:spLocks noChangeShapeType="1"/>
          </p:cNvSpPr>
          <p:nvPr/>
        </p:nvSpPr>
        <p:spPr bwMode="auto">
          <a:xfrm>
            <a:off x="5043488" y="1814513"/>
            <a:ext cx="722312" cy="82708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83" name="Text Box 30"/>
          <p:cNvSpPr txBox="1">
            <a:spLocks noChangeArrowheads="1"/>
          </p:cNvSpPr>
          <p:nvPr/>
        </p:nvSpPr>
        <p:spPr bwMode="auto">
          <a:xfrm>
            <a:off x="4954588" y="1497013"/>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ea typeface="楷体_GB2312" panose="02010609030101010101" pitchFamily="49" charset="-122"/>
              </a:rPr>
              <a:t>*</a:t>
            </a:r>
          </a:p>
        </p:txBody>
      </p:sp>
      <p:sp>
        <p:nvSpPr>
          <p:cNvPr id="96284" name="Text Box 32"/>
          <p:cNvSpPr txBox="1">
            <a:spLocks noChangeArrowheads="1"/>
          </p:cNvSpPr>
          <p:nvPr/>
        </p:nvSpPr>
        <p:spPr bwMode="auto">
          <a:xfrm>
            <a:off x="7010400" y="470217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96285" name="Text Box 34"/>
          <p:cNvSpPr txBox="1">
            <a:spLocks noChangeArrowheads="1"/>
          </p:cNvSpPr>
          <p:nvPr/>
        </p:nvSpPr>
        <p:spPr bwMode="auto">
          <a:xfrm>
            <a:off x="6188075" y="561975"/>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id</a:t>
            </a:r>
          </a:p>
        </p:txBody>
      </p:sp>
      <p:sp>
        <p:nvSpPr>
          <p:cNvPr id="96286" name="Text Box 35"/>
          <p:cNvSpPr txBox="1">
            <a:spLocks noChangeArrowheads="1"/>
          </p:cNvSpPr>
          <p:nvPr/>
        </p:nvSpPr>
        <p:spPr bwMode="auto">
          <a:xfrm>
            <a:off x="3419475" y="150495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cs typeface="Times New Roman" panose="02020603050405020304" pitchFamily="18" charset="0"/>
              </a:rPr>
              <a:t>E</a:t>
            </a:r>
          </a:p>
        </p:txBody>
      </p:sp>
      <p:sp>
        <p:nvSpPr>
          <p:cNvPr id="180255" name="Rectangle 37"/>
          <p:cNvSpPr>
            <a:spLocks noChangeArrowheads="1"/>
          </p:cNvSpPr>
          <p:nvPr/>
        </p:nvSpPr>
        <p:spPr bwMode="auto">
          <a:xfrm>
            <a:off x="376976" y="723776"/>
            <a:ext cx="1165225" cy="1631950"/>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buClr>
                <a:srgbClr val="000000"/>
              </a:buClr>
              <a:buFont typeface="Arial" panose="020B0604020202020204" pitchFamily="34" charset="0"/>
              <a:buNone/>
              <a:defRPr/>
            </a:pPr>
            <a:r>
              <a:rPr lang="zh-CN" altLang="en-US" sz="2000" b="1" noProof="1">
                <a:solidFill>
                  <a:srgbClr val="000000"/>
                </a:solidFill>
                <a:latin typeface="华文楷体" pitchFamily="2" charset="-122"/>
                <a:ea typeface="华文楷体" pitchFamily="2" charset="-122"/>
              </a:rPr>
              <a:t>文法</a:t>
            </a:r>
            <a:endParaRPr lang="zh-CN" altLang="zh-CN" sz="2000" b="1" noProof="1">
              <a:solidFill>
                <a:srgbClr val="000000"/>
              </a:solidFill>
              <a:latin typeface="华文楷体" pitchFamily="2" charset="-122"/>
              <a:cs typeface="Times New Roman" pitchFamily="18" charset="0"/>
            </a:endParaRPr>
          </a:p>
          <a:p>
            <a:pPr marL="609600" indent="-609600"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ea typeface="Times New Roman" pitchFamily="18" charset="0"/>
                <a:cs typeface="华文楷体" pitchFamily="2" charset="-122"/>
              </a:rPr>
              <a:t>E→E+E</a:t>
            </a:r>
            <a:endParaRPr lang="en-US" altLang="zh-CN" sz="2000" b="1" i="1" noProof="1">
              <a:solidFill>
                <a:srgbClr val="000000"/>
              </a:solidFill>
              <a:latin typeface="Times New Roman" pitchFamily="18" charset="0"/>
              <a:cs typeface="Times New Roman" pitchFamily="18" charset="0"/>
            </a:endParaRPr>
          </a:p>
          <a:p>
            <a:pPr marL="609600" indent="-609600"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cs typeface="Times New Roman" pitchFamily="18" charset="0"/>
              </a:rPr>
              <a:t>E→E*E</a:t>
            </a:r>
          </a:p>
          <a:p>
            <a:pPr marL="609600" indent="-609600"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cs typeface="Times New Roman" pitchFamily="18" charset="0"/>
              </a:rPr>
              <a:t>E→</a:t>
            </a:r>
            <a:r>
              <a:rPr lang="en-US" altLang="zh-CN" sz="2000" b="1" noProof="1">
                <a:solidFill>
                  <a:srgbClr val="000000"/>
                </a:solidFill>
                <a:latin typeface="Times New Roman" pitchFamily="18" charset="0"/>
                <a:cs typeface="Times New Roman" pitchFamily="18" charset="0"/>
              </a:rPr>
              <a:t>(</a:t>
            </a:r>
            <a:r>
              <a:rPr lang="en-US" altLang="zh-CN" sz="2000" b="1" i="1" noProof="1">
                <a:solidFill>
                  <a:srgbClr val="000000"/>
                </a:solidFill>
                <a:latin typeface="Times New Roman" pitchFamily="18" charset="0"/>
                <a:cs typeface="Times New Roman" pitchFamily="18" charset="0"/>
              </a:rPr>
              <a:t>E</a:t>
            </a:r>
            <a:r>
              <a:rPr lang="en-US" altLang="zh-CN" sz="2000" b="1" noProof="1">
                <a:solidFill>
                  <a:srgbClr val="000000"/>
                </a:solidFill>
                <a:latin typeface="Times New Roman" pitchFamily="18" charset="0"/>
                <a:cs typeface="Times New Roman" pitchFamily="18" charset="0"/>
              </a:rPr>
              <a:t>)</a:t>
            </a:r>
          </a:p>
          <a:p>
            <a:pPr marL="609600" indent="-609600" eaLnBrk="1" hangingPunct="1">
              <a:buClr>
                <a:srgbClr val="000000"/>
              </a:buClr>
              <a:buFont typeface="Arial" panose="020B0604020202020204" pitchFamily="34" charset="0"/>
              <a:buNone/>
              <a:defRPr/>
            </a:pPr>
            <a:r>
              <a:rPr lang="en-US" altLang="zh-CN" sz="2000" b="1" i="1" noProof="1">
                <a:solidFill>
                  <a:srgbClr val="000000"/>
                </a:solidFill>
                <a:latin typeface="Times New Roman" pitchFamily="18" charset="0"/>
                <a:cs typeface="Times New Roman" pitchFamily="18" charset="0"/>
              </a:rPr>
              <a:t>E→</a:t>
            </a:r>
            <a:r>
              <a:rPr lang="en-US" altLang="zh-CN" sz="2000" b="1" noProof="1">
                <a:solidFill>
                  <a:srgbClr val="000000"/>
                </a:solidFill>
                <a:latin typeface="Times New Roman" pitchFamily="18" charset="0"/>
                <a:cs typeface="Times New Roman" pitchFamily="18" charset="0"/>
              </a:rPr>
              <a:t>id</a:t>
            </a:r>
          </a:p>
        </p:txBody>
      </p:sp>
      <p:sp>
        <p:nvSpPr>
          <p:cNvPr id="96288" name="Line 38"/>
          <p:cNvSpPr>
            <a:spLocks noChangeShapeType="1"/>
          </p:cNvSpPr>
          <p:nvPr/>
        </p:nvSpPr>
        <p:spPr bwMode="auto">
          <a:xfrm rot="10800000">
            <a:off x="5078413" y="3438525"/>
            <a:ext cx="6873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89" name="Text Box 39"/>
          <p:cNvSpPr txBox="1">
            <a:spLocks noChangeArrowheads="1"/>
          </p:cNvSpPr>
          <p:nvPr/>
        </p:nvSpPr>
        <p:spPr bwMode="auto">
          <a:xfrm>
            <a:off x="5407025" y="35337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id</a:t>
            </a:r>
          </a:p>
        </p:txBody>
      </p:sp>
      <p:sp>
        <p:nvSpPr>
          <p:cNvPr id="96290" name="Text Box 47"/>
          <p:cNvSpPr txBox="1">
            <a:spLocks noChangeArrowheads="1"/>
          </p:cNvSpPr>
          <p:nvPr/>
        </p:nvSpPr>
        <p:spPr bwMode="auto">
          <a:xfrm>
            <a:off x="3324225" y="3228975"/>
            <a:ext cx="503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96291" name="Line 48"/>
          <p:cNvSpPr>
            <a:spLocks noChangeShapeType="1"/>
          </p:cNvSpPr>
          <p:nvPr/>
        </p:nvSpPr>
        <p:spPr bwMode="auto">
          <a:xfrm>
            <a:off x="6964363" y="1347788"/>
            <a:ext cx="4318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92" name="Text Box 49"/>
          <p:cNvSpPr txBox="1">
            <a:spLocks noChangeArrowheads="1"/>
          </p:cNvSpPr>
          <p:nvPr/>
        </p:nvSpPr>
        <p:spPr bwMode="auto">
          <a:xfrm>
            <a:off x="7019925" y="9144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cs typeface="Times New Roman" panose="02020603050405020304" pitchFamily="18" charset="0"/>
              </a:rPr>
              <a:t>E</a:t>
            </a:r>
          </a:p>
        </p:txBody>
      </p:sp>
      <p:sp>
        <p:nvSpPr>
          <p:cNvPr id="96293" name="Line 50"/>
          <p:cNvSpPr>
            <a:spLocks noChangeShapeType="1"/>
          </p:cNvSpPr>
          <p:nvPr/>
        </p:nvSpPr>
        <p:spPr bwMode="auto">
          <a:xfrm flipH="1">
            <a:off x="5049838" y="1792288"/>
            <a:ext cx="668337" cy="101917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94" name="Text Box 51"/>
          <p:cNvSpPr txBox="1">
            <a:spLocks noChangeArrowheads="1"/>
          </p:cNvSpPr>
          <p:nvPr/>
        </p:nvSpPr>
        <p:spPr bwMode="auto">
          <a:xfrm>
            <a:off x="5407025" y="1406525"/>
            <a:ext cx="503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96295" name="Line 55"/>
          <p:cNvSpPr>
            <a:spLocks noChangeShapeType="1"/>
          </p:cNvSpPr>
          <p:nvPr/>
        </p:nvSpPr>
        <p:spPr bwMode="auto">
          <a:xfrm>
            <a:off x="1987550" y="4516438"/>
            <a:ext cx="3524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296" name="Line 58"/>
          <p:cNvSpPr>
            <a:spLocks noChangeShapeType="1"/>
          </p:cNvSpPr>
          <p:nvPr/>
        </p:nvSpPr>
        <p:spPr bwMode="auto">
          <a:xfrm flipV="1">
            <a:off x="6243638" y="771525"/>
            <a:ext cx="0" cy="215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97" name="Line 59"/>
          <p:cNvSpPr>
            <a:spLocks noChangeShapeType="1"/>
          </p:cNvSpPr>
          <p:nvPr/>
        </p:nvSpPr>
        <p:spPr bwMode="auto">
          <a:xfrm flipH="1">
            <a:off x="1962150" y="758825"/>
            <a:ext cx="4281488" cy="127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98" name="Line 60"/>
          <p:cNvSpPr>
            <a:spLocks noChangeShapeType="1"/>
          </p:cNvSpPr>
          <p:nvPr/>
        </p:nvSpPr>
        <p:spPr bwMode="auto">
          <a:xfrm>
            <a:off x="1979613" y="771525"/>
            <a:ext cx="0" cy="37449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99" name="Text Box 61"/>
          <p:cNvSpPr txBox="1">
            <a:spLocks noChangeArrowheads="1"/>
          </p:cNvSpPr>
          <p:nvPr/>
        </p:nvSpPr>
        <p:spPr bwMode="auto">
          <a:xfrm>
            <a:off x="5507038" y="2963863"/>
            <a:ext cx="503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a:solidFill>
                  <a:srgbClr val="000000"/>
                </a:solidFill>
                <a:latin typeface="Times New Roman" panose="02020603050405020304" pitchFamily="18" charset="0"/>
                <a:cs typeface="Times New Roman" panose="02020603050405020304" pitchFamily="18" charset="0"/>
              </a:rPr>
              <a:t>(</a:t>
            </a:r>
          </a:p>
        </p:txBody>
      </p:sp>
      <p:sp>
        <p:nvSpPr>
          <p:cNvPr id="96300" name="Line 62"/>
          <p:cNvSpPr>
            <a:spLocks noChangeShapeType="1"/>
          </p:cNvSpPr>
          <p:nvPr/>
        </p:nvSpPr>
        <p:spPr bwMode="auto">
          <a:xfrm flipH="1">
            <a:off x="3414713" y="3903663"/>
            <a:ext cx="2351087" cy="1189037"/>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01" name="Line 63"/>
          <p:cNvSpPr>
            <a:spLocks noChangeShapeType="1"/>
          </p:cNvSpPr>
          <p:nvPr/>
        </p:nvSpPr>
        <p:spPr bwMode="auto">
          <a:xfrm flipV="1">
            <a:off x="6997700" y="4732338"/>
            <a:ext cx="417513"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02" name="Line 64"/>
          <p:cNvSpPr>
            <a:spLocks noChangeShapeType="1"/>
          </p:cNvSpPr>
          <p:nvPr/>
        </p:nvSpPr>
        <p:spPr bwMode="auto">
          <a:xfrm flipH="1" flipV="1">
            <a:off x="8816975" y="1881188"/>
            <a:ext cx="0" cy="24431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03" name="Line 66"/>
          <p:cNvSpPr>
            <a:spLocks noChangeShapeType="1"/>
          </p:cNvSpPr>
          <p:nvPr/>
        </p:nvSpPr>
        <p:spPr bwMode="auto">
          <a:xfrm flipH="1">
            <a:off x="7027863" y="4300538"/>
            <a:ext cx="1789112" cy="142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304" name="Text Box 69"/>
          <p:cNvSpPr txBox="1">
            <a:spLocks noChangeArrowheads="1"/>
          </p:cNvSpPr>
          <p:nvPr/>
        </p:nvSpPr>
        <p:spPr bwMode="auto">
          <a:xfrm>
            <a:off x="6965950" y="4192588"/>
            <a:ext cx="457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cs typeface="Times New Roman" panose="02020603050405020304" pitchFamily="18" charset="0"/>
              </a:rPr>
              <a:t>+</a:t>
            </a:r>
          </a:p>
        </p:txBody>
      </p:sp>
      <p:sp>
        <p:nvSpPr>
          <p:cNvPr id="96305" name="Line 38"/>
          <p:cNvSpPr>
            <a:spLocks noChangeShapeType="1"/>
          </p:cNvSpPr>
          <p:nvPr/>
        </p:nvSpPr>
        <p:spPr bwMode="auto">
          <a:xfrm rot="10800000" flipV="1">
            <a:off x="6964363" y="1893888"/>
            <a:ext cx="185261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06" name="Rectangle 2"/>
          <p:cNvSpPr>
            <a:spLocks noGrp="1" noChangeArrowheads="1"/>
          </p:cNvSpPr>
          <p:nvPr>
            <p:ph type="title"/>
          </p:nvPr>
        </p:nvSpPr>
        <p:spPr>
          <a:xfrm>
            <a:off x="755650" y="268288"/>
            <a:ext cx="7931150" cy="358775"/>
          </a:xfrm>
        </p:spPr>
        <p:txBody>
          <a:bodyPr/>
          <a:lstStyle/>
          <a:p>
            <a:pPr eaLnBrk="1" hangingPunct="1"/>
            <a:r>
              <a:rPr lang="zh-CN" altLang="en-US" sz="2800">
                <a:solidFill>
                  <a:schemeClr val="tx1"/>
                </a:solidFill>
                <a:latin typeface="微软雅黑" panose="020B0503020204020204" pitchFamily="34" charset="-122"/>
                <a:ea typeface="微软雅黑" panose="020B0503020204020204" pitchFamily="34" charset="-122"/>
              </a:rPr>
              <a:t>例：算数表达式文法的</a:t>
            </a:r>
            <a:r>
              <a:rPr lang="en-US" altLang="zh-CN" sz="2800" i="1">
                <a:solidFill>
                  <a:schemeClr val="tx1"/>
                </a:solidFill>
                <a:ea typeface="黑体" panose="02010609060101010101" pitchFamily="49" charset="-122"/>
                <a:cs typeface="Times New Roman" panose="02020603050405020304" pitchFamily="18" charset="0"/>
              </a:rPr>
              <a:t>LR</a:t>
            </a:r>
            <a:r>
              <a:rPr lang="zh-CN" altLang="en-US" sz="2800">
                <a:solidFill>
                  <a:schemeClr val="tx1"/>
                </a:solidFill>
                <a:latin typeface="微软雅黑" panose="020B0503020204020204" pitchFamily="34" charset="-122"/>
                <a:ea typeface="微软雅黑" panose="020B0503020204020204" pitchFamily="34" charset="-122"/>
              </a:rPr>
              <a:t>分析器</a:t>
            </a:r>
          </a:p>
        </p:txBody>
      </p:sp>
      <p:sp>
        <p:nvSpPr>
          <p:cNvPr id="96307" name="Freeform 53"/>
          <p:cNvSpPr>
            <a:spLocks noChangeArrowheads="1"/>
          </p:cNvSpPr>
          <p:nvPr/>
        </p:nvSpPr>
        <p:spPr bwMode="auto">
          <a:xfrm flipH="1">
            <a:off x="3579813" y="3254375"/>
            <a:ext cx="180975" cy="449263"/>
          </a:xfrm>
          <a:custGeom>
            <a:avLst/>
            <a:gdLst>
              <a:gd name="T0" fmla="*/ 0 w 227"/>
              <a:gd name="T1" fmla="*/ 0 h 227"/>
              <a:gd name="T2" fmla="*/ 2147483646 w 227"/>
              <a:gd name="T3" fmla="*/ 2147483646 h 227"/>
              <a:gd name="T4" fmla="*/ 0 w 227"/>
              <a:gd name="T5" fmla="*/ 2147483646 h 227"/>
              <a:gd name="T6" fmla="*/ 0 60000 65536"/>
              <a:gd name="T7" fmla="*/ 0 60000 65536"/>
              <a:gd name="T8" fmla="*/ 0 60000 65536"/>
              <a:gd name="T9" fmla="*/ 0 w 227"/>
              <a:gd name="T10" fmla="*/ 0 h 227"/>
              <a:gd name="T11" fmla="*/ 227 w 227"/>
              <a:gd name="T12" fmla="*/ 227 h 227"/>
            </a:gdLst>
            <a:ahLst/>
            <a:cxnLst>
              <a:cxn ang="T6">
                <a:pos x="T0" y="T1"/>
              </a:cxn>
              <a:cxn ang="T7">
                <a:pos x="T2" y="T3"/>
              </a:cxn>
              <a:cxn ang="T8">
                <a:pos x="T4" y="T5"/>
              </a:cxn>
            </a:cxnLst>
            <a:rect l="T9" t="T10" r="T11" b="T12"/>
            <a:pathLst>
              <a:path w="227" h="227">
                <a:moveTo>
                  <a:pt x="0" y="0"/>
                </a:moveTo>
                <a:cubicBezTo>
                  <a:pt x="113" y="3"/>
                  <a:pt x="227" y="7"/>
                  <a:pt x="227" y="45"/>
                </a:cubicBezTo>
                <a:cubicBezTo>
                  <a:pt x="227" y="83"/>
                  <a:pt x="113" y="155"/>
                  <a:pt x="0" y="227"/>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 name="任意多边形 2"/>
          <p:cNvSpPr/>
          <p:nvPr/>
        </p:nvSpPr>
        <p:spPr>
          <a:xfrm>
            <a:off x="6999288" y="3732213"/>
            <a:ext cx="309562" cy="409575"/>
          </a:xfrm>
          <a:custGeom>
            <a:avLst/>
            <a:gdLst>
              <a:gd name="connsiteX0" fmla="*/ 46892 w 199820"/>
              <a:gd name="connsiteY0" fmla="*/ 410307 h 410307"/>
              <a:gd name="connsiteX1" fmla="*/ 199292 w 199820"/>
              <a:gd name="connsiteY1" fmla="*/ 257907 h 410307"/>
              <a:gd name="connsiteX2" fmla="*/ 0 w 199820"/>
              <a:gd name="connsiteY2" fmla="*/ 0 h 410307"/>
            </a:gdLst>
            <a:ahLst/>
            <a:cxnLst>
              <a:cxn ang="0">
                <a:pos x="connsiteX0" y="connsiteY0"/>
              </a:cxn>
              <a:cxn ang="0">
                <a:pos x="connsiteX1" y="connsiteY1"/>
              </a:cxn>
              <a:cxn ang="0">
                <a:pos x="connsiteX2" y="connsiteY2"/>
              </a:cxn>
            </a:cxnLst>
            <a:rect l="l" t="t" r="r" b="b"/>
            <a:pathLst>
              <a:path w="199820" h="410307">
                <a:moveTo>
                  <a:pt x="46892" y="410307"/>
                </a:moveTo>
                <a:cubicBezTo>
                  <a:pt x="126999" y="368299"/>
                  <a:pt x="207107" y="326291"/>
                  <a:pt x="199292" y="257907"/>
                </a:cubicBezTo>
                <a:cubicBezTo>
                  <a:pt x="191477" y="189523"/>
                  <a:pt x="95738" y="94761"/>
                  <a:pt x="0" y="0"/>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nvGrpSpPr>
          <p:cNvPr id="2" name="组合 5"/>
          <p:cNvGrpSpPr>
            <a:grpSpLocks/>
          </p:cNvGrpSpPr>
          <p:nvPr/>
        </p:nvGrpSpPr>
        <p:grpSpPr bwMode="auto">
          <a:xfrm>
            <a:off x="2636838" y="687388"/>
            <a:ext cx="1395412" cy="893762"/>
            <a:chOff x="2636838" y="686998"/>
            <a:chExt cx="1395573" cy="893713"/>
          </a:xfrm>
        </p:grpSpPr>
        <p:sp>
          <p:nvSpPr>
            <p:cNvPr id="96358" name="Line 24"/>
            <p:cNvSpPr>
              <a:spLocks noChangeShapeType="1"/>
            </p:cNvSpPr>
            <p:nvPr/>
          </p:nvSpPr>
          <p:spPr bwMode="auto">
            <a:xfrm flipV="1">
              <a:off x="2636838" y="1031875"/>
              <a:ext cx="409576" cy="491332"/>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575" name="Text Box 25"/>
            <p:cNvSpPr txBox="1">
              <a:spLocks noChangeArrowheads="1"/>
            </p:cNvSpPr>
            <p:nvPr/>
          </p:nvSpPr>
          <p:spPr bwMode="auto">
            <a:xfrm>
              <a:off x="2790843" y="1118774"/>
              <a:ext cx="1038345" cy="461937"/>
            </a:xfrm>
            <a:prstGeom prst="rect">
              <a:avLst/>
            </a:prstGeom>
            <a:noFill/>
            <a:ln w="12700">
              <a:noFill/>
              <a:miter lim="800000"/>
              <a:headEnd type="none" w="sm" len="sm"/>
              <a:tailEnd type="none" w="sm" len="sm"/>
            </a:ln>
          </p:spPr>
          <p:txBody>
            <a:bodyPr>
              <a:spAutoFit/>
            </a:bodyPr>
            <a:lstStyle/>
            <a:p>
              <a:pPr>
                <a:spcBef>
                  <a:spcPct val="50000"/>
                </a:spcBef>
                <a:defRPr/>
              </a:pPr>
              <a:r>
                <a:rPr kumimoji="1" lang="en-US" altLang="zh-CN"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kumimoji="1" lang="en-US" altLang="zh-CN" sz="2400" b="1" dirty="0">
                  <a:solidFill>
                    <a:srgbClr val="FF0000"/>
                  </a:solidFill>
                  <a:latin typeface="+mn-ea"/>
                  <a:ea typeface="+mn-ea"/>
                  <a:cs typeface="Times New Roman" panose="02020603050405020304" pitchFamily="18" charset="0"/>
                </a:rPr>
                <a:t>$</a:t>
              </a:r>
            </a:p>
          </p:txBody>
        </p:sp>
        <p:sp>
          <p:nvSpPr>
            <p:cNvPr id="96360" name="Text Box 25"/>
            <p:cNvSpPr txBox="1">
              <a:spLocks noChangeArrowheads="1"/>
            </p:cNvSpPr>
            <p:nvPr/>
          </p:nvSpPr>
          <p:spPr bwMode="auto">
            <a:xfrm>
              <a:off x="2994138" y="686998"/>
              <a:ext cx="1038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dirty="0">
                  <a:solidFill>
                    <a:srgbClr val="FF0000"/>
                  </a:solidFill>
                  <a:latin typeface="Times New Roman" panose="02020603050405020304" pitchFamily="18" charset="0"/>
                  <a:cs typeface="Times New Roman" panose="02020603050405020304" pitchFamily="18" charset="0"/>
                </a:rPr>
                <a:t>e1</a:t>
              </a:r>
            </a:p>
          </p:txBody>
        </p:sp>
      </p:grpSp>
      <p:grpSp>
        <p:nvGrpSpPr>
          <p:cNvPr id="4" name="组合 7"/>
          <p:cNvGrpSpPr>
            <a:grpSpLocks/>
          </p:cNvGrpSpPr>
          <p:nvPr/>
        </p:nvGrpSpPr>
        <p:grpSpPr bwMode="auto">
          <a:xfrm>
            <a:off x="1936750" y="769938"/>
            <a:ext cx="1444625" cy="763587"/>
            <a:chOff x="921628" y="845614"/>
            <a:chExt cx="1443819" cy="763271"/>
          </a:xfrm>
        </p:grpSpPr>
        <p:sp>
          <p:nvSpPr>
            <p:cNvPr id="96355" name="Line 24"/>
            <p:cNvSpPr>
              <a:spLocks noChangeShapeType="1"/>
            </p:cNvSpPr>
            <p:nvPr/>
          </p:nvSpPr>
          <p:spPr bwMode="auto">
            <a:xfrm flipH="1" flipV="1">
              <a:off x="1033487" y="1217268"/>
              <a:ext cx="476337" cy="391617"/>
            </a:xfrm>
            <a:prstGeom prst="line">
              <a:avLst/>
            </a:prstGeom>
            <a:noFill/>
            <a:ln w="38100">
              <a:solidFill>
                <a:srgbClr val="FFC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56" name="Text Box 25"/>
            <p:cNvSpPr txBox="1">
              <a:spLocks noChangeArrowheads="1"/>
            </p:cNvSpPr>
            <p:nvPr/>
          </p:nvSpPr>
          <p:spPr bwMode="auto">
            <a:xfrm>
              <a:off x="1327801" y="1091574"/>
              <a:ext cx="1037646"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dirty="0">
                  <a:solidFill>
                    <a:srgbClr val="FFC000"/>
                  </a:solidFill>
                  <a:latin typeface="Times New Roman" panose="02020603050405020304" pitchFamily="18" charset="0"/>
                  <a:cs typeface="Times New Roman" panose="02020603050405020304" pitchFamily="18" charset="0"/>
                </a:rPr>
                <a:t>)</a:t>
              </a:r>
            </a:p>
          </p:txBody>
        </p:sp>
        <p:sp>
          <p:nvSpPr>
            <p:cNvPr id="96357" name="矩形 6"/>
            <p:cNvSpPr>
              <a:spLocks noChangeArrowheads="1"/>
            </p:cNvSpPr>
            <p:nvPr/>
          </p:nvSpPr>
          <p:spPr bwMode="auto">
            <a:xfrm>
              <a:off x="921628" y="845614"/>
              <a:ext cx="474398" cy="46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e2</a:t>
              </a:r>
            </a:p>
          </p:txBody>
        </p:sp>
      </p:grpSp>
      <p:grpSp>
        <p:nvGrpSpPr>
          <p:cNvPr id="5" name="组合 100"/>
          <p:cNvGrpSpPr>
            <a:grpSpLocks/>
          </p:cNvGrpSpPr>
          <p:nvPr/>
        </p:nvGrpSpPr>
        <p:grpSpPr bwMode="auto">
          <a:xfrm>
            <a:off x="4329113" y="1782763"/>
            <a:ext cx="1473200" cy="803275"/>
            <a:chOff x="2636838" y="777888"/>
            <a:chExt cx="1471217" cy="802823"/>
          </a:xfrm>
        </p:grpSpPr>
        <p:sp>
          <p:nvSpPr>
            <p:cNvPr id="96352" name="Line 24"/>
            <p:cNvSpPr>
              <a:spLocks noChangeShapeType="1"/>
            </p:cNvSpPr>
            <p:nvPr/>
          </p:nvSpPr>
          <p:spPr bwMode="auto">
            <a:xfrm flipV="1">
              <a:off x="2636838" y="1031875"/>
              <a:ext cx="409576" cy="491332"/>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569" name="Text Box 25"/>
            <p:cNvSpPr txBox="1">
              <a:spLocks noChangeArrowheads="1"/>
            </p:cNvSpPr>
            <p:nvPr/>
          </p:nvSpPr>
          <p:spPr bwMode="auto">
            <a:xfrm>
              <a:off x="2790618" y="1119008"/>
              <a:ext cx="1038413" cy="461703"/>
            </a:xfrm>
            <a:prstGeom prst="rect">
              <a:avLst/>
            </a:prstGeom>
            <a:noFill/>
            <a:ln w="12700">
              <a:noFill/>
              <a:miter lim="800000"/>
              <a:headEnd type="none" w="sm" len="sm"/>
              <a:tailEnd type="none" w="sm" len="sm"/>
            </a:ln>
          </p:spPr>
          <p:txBody>
            <a:bodyPr>
              <a:spAutoFit/>
            </a:bodyPr>
            <a:lstStyle/>
            <a:p>
              <a:pPr>
                <a:spcBef>
                  <a:spcPct val="50000"/>
                </a:spcBef>
                <a:defRPr/>
              </a:pPr>
              <a:r>
                <a:rPr kumimoji="1" lang="en-US" altLang="zh-CN"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kumimoji="1" lang="en-US" altLang="zh-CN" sz="2400" b="1" dirty="0">
                  <a:solidFill>
                    <a:srgbClr val="FF0000"/>
                  </a:solidFill>
                  <a:latin typeface="+mn-ea"/>
                  <a:ea typeface="+mn-ea"/>
                  <a:cs typeface="Times New Roman" panose="02020603050405020304" pitchFamily="18" charset="0"/>
                </a:rPr>
                <a:t>$</a:t>
              </a:r>
            </a:p>
          </p:txBody>
        </p:sp>
        <p:sp>
          <p:nvSpPr>
            <p:cNvPr id="96354" name="Text Box 25"/>
            <p:cNvSpPr txBox="1">
              <a:spLocks noChangeArrowheads="1"/>
            </p:cNvSpPr>
            <p:nvPr/>
          </p:nvSpPr>
          <p:spPr bwMode="auto">
            <a:xfrm>
              <a:off x="3069782" y="777888"/>
              <a:ext cx="1038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0000"/>
                  </a:solidFill>
                  <a:latin typeface="Times New Roman" panose="02020603050405020304" pitchFamily="18" charset="0"/>
                  <a:cs typeface="Times New Roman" panose="02020603050405020304" pitchFamily="18" charset="0"/>
                </a:rPr>
                <a:t>e1</a:t>
              </a:r>
            </a:p>
          </p:txBody>
        </p:sp>
      </p:grpSp>
      <p:grpSp>
        <p:nvGrpSpPr>
          <p:cNvPr id="6" name="组合 104"/>
          <p:cNvGrpSpPr>
            <a:grpSpLocks/>
          </p:cNvGrpSpPr>
          <p:nvPr/>
        </p:nvGrpSpPr>
        <p:grpSpPr bwMode="auto">
          <a:xfrm>
            <a:off x="6470650" y="165100"/>
            <a:ext cx="1395413" cy="893763"/>
            <a:chOff x="2636838" y="686998"/>
            <a:chExt cx="1395573" cy="893713"/>
          </a:xfrm>
        </p:grpSpPr>
        <p:sp>
          <p:nvSpPr>
            <p:cNvPr id="96349" name="Line 24"/>
            <p:cNvSpPr>
              <a:spLocks noChangeShapeType="1"/>
            </p:cNvSpPr>
            <p:nvPr/>
          </p:nvSpPr>
          <p:spPr bwMode="auto">
            <a:xfrm flipV="1">
              <a:off x="2636838" y="1031875"/>
              <a:ext cx="409576" cy="491332"/>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566" name="Text Box 25"/>
            <p:cNvSpPr txBox="1">
              <a:spLocks noChangeArrowheads="1"/>
            </p:cNvSpPr>
            <p:nvPr/>
          </p:nvSpPr>
          <p:spPr bwMode="auto">
            <a:xfrm>
              <a:off x="2790844" y="1118774"/>
              <a:ext cx="1038344" cy="461937"/>
            </a:xfrm>
            <a:prstGeom prst="rect">
              <a:avLst/>
            </a:prstGeom>
            <a:noFill/>
            <a:ln w="12700">
              <a:noFill/>
              <a:miter lim="800000"/>
              <a:headEnd type="none" w="sm" len="sm"/>
              <a:tailEnd type="none" w="sm" len="sm"/>
            </a:ln>
          </p:spPr>
          <p:txBody>
            <a:bodyPr>
              <a:spAutoFit/>
            </a:bodyPr>
            <a:lstStyle/>
            <a:p>
              <a:pPr>
                <a:spcBef>
                  <a:spcPct val="50000"/>
                </a:spcBef>
                <a:defRPr/>
              </a:pPr>
              <a:r>
                <a:rPr kumimoji="1" lang="en-US" altLang="zh-CN"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kumimoji="1" lang="en-US" altLang="zh-CN" sz="2400" b="1" dirty="0">
                  <a:solidFill>
                    <a:srgbClr val="FF0000"/>
                  </a:solidFill>
                  <a:latin typeface="+mn-ea"/>
                  <a:ea typeface="+mn-ea"/>
                  <a:cs typeface="Times New Roman" panose="02020603050405020304" pitchFamily="18" charset="0"/>
                </a:rPr>
                <a:t>$</a:t>
              </a:r>
            </a:p>
          </p:txBody>
        </p:sp>
        <p:sp>
          <p:nvSpPr>
            <p:cNvPr id="96351" name="Text Box 25"/>
            <p:cNvSpPr txBox="1">
              <a:spLocks noChangeArrowheads="1"/>
            </p:cNvSpPr>
            <p:nvPr/>
          </p:nvSpPr>
          <p:spPr bwMode="auto">
            <a:xfrm>
              <a:off x="2994138" y="686998"/>
              <a:ext cx="1038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0000"/>
                  </a:solidFill>
                  <a:latin typeface="Times New Roman" panose="02020603050405020304" pitchFamily="18" charset="0"/>
                  <a:cs typeface="Times New Roman" panose="02020603050405020304" pitchFamily="18" charset="0"/>
                </a:rPr>
                <a:t>e1</a:t>
              </a:r>
            </a:p>
          </p:txBody>
        </p:sp>
      </p:grpSp>
      <p:grpSp>
        <p:nvGrpSpPr>
          <p:cNvPr id="7" name="组合 108"/>
          <p:cNvGrpSpPr>
            <a:grpSpLocks/>
          </p:cNvGrpSpPr>
          <p:nvPr/>
        </p:nvGrpSpPr>
        <p:grpSpPr bwMode="auto">
          <a:xfrm>
            <a:off x="7019925" y="1808163"/>
            <a:ext cx="1335088" cy="917575"/>
            <a:chOff x="2636838" y="605586"/>
            <a:chExt cx="1335210" cy="917620"/>
          </a:xfrm>
        </p:grpSpPr>
        <p:sp>
          <p:nvSpPr>
            <p:cNvPr id="96346" name="Line 24"/>
            <p:cNvSpPr>
              <a:spLocks noChangeShapeType="1"/>
            </p:cNvSpPr>
            <p:nvPr/>
          </p:nvSpPr>
          <p:spPr bwMode="auto">
            <a:xfrm flipV="1">
              <a:off x="2636838" y="776956"/>
              <a:ext cx="373104" cy="74625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563" name="Text Box 25"/>
            <p:cNvSpPr txBox="1">
              <a:spLocks noChangeArrowheads="1"/>
            </p:cNvSpPr>
            <p:nvPr/>
          </p:nvSpPr>
          <p:spPr bwMode="auto">
            <a:xfrm>
              <a:off x="2751148" y="978666"/>
              <a:ext cx="1038320" cy="461986"/>
            </a:xfrm>
            <a:prstGeom prst="rect">
              <a:avLst/>
            </a:prstGeom>
            <a:noFill/>
            <a:ln w="12700">
              <a:noFill/>
              <a:miter lim="800000"/>
              <a:headEnd type="none" w="sm" len="sm"/>
              <a:tailEnd type="none" w="sm" len="sm"/>
            </a:ln>
          </p:spPr>
          <p:txBody>
            <a:bodyPr>
              <a:spAutoFit/>
            </a:bodyPr>
            <a:lstStyle/>
            <a:p>
              <a:pPr>
                <a:spcBef>
                  <a:spcPct val="50000"/>
                </a:spcBef>
                <a:defRPr/>
              </a:pPr>
              <a:r>
                <a:rPr kumimoji="1" lang="en-US" altLang="zh-CN" sz="2400" b="1" dirty="0">
                  <a:solidFill>
                    <a:srgbClr val="FF0000"/>
                  </a:solidFill>
                  <a:latin typeface="Times New Roman" panose="02020603050405020304" pitchFamily="18" charset="0"/>
                  <a:ea typeface="楷体_GB2312" panose="02010609030101010101" pitchFamily="49" charset="-122"/>
                  <a:cs typeface="Times New Roman" panose="02020603050405020304" pitchFamily="18" charset="0"/>
                </a:rPr>
                <a:t>+,*,</a:t>
              </a:r>
              <a:r>
                <a:rPr kumimoji="1" lang="en-US" altLang="zh-CN" sz="2400" b="1" dirty="0">
                  <a:solidFill>
                    <a:srgbClr val="FF0000"/>
                  </a:solidFill>
                  <a:latin typeface="+mn-ea"/>
                  <a:ea typeface="+mn-ea"/>
                  <a:cs typeface="Times New Roman" panose="02020603050405020304" pitchFamily="18" charset="0"/>
                </a:rPr>
                <a:t>$</a:t>
              </a:r>
            </a:p>
          </p:txBody>
        </p:sp>
        <p:sp>
          <p:nvSpPr>
            <p:cNvPr id="96348" name="Text Box 25"/>
            <p:cNvSpPr txBox="1">
              <a:spLocks noChangeArrowheads="1"/>
            </p:cNvSpPr>
            <p:nvPr/>
          </p:nvSpPr>
          <p:spPr bwMode="auto">
            <a:xfrm>
              <a:off x="2933775" y="605586"/>
              <a:ext cx="10382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0000"/>
                  </a:solidFill>
                  <a:latin typeface="Times New Roman" panose="02020603050405020304" pitchFamily="18" charset="0"/>
                  <a:cs typeface="Times New Roman" panose="02020603050405020304" pitchFamily="18" charset="0"/>
                </a:rPr>
                <a:t>e1</a:t>
              </a:r>
            </a:p>
          </p:txBody>
        </p:sp>
      </p:grpSp>
      <p:grpSp>
        <p:nvGrpSpPr>
          <p:cNvPr id="8" name="组合 112"/>
          <p:cNvGrpSpPr>
            <a:grpSpLocks/>
          </p:cNvGrpSpPr>
          <p:nvPr/>
        </p:nvGrpSpPr>
        <p:grpSpPr bwMode="auto">
          <a:xfrm>
            <a:off x="3354388" y="1938338"/>
            <a:ext cx="1570037" cy="574675"/>
            <a:chOff x="796467" y="1033871"/>
            <a:chExt cx="1568980" cy="575013"/>
          </a:xfrm>
        </p:grpSpPr>
        <p:sp>
          <p:nvSpPr>
            <p:cNvPr id="96343" name="Line 24"/>
            <p:cNvSpPr>
              <a:spLocks noChangeShapeType="1"/>
            </p:cNvSpPr>
            <p:nvPr/>
          </p:nvSpPr>
          <p:spPr bwMode="auto">
            <a:xfrm flipH="1" flipV="1">
              <a:off x="1048178" y="1452005"/>
              <a:ext cx="461645" cy="156879"/>
            </a:xfrm>
            <a:prstGeom prst="line">
              <a:avLst/>
            </a:prstGeom>
            <a:noFill/>
            <a:ln w="38100">
              <a:solidFill>
                <a:srgbClr val="FFC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44" name="Text Box 25"/>
            <p:cNvSpPr txBox="1">
              <a:spLocks noChangeArrowheads="1"/>
            </p:cNvSpPr>
            <p:nvPr/>
          </p:nvSpPr>
          <p:spPr bwMode="auto">
            <a:xfrm>
              <a:off x="1327921" y="1092643"/>
              <a:ext cx="1037526" cy="46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a:t>
              </a:r>
            </a:p>
          </p:txBody>
        </p:sp>
        <p:sp>
          <p:nvSpPr>
            <p:cNvPr id="96345" name="矩形 115"/>
            <p:cNvSpPr>
              <a:spLocks noChangeArrowheads="1"/>
            </p:cNvSpPr>
            <p:nvPr/>
          </p:nvSpPr>
          <p:spPr bwMode="auto">
            <a:xfrm>
              <a:off x="796467" y="1033871"/>
              <a:ext cx="474342" cy="46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e2</a:t>
              </a:r>
            </a:p>
          </p:txBody>
        </p:sp>
      </p:grpSp>
      <p:grpSp>
        <p:nvGrpSpPr>
          <p:cNvPr id="9" name="组合 116"/>
          <p:cNvGrpSpPr>
            <a:grpSpLocks/>
          </p:cNvGrpSpPr>
          <p:nvPr/>
        </p:nvGrpSpPr>
        <p:grpSpPr bwMode="auto">
          <a:xfrm>
            <a:off x="5862638" y="122238"/>
            <a:ext cx="1038225" cy="966787"/>
            <a:chOff x="1327174" y="733968"/>
            <a:chExt cx="1038273" cy="967032"/>
          </a:xfrm>
        </p:grpSpPr>
        <p:sp>
          <p:nvSpPr>
            <p:cNvPr id="105560" name="Line 24"/>
            <p:cNvSpPr>
              <a:spLocks noChangeShapeType="1"/>
            </p:cNvSpPr>
            <p:nvPr/>
          </p:nvSpPr>
          <p:spPr bwMode="auto">
            <a:xfrm flipV="1">
              <a:off x="1509744" y="1083307"/>
              <a:ext cx="222260" cy="525595"/>
            </a:xfrm>
            <a:prstGeom prst="line">
              <a:avLst/>
            </a:prstGeom>
            <a:noFill/>
            <a:ln w="38100">
              <a:solidFill>
                <a:srgbClr val="FFC000"/>
              </a:solidFill>
              <a:round/>
              <a:headEnd type="none" w="sm" len="sm"/>
              <a:tailEnd type="triangle" w="med" len="med"/>
            </a:ln>
          </p:spPr>
          <p:txBody>
            <a:bodyPr/>
            <a:lstStyle/>
            <a:p>
              <a:pPr>
                <a:defRPr/>
              </a:pPr>
              <a:endParaRPr lang="zh-CN" altLang="en-US">
                <a:solidFill>
                  <a:schemeClr val="accent3">
                    <a:lumMod val="75000"/>
                  </a:schemeClr>
                </a:solidFill>
              </a:endParaRPr>
            </a:p>
          </p:txBody>
        </p:sp>
        <p:sp>
          <p:nvSpPr>
            <p:cNvPr id="96341" name="Text Box 25"/>
            <p:cNvSpPr txBox="1">
              <a:spLocks noChangeArrowheads="1"/>
            </p:cNvSpPr>
            <p:nvPr/>
          </p:nvSpPr>
          <p:spPr bwMode="auto">
            <a:xfrm>
              <a:off x="1327174" y="1238921"/>
              <a:ext cx="1038273" cy="46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a:t>
              </a:r>
            </a:p>
          </p:txBody>
        </p:sp>
        <p:sp>
          <p:nvSpPr>
            <p:cNvPr id="96342" name="矩形 119"/>
            <p:cNvSpPr>
              <a:spLocks noChangeArrowheads="1"/>
            </p:cNvSpPr>
            <p:nvPr/>
          </p:nvSpPr>
          <p:spPr bwMode="auto">
            <a:xfrm>
              <a:off x="1587536" y="733968"/>
              <a:ext cx="474684" cy="46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e2</a:t>
              </a:r>
            </a:p>
          </p:txBody>
        </p:sp>
      </p:grpSp>
      <p:grpSp>
        <p:nvGrpSpPr>
          <p:cNvPr id="10" name="组合 120"/>
          <p:cNvGrpSpPr>
            <a:grpSpLocks/>
          </p:cNvGrpSpPr>
          <p:nvPr/>
        </p:nvGrpSpPr>
        <p:grpSpPr bwMode="auto">
          <a:xfrm>
            <a:off x="5048250" y="2428875"/>
            <a:ext cx="1493838" cy="703263"/>
            <a:chOff x="796939" y="1339563"/>
            <a:chExt cx="1494942" cy="702702"/>
          </a:xfrm>
        </p:grpSpPr>
        <p:sp>
          <p:nvSpPr>
            <p:cNvPr id="96337" name="Line 24"/>
            <p:cNvSpPr>
              <a:spLocks noChangeShapeType="1"/>
            </p:cNvSpPr>
            <p:nvPr/>
          </p:nvSpPr>
          <p:spPr bwMode="auto">
            <a:xfrm flipH="1" flipV="1">
              <a:off x="1183422" y="1838031"/>
              <a:ext cx="331785" cy="3943"/>
            </a:xfrm>
            <a:prstGeom prst="line">
              <a:avLst/>
            </a:prstGeom>
            <a:noFill/>
            <a:ln w="38100">
              <a:solidFill>
                <a:srgbClr val="FFC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38" name="Text Box 25"/>
            <p:cNvSpPr txBox="1">
              <a:spLocks noChangeArrowheads="1"/>
            </p:cNvSpPr>
            <p:nvPr/>
          </p:nvSpPr>
          <p:spPr bwMode="auto">
            <a:xfrm>
              <a:off x="1252889" y="1339563"/>
              <a:ext cx="1038992" cy="46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a:t>
              </a:r>
            </a:p>
          </p:txBody>
        </p:sp>
        <p:sp>
          <p:nvSpPr>
            <p:cNvPr id="96339" name="矩形 123"/>
            <p:cNvSpPr>
              <a:spLocks noChangeArrowheads="1"/>
            </p:cNvSpPr>
            <p:nvPr/>
          </p:nvSpPr>
          <p:spPr bwMode="auto">
            <a:xfrm>
              <a:off x="796939" y="1580671"/>
              <a:ext cx="475014" cy="461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dirty="0">
                  <a:solidFill>
                    <a:srgbClr val="FFC000"/>
                  </a:solidFill>
                  <a:latin typeface="Times New Roman" panose="02020603050405020304" pitchFamily="18" charset="0"/>
                  <a:cs typeface="Times New Roman" panose="02020603050405020304" pitchFamily="18" charset="0"/>
                </a:rPr>
                <a:t>e2</a:t>
              </a:r>
            </a:p>
          </p:txBody>
        </p:sp>
      </p:grpSp>
      <p:grpSp>
        <p:nvGrpSpPr>
          <p:cNvPr id="12" name="组合 9"/>
          <p:cNvGrpSpPr>
            <a:grpSpLocks/>
          </p:cNvGrpSpPr>
          <p:nvPr/>
        </p:nvGrpSpPr>
        <p:grpSpPr bwMode="auto">
          <a:xfrm>
            <a:off x="4579938" y="641350"/>
            <a:ext cx="1211262" cy="484188"/>
            <a:chOff x="4016769" y="637446"/>
            <a:chExt cx="1211645" cy="483964"/>
          </a:xfrm>
        </p:grpSpPr>
        <p:sp>
          <p:nvSpPr>
            <p:cNvPr id="105554" name="Line 24"/>
            <p:cNvSpPr>
              <a:spLocks noChangeShapeType="1"/>
            </p:cNvSpPr>
            <p:nvPr/>
          </p:nvSpPr>
          <p:spPr bwMode="auto">
            <a:xfrm flipV="1">
              <a:off x="4328017" y="907196"/>
              <a:ext cx="481164" cy="195173"/>
            </a:xfrm>
            <a:prstGeom prst="line">
              <a:avLst/>
            </a:prstGeom>
            <a:noFill/>
            <a:ln w="38100">
              <a:solidFill>
                <a:schemeClr val="tx2">
                  <a:lumMod val="60000"/>
                  <a:lumOff val="40000"/>
                </a:schemeClr>
              </a:solidFill>
              <a:round/>
              <a:headEnd type="none" w="sm" len="sm"/>
              <a:tailEnd type="triangle" w="med" len="med"/>
            </a:ln>
          </p:spPr>
          <p:txBody>
            <a:bodyPr/>
            <a:lstStyle/>
            <a:p>
              <a:pPr>
                <a:defRPr/>
              </a:pPr>
              <a:endParaRPr lang="zh-CN" altLang="en-US"/>
            </a:p>
          </p:txBody>
        </p:sp>
        <p:sp>
          <p:nvSpPr>
            <p:cNvPr id="105555" name="Text Box 25"/>
            <p:cNvSpPr txBox="1">
              <a:spLocks noChangeArrowheads="1"/>
            </p:cNvSpPr>
            <p:nvPr/>
          </p:nvSpPr>
          <p:spPr bwMode="auto">
            <a:xfrm>
              <a:off x="4016769" y="659661"/>
              <a:ext cx="687604" cy="461749"/>
            </a:xfrm>
            <a:prstGeom prst="rect">
              <a:avLst/>
            </a:prstGeom>
            <a:noFill/>
            <a:ln>
              <a:noFill/>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defRPr/>
              </a:pPr>
              <a:r>
                <a:rPr kumimoji="1" lang="en-US" altLang="zh-CN" sz="2400" b="1">
                  <a:solidFill>
                    <a:schemeClr val="tx2">
                      <a:lumMod val="60000"/>
                      <a:lumOff val="40000"/>
                    </a:schemeClr>
                  </a:solidFill>
                  <a:latin typeface="Times New Roman" panose="02020603050405020304" pitchFamily="18" charset="0"/>
                  <a:ea typeface="楷体_GB2312" panose="02010609030101010101" pitchFamily="49" charset="-122"/>
                  <a:cs typeface="Times New Roman" panose="02020603050405020304" pitchFamily="18" charset="0"/>
                </a:rPr>
                <a:t>(,id</a:t>
              </a:r>
            </a:p>
          </p:txBody>
        </p:sp>
        <p:sp>
          <p:nvSpPr>
            <p:cNvPr id="105556" name="矩形 8"/>
            <p:cNvSpPr>
              <a:spLocks noChangeArrowheads="1"/>
            </p:cNvSpPr>
            <p:nvPr/>
          </p:nvSpPr>
          <p:spPr bwMode="auto">
            <a:xfrm>
              <a:off x="4745661" y="637446"/>
              <a:ext cx="482753" cy="463336"/>
            </a:xfrm>
            <a:prstGeom prst="rect">
              <a:avLst/>
            </a:prstGeom>
            <a:noFill/>
            <a:ln>
              <a:noFill/>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defRPr/>
              </a:pPr>
              <a:r>
                <a:rPr kumimoji="1" lang="en-US" altLang="zh-CN" sz="2400" b="1" dirty="0">
                  <a:solidFill>
                    <a:schemeClr val="tx2">
                      <a:lumMod val="60000"/>
                      <a:lumOff val="40000"/>
                    </a:schemeClr>
                  </a:solidFill>
                  <a:latin typeface="Times New Roman" panose="02020603050405020304" pitchFamily="18" charset="0"/>
                  <a:ea typeface="楷体_GB2312" panose="02010609030101010101" pitchFamily="49" charset="-122"/>
                  <a:cs typeface="Times New Roman" panose="02020603050405020304" pitchFamily="18" charset="0"/>
                </a:rPr>
                <a:t>e3</a:t>
              </a:r>
            </a:p>
          </p:txBody>
        </p:sp>
      </p:grpSp>
      <p:grpSp>
        <p:nvGrpSpPr>
          <p:cNvPr id="13" name="组合 126"/>
          <p:cNvGrpSpPr>
            <a:grpSpLocks/>
          </p:cNvGrpSpPr>
          <p:nvPr/>
        </p:nvGrpSpPr>
        <p:grpSpPr bwMode="auto">
          <a:xfrm>
            <a:off x="7013575" y="3770313"/>
            <a:ext cx="1616075" cy="560387"/>
            <a:chOff x="2138787" y="1892638"/>
            <a:chExt cx="1615751" cy="560332"/>
          </a:xfrm>
        </p:grpSpPr>
        <p:sp>
          <p:nvSpPr>
            <p:cNvPr id="105551" name="Line 24"/>
            <p:cNvSpPr>
              <a:spLocks noChangeShapeType="1"/>
            </p:cNvSpPr>
            <p:nvPr/>
          </p:nvSpPr>
          <p:spPr bwMode="auto">
            <a:xfrm flipV="1">
              <a:off x="2138787" y="2259314"/>
              <a:ext cx="1207846" cy="125401"/>
            </a:xfrm>
            <a:prstGeom prst="line">
              <a:avLst/>
            </a:prstGeom>
            <a:noFill/>
            <a:ln w="38100">
              <a:solidFill>
                <a:schemeClr val="tx2">
                  <a:lumMod val="60000"/>
                  <a:lumOff val="40000"/>
                </a:schemeClr>
              </a:solidFill>
              <a:round/>
              <a:headEnd type="none" w="sm" len="sm"/>
              <a:tailEnd type="triangle" w="med" len="med"/>
            </a:ln>
          </p:spPr>
          <p:txBody>
            <a:bodyPr/>
            <a:lstStyle/>
            <a:p>
              <a:pPr>
                <a:defRPr/>
              </a:pPr>
              <a:endParaRPr lang="zh-CN" altLang="en-US"/>
            </a:p>
          </p:txBody>
        </p:sp>
        <p:sp>
          <p:nvSpPr>
            <p:cNvPr id="105552" name="Text Box 25"/>
            <p:cNvSpPr txBox="1">
              <a:spLocks noChangeArrowheads="1"/>
            </p:cNvSpPr>
            <p:nvPr/>
          </p:nvSpPr>
          <p:spPr bwMode="auto">
            <a:xfrm>
              <a:off x="2527647" y="1892638"/>
              <a:ext cx="1038017" cy="461917"/>
            </a:xfrm>
            <a:prstGeom prst="rect">
              <a:avLst/>
            </a:prstGeom>
            <a:noFill/>
            <a:ln>
              <a:noFill/>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defRPr/>
              </a:pPr>
              <a:r>
                <a:rPr kumimoji="1" lang="en-US" altLang="zh-CN" sz="2400" b="1" dirty="0">
                  <a:solidFill>
                    <a:schemeClr val="tx2">
                      <a:lumMod val="60000"/>
                      <a:lumOff val="40000"/>
                    </a:schemeClr>
                  </a:solidFill>
                  <a:latin typeface="Times New Roman" panose="02020603050405020304" pitchFamily="18" charset="0"/>
                  <a:ea typeface="楷体_GB2312" panose="02010609030101010101" pitchFamily="49" charset="-122"/>
                  <a:cs typeface="Times New Roman" panose="02020603050405020304" pitchFamily="18" charset="0"/>
                </a:rPr>
                <a:t>(,id</a:t>
              </a:r>
            </a:p>
          </p:txBody>
        </p:sp>
        <p:sp>
          <p:nvSpPr>
            <p:cNvPr id="105553" name="矩形 129"/>
            <p:cNvSpPr>
              <a:spLocks noChangeArrowheads="1"/>
            </p:cNvSpPr>
            <p:nvPr/>
          </p:nvSpPr>
          <p:spPr bwMode="auto">
            <a:xfrm>
              <a:off x="3279971" y="1991053"/>
              <a:ext cx="474567" cy="461917"/>
            </a:xfrm>
            <a:prstGeom prst="rect">
              <a:avLst/>
            </a:prstGeom>
            <a:noFill/>
            <a:ln>
              <a:noFill/>
            </a:ln>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spcBef>
                  <a:spcPct val="50000"/>
                </a:spcBef>
                <a:defRPr/>
              </a:pPr>
              <a:r>
                <a:rPr kumimoji="1" lang="en-US" altLang="zh-CN" sz="2400" b="1">
                  <a:solidFill>
                    <a:schemeClr val="tx2">
                      <a:lumMod val="60000"/>
                      <a:lumOff val="40000"/>
                    </a:schemeClr>
                  </a:solidFill>
                  <a:latin typeface="Times New Roman" panose="02020603050405020304" pitchFamily="18" charset="0"/>
                  <a:ea typeface="楷体_GB2312" panose="02010609030101010101" pitchFamily="49" charset="-122"/>
                  <a:cs typeface="Times New Roman" panose="02020603050405020304" pitchFamily="18" charset="0"/>
                </a:rPr>
                <a:t>e3</a:t>
              </a:r>
            </a:p>
          </p:txBody>
        </p:sp>
      </p:grpSp>
      <p:grpSp>
        <p:nvGrpSpPr>
          <p:cNvPr id="14" name="组合 130"/>
          <p:cNvGrpSpPr>
            <a:grpSpLocks/>
          </p:cNvGrpSpPr>
          <p:nvPr/>
        </p:nvGrpSpPr>
        <p:grpSpPr bwMode="auto">
          <a:xfrm>
            <a:off x="3357563" y="436563"/>
            <a:ext cx="1514475" cy="682625"/>
            <a:chOff x="850009" y="925955"/>
            <a:chExt cx="1515438" cy="682929"/>
          </a:xfrm>
        </p:grpSpPr>
        <p:sp>
          <p:nvSpPr>
            <p:cNvPr id="96328" name="Line 24"/>
            <p:cNvSpPr>
              <a:spLocks noChangeShapeType="1"/>
            </p:cNvSpPr>
            <p:nvPr/>
          </p:nvSpPr>
          <p:spPr bwMode="auto">
            <a:xfrm flipH="1" flipV="1">
              <a:off x="1099688" y="1357797"/>
              <a:ext cx="410134" cy="251087"/>
            </a:xfrm>
            <a:prstGeom prst="line">
              <a:avLst/>
            </a:prstGeom>
            <a:noFill/>
            <a:ln w="38100">
              <a:solidFill>
                <a:srgbClr val="FFC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29" name="Text Box 25"/>
            <p:cNvSpPr txBox="1">
              <a:spLocks noChangeArrowheads="1"/>
            </p:cNvSpPr>
            <p:nvPr/>
          </p:nvSpPr>
          <p:spPr bwMode="auto">
            <a:xfrm>
              <a:off x="1326562" y="1092716"/>
              <a:ext cx="1038885" cy="46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a:t>
              </a:r>
            </a:p>
          </p:txBody>
        </p:sp>
        <p:sp>
          <p:nvSpPr>
            <p:cNvPr id="96330" name="矩形 133"/>
            <p:cNvSpPr>
              <a:spLocks noChangeArrowheads="1"/>
            </p:cNvSpPr>
            <p:nvPr/>
          </p:nvSpPr>
          <p:spPr bwMode="auto">
            <a:xfrm>
              <a:off x="850009" y="925955"/>
              <a:ext cx="474964" cy="46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FFC000"/>
                  </a:solidFill>
                  <a:latin typeface="Times New Roman" panose="02020603050405020304" pitchFamily="18" charset="0"/>
                  <a:cs typeface="Times New Roman" panose="02020603050405020304" pitchFamily="18" charset="0"/>
                </a:rPr>
                <a:t>e2</a:t>
              </a:r>
            </a:p>
          </p:txBody>
        </p:sp>
      </p:grpSp>
      <p:grpSp>
        <p:nvGrpSpPr>
          <p:cNvPr id="15" name="组合 11"/>
          <p:cNvGrpSpPr>
            <a:grpSpLocks/>
          </p:cNvGrpSpPr>
          <p:nvPr/>
        </p:nvGrpSpPr>
        <p:grpSpPr bwMode="auto">
          <a:xfrm>
            <a:off x="4833938" y="4702175"/>
            <a:ext cx="1670050" cy="498475"/>
            <a:chOff x="4834695" y="4702176"/>
            <a:chExt cx="1669043" cy="497804"/>
          </a:xfrm>
        </p:grpSpPr>
        <p:sp>
          <p:nvSpPr>
            <p:cNvPr id="95" name="Line 24"/>
            <p:cNvSpPr>
              <a:spLocks noChangeShapeType="1"/>
            </p:cNvSpPr>
            <p:nvPr/>
          </p:nvSpPr>
          <p:spPr bwMode="auto">
            <a:xfrm flipH="1">
              <a:off x="5223397" y="4702176"/>
              <a:ext cx="464858" cy="266341"/>
            </a:xfrm>
            <a:prstGeom prst="line">
              <a:avLst/>
            </a:prstGeom>
            <a:noFill/>
            <a:ln w="38100">
              <a:solidFill>
                <a:schemeClr val="tx2">
                  <a:lumMod val="60000"/>
                  <a:lumOff val="40000"/>
                </a:schemeClr>
              </a:solidFill>
              <a:round/>
              <a:headEnd type="none" w="sm" len="sm"/>
              <a:tailEnd type="triangle" w="med" len="med"/>
            </a:ln>
          </p:spPr>
          <p:txBody>
            <a:bodyPr/>
            <a:lstStyle/>
            <a:p>
              <a:pPr>
                <a:defRPr/>
              </a:pPr>
              <a:endParaRPr lang="zh-CN" altLang="en-US">
                <a:solidFill>
                  <a:prstClr val="black"/>
                </a:solidFill>
              </a:endParaRPr>
            </a:p>
          </p:txBody>
        </p:sp>
        <p:sp>
          <p:nvSpPr>
            <p:cNvPr id="96326" name="Text Box 25"/>
            <p:cNvSpPr txBox="1">
              <a:spLocks noChangeArrowheads="1"/>
            </p:cNvSpPr>
            <p:nvPr/>
          </p:nvSpPr>
          <p:spPr bwMode="auto">
            <a:xfrm>
              <a:off x="5466139" y="4738640"/>
              <a:ext cx="1037599" cy="461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2D83F4"/>
                  </a:solidFill>
                  <a:latin typeface="华文楷体" panose="02010600040101010101" pitchFamily="2" charset="-122"/>
                  <a:cs typeface="Times New Roman" panose="02020603050405020304" pitchFamily="18" charset="0"/>
                </a:rPr>
                <a:t>$</a:t>
              </a:r>
            </a:p>
          </p:txBody>
        </p:sp>
        <p:sp>
          <p:nvSpPr>
            <p:cNvPr id="11" name="矩形 10"/>
            <p:cNvSpPr/>
            <p:nvPr/>
          </p:nvSpPr>
          <p:spPr>
            <a:xfrm>
              <a:off x="4834695" y="4724371"/>
              <a:ext cx="474376" cy="461341"/>
            </a:xfrm>
            <a:prstGeom prst="rect">
              <a:avLst/>
            </a:prstGeom>
          </p:spPr>
          <p:txBody>
            <a:bodyPr wrap="none">
              <a:spAutoFit/>
            </a:bodyPr>
            <a:lstStyle/>
            <a:p>
              <a:pPr>
                <a:spcBef>
                  <a:spcPct val="50000"/>
                </a:spcBef>
                <a:defRPr/>
              </a:pPr>
              <a:r>
                <a:rPr kumimoji="1" lang="en-US" altLang="zh-CN" sz="2400" b="1" dirty="0">
                  <a:solidFill>
                    <a:schemeClr val="tx2">
                      <a:lumMod val="60000"/>
                      <a:lumOff val="40000"/>
                    </a:schemeClr>
                  </a:solidFill>
                  <a:latin typeface="Times New Roman" panose="02020603050405020304" pitchFamily="18" charset="0"/>
                  <a:ea typeface="楷体_GB2312" panose="02010609030101010101" pitchFamily="49" charset="-122"/>
                  <a:cs typeface="Times New Roman" panose="02020603050405020304" pitchFamily="18" charset="0"/>
                </a:rPr>
                <a:t>e4</a:t>
              </a:r>
            </a:p>
          </p:txBody>
        </p:sp>
      </p:grpSp>
      <p:grpSp>
        <p:nvGrpSpPr>
          <p:cNvPr id="96321" name="组合 105"/>
          <p:cNvGrpSpPr>
            <a:grpSpLocks/>
          </p:cNvGrpSpPr>
          <p:nvPr/>
        </p:nvGrpSpPr>
        <p:grpSpPr bwMode="auto">
          <a:xfrm>
            <a:off x="7026275" y="1463675"/>
            <a:ext cx="582613" cy="1082675"/>
            <a:chOff x="7026274" y="1463673"/>
            <a:chExt cx="582613" cy="1082678"/>
          </a:xfrm>
        </p:grpSpPr>
        <p:sp>
          <p:nvSpPr>
            <p:cNvPr id="96323" name="Line 50"/>
            <p:cNvSpPr>
              <a:spLocks noChangeShapeType="1"/>
            </p:cNvSpPr>
            <p:nvPr/>
          </p:nvSpPr>
          <p:spPr bwMode="auto">
            <a:xfrm flipH="1">
              <a:off x="7026274" y="1663701"/>
              <a:ext cx="366713" cy="8826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324" name="Text Box 30"/>
            <p:cNvSpPr txBox="1">
              <a:spLocks noChangeArrowheads="1"/>
            </p:cNvSpPr>
            <p:nvPr/>
          </p:nvSpPr>
          <p:spPr bwMode="auto">
            <a:xfrm>
              <a:off x="7075487" y="1463673"/>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chemeClr val="tx1"/>
                  </a:solidFill>
                  <a:latin typeface="Times New Roman" panose="02020603050405020304" pitchFamily="18" charset="0"/>
                  <a:ea typeface="楷体_GB2312" panose="02010609030101010101" pitchFamily="49" charset="-122"/>
                </a:rPr>
                <a:t>*</a:t>
              </a:r>
            </a:p>
          </p:txBody>
        </p:sp>
      </p:grpSp>
      <p:sp>
        <p:nvSpPr>
          <p:cNvPr id="105538" name="矩形 1"/>
          <p:cNvSpPr>
            <a:spLocks noChangeArrowheads="1"/>
          </p:cNvSpPr>
          <p:nvPr/>
        </p:nvSpPr>
        <p:spPr bwMode="auto">
          <a:xfrm>
            <a:off x="28576" y="4605338"/>
            <a:ext cx="2203450" cy="461665"/>
          </a:xfrm>
          <a:prstGeom prst="rect">
            <a:avLst/>
          </a:prstGeom>
          <a:solidFill>
            <a:srgbClr val="FFCCCC"/>
          </a:solidFill>
          <a:ln w="12700">
            <a:solidFill>
              <a:schemeClr val="tx1"/>
            </a:solidFill>
            <a:miter lim="800000"/>
          </a:ln>
        </p:spPr>
        <p:txBody>
          <a:bodyPr wrap="square">
            <a:spAutoFit/>
          </a:bodyPr>
          <a:lstStyle/>
          <a:p>
            <a:pPr eaLnBrk="1" hangingPunct="1">
              <a:defRPr/>
            </a:pP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 +, *, (, ), id, </a:t>
            </a:r>
            <a:r>
              <a:rPr lang="en-US" altLang="zh-CN" sz="2400" b="1" dirty="0">
                <a:latin typeface="+mn-ea"/>
                <a:ea typeface="+mn-ea"/>
                <a:cs typeface="Times New Roman" panose="02020603050405020304" pitchFamily="18" charset="0"/>
              </a:rPr>
              <a:t>$ </a:t>
            </a:r>
            <a:r>
              <a:rPr lang="en-US" altLang="zh-CN" sz="2400" b="1" dirty="0">
                <a:latin typeface="Times New Roman" panose="02020603050405020304" pitchFamily="18" charset="0"/>
                <a:ea typeface="楷体_GB2312" panose="02010609030101010101" pitchFamily="49" charset="-122"/>
                <a:cs typeface="Times New Roman" panose="02020603050405020304" pitchFamily="18" charset="0"/>
              </a:rPr>
              <a:t>}</a:t>
            </a:r>
          </a:p>
        </p:txBody>
      </p:sp>
      <p:sp>
        <p:nvSpPr>
          <p:cNvPr id="16" name="灯片编号占位符 15">
            <a:extLst>
              <a:ext uri="{FF2B5EF4-FFF2-40B4-BE49-F238E27FC236}">
                <a16:creationId xmlns:a16="http://schemas.microsoft.com/office/drawing/2014/main" id="{C3C71F10-E8C1-4283-8DE2-1AB7D2B504AF}"/>
              </a:ext>
            </a:extLst>
          </p:cNvPr>
          <p:cNvSpPr>
            <a:spLocks noGrp="1"/>
          </p:cNvSpPr>
          <p:nvPr>
            <p:ph type="sldNum" sz="quarter" idx="12"/>
          </p:nvPr>
        </p:nvSpPr>
        <p:spPr/>
        <p:txBody>
          <a:bodyPr/>
          <a:lstStyle/>
          <a:p>
            <a:pPr>
              <a:defRPr/>
            </a:pPr>
            <a:fld id="{76D20AB1-C80E-44EB-B890-88EEF3B3DC08}" type="slidenum">
              <a:rPr lang="zh-CN" altLang="en-US" smtClean="0"/>
              <a:pPr>
                <a:defRPr/>
              </a:pPr>
              <a:t>46</a:t>
            </a:fld>
            <a:endParaRPr lang="en-US" altLang="zh-CN"/>
          </a:p>
        </p:txBody>
      </p:sp>
      <p:sp>
        <p:nvSpPr>
          <p:cNvPr id="17" name="矩形 16">
            <a:extLst>
              <a:ext uri="{FF2B5EF4-FFF2-40B4-BE49-F238E27FC236}">
                <a16:creationId xmlns:a16="http://schemas.microsoft.com/office/drawing/2014/main" id="{7A705228-0432-4965-A55B-45963C350882}"/>
              </a:ext>
            </a:extLst>
          </p:cNvPr>
          <p:cNvSpPr/>
          <p:nvPr/>
        </p:nvSpPr>
        <p:spPr>
          <a:xfrm>
            <a:off x="35496" y="2427734"/>
            <a:ext cx="1746663" cy="584775"/>
          </a:xfrm>
          <a:prstGeom prst="rect">
            <a:avLst/>
          </a:prstGeom>
        </p:spPr>
        <p:txBody>
          <a:bodyPr wrap="square">
            <a:spAutoFit/>
          </a:bodyPr>
          <a:lstStyle/>
          <a:p>
            <a:pPr>
              <a:spcBef>
                <a:spcPts val="0"/>
              </a:spcBef>
              <a:buClrTx/>
              <a:buSzTx/>
              <a:buFont typeface="Arial" panose="020B0604020202020204" pitchFamily="34" charset="0"/>
              <a:buNone/>
            </a:pPr>
            <a:r>
              <a:rPr lang="en-US" altLang="zh-CN" sz="1600" b="1" dirty="0">
                <a:solidFill>
                  <a:srgbClr val="FF0000"/>
                </a:solidFill>
                <a:latin typeface="Times New Roman" panose="02020603050405020304" pitchFamily="18" charset="0"/>
                <a:cs typeface="Times New Roman" panose="02020603050405020304" pitchFamily="18" charset="0"/>
              </a:rPr>
              <a:t>e1: </a:t>
            </a:r>
            <a:r>
              <a:rPr lang="zh-CN" altLang="en-US" sz="1600" b="1" dirty="0">
                <a:solidFill>
                  <a:srgbClr val="FF0000"/>
                </a:solidFill>
                <a:latin typeface="Times New Roman" panose="02020603050405020304" pitchFamily="18" charset="0"/>
                <a:cs typeface="Times New Roman" panose="02020603050405020304" pitchFamily="18" charset="0"/>
              </a:rPr>
              <a:t>缺少运算分量</a:t>
            </a:r>
            <a:endParaRPr lang="en-US" altLang="zh-CN" sz="1600" b="1" dirty="0">
              <a:solidFill>
                <a:srgbClr val="FF0000"/>
              </a:solidFill>
              <a:latin typeface="Times New Roman" panose="02020603050405020304" pitchFamily="18" charset="0"/>
              <a:cs typeface="Times New Roman" panose="02020603050405020304" pitchFamily="18" charset="0"/>
            </a:endParaRPr>
          </a:p>
          <a:p>
            <a:pPr algn="ctr">
              <a:spcBef>
                <a:spcPts val="0"/>
              </a:spcBef>
              <a:buClrTx/>
              <a:buSzTx/>
              <a:buFont typeface="Arial" panose="020B0604020202020204" pitchFamily="34" charset="0"/>
              <a:buNone/>
            </a:pPr>
            <a:r>
              <a:rPr lang="zh-CN" altLang="en-US" sz="1600" b="1" dirty="0">
                <a:solidFill>
                  <a:srgbClr val="FF0000"/>
                </a:solidFill>
                <a:latin typeface="Times New Roman" panose="02020603050405020304" pitchFamily="18" charset="0"/>
                <a:cs typeface="Times New Roman" panose="02020603050405020304" pitchFamily="18" charset="0"/>
              </a:rPr>
              <a:t>状态</a:t>
            </a:r>
            <a:r>
              <a:rPr lang="en-US" altLang="zh-CN" sz="1600" b="1" dirty="0">
                <a:solidFill>
                  <a:srgbClr val="FF0000"/>
                </a:solidFill>
                <a:latin typeface="Times New Roman" panose="02020603050405020304" pitchFamily="18" charset="0"/>
                <a:cs typeface="Times New Roman" panose="02020603050405020304" pitchFamily="18" charset="0"/>
              </a:rPr>
              <a:t>3</a:t>
            </a:r>
            <a:r>
              <a:rPr lang="zh-CN" altLang="en-US" sz="1600" b="1" dirty="0">
                <a:solidFill>
                  <a:srgbClr val="FF0000"/>
                </a:solidFill>
                <a:latin typeface="Times New Roman" panose="02020603050405020304" pitchFamily="18" charset="0"/>
                <a:cs typeface="Times New Roman" panose="02020603050405020304" pitchFamily="18" charset="0"/>
              </a:rPr>
              <a:t>入栈</a:t>
            </a:r>
            <a:endParaRPr lang="en-US" altLang="zh-CN" sz="1600" b="1" dirty="0">
              <a:solidFill>
                <a:srgbClr val="FF0000"/>
              </a:solidFill>
              <a:latin typeface="Times New Roman" panose="02020603050405020304" pitchFamily="18" charset="0"/>
              <a:cs typeface="Times New Roman" panose="02020603050405020304" pitchFamily="18" charset="0"/>
            </a:endParaRPr>
          </a:p>
        </p:txBody>
      </p:sp>
      <p:sp>
        <p:nvSpPr>
          <p:cNvPr id="107" name="矩形 106">
            <a:extLst>
              <a:ext uri="{FF2B5EF4-FFF2-40B4-BE49-F238E27FC236}">
                <a16:creationId xmlns:a16="http://schemas.microsoft.com/office/drawing/2014/main" id="{26721F4A-35AE-4C85-AA02-1A99E293EC38}"/>
              </a:ext>
            </a:extLst>
          </p:cNvPr>
          <p:cNvSpPr/>
          <p:nvPr/>
        </p:nvSpPr>
        <p:spPr>
          <a:xfrm>
            <a:off x="35496" y="3003798"/>
            <a:ext cx="1956817" cy="584775"/>
          </a:xfrm>
          <a:prstGeom prst="rect">
            <a:avLst/>
          </a:prstGeom>
        </p:spPr>
        <p:txBody>
          <a:bodyPr wrap="square">
            <a:spAutoFit/>
          </a:bodyPr>
          <a:lstStyle/>
          <a:p>
            <a:pPr>
              <a:spcBef>
                <a:spcPts val="0"/>
              </a:spcBef>
              <a:buClrTx/>
              <a:buSzTx/>
              <a:buFont typeface="Arial" panose="020B0604020202020204" pitchFamily="34" charset="0"/>
              <a:buNone/>
            </a:pPr>
            <a:r>
              <a:rPr lang="en-US" altLang="zh-CN" sz="1600" b="1" dirty="0">
                <a:solidFill>
                  <a:srgbClr val="0000FF"/>
                </a:solidFill>
                <a:latin typeface="Times New Roman" panose="02020603050405020304" pitchFamily="18" charset="0"/>
                <a:cs typeface="Times New Roman" panose="02020603050405020304" pitchFamily="18" charset="0"/>
              </a:rPr>
              <a:t>e2: </a:t>
            </a:r>
            <a:r>
              <a:rPr lang="zh-CN" altLang="en-US" sz="1600" b="1" dirty="0">
                <a:solidFill>
                  <a:srgbClr val="0000FF"/>
                </a:solidFill>
                <a:latin typeface="Times New Roman" panose="02020603050405020304" pitchFamily="18" charset="0"/>
                <a:cs typeface="Times New Roman" panose="02020603050405020304" pitchFamily="18" charset="0"/>
              </a:rPr>
              <a:t>不匹配的右括号</a:t>
            </a:r>
            <a:endParaRPr lang="en-US" altLang="zh-CN" sz="1600" b="1" dirty="0">
              <a:solidFill>
                <a:srgbClr val="0000FF"/>
              </a:solidFill>
              <a:latin typeface="Times New Roman" panose="02020603050405020304" pitchFamily="18" charset="0"/>
              <a:cs typeface="Times New Roman" panose="02020603050405020304" pitchFamily="18" charset="0"/>
            </a:endParaRPr>
          </a:p>
          <a:p>
            <a:pPr algn="ctr">
              <a:spcBef>
                <a:spcPts val="0"/>
              </a:spcBef>
              <a:buClrTx/>
              <a:buSzTx/>
              <a:buFont typeface="Arial" panose="020B0604020202020204" pitchFamily="34" charset="0"/>
              <a:buNone/>
            </a:pPr>
            <a:r>
              <a:rPr lang="zh-CN" altLang="en-US" sz="1600" b="1" dirty="0">
                <a:solidFill>
                  <a:srgbClr val="0000FF"/>
                </a:solidFill>
                <a:latin typeface="Times New Roman" panose="02020603050405020304" pitchFamily="18" charset="0"/>
                <a:cs typeface="Times New Roman" panose="02020603050405020304" pitchFamily="18" charset="0"/>
              </a:rPr>
              <a:t>忽略右括号</a:t>
            </a:r>
            <a:endParaRPr lang="en-US" altLang="zh-CN" sz="1600" b="1" dirty="0">
              <a:solidFill>
                <a:srgbClr val="0000FF"/>
              </a:solidFill>
              <a:latin typeface="Times New Roman" panose="02020603050405020304" pitchFamily="18" charset="0"/>
              <a:cs typeface="Times New Roman" panose="02020603050405020304" pitchFamily="18" charset="0"/>
            </a:endParaRPr>
          </a:p>
        </p:txBody>
      </p:sp>
      <p:sp>
        <p:nvSpPr>
          <p:cNvPr id="108" name="矩形 107">
            <a:extLst>
              <a:ext uri="{FF2B5EF4-FFF2-40B4-BE49-F238E27FC236}">
                <a16:creationId xmlns:a16="http://schemas.microsoft.com/office/drawing/2014/main" id="{4B8B9762-35F8-42C7-ACBF-15AAA4F86CE3}"/>
              </a:ext>
            </a:extLst>
          </p:cNvPr>
          <p:cNvSpPr/>
          <p:nvPr/>
        </p:nvSpPr>
        <p:spPr>
          <a:xfrm>
            <a:off x="26257" y="3529340"/>
            <a:ext cx="1762252" cy="584775"/>
          </a:xfrm>
          <a:prstGeom prst="rect">
            <a:avLst/>
          </a:prstGeom>
        </p:spPr>
        <p:txBody>
          <a:bodyPr wrap="square">
            <a:spAutoFit/>
          </a:bodyPr>
          <a:lstStyle/>
          <a:p>
            <a:pPr>
              <a:spcBef>
                <a:spcPts val="0"/>
              </a:spcBef>
              <a:buClrTx/>
              <a:buSzTx/>
              <a:buFont typeface="Arial" panose="020B0604020202020204" pitchFamily="34" charset="0"/>
              <a:buNone/>
            </a:pPr>
            <a:r>
              <a:rPr lang="en-US" altLang="zh-CN" sz="1600" b="1" dirty="0">
                <a:solidFill>
                  <a:srgbClr val="FF0000"/>
                </a:solidFill>
                <a:latin typeface="Times New Roman" panose="02020603050405020304" pitchFamily="18" charset="0"/>
                <a:cs typeface="Times New Roman" panose="02020603050405020304" pitchFamily="18" charset="0"/>
              </a:rPr>
              <a:t>e3: </a:t>
            </a:r>
            <a:r>
              <a:rPr lang="zh-CN" altLang="en-US" sz="1600" b="1" dirty="0">
                <a:solidFill>
                  <a:srgbClr val="FF0000"/>
                </a:solidFill>
                <a:latin typeface="Times New Roman" panose="02020603050405020304" pitchFamily="18" charset="0"/>
                <a:cs typeface="Times New Roman" panose="02020603050405020304" pitchFamily="18" charset="0"/>
              </a:rPr>
              <a:t>缺少运算符</a:t>
            </a:r>
            <a:endParaRPr lang="en-US" altLang="zh-CN" sz="1600" b="1" dirty="0">
              <a:solidFill>
                <a:srgbClr val="FF0000"/>
              </a:solidFill>
              <a:latin typeface="Times New Roman" panose="02020603050405020304" pitchFamily="18" charset="0"/>
              <a:cs typeface="Times New Roman" panose="02020603050405020304" pitchFamily="18" charset="0"/>
            </a:endParaRPr>
          </a:p>
          <a:p>
            <a:pPr algn="ctr">
              <a:spcBef>
                <a:spcPts val="0"/>
              </a:spcBef>
              <a:buClrTx/>
              <a:buSzTx/>
              <a:buFont typeface="Arial" panose="020B0604020202020204" pitchFamily="34" charset="0"/>
              <a:buNone/>
            </a:pPr>
            <a:r>
              <a:rPr lang="zh-CN" altLang="en-US" sz="1600" b="1" dirty="0">
                <a:solidFill>
                  <a:srgbClr val="FF0000"/>
                </a:solidFill>
                <a:latin typeface="Times New Roman" panose="02020603050405020304" pitchFamily="18" charset="0"/>
                <a:cs typeface="Times New Roman" panose="02020603050405020304" pitchFamily="18" charset="0"/>
              </a:rPr>
              <a:t>状态</a:t>
            </a:r>
            <a:r>
              <a:rPr lang="en-US" altLang="zh-CN" sz="1600" b="1" dirty="0">
                <a:solidFill>
                  <a:srgbClr val="FF0000"/>
                </a:solidFill>
                <a:latin typeface="Times New Roman" panose="02020603050405020304" pitchFamily="18" charset="0"/>
                <a:cs typeface="Times New Roman" panose="02020603050405020304" pitchFamily="18" charset="0"/>
              </a:rPr>
              <a:t>4</a:t>
            </a:r>
            <a:r>
              <a:rPr lang="zh-CN" altLang="en-US" sz="1600" b="1" dirty="0">
                <a:solidFill>
                  <a:srgbClr val="FF0000"/>
                </a:solidFill>
                <a:latin typeface="Times New Roman" panose="02020603050405020304" pitchFamily="18" charset="0"/>
                <a:cs typeface="Times New Roman" panose="02020603050405020304" pitchFamily="18" charset="0"/>
              </a:rPr>
              <a:t>入栈</a:t>
            </a:r>
            <a:endParaRPr lang="en-US" altLang="zh-CN" sz="1600" b="1" dirty="0">
              <a:solidFill>
                <a:srgbClr val="FF0000"/>
              </a:solidFill>
              <a:latin typeface="Times New Roman" panose="02020603050405020304" pitchFamily="18" charset="0"/>
              <a:cs typeface="Times New Roman" panose="02020603050405020304" pitchFamily="18" charset="0"/>
            </a:endParaRPr>
          </a:p>
        </p:txBody>
      </p:sp>
      <p:sp>
        <p:nvSpPr>
          <p:cNvPr id="109" name="矩形 108">
            <a:extLst>
              <a:ext uri="{FF2B5EF4-FFF2-40B4-BE49-F238E27FC236}">
                <a16:creationId xmlns:a16="http://schemas.microsoft.com/office/drawing/2014/main" id="{62F81E13-103A-4BB0-B11F-DCDDCCAC3B14}"/>
              </a:ext>
            </a:extLst>
          </p:cNvPr>
          <p:cNvSpPr/>
          <p:nvPr/>
        </p:nvSpPr>
        <p:spPr>
          <a:xfrm>
            <a:off x="35496" y="4033396"/>
            <a:ext cx="1746663" cy="584775"/>
          </a:xfrm>
          <a:prstGeom prst="rect">
            <a:avLst/>
          </a:prstGeom>
        </p:spPr>
        <p:txBody>
          <a:bodyPr wrap="square">
            <a:spAutoFit/>
          </a:bodyPr>
          <a:lstStyle/>
          <a:p>
            <a:pPr>
              <a:spcBef>
                <a:spcPts val="0"/>
              </a:spcBef>
              <a:buClrTx/>
              <a:buSzTx/>
              <a:buFont typeface="Arial" panose="020B0604020202020204" pitchFamily="34" charset="0"/>
              <a:buNone/>
            </a:pPr>
            <a:r>
              <a:rPr lang="en-US" altLang="zh-CN" sz="1600" b="1" dirty="0">
                <a:solidFill>
                  <a:srgbClr val="0000FF"/>
                </a:solidFill>
                <a:latin typeface="Times New Roman" panose="02020603050405020304" pitchFamily="18" charset="0"/>
                <a:cs typeface="Times New Roman" panose="02020603050405020304" pitchFamily="18" charset="0"/>
              </a:rPr>
              <a:t>e4: </a:t>
            </a:r>
            <a:r>
              <a:rPr lang="zh-CN" altLang="en-US" sz="1600" b="1" dirty="0">
                <a:solidFill>
                  <a:srgbClr val="0000FF"/>
                </a:solidFill>
                <a:latin typeface="Times New Roman" panose="02020603050405020304" pitchFamily="18" charset="0"/>
                <a:cs typeface="Times New Roman" panose="02020603050405020304" pitchFamily="18" charset="0"/>
              </a:rPr>
              <a:t>缺少右括号</a:t>
            </a:r>
            <a:endParaRPr lang="en-US" altLang="zh-CN" sz="1600" b="1" dirty="0">
              <a:solidFill>
                <a:srgbClr val="0000FF"/>
              </a:solidFill>
              <a:latin typeface="Times New Roman" panose="02020603050405020304" pitchFamily="18" charset="0"/>
              <a:cs typeface="Times New Roman" panose="02020603050405020304" pitchFamily="18" charset="0"/>
            </a:endParaRPr>
          </a:p>
          <a:p>
            <a:pPr algn="ctr">
              <a:spcBef>
                <a:spcPts val="0"/>
              </a:spcBef>
              <a:buClrTx/>
              <a:buSzTx/>
              <a:buFont typeface="Arial" panose="020B0604020202020204" pitchFamily="34" charset="0"/>
              <a:buNone/>
            </a:pPr>
            <a:r>
              <a:rPr lang="zh-CN" altLang="en-US" sz="1600" b="1" dirty="0">
                <a:solidFill>
                  <a:srgbClr val="0000FF"/>
                </a:solidFill>
                <a:latin typeface="Times New Roman" panose="02020603050405020304" pitchFamily="18" charset="0"/>
                <a:cs typeface="Times New Roman" panose="02020603050405020304" pitchFamily="18" charset="0"/>
              </a:rPr>
              <a:t>状态</a:t>
            </a:r>
            <a:r>
              <a:rPr lang="en-US" altLang="zh-CN" sz="1600" b="1" dirty="0">
                <a:solidFill>
                  <a:srgbClr val="0000FF"/>
                </a:solidFill>
                <a:latin typeface="Times New Roman" panose="02020603050405020304" pitchFamily="18" charset="0"/>
                <a:cs typeface="Times New Roman" panose="02020603050405020304" pitchFamily="18" charset="0"/>
              </a:rPr>
              <a:t>9</a:t>
            </a:r>
            <a:r>
              <a:rPr lang="zh-CN" altLang="en-US" sz="1600" b="1" dirty="0">
                <a:solidFill>
                  <a:srgbClr val="0000FF"/>
                </a:solidFill>
                <a:latin typeface="Times New Roman" panose="02020603050405020304" pitchFamily="18" charset="0"/>
                <a:cs typeface="Times New Roman" panose="02020603050405020304" pitchFamily="18" charset="0"/>
              </a:rPr>
              <a:t>入栈</a:t>
            </a:r>
            <a:endParaRPr lang="en-US" altLang="zh-CN" sz="1600" b="1" dirty="0">
              <a:solidFill>
                <a:srgbClr val="0000FF"/>
              </a:solidFill>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86417301-8165-4CA9-B2EB-466B923F6B55}"/>
              </a:ext>
            </a:extLst>
          </p:cNvPr>
          <p:cNvSpPr/>
          <p:nvPr/>
        </p:nvSpPr>
        <p:spPr>
          <a:xfrm>
            <a:off x="7365171" y="79377"/>
            <a:ext cx="1403419" cy="2682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0000"/>
                </a:solidFill>
              </a:rPr>
              <a:t>P166 </a:t>
            </a:r>
            <a:r>
              <a:rPr lang="zh-CN" altLang="en-US" b="1" dirty="0">
                <a:solidFill>
                  <a:srgbClr val="FF0000"/>
                </a:solidFill>
              </a:rPr>
              <a:t>图</a:t>
            </a:r>
            <a:r>
              <a:rPr lang="en-US" altLang="zh-CN" b="1" dirty="0">
                <a:solidFill>
                  <a:srgbClr val="FF0000"/>
                </a:solidFill>
              </a:rPr>
              <a:t>4-49</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6258"/>
                                        </p:tgtEl>
                                      </p:cBhvr>
                                    </p:animEffect>
                                    <p:animScale>
                                      <p:cBhvr>
                                        <p:cTn id="7" dur="250" autoRev="1" fill="hold"/>
                                        <p:tgtEl>
                                          <p:spTgt spid="9625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3"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7"/>
                                        </p:tgtEl>
                                        <p:attrNameLst>
                                          <p:attrName>style.visibility</p:attrName>
                                        </p:attrNameLst>
                                      </p:cBhvr>
                                      <p:to>
                                        <p:strVal val="visible"/>
                                      </p:to>
                                    </p:set>
                                    <p:animEffect transition="in" filter="wipe(down)">
                                      <p:cBhvr>
                                        <p:cTn id="27" dur="500"/>
                                        <p:tgtEl>
                                          <p:spTgt spid="107"/>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500" tmFilter="0, 0; .2, .5; .8, .5; 1, 0"/>
                                        <p:tgtEl>
                                          <p:spTgt spid="96261"/>
                                        </p:tgtEl>
                                      </p:cBhvr>
                                    </p:animEffect>
                                    <p:animScale>
                                      <p:cBhvr>
                                        <p:cTn id="32" dur="250" autoRev="1" fill="hold"/>
                                        <p:tgtEl>
                                          <p:spTgt spid="96261"/>
                                        </p:tgtEl>
                                      </p:cBhvr>
                                      <p:by x="105000" y="105000"/>
                                    </p:animScale>
                                  </p:childTnLst>
                                </p:cTn>
                              </p:par>
                              <p:par>
                                <p:cTn id="33" presetID="26" presetClass="emph" presetSubtype="0" fill="hold" grpId="0" nodeType="withEffect">
                                  <p:stCondLst>
                                    <p:cond delay="0"/>
                                  </p:stCondLst>
                                  <p:childTnLst>
                                    <p:animEffect transition="out" filter="fade">
                                      <p:cBhvr>
                                        <p:cTn id="34" dur="500" tmFilter="0, 0; .2, .5; .8, .5; 1, 0"/>
                                        <p:tgtEl>
                                          <p:spTgt spid="96267"/>
                                        </p:tgtEl>
                                      </p:cBhvr>
                                    </p:animEffect>
                                    <p:animScale>
                                      <p:cBhvr>
                                        <p:cTn id="35" dur="250" autoRev="1" fill="hold"/>
                                        <p:tgtEl>
                                          <p:spTgt spid="96267"/>
                                        </p:tgtEl>
                                      </p:cBhvr>
                                      <p:by x="105000" y="105000"/>
                                    </p:animScale>
                                  </p:childTnLst>
                                </p:cTn>
                              </p:par>
                              <p:par>
                                <p:cTn id="36" presetID="26" presetClass="emph" presetSubtype="0" fill="hold" grpId="0" nodeType="withEffect">
                                  <p:stCondLst>
                                    <p:cond delay="0"/>
                                  </p:stCondLst>
                                  <p:childTnLst>
                                    <p:animEffect transition="out" filter="fade">
                                      <p:cBhvr>
                                        <p:cTn id="37" dur="500" tmFilter="0, 0; .2, .5; .8, .5; 1, 0"/>
                                        <p:tgtEl>
                                          <p:spTgt spid="96268"/>
                                        </p:tgtEl>
                                      </p:cBhvr>
                                    </p:animEffect>
                                    <p:animScale>
                                      <p:cBhvr>
                                        <p:cTn id="38" dur="250" autoRev="1" fill="hold"/>
                                        <p:tgtEl>
                                          <p:spTgt spid="96268"/>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par>
                                <p:cTn id="46" presetID="53" presetClass="entr" presetSubtype="16" fill="hold" nodeType="with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500" fill="hold"/>
                                        <p:tgtEl>
                                          <p:spTgt spid="6"/>
                                        </p:tgtEl>
                                        <p:attrNameLst>
                                          <p:attrName>ppt_w</p:attrName>
                                        </p:attrNameLst>
                                      </p:cBhvr>
                                      <p:tavLst>
                                        <p:tav tm="0">
                                          <p:val>
                                            <p:fltVal val="0"/>
                                          </p:val>
                                        </p:tav>
                                        <p:tav tm="100000">
                                          <p:val>
                                            <p:strVal val="#ppt_w"/>
                                          </p:val>
                                        </p:tav>
                                      </p:tavLst>
                                    </p:anim>
                                    <p:anim calcmode="lin" valueType="num">
                                      <p:cBhvr>
                                        <p:cTn id="49" dur="500" fill="hold"/>
                                        <p:tgtEl>
                                          <p:spTgt spid="6"/>
                                        </p:tgtEl>
                                        <p:attrNameLst>
                                          <p:attrName>ppt_h</p:attrName>
                                        </p:attrNameLst>
                                      </p:cBhvr>
                                      <p:tavLst>
                                        <p:tav tm="0">
                                          <p:val>
                                            <p:fltVal val="0"/>
                                          </p:val>
                                        </p:tav>
                                        <p:tav tm="100000">
                                          <p:val>
                                            <p:strVal val="#ppt_h"/>
                                          </p:val>
                                        </p:tav>
                                      </p:tavLst>
                                    </p:anim>
                                    <p:animEffect transition="in" filter="fade">
                                      <p:cBhvr>
                                        <p:cTn id="50" dur="500"/>
                                        <p:tgtEl>
                                          <p:spTgt spid="6"/>
                                        </p:tgtEl>
                                      </p:cBhvr>
                                    </p:animEffect>
                                  </p:childTnLst>
                                </p:cTn>
                              </p:par>
                              <p:par>
                                <p:cTn id="51" presetID="53" presetClass="entr" presetSubtype="16" fill="hold" nodeType="with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p:cTn id="53" dur="500" fill="hold"/>
                                        <p:tgtEl>
                                          <p:spTgt spid="7"/>
                                        </p:tgtEl>
                                        <p:attrNameLst>
                                          <p:attrName>ppt_w</p:attrName>
                                        </p:attrNameLst>
                                      </p:cBhvr>
                                      <p:tavLst>
                                        <p:tav tm="0">
                                          <p:val>
                                            <p:fltVal val="0"/>
                                          </p:val>
                                        </p:tav>
                                        <p:tav tm="100000">
                                          <p:val>
                                            <p:strVal val="#ppt_w"/>
                                          </p:val>
                                        </p:tav>
                                      </p:tavLst>
                                    </p:anim>
                                    <p:anim calcmode="lin" valueType="num">
                                      <p:cBhvr>
                                        <p:cTn id="54" dur="500" fill="hold"/>
                                        <p:tgtEl>
                                          <p:spTgt spid="7"/>
                                        </p:tgtEl>
                                        <p:attrNameLst>
                                          <p:attrName>ppt_h</p:attrName>
                                        </p:attrNameLst>
                                      </p:cBhvr>
                                      <p:tavLst>
                                        <p:tav tm="0">
                                          <p:val>
                                            <p:fltVal val="0"/>
                                          </p:val>
                                        </p:tav>
                                        <p:tav tm="100000">
                                          <p:val>
                                            <p:strVal val="#ppt_h"/>
                                          </p:val>
                                        </p:tav>
                                      </p:tavLst>
                                    </p:anim>
                                    <p:animEffect transition="in" filter="fade">
                                      <p:cBhvr>
                                        <p:cTn id="55" dur="500"/>
                                        <p:tgtEl>
                                          <p:spTgt spid="7"/>
                                        </p:tgtEl>
                                      </p:cBhvr>
                                    </p:animEffect>
                                  </p:childTnLst>
                                </p:cTn>
                              </p:par>
                              <p:par>
                                <p:cTn id="56" presetID="53" presetClass="entr" presetSubtype="16" fill="hold" nodeType="with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p:cTn id="58" dur="500" fill="hold"/>
                                        <p:tgtEl>
                                          <p:spTgt spid="8"/>
                                        </p:tgtEl>
                                        <p:attrNameLst>
                                          <p:attrName>ppt_w</p:attrName>
                                        </p:attrNameLst>
                                      </p:cBhvr>
                                      <p:tavLst>
                                        <p:tav tm="0">
                                          <p:val>
                                            <p:fltVal val="0"/>
                                          </p:val>
                                        </p:tav>
                                        <p:tav tm="100000">
                                          <p:val>
                                            <p:strVal val="#ppt_w"/>
                                          </p:val>
                                        </p:tav>
                                      </p:tavLst>
                                    </p:anim>
                                    <p:anim calcmode="lin" valueType="num">
                                      <p:cBhvr>
                                        <p:cTn id="59" dur="500" fill="hold"/>
                                        <p:tgtEl>
                                          <p:spTgt spid="8"/>
                                        </p:tgtEl>
                                        <p:attrNameLst>
                                          <p:attrName>ppt_h</p:attrName>
                                        </p:attrNameLst>
                                      </p:cBhvr>
                                      <p:tavLst>
                                        <p:tav tm="0">
                                          <p:val>
                                            <p:fltVal val="0"/>
                                          </p:val>
                                        </p:tav>
                                        <p:tav tm="100000">
                                          <p:val>
                                            <p:strVal val="#ppt_h"/>
                                          </p:val>
                                        </p:tav>
                                      </p:tavLst>
                                    </p:anim>
                                    <p:animEffect transition="in" filter="fade">
                                      <p:cBhvr>
                                        <p:cTn id="60" dur="500"/>
                                        <p:tgtEl>
                                          <p:spTgt spid="8"/>
                                        </p:tgtEl>
                                      </p:cBhvr>
                                    </p:animEffect>
                                  </p:childTnLst>
                                </p:cTn>
                              </p:par>
                              <p:par>
                                <p:cTn id="61" presetID="53" presetClass="entr" presetSubtype="16" fill="hold"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p:cTn id="63" dur="500" fill="hold"/>
                                        <p:tgtEl>
                                          <p:spTgt spid="9"/>
                                        </p:tgtEl>
                                        <p:attrNameLst>
                                          <p:attrName>ppt_w</p:attrName>
                                        </p:attrNameLst>
                                      </p:cBhvr>
                                      <p:tavLst>
                                        <p:tav tm="0">
                                          <p:val>
                                            <p:fltVal val="0"/>
                                          </p:val>
                                        </p:tav>
                                        <p:tav tm="100000">
                                          <p:val>
                                            <p:strVal val="#ppt_w"/>
                                          </p:val>
                                        </p:tav>
                                      </p:tavLst>
                                    </p:anim>
                                    <p:anim calcmode="lin" valueType="num">
                                      <p:cBhvr>
                                        <p:cTn id="64" dur="500" fill="hold"/>
                                        <p:tgtEl>
                                          <p:spTgt spid="9"/>
                                        </p:tgtEl>
                                        <p:attrNameLst>
                                          <p:attrName>ppt_h</p:attrName>
                                        </p:attrNameLst>
                                      </p:cBhvr>
                                      <p:tavLst>
                                        <p:tav tm="0">
                                          <p:val>
                                            <p:fltVal val="0"/>
                                          </p:val>
                                        </p:tav>
                                        <p:tav tm="100000">
                                          <p:val>
                                            <p:strVal val="#ppt_h"/>
                                          </p:val>
                                        </p:tav>
                                      </p:tavLst>
                                    </p:anim>
                                    <p:animEffect transition="in" filter="fade">
                                      <p:cBhvr>
                                        <p:cTn id="65" dur="500"/>
                                        <p:tgtEl>
                                          <p:spTgt spid="9"/>
                                        </p:tgtEl>
                                      </p:cBhvr>
                                    </p:animEffect>
                                  </p:childTnLst>
                                </p:cTn>
                              </p:par>
                              <p:par>
                                <p:cTn id="66" presetID="53" presetClass="entr" presetSubtype="16" fill="hold" nodeType="with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p:cTn id="68" dur="500" fill="hold"/>
                                        <p:tgtEl>
                                          <p:spTgt spid="10"/>
                                        </p:tgtEl>
                                        <p:attrNameLst>
                                          <p:attrName>ppt_w</p:attrName>
                                        </p:attrNameLst>
                                      </p:cBhvr>
                                      <p:tavLst>
                                        <p:tav tm="0">
                                          <p:val>
                                            <p:fltVal val="0"/>
                                          </p:val>
                                        </p:tav>
                                        <p:tav tm="100000">
                                          <p:val>
                                            <p:strVal val="#ppt_w"/>
                                          </p:val>
                                        </p:tav>
                                      </p:tavLst>
                                    </p:anim>
                                    <p:anim calcmode="lin" valueType="num">
                                      <p:cBhvr>
                                        <p:cTn id="69" dur="500" fill="hold"/>
                                        <p:tgtEl>
                                          <p:spTgt spid="10"/>
                                        </p:tgtEl>
                                        <p:attrNameLst>
                                          <p:attrName>ppt_h</p:attrName>
                                        </p:attrNameLst>
                                      </p:cBhvr>
                                      <p:tavLst>
                                        <p:tav tm="0">
                                          <p:val>
                                            <p:fltVal val="0"/>
                                          </p:val>
                                        </p:tav>
                                        <p:tav tm="100000">
                                          <p:val>
                                            <p:strVal val="#ppt_h"/>
                                          </p:val>
                                        </p:tav>
                                      </p:tavLst>
                                    </p:anim>
                                    <p:animEffect transition="in" filter="fade">
                                      <p:cBhvr>
                                        <p:cTn id="70" dur="500"/>
                                        <p:tgtEl>
                                          <p:spTgt spid="1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nodeType="clickEffect">
                                  <p:stCondLst>
                                    <p:cond delay="0"/>
                                  </p:stCondLst>
                                  <p:childTnLst>
                                    <p:animEffect transition="out" filter="wipe(down)">
                                      <p:cBhvr>
                                        <p:cTn id="74" dur="500"/>
                                        <p:tgtEl>
                                          <p:spTgt spid="4"/>
                                        </p:tgtEl>
                                      </p:cBhvr>
                                    </p:animEffect>
                                    <p:set>
                                      <p:cBhvr>
                                        <p:cTn id="75" dur="1" fill="hold">
                                          <p:stCondLst>
                                            <p:cond delay="499"/>
                                          </p:stCondLst>
                                        </p:cTn>
                                        <p:tgtEl>
                                          <p:spTgt spid="4"/>
                                        </p:tgtEl>
                                        <p:attrNameLst>
                                          <p:attrName>style.visibility</p:attrName>
                                        </p:attrNameLst>
                                      </p:cBhvr>
                                      <p:to>
                                        <p:strVal val="hidden"/>
                                      </p:to>
                                    </p:set>
                                  </p:childTnLst>
                                </p:cTn>
                              </p:par>
                              <p:par>
                                <p:cTn id="76" presetID="22" presetClass="exit" presetSubtype="4" fill="hold" nodeType="withEffect">
                                  <p:stCondLst>
                                    <p:cond delay="0"/>
                                  </p:stCondLst>
                                  <p:childTnLst>
                                    <p:animEffect transition="out" filter="wipe(down)">
                                      <p:cBhvr>
                                        <p:cTn id="77" dur="500"/>
                                        <p:tgtEl>
                                          <p:spTgt spid="6"/>
                                        </p:tgtEl>
                                      </p:cBhvr>
                                    </p:animEffect>
                                    <p:set>
                                      <p:cBhvr>
                                        <p:cTn id="78" dur="1" fill="hold">
                                          <p:stCondLst>
                                            <p:cond delay="499"/>
                                          </p:stCondLst>
                                        </p:cTn>
                                        <p:tgtEl>
                                          <p:spTgt spid="6"/>
                                        </p:tgtEl>
                                        <p:attrNameLst>
                                          <p:attrName>style.visibility</p:attrName>
                                        </p:attrNameLst>
                                      </p:cBhvr>
                                      <p:to>
                                        <p:strVal val="hidden"/>
                                      </p:to>
                                    </p:set>
                                  </p:childTnLst>
                                </p:cTn>
                              </p:par>
                              <p:par>
                                <p:cTn id="79" presetID="22" presetClass="exit" presetSubtype="4" fill="hold" nodeType="withEffect">
                                  <p:stCondLst>
                                    <p:cond delay="0"/>
                                  </p:stCondLst>
                                  <p:childTnLst>
                                    <p:animEffect transition="out" filter="wipe(down)">
                                      <p:cBhvr>
                                        <p:cTn id="80" dur="500"/>
                                        <p:tgtEl>
                                          <p:spTgt spid="7"/>
                                        </p:tgtEl>
                                      </p:cBhvr>
                                    </p:animEffect>
                                    <p:set>
                                      <p:cBhvr>
                                        <p:cTn id="81" dur="1" fill="hold">
                                          <p:stCondLst>
                                            <p:cond delay="499"/>
                                          </p:stCondLst>
                                        </p:cTn>
                                        <p:tgtEl>
                                          <p:spTgt spid="7"/>
                                        </p:tgtEl>
                                        <p:attrNameLst>
                                          <p:attrName>style.visibility</p:attrName>
                                        </p:attrNameLst>
                                      </p:cBhvr>
                                      <p:to>
                                        <p:strVal val="hidden"/>
                                      </p:to>
                                    </p:set>
                                  </p:childTnLst>
                                </p:cTn>
                              </p:par>
                              <p:par>
                                <p:cTn id="82" presetID="22" presetClass="exit" presetSubtype="4" fill="hold" nodeType="withEffect">
                                  <p:stCondLst>
                                    <p:cond delay="0"/>
                                  </p:stCondLst>
                                  <p:childTnLst>
                                    <p:animEffect transition="out" filter="wipe(down)">
                                      <p:cBhvr>
                                        <p:cTn id="83" dur="500"/>
                                        <p:tgtEl>
                                          <p:spTgt spid="8"/>
                                        </p:tgtEl>
                                      </p:cBhvr>
                                    </p:animEffect>
                                    <p:set>
                                      <p:cBhvr>
                                        <p:cTn id="84" dur="1" fill="hold">
                                          <p:stCondLst>
                                            <p:cond delay="499"/>
                                          </p:stCondLst>
                                        </p:cTn>
                                        <p:tgtEl>
                                          <p:spTgt spid="8"/>
                                        </p:tgtEl>
                                        <p:attrNameLst>
                                          <p:attrName>style.visibility</p:attrName>
                                        </p:attrNameLst>
                                      </p:cBhvr>
                                      <p:to>
                                        <p:strVal val="hidden"/>
                                      </p:to>
                                    </p:set>
                                  </p:childTnLst>
                                </p:cTn>
                              </p:par>
                              <p:par>
                                <p:cTn id="85" presetID="22" presetClass="exit" presetSubtype="4" fill="hold" nodeType="withEffect">
                                  <p:stCondLst>
                                    <p:cond delay="0"/>
                                  </p:stCondLst>
                                  <p:childTnLst>
                                    <p:animEffect transition="out" filter="wipe(down)">
                                      <p:cBhvr>
                                        <p:cTn id="86" dur="500"/>
                                        <p:tgtEl>
                                          <p:spTgt spid="9"/>
                                        </p:tgtEl>
                                      </p:cBhvr>
                                    </p:animEffect>
                                    <p:set>
                                      <p:cBhvr>
                                        <p:cTn id="87" dur="1" fill="hold">
                                          <p:stCondLst>
                                            <p:cond delay="499"/>
                                          </p:stCondLst>
                                        </p:cTn>
                                        <p:tgtEl>
                                          <p:spTgt spid="9"/>
                                        </p:tgtEl>
                                        <p:attrNameLst>
                                          <p:attrName>style.visibility</p:attrName>
                                        </p:attrNameLst>
                                      </p:cBhvr>
                                      <p:to>
                                        <p:strVal val="hidden"/>
                                      </p:to>
                                    </p:set>
                                  </p:childTnLst>
                                </p:cTn>
                              </p:par>
                              <p:par>
                                <p:cTn id="88" presetID="22" presetClass="exit" presetSubtype="4" fill="hold" nodeType="withEffect">
                                  <p:stCondLst>
                                    <p:cond delay="0"/>
                                  </p:stCondLst>
                                  <p:childTnLst>
                                    <p:animEffect transition="out" filter="wipe(down)">
                                      <p:cBhvr>
                                        <p:cTn id="89" dur="500"/>
                                        <p:tgtEl>
                                          <p:spTgt spid="10"/>
                                        </p:tgtEl>
                                      </p:cBhvr>
                                    </p:animEffect>
                                    <p:set>
                                      <p:cBhvr>
                                        <p:cTn id="90" dur="1" fill="hold">
                                          <p:stCondLst>
                                            <p:cond delay="499"/>
                                          </p:stCondLst>
                                        </p:cTn>
                                        <p:tgtEl>
                                          <p:spTgt spid="10"/>
                                        </p:tgtEl>
                                        <p:attrNameLst>
                                          <p:attrName>style.visibility</p:attrName>
                                        </p:attrNameLst>
                                      </p:cBhvr>
                                      <p:to>
                                        <p:strVal val="hidden"/>
                                      </p:to>
                                    </p:set>
                                  </p:childTnLst>
                                </p:cTn>
                              </p:par>
                              <p:par>
                                <p:cTn id="91" presetID="22" presetClass="exit" presetSubtype="4" fill="hold" nodeType="withEffect">
                                  <p:stCondLst>
                                    <p:cond delay="0"/>
                                  </p:stCondLst>
                                  <p:childTnLst>
                                    <p:animEffect transition="out" filter="wipe(down)">
                                      <p:cBhvr>
                                        <p:cTn id="92" dur="500"/>
                                        <p:tgtEl>
                                          <p:spTgt spid="5"/>
                                        </p:tgtEl>
                                      </p:cBhvr>
                                    </p:animEffect>
                                    <p:set>
                                      <p:cBhvr>
                                        <p:cTn id="93" dur="1" fill="hold">
                                          <p:stCondLst>
                                            <p:cond delay="499"/>
                                          </p:stCondLst>
                                        </p:cTn>
                                        <p:tgtEl>
                                          <p:spTgt spid="5"/>
                                        </p:tgtEl>
                                        <p:attrNameLst>
                                          <p:attrName>style.visibility</p:attrName>
                                        </p:attrNameLst>
                                      </p:cBhvr>
                                      <p:to>
                                        <p:strVal val="hidden"/>
                                      </p:to>
                                    </p:set>
                                  </p:childTnLst>
                                </p:cTn>
                              </p:par>
                              <p:par>
                                <p:cTn id="94" presetID="22" presetClass="exit" presetSubtype="4" fill="hold" nodeType="withEffect">
                                  <p:stCondLst>
                                    <p:cond delay="0"/>
                                  </p:stCondLst>
                                  <p:childTnLst>
                                    <p:animEffect transition="out" filter="wipe(down)">
                                      <p:cBhvr>
                                        <p:cTn id="95" dur="500"/>
                                        <p:tgtEl>
                                          <p:spTgt spid="2"/>
                                        </p:tgtEl>
                                      </p:cBhvr>
                                    </p:animEffect>
                                    <p:set>
                                      <p:cBhvr>
                                        <p:cTn id="96" dur="1" fill="hold">
                                          <p:stCondLst>
                                            <p:cond delay="499"/>
                                          </p:stCondLst>
                                        </p:cTn>
                                        <p:tgtEl>
                                          <p:spTgt spid="2"/>
                                        </p:tgtEl>
                                        <p:attrNameLst>
                                          <p:attrName>style.visibility</p:attrName>
                                        </p:attrNameLst>
                                      </p:cBhvr>
                                      <p:to>
                                        <p:strVal val="hidden"/>
                                      </p:to>
                                    </p:set>
                                  </p:childTnLst>
                                </p:cTn>
                              </p:par>
                            </p:childTnLst>
                          </p:cTn>
                        </p:par>
                        <p:par>
                          <p:cTn id="97" fill="hold">
                            <p:stCondLst>
                              <p:cond delay="500"/>
                            </p:stCondLst>
                            <p:childTnLst>
                              <p:par>
                                <p:cTn id="98" presetID="26" presetClass="emph" presetSubtype="0" fill="hold" grpId="0" nodeType="afterEffect">
                                  <p:stCondLst>
                                    <p:cond delay="0"/>
                                  </p:stCondLst>
                                  <p:childTnLst>
                                    <p:animEffect transition="out" filter="fade">
                                      <p:cBhvr>
                                        <p:cTn id="99" dur="500" tmFilter="0, 0; .2, .5; .8, .5; 1, 0"/>
                                        <p:tgtEl>
                                          <p:spTgt spid="96259"/>
                                        </p:tgtEl>
                                      </p:cBhvr>
                                    </p:animEffect>
                                    <p:animScale>
                                      <p:cBhvr>
                                        <p:cTn id="100" dur="250" autoRev="1" fill="hold"/>
                                        <p:tgtEl>
                                          <p:spTgt spid="96259"/>
                                        </p:tgtEl>
                                      </p:cBhvr>
                                      <p:by x="105000" y="105000"/>
                                    </p:animScale>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nodeType="clickEffect">
                                  <p:stCondLst>
                                    <p:cond delay="0"/>
                                  </p:stCondLst>
                                  <p:childTnLst>
                                    <p:set>
                                      <p:cBhvr>
                                        <p:cTn id="104" dur="1" fill="hold">
                                          <p:stCondLst>
                                            <p:cond delay="0"/>
                                          </p:stCondLst>
                                        </p:cTn>
                                        <p:tgtEl>
                                          <p:spTgt spid="12"/>
                                        </p:tgtEl>
                                        <p:attrNameLst>
                                          <p:attrName>style.visibility</p:attrName>
                                        </p:attrNameLst>
                                      </p:cBhvr>
                                      <p:to>
                                        <p:strVal val="visible"/>
                                      </p:to>
                                    </p:set>
                                    <p:anim calcmode="lin" valueType="num">
                                      <p:cBhvr>
                                        <p:cTn id="105" dur="500" fill="hold"/>
                                        <p:tgtEl>
                                          <p:spTgt spid="12"/>
                                        </p:tgtEl>
                                        <p:attrNameLst>
                                          <p:attrName>ppt_w</p:attrName>
                                        </p:attrNameLst>
                                      </p:cBhvr>
                                      <p:tavLst>
                                        <p:tav tm="0">
                                          <p:val>
                                            <p:fltVal val="0"/>
                                          </p:val>
                                        </p:tav>
                                        <p:tav tm="100000">
                                          <p:val>
                                            <p:strVal val="#ppt_w"/>
                                          </p:val>
                                        </p:tav>
                                      </p:tavLst>
                                    </p:anim>
                                    <p:anim calcmode="lin" valueType="num">
                                      <p:cBhvr>
                                        <p:cTn id="106" dur="500" fill="hold"/>
                                        <p:tgtEl>
                                          <p:spTgt spid="12"/>
                                        </p:tgtEl>
                                        <p:attrNameLst>
                                          <p:attrName>ppt_h</p:attrName>
                                        </p:attrNameLst>
                                      </p:cBhvr>
                                      <p:tavLst>
                                        <p:tav tm="0">
                                          <p:val>
                                            <p:fltVal val="0"/>
                                          </p:val>
                                        </p:tav>
                                        <p:tav tm="100000">
                                          <p:val>
                                            <p:strVal val="#ppt_h"/>
                                          </p:val>
                                        </p:tav>
                                      </p:tavLst>
                                    </p:anim>
                                    <p:animEffect transition="in" filter="fade">
                                      <p:cBhvr>
                                        <p:cTn id="107" dur="500"/>
                                        <p:tgtEl>
                                          <p:spTgt spid="12"/>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108"/>
                                        </p:tgtEl>
                                        <p:attrNameLst>
                                          <p:attrName>style.visibility</p:attrName>
                                        </p:attrNameLst>
                                      </p:cBhvr>
                                      <p:to>
                                        <p:strVal val="visible"/>
                                      </p:to>
                                    </p:set>
                                    <p:animEffect transition="in" filter="wipe(down)">
                                      <p:cBhvr>
                                        <p:cTn id="110" dur="500"/>
                                        <p:tgtEl>
                                          <p:spTgt spid="108"/>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53" presetClass="entr" presetSubtype="16" fill="hold" nodeType="click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p:cTn id="115" dur="500" fill="hold"/>
                                        <p:tgtEl>
                                          <p:spTgt spid="14"/>
                                        </p:tgtEl>
                                        <p:attrNameLst>
                                          <p:attrName>ppt_w</p:attrName>
                                        </p:attrNameLst>
                                      </p:cBhvr>
                                      <p:tavLst>
                                        <p:tav tm="0">
                                          <p:val>
                                            <p:fltVal val="0"/>
                                          </p:val>
                                        </p:tav>
                                        <p:tav tm="100000">
                                          <p:val>
                                            <p:strVal val="#ppt_w"/>
                                          </p:val>
                                        </p:tav>
                                      </p:tavLst>
                                    </p:anim>
                                    <p:anim calcmode="lin" valueType="num">
                                      <p:cBhvr>
                                        <p:cTn id="116" dur="500" fill="hold"/>
                                        <p:tgtEl>
                                          <p:spTgt spid="14"/>
                                        </p:tgtEl>
                                        <p:attrNameLst>
                                          <p:attrName>ppt_h</p:attrName>
                                        </p:attrNameLst>
                                      </p:cBhvr>
                                      <p:tavLst>
                                        <p:tav tm="0">
                                          <p:val>
                                            <p:fltVal val="0"/>
                                          </p:val>
                                        </p:tav>
                                        <p:tav tm="100000">
                                          <p:val>
                                            <p:strVal val="#ppt_h"/>
                                          </p:val>
                                        </p:tav>
                                      </p:tavLst>
                                    </p:anim>
                                    <p:animEffect transition="in" filter="fade">
                                      <p:cBhvr>
                                        <p:cTn id="117" dur="500"/>
                                        <p:tgtEl>
                                          <p:spTgt spid="14"/>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6" presetClass="emph" presetSubtype="0" fill="hold" grpId="0" nodeType="clickEffect">
                                  <p:stCondLst>
                                    <p:cond delay="0"/>
                                  </p:stCondLst>
                                  <p:childTnLst>
                                    <p:animEffect transition="out" filter="fade">
                                      <p:cBhvr>
                                        <p:cTn id="121" dur="500" tmFilter="0, 0; .2, .5; .8, .5; 1, 0"/>
                                        <p:tgtEl>
                                          <p:spTgt spid="96270"/>
                                        </p:tgtEl>
                                      </p:cBhvr>
                                    </p:animEffect>
                                    <p:animScale>
                                      <p:cBhvr>
                                        <p:cTn id="122" dur="250" autoRev="1" fill="hold"/>
                                        <p:tgtEl>
                                          <p:spTgt spid="96270"/>
                                        </p:tgtEl>
                                      </p:cBhvr>
                                      <p:by x="105000" y="105000"/>
                                    </p:animScale>
                                  </p:childTnLst>
                                </p:cTn>
                              </p:par>
                            </p:childTnLst>
                          </p:cTn>
                        </p:par>
                      </p:childTnLst>
                    </p:cTn>
                  </p:par>
                  <p:par>
                    <p:cTn id="123" fill="hold">
                      <p:stCondLst>
                        <p:cond delay="indefinite"/>
                      </p:stCondLst>
                      <p:childTnLst>
                        <p:par>
                          <p:cTn id="124" fill="hold">
                            <p:stCondLst>
                              <p:cond delay="0"/>
                            </p:stCondLst>
                            <p:childTnLst>
                              <p:par>
                                <p:cTn id="125" presetID="53" presetClass="entr" presetSubtype="16" fill="hold" nodeType="clickEffect">
                                  <p:stCondLst>
                                    <p:cond delay="0"/>
                                  </p:stCondLst>
                                  <p:childTnLst>
                                    <p:set>
                                      <p:cBhvr>
                                        <p:cTn id="126" dur="1" fill="hold">
                                          <p:stCondLst>
                                            <p:cond delay="0"/>
                                          </p:stCondLst>
                                        </p:cTn>
                                        <p:tgtEl>
                                          <p:spTgt spid="13"/>
                                        </p:tgtEl>
                                        <p:attrNameLst>
                                          <p:attrName>style.visibility</p:attrName>
                                        </p:attrNameLst>
                                      </p:cBhvr>
                                      <p:to>
                                        <p:strVal val="visible"/>
                                      </p:to>
                                    </p:set>
                                    <p:anim calcmode="lin" valueType="num">
                                      <p:cBhvr>
                                        <p:cTn id="127" dur="500" fill="hold"/>
                                        <p:tgtEl>
                                          <p:spTgt spid="13"/>
                                        </p:tgtEl>
                                        <p:attrNameLst>
                                          <p:attrName>ppt_w</p:attrName>
                                        </p:attrNameLst>
                                      </p:cBhvr>
                                      <p:tavLst>
                                        <p:tav tm="0">
                                          <p:val>
                                            <p:fltVal val="0"/>
                                          </p:val>
                                        </p:tav>
                                        <p:tav tm="100000">
                                          <p:val>
                                            <p:strVal val="#ppt_w"/>
                                          </p:val>
                                        </p:tav>
                                      </p:tavLst>
                                    </p:anim>
                                    <p:anim calcmode="lin" valueType="num">
                                      <p:cBhvr>
                                        <p:cTn id="128" dur="500" fill="hold"/>
                                        <p:tgtEl>
                                          <p:spTgt spid="13"/>
                                        </p:tgtEl>
                                        <p:attrNameLst>
                                          <p:attrName>ppt_h</p:attrName>
                                        </p:attrNameLst>
                                      </p:cBhvr>
                                      <p:tavLst>
                                        <p:tav tm="0">
                                          <p:val>
                                            <p:fltVal val="0"/>
                                          </p:val>
                                        </p:tav>
                                        <p:tav tm="100000">
                                          <p:val>
                                            <p:strVal val="#ppt_h"/>
                                          </p:val>
                                        </p:tav>
                                      </p:tavLst>
                                    </p:anim>
                                    <p:animEffect transition="in" filter="fade">
                                      <p:cBhvr>
                                        <p:cTn id="129" dur="500"/>
                                        <p:tgtEl>
                                          <p:spTgt spid="13"/>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53" presetClass="entr" presetSubtype="16" fill="hold" nodeType="clickEffect">
                                  <p:stCondLst>
                                    <p:cond delay="0"/>
                                  </p:stCondLst>
                                  <p:childTnLst>
                                    <p:set>
                                      <p:cBhvr>
                                        <p:cTn id="133" dur="1" fill="hold">
                                          <p:stCondLst>
                                            <p:cond delay="0"/>
                                          </p:stCondLst>
                                        </p:cTn>
                                        <p:tgtEl>
                                          <p:spTgt spid="15"/>
                                        </p:tgtEl>
                                        <p:attrNameLst>
                                          <p:attrName>style.visibility</p:attrName>
                                        </p:attrNameLst>
                                      </p:cBhvr>
                                      <p:to>
                                        <p:strVal val="visible"/>
                                      </p:to>
                                    </p:set>
                                    <p:anim calcmode="lin" valueType="num">
                                      <p:cBhvr>
                                        <p:cTn id="134" dur="500" fill="hold"/>
                                        <p:tgtEl>
                                          <p:spTgt spid="15"/>
                                        </p:tgtEl>
                                        <p:attrNameLst>
                                          <p:attrName>ppt_w</p:attrName>
                                        </p:attrNameLst>
                                      </p:cBhvr>
                                      <p:tavLst>
                                        <p:tav tm="0">
                                          <p:val>
                                            <p:fltVal val="0"/>
                                          </p:val>
                                        </p:tav>
                                        <p:tav tm="100000">
                                          <p:val>
                                            <p:strVal val="#ppt_w"/>
                                          </p:val>
                                        </p:tav>
                                      </p:tavLst>
                                    </p:anim>
                                    <p:anim calcmode="lin" valueType="num">
                                      <p:cBhvr>
                                        <p:cTn id="135" dur="500" fill="hold"/>
                                        <p:tgtEl>
                                          <p:spTgt spid="15"/>
                                        </p:tgtEl>
                                        <p:attrNameLst>
                                          <p:attrName>ppt_h</p:attrName>
                                        </p:attrNameLst>
                                      </p:cBhvr>
                                      <p:tavLst>
                                        <p:tav tm="0">
                                          <p:val>
                                            <p:fltVal val="0"/>
                                          </p:val>
                                        </p:tav>
                                        <p:tav tm="100000">
                                          <p:val>
                                            <p:strVal val="#ppt_h"/>
                                          </p:val>
                                        </p:tav>
                                      </p:tavLst>
                                    </p:anim>
                                    <p:animEffect transition="in" filter="fade">
                                      <p:cBhvr>
                                        <p:cTn id="136" dur="500"/>
                                        <p:tgtEl>
                                          <p:spTgt spid="15"/>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109"/>
                                        </p:tgtEl>
                                        <p:attrNameLst>
                                          <p:attrName>style.visibility</p:attrName>
                                        </p:attrNameLst>
                                      </p:cBhvr>
                                      <p:to>
                                        <p:strVal val="visible"/>
                                      </p:to>
                                    </p:set>
                                    <p:animEffect transition="in" filter="wipe(down)">
                                      <p:cBhvr>
                                        <p:cTn id="139" dur="500"/>
                                        <p:tgtEl>
                                          <p:spTgt spid="109"/>
                                        </p:tgtEl>
                                      </p:cBhvr>
                                    </p:animEffect>
                                  </p:childTnLst>
                                </p:cTn>
                              </p:par>
                            </p:childTnLst>
                          </p:cTn>
                        </p:par>
                      </p:childTnLst>
                    </p:cTn>
                  </p:par>
                  <p:par>
                    <p:cTn id="140" fill="hold">
                      <p:stCondLst>
                        <p:cond delay="indefinite"/>
                      </p:stCondLst>
                      <p:childTnLst>
                        <p:par>
                          <p:cTn id="141" fill="hold">
                            <p:stCondLst>
                              <p:cond delay="0"/>
                            </p:stCondLst>
                            <p:childTnLst>
                              <p:par>
                                <p:cTn id="142" presetID="26" presetClass="emph" presetSubtype="0" fill="hold" grpId="0" nodeType="clickEffect">
                                  <p:stCondLst>
                                    <p:cond delay="0"/>
                                  </p:stCondLst>
                                  <p:childTnLst>
                                    <p:animEffect transition="out" filter="fade">
                                      <p:cBhvr>
                                        <p:cTn id="143" dur="500" tmFilter="0, 0; .2, .5; .8, .5; 1, 0"/>
                                        <p:tgtEl>
                                          <p:spTgt spid="96273"/>
                                        </p:tgtEl>
                                      </p:cBhvr>
                                    </p:animEffect>
                                    <p:animScale>
                                      <p:cBhvr>
                                        <p:cTn id="144" dur="250" autoRev="1" fill="hold"/>
                                        <p:tgtEl>
                                          <p:spTgt spid="96273"/>
                                        </p:tgtEl>
                                      </p:cBhvr>
                                      <p:by x="105000" y="105000"/>
                                    </p:animScale>
                                  </p:childTnLst>
                                </p:cTn>
                              </p:par>
                              <p:par>
                                <p:cTn id="145" presetID="26" presetClass="emph" presetSubtype="0" fill="hold" grpId="0" nodeType="withEffect">
                                  <p:stCondLst>
                                    <p:cond delay="0"/>
                                  </p:stCondLst>
                                  <p:childTnLst>
                                    <p:animEffect transition="out" filter="fade">
                                      <p:cBhvr>
                                        <p:cTn id="146" dur="500" tmFilter="0, 0; .2, .5; .8, .5; 1, 0"/>
                                        <p:tgtEl>
                                          <p:spTgt spid="96276"/>
                                        </p:tgtEl>
                                      </p:cBhvr>
                                    </p:animEffect>
                                    <p:animScale>
                                      <p:cBhvr>
                                        <p:cTn id="147" dur="250" autoRev="1" fill="hold"/>
                                        <p:tgtEl>
                                          <p:spTgt spid="96276"/>
                                        </p:tgtEl>
                                      </p:cBhvr>
                                      <p:by x="105000" y="105000"/>
                                    </p:animScale>
                                  </p:childTnLst>
                                </p:cTn>
                              </p:par>
                              <p:par>
                                <p:cTn id="148" presetID="26" presetClass="emph" presetSubtype="0" fill="hold" grpId="0" nodeType="withEffect">
                                  <p:stCondLst>
                                    <p:cond delay="0"/>
                                  </p:stCondLst>
                                  <p:childTnLst>
                                    <p:animEffect transition="out" filter="fade">
                                      <p:cBhvr>
                                        <p:cTn id="149" dur="500" tmFilter="0, 0; .2, .5; .8, .5; 1, 0"/>
                                        <p:tgtEl>
                                          <p:spTgt spid="96279"/>
                                        </p:tgtEl>
                                      </p:cBhvr>
                                    </p:animEffect>
                                    <p:animScale>
                                      <p:cBhvr>
                                        <p:cTn id="150" dur="250" autoRev="1" fill="hold"/>
                                        <p:tgtEl>
                                          <p:spTgt spid="96279"/>
                                        </p:tgtEl>
                                      </p:cBhvr>
                                      <p:by x="105000" y="105000"/>
                                    </p:animScale>
                                  </p:childTnLst>
                                </p:cTn>
                              </p:par>
                              <p:par>
                                <p:cTn id="151" presetID="26" presetClass="emph" presetSubtype="0" fill="hold" grpId="0" nodeType="withEffect">
                                  <p:stCondLst>
                                    <p:cond delay="0"/>
                                  </p:stCondLst>
                                  <p:childTnLst>
                                    <p:animEffect transition="out" filter="fade">
                                      <p:cBhvr>
                                        <p:cTn id="152" dur="500" tmFilter="0, 0; .2, .5; .8, .5; 1, 0"/>
                                        <p:tgtEl>
                                          <p:spTgt spid="96264"/>
                                        </p:tgtEl>
                                      </p:cBhvr>
                                    </p:animEffect>
                                    <p:animScale>
                                      <p:cBhvr>
                                        <p:cTn id="153" dur="250" autoRev="1" fill="hold"/>
                                        <p:tgtEl>
                                          <p:spTgt spid="962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nimBg="1"/>
      <p:bldP spid="96259" grpId="0" animBg="1"/>
      <p:bldP spid="96261" grpId="0" animBg="1"/>
      <p:bldP spid="96264" grpId="0" animBg="1"/>
      <p:bldP spid="96267" grpId="0" animBg="1"/>
      <p:bldP spid="96268" grpId="0" animBg="1"/>
      <p:bldP spid="96270" grpId="0" animBg="1"/>
      <p:bldP spid="96273" grpId="0" animBg="1"/>
      <p:bldP spid="96276" grpId="0" animBg="1"/>
      <p:bldP spid="96279" grpId="0" animBg="1"/>
      <p:bldP spid="17" grpId="0"/>
      <p:bldP spid="107" grpId="0"/>
      <p:bldP spid="108" grpId="0"/>
      <p:bldP spid="10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755650" y="268288"/>
            <a:ext cx="83883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带有错误处理子程序的算术表达式文法</a:t>
            </a:r>
            <a:r>
              <a:rPr lang="en-US" altLang="zh-CN" sz="3000" i="1">
                <a:solidFill>
                  <a:schemeClr val="tx1"/>
                </a:solidFill>
                <a:ea typeface="黑体" panose="02010609060101010101" pitchFamily="49" charset="-122"/>
              </a:rPr>
              <a:t>LR</a:t>
            </a:r>
            <a:r>
              <a:rPr lang="zh-CN" altLang="en-US" sz="3000">
                <a:solidFill>
                  <a:schemeClr val="tx1"/>
                </a:solidFill>
                <a:latin typeface="微软雅黑" panose="020B0503020204020204" pitchFamily="34" charset="-122"/>
                <a:ea typeface="微软雅黑" panose="020B0503020204020204" pitchFamily="34" charset="-122"/>
              </a:rPr>
              <a:t>分析表</a:t>
            </a:r>
          </a:p>
        </p:txBody>
      </p:sp>
      <p:graphicFrame>
        <p:nvGraphicFramePr>
          <p:cNvPr id="145410" name="表格 145409"/>
          <p:cNvGraphicFramePr>
            <a:graphicFrameLocks noGrp="1"/>
          </p:cNvGraphicFramePr>
          <p:nvPr/>
        </p:nvGraphicFramePr>
        <p:xfrm>
          <a:off x="468313" y="857250"/>
          <a:ext cx="4032250" cy="3886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576262">
                  <a:extLst>
                    <a:ext uri="{9D8B030D-6E8A-4147-A177-3AD203B41FA5}">
                      <a16:colId xmlns:a16="http://schemas.microsoft.com/office/drawing/2014/main" val="20006"/>
                    </a:ext>
                  </a:extLst>
                </a:gridCol>
                <a:gridCol w="792163">
                  <a:extLst>
                    <a:ext uri="{9D8B030D-6E8A-4147-A177-3AD203B41FA5}">
                      <a16:colId xmlns:a16="http://schemas.microsoft.com/office/drawing/2014/main" val="20007"/>
                    </a:ext>
                  </a:extLst>
                </a:gridCol>
              </a:tblGrid>
              <a:tr h="323850">
                <a:tc rowSpan="2">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状态</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6">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ACTION</a:t>
                      </a:r>
                      <a:endParaRPr kumimoji="0" lang="en-US" altLang="zh-CN" sz="1600" b="1" i="0" u="none" strike="noStrike" cap="none" normalizeH="0" baseline="0">
                        <a:ln>
                          <a:noFill/>
                        </a:ln>
                        <a:solidFill>
                          <a:schemeClr val="tx1"/>
                        </a:solidFill>
                        <a:effectLst/>
                        <a:latin typeface="华文楷体" panose="02010600040101010101" pitchFamily="2" charset="-122"/>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GOTO</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0"/>
                  </a:ext>
                </a:extLst>
              </a:tr>
              <a:tr h="323850">
                <a:tc v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e3</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s5</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e3</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endParaRPr kumimoji="0" lang="zh-CN" altLang="en-US" sz="1600" b="1" i="0" u="none" strike="noStrike" cap="none" normalizeH="0" baseline="0">
                        <a:ln>
                          <a:noFill/>
                        </a:ln>
                        <a:solidFill>
                          <a:srgbClr val="FFC000"/>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r4</a:t>
                      </a:r>
                      <a:endParaRPr kumimoji="0" lang="en-US" altLang="zh-CN" sz="1600" b="1" i="0" u="none" strike="noStrike" cap="none" normalizeH="0" baseline="-25000">
                        <a:ln>
                          <a:noFill/>
                        </a:ln>
                        <a:solidFill>
                          <a:srgbClr val="7F7F7F"/>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endParaRPr kumimoji="0"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r4</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endParaRPr kumimoji="0" lang="zh-CN" altLang="en-US" sz="1600" b="1" i="0" u="none" strike="noStrike" cap="none" normalizeH="0" baseline="0">
                        <a:ln>
                          <a:noFill/>
                        </a:ln>
                        <a:solidFill>
                          <a:srgbClr val="FFC000"/>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e3</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s5</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e3</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s9</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e4</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s5</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r2</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r2</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r3</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r3</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98420" name="矩形 53"/>
          <p:cNvSpPr>
            <a:spLocks noChangeArrowheads="1"/>
          </p:cNvSpPr>
          <p:nvPr/>
        </p:nvSpPr>
        <p:spPr bwMode="auto">
          <a:xfrm>
            <a:off x="4502150" y="822325"/>
            <a:ext cx="4284663"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3000"/>
              </a:lnSpc>
              <a:buClrTx/>
              <a:buFont typeface="Wingdings" panose="05000000000000000000" pitchFamily="2" charset="2"/>
              <a:buChar char="Ø"/>
            </a:pPr>
            <a:r>
              <a:rPr lang="zh-CN" altLang="en-US" sz="2500" b="1" dirty="0">
                <a:solidFill>
                  <a:srgbClr val="000000"/>
                </a:solidFill>
                <a:latin typeface="Times New Roman" panose="02020603050405020304" pitchFamily="18" charset="0"/>
                <a:ea typeface="华文楷体" panose="02010600040101010101" pitchFamily="2" charset="-122"/>
              </a:rPr>
              <a:t>错误处理例程</a:t>
            </a:r>
            <a:endParaRPr lang="en-US" altLang="zh-CN" sz="2500" b="1" dirty="0">
              <a:solidFill>
                <a:srgbClr val="000000"/>
              </a:solidFill>
              <a:latin typeface="Times New Roman" panose="02020603050405020304" pitchFamily="18" charset="0"/>
              <a:cs typeface="Times New Roman" panose="02020603050405020304" pitchFamily="18" charset="0"/>
            </a:endParaRPr>
          </a:p>
          <a:p>
            <a:pPr lvl="1" eaLnBrk="1" hangingPunct="1">
              <a:lnSpc>
                <a:spcPts val="3000"/>
              </a:lnSpc>
              <a:buClrTx/>
              <a:buFont typeface="Wingdings" panose="05000000000000000000" pitchFamily="2" charset="2"/>
              <a:buChar char="Ø"/>
            </a:pPr>
            <a:r>
              <a:rPr lang="en-US" altLang="zh-CN" sz="2000" b="1" i="1" dirty="0">
                <a:solidFill>
                  <a:srgbClr val="000000"/>
                </a:solidFill>
                <a:latin typeface="Times New Roman" panose="02020603050405020304" pitchFamily="18" charset="0"/>
                <a:cs typeface="Times New Roman" panose="02020603050405020304" pitchFamily="18" charset="0"/>
              </a:rPr>
              <a:t>e</a:t>
            </a:r>
            <a:r>
              <a:rPr lang="en-US" altLang="zh-CN" sz="2000" b="1" dirty="0">
                <a:solidFill>
                  <a:srgbClr val="000000"/>
                </a:solidFill>
                <a:latin typeface="Times New Roman" panose="02020603050405020304" pitchFamily="18" charset="0"/>
                <a:cs typeface="Times New Roman" panose="02020603050405020304" pitchFamily="18" charset="0"/>
              </a:rPr>
              <a:t>1</a:t>
            </a:r>
            <a:r>
              <a:rPr lang="zh-CN" altLang="en-US" sz="2000" b="1" dirty="0">
                <a:solidFill>
                  <a:srgbClr val="000000"/>
                </a:solidFill>
                <a:latin typeface="Times New Roman" panose="02020603050405020304" pitchFamily="18" charset="0"/>
                <a:ea typeface="华文楷体" panose="02010600040101010101" pitchFamily="2" charset="-122"/>
                <a:cs typeface="Times New Roman" panose="02020603050405020304" pitchFamily="18" charset="0"/>
              </a:rPr>
              <a:t>：将状态</a:t>
            </a:r>
            <a:r>
              <a:rPr lang="en-US" altLang="zh-CN" sz="2000" b="1" dirty="0">
                <a:solidFill>
                  <a:srgbClr val="000000"/>
                </a:solidFill>
                <a:latin typeface="Times New Roman" panose="02020603050405020304" pitchFamily="18" charset="0"/>
              </a:rPr>
              <a:t>3</a:t>
            </a:r>
            <a:r>
              <a:rPr lang="zh-CN" altLang="en-US" sz="2000" b="1" dirty="0">
                <a:solidFill>
                  <a:srgbClr val="000000"/>
                </a:solidFill>
                <a:latin typeface="Times New Roman" panose="02020603050405020304" pitchFamily="18" charset="0"/>
                <a:ea typeface="华文楷体" panose="02010600040101010101" pitchFamily="2" charset="-122"/>
              </a:rPr>
              <a:t>压入栈中，发出诊断信息“</a:t>
            </a:r>
            <a:r>
              <a:rPr lang="zh-CN" altLang="en-US" sz="2000" b="1" dirty="0">
                <a:solidFill>
                  <a:srgbClr val="2D83F4"/>
                </a:solidFill>
                <a:latin typeface="Times New Roman" panose="02020603050405020304" pitchFamily="18" charset="0"/>
                <a:ea typeface="华文楷体" panose="02010600040101010101" pitchFamily="2" charset="-122"/>
              </a:rPr>
              <a:t>缺少运算分量</a:t>
            </a:r>
            <a:r>
              <a:rPr lang="zh-CN" altLang="en-US" sz="2000" b="1" dirty="0">
                <a:solidFill>
                  <a:srgbClr val="000000"/>
                </a:solidFill>
                <a:latin typeface="Times New Roman" panose="02020603050405020304" pitchFamily="18" charset="0"/>
                <a:ea typeface="华文楷体" panose="02010600040101010101" pitchFamily="2" charset="-122"/>
              </a:rPr>
              <a:t>”</a:t>
            </a:r>
            <a:endParaRPr lang="en-US" altLang="zh-CN" sz="2000" b="1" dirty="0">
              <a:solidFill>
                <a:srgbClr val="000000"/>
              </a:solidFill>
              <a:latin typeface="Times New Roman" panose="02020603050405020304" pitchFamily="18" charset="0"/>
            </a:endParaRPr>
          </a:p>
          <a:p>
            <a:pPr lvl="1" eaLnBrk="1" hangingPunct="1">
              <a:lnSpc>
                <a:spcPts val="3000"/>
              </a:lnSpc>
              <a:buClrTx/>
              <a:buFont typeface="Wingdings" panose="05000000000000000000" pitchFamily="2" charset="2"/>
              <a:buChar char="Ø"/>
            </a:pPr>
            <a:r>
              <a:rPr lang="en-US" altLang="zh-CN" sz="2000" b="1" i="1" dirty="0">
                <a:solidFill>
                  <a:srgbClr val="000000"/>
                </a:solidFill>
                <a:latin typeface="Times New Roman" panose="02020603050405020304" pitchFamily="18" charset="0"/>
              </a:rPr>
              <a:t>e</a:t>
            </a:r>
            <a:r>
              <a:rPr lang="en-US" altLang="zh-CN" sz="2000" b="1" dirty="0">
                <a:solidFill>
                  <a:srgbClr val="000000"/>
                </a:solidFill>
                <a:latin typeface="Times New Roman" panose="02020603050405020304" pitchFamily="18" charset="0"/>
              </a:rPr>
              <a:t>2</a:t>
            </a:r>
            <a:r>
              <a:rPr lang="zh-CN" altLang="en-US" sz="2000" b="1" dirty="0">
                <a:solidFill>
                  <a:srgbClr val="000000"/>
                </a:solidFill>
                <a:latin typeface="Times New Roman" panose="02020603050405020304" pitchFamily="18" charset="0"/>
                <a:ea typeface="华文楷体" panose="02010600040101010101" pitchFamily="2" charset="-122"/>
              </a:rPr>
              <a:t>：从输入中删除“</a:t>
            </a:r>
            <a:r>
              <a:rPr lang="en-US" altLang="zh-CN" sz="2000" b="1" dirty="0">
                <a:solidFill>
                  <a:srgbClr val="000000"/>
                </a:solidFill>
                <a:latin typeface="Times New Roman" panose="02020603050405020304" pitchFamily="18" charset="0"/>
              </a:rPr>
              <a:t>)</a:t>
            </a:r>
            <a:r>
              <a:rPr lang="zh-CN" altLang="en-US" sz="2000" b="1" dirty="0">
                <a:solidFill>
                  <a:srgbClr val="000000"/>
                </a:solidFill>
                <a:latin typeface="Times New Roman" panose="02020603050405020304" pitchFamily="18" charset="0"/>
                <a:ea typeface="华文楷体" panose="02010600040101010101" pitchFamily="2" charset="-122"/>
              </a:rPr>
              <a:t>”，发出诊断信息“</a:t>
            </a:r>
            <a:r>
              <a:rPr lang="zh-CN" altLang="en-US" sz="2000" b="1" dirty="0">
                <a:solidFill>
                  <a:srgbClr val="2D83F4"/>
                </a:solidFill>
                <a:latin typeface="Times New Roman" panose="02020603050405020304" pitchFamily="18" charset="0"/>
                <a:ea typeface="华文楷体" panose="02010600040101010101" pitchFamily="2" charset="-122"/>
              </a:rPr>
              <a:t>不匹配的右括号</a:t>
            </a:r>
            <a:r>
              <a:rPr lang="zh-CN" altLang="en-US" sz="2000" b="1" dirty="0">
                <a:solidFill>
                  <a:srgbClr val="000000"/>
                </a:solidFill>
                <a:latin typeface="Times New Roman" panose="02020603050405020304" pitchFamily="18" charset="0"/>
                <a:ea typeface="华文楷体" panose="02010600040101010101" pitchFamily="2" charset="-122"/>
              </a:rPr>
              <a:t>”</a:t>
            </a:r>
            <a:endParaRPr lang="en-US" altLang="zh-CN" sz="2000" b="1" dirty="0">
              <a:solidFill>
                <a:srgbClr val="000000"/>
              </a:solidFill>
              <a:latin typeface="Times New Roman" panose="02020603050405020304" pitchFamily="18" charset="0"/>
            </a:endParaRPr>
          </a:p>
          <a:p>
            <a:pPr lvl="1" eaLnBrk="1" hangingPunct="1">
              <a:lnSpc>
                <a:spcPts val="3000"/>
              </a:lnSpc>
              <a:buClrTx/>
              <a:buFont typeface="Wingdings" panose="05000000000000000000" pitchFamily="2" charset="2"/>
              <a:buChar char="Ø"/>
            </a:pPr>
            <a:r>
              <a:rPr lang="en-US" altLang="zh-CN" sz="2000" b="1" i="1" dirty="0">
                <a:solidFill>
                  <a:srgbClr val="000000"/>
                </a:solidFill>
                <a:latin typeface="Times New Roman" panose="02020603050405020304" pitchFamily="18" charset="0"/>
              </a:rPr>
              <a:t>e</a:t>
            </a:r>
            <a:r>
              <a:rPr lang="en-US" altLang="zh-CN" sz="2000" b="1" dirty="0">
                <a:solidFill>
                  <a:srgbClr val="000000"/>
                </a:solidFill>
                <a:latin typeface="Times New Roman" panose="02020603050405020304" pitchFamily="18" charset="0"/>
              </a:rPr>
              <a:t>3</a:t>
            </a:r>
            <a:r>
              <a:rPr lang="zh-CN" altLang="en-US" sz="2000" b="1" dirty="0">
                <a:solidFill>
                  <a:srgbClr val="000000"/>
                </a:solidFill>
                <a:latin typeface="Times New Roman" panose="02020603050405020304" pitchFamily="18" charset="0"/>
                <a:ea typeface="华文楷体" panose="02010600040101010101" pitchFamily="2" charset="-122"/>
              </a:rPr>
              <a:t>：将状态</a:t>
            </a:r>
            <a:r>
              <a:rPr lang="en-US" altLang="zh-CN" sz="2000" b="1" dirty="0">
                <a:solidFill>
                  <a:srgbClr val="000000"/>
                </a:solidFill>
                <a:latin typeface="Times New Roman" panose="02020603050405020304" pitchFamily="18" charset="0"/>
              </a:rPr>
              <a:t>4</a:t>
            </a:r>
            <a:r>
              <a:rPr lang="zh-CN" altLang="en-US" sz="2000" b="1" dirty="0">
                <a:solidFill>
                  <a:srgbClr val="000000"/>
                </a:solidFill>
                <a:latin typeface="Times New Roman" panose="02020603050405020304" pitchFamily="18" charset="0"/>
                <a:ea typeface="华文楷体" panose="02010600040101010101" pitchFamily="2" charset="-122"/>
              </a:rPr>
              <a:t>压入栈中，发出诊断信息“</a:t>
            </a:r>
            <a:r>
              <a:rPr lang="zh-CN" altLang="en-US" sz="2000" b="1" dirty="0">
                <a:solidFill>
                  <a:srgbClr val="2D83F4"/>
                </a:solidFill>
                <a:latin typeface="Times New Roman" panose="02020603050405020304" pitchFamily="18" charset="0"/>
                <a:ea typeface="华文楷体" panose="02010600040101010101" pitchFamily="2" charset="-122"/>
              </a:rPr>
              <a:t>缺少运算符</a:t>
            </a:r>
            <a:r>
              <a:rPr lang="zh-CN" altLang="en-US" sz="2000" b="1" dirty="0">
                <a:solidFill>
                  <a:srgbClr val="000000"/>
                </a:solidFill>
                <a:latin typeface="Times New Roman" panose="02020603050405020304" pitchFamily="18" charset="0"/>
                <a:ea typeface="华文楷体" panose="02010600040101010101" pitchFamily="2" charset="-122"/>
              </a:rPr>
              <a:t>”</a:t>
            </a:r>
            <a:endParaRPr lang="en-US" altLang="zh-CN" sz="2000" b="1" dirty="0">
              <a:solidFill>
                <a:srgbClr val="000000"/>
              </a:solidFill>
              <a:latin typeface="Times New Roman" panose="02020603050405020304" pitchFamily="18" charset="0"/>
            </a:endParaRPr>
          </a:p>
          <a:p>
            <a:pPr lvl="1" eaLnBrk="1" hangingPunct="1">
              <a:lnSpc>
                <a:spcPts val="3000"/>
              </a:lnSpc>
              <a:buClrTx/>
              <a:buFont typeface="Wingdings" panose="05000000000000000000" pitchFamily="2" charset="2"/>
              <a:buChar char="Ø"/>
            </a:pPr>
            <a:r>
              <a:rPr lang="en-US" altLang="zh-CN" sz="2000" b="1" i="1" dirty="0">
                <a:solidFill>
                  <a:srgbClr val="000000"/>
                </a:solidFill>
                <a:latin typeface="Times New Roman" panose="02020603050405020304" pitchFamily="18" charset="0"/>
              </a:rPr>
              <a:t>e</a:t>
            </a:r>
            <a:r>
              <a:rPr lang="en-US" altLang="zh-CN" sz="2000" b="1" dirty="0">
                <a:solidFill>
                  <a:srgbClr val="000000"/>
                </a:solidFill>
                <a:latin typeface="Times New Roman" panose="02020603050405020304" pitchFamily="18" charset="0"/>
              </a:rPr>
              <a:t>4</a:t>
            </a:r>
            <a:r>
              <a:rPr lang="zh-CN" altLang="en-US" sz="2000" b="1" dirty="0">
                <a:solidFill>
                  <a:srgbClr val="000000"/>
                </a:solidFill>
                <a:latin typeface="Times New Roman" panose="02020603050405020304" pitchFamily="18" charset="0"/>
                <a:ea typeface="华文楷体" panose="02010600040101010101" pitchFamily="2" charset="-122"/>
              </a:rPr>
              <a:t>：将状态</a:t>
            </a:r>
            <a:r>
              <a:rPr lang="en-US" altLang="zh-CN" sz="2000" b="1" dirty="0">
                <a:solidFill>
                  <a:srgbClr val="000000"/>
                </a:solidFill>
                <a:latin typeface="Times New Roman" panose="02020603050405020304" pitchFamily="18" charset="0"/>
              </a:rPr>
              <a:t>9</a:t>
            </a:r>
            <a:r>
              <a:rPr lang="zh-CN" altLang="en-US" sz="2000" b="1" dirty="0">
                <a:solidFill>
                  <a:srgbClr val="000000"/>
                </a:solidFill>
                <a:latin typeface="Times New Roman" panose="02020603050405020304" pitchFamily="18" charset="0"/>
                <a:ea typeface="华文楷体" panose="02010600040101010101" pitchFamily="2" charset="-122"/>
              </a:rPr>
              <a:t>压入栈中，发出诊断信息“</a:t>
            </a:r>
            <a:r>
              <a:rPr lang="zh-CN" altLang="en-US" sz="2000" b="1" dirty="0">
                <a:solidFill>
                  <a:srgbClr val="2D83F4"/>
                </a:solidFill>
                <a:latin typeface="Times New Roman" panose="02020603050405020304" pitchFamily="18" charset="0"/>
                <a:ea typeface="华文楷体" panose="02010600040101010101" pitchFamily="2" charset="-122"/>
              </a:rPr>
              <a:t>缺少右括号</a:t>
            </a:r>
            <a:r>
              <a:rPr lang="zh-CN" altLang="en-US" sz="2000" b="1" dirty="0">
                <a:solidFill>
                  <a:srgbClr val="000000"/>
                </a:solidFill>
                <a:latin typeface="Times New Roman" panose="02020603050405020304" pitchFamily="18" charset="0"/>
                <a:ea typeface="华文楷体" panose="02010600040101010101" pitchFamily="2" charset="-122"/>
              </a:rPr>
              <a:t>”</a:t>
            </a:r>
            <a:endParaRPr lang="en-US" altLang="zh-CN" sz="2000" b="1" dirty="0">
              <a:solidFill>
                <a:srgbClr val="000000"/>
              </a:solidFill>
              <a:latin typeface="Times New Roman" panose="02020603050405020304" pitchFamily="18" charset="0"/>
            </a:endParaRPr>
          </a:p>
        </p:txBody>
      </p:sp>
      <p:sp>
        <p:nvSpPr>
          <p:cNvPr id="2" name="灯片编号占位符 1">
            <a:extLst>
              <a:ext uri="{FF2B5EF4-FFF2-40B4-BE49-F238E27FC236}">
                <a16:creationId xmlns:a16="http://schemas.microsoft.com/office/drawing/2014/main" id="{765BAF8E-C62E-4307-A5E1-9D69CA7C6253}"/>
              </a:ext>
            </a:extLst>
          </p:cNvPr>
          <p:cNvSpPr>
            <a:spLocks noGrp="1"/>
          </p:cNvSpPr>
          <p:nvPr>
            <p:ph type="sldNum" sz="quarter" idx="12"/>
          </p:nvPr>
        </p:nvSpPr>
        <p:spPr/>
        <p:txBody>
          <a:bodyPr/>
          <a:lstStyle/>
          <a:p>
            <a:pPr>
              <a:defRPr/>
            </a:pPr>
            <a:fld id="{76D20AB1-C80E-44EB-B890-88EEF3B3DC08}" type="slidenum">
              <a:rPr lang="zh-CN" altLang="en-US" smtClean="0"/>
              <a:pPr>
                <a:defRPr/>
              </a:pPr>
              <a:t>47</a:t>
            </a:fld>
            <a:endParaRPr lang="en-US" altLang="zh-CN"/>
          </a:p>
        </p:txBody>
      </p:sp>
      <p:sp>
        <p:nvSpPr>
          <p:cNvPr id="3" name="矩形 2">
            <a:extLst>
              <a:ext uri="{FF2B5EF4-FFF2-40B4-BE49-F238E27FC236}">
                <a16:creationId xmlns:a16="http://schemas.microsoft.com/office/drawing/2014/main" id="{89E1EFE5-D623-4C75-8840-3DCB980E3AFE}"/>
              </a:ext>
            </a:extLst>
          </p:cNvPr>
          <p:cNvSpPr/>
          <p:nvPr/>
        </p:nvSpPr>
        <p:spPr>
          <a:xfrm>
            <a:off x="395536" y="4774168"/>
            <a:ext cx="7056784" cy="369332"/>
          </a:xfrm>
          <a:prstGeom prst="rect">
            <a:avLst/>
          </a:prstGeom>
        </p:spPr>
        <p:txBody>
          <a:bodyPr wrap="square">
            <a:spAutoFit/>
          </a:bodyPr>
          <a:lstStyle/>
          <a:p>
            <a:pPr marL="285750" indent="-285750">
              <a:buFont typeface="Wingdings" panose="05000000000000000000" pitchFamily="2" charset="2"/>
              <a:buChar char="Ø"/>
            </a:pPr>
            <a:r>
              <a:rPr lang="en-US" altLang="zh-CN" dirty="0"/>
              <a:t>3</a:t>
            </a:r>
            <a:r>
              <a:rPr lang="zh-CN" altLang="en-US" dirty="0"/>
              <a:t>、</a:t>
            </a:r>
            <a:r>
              <a:rPr lang="en-US" altLang="zh-CN" dirty="0"/>
              <a:t>7</a:t>
            </a:r>
            <a:r>
              <a:rPr lang="zh-CN" altLang="en-US" dirty="0"/>
              <a:t>、</a:t>
            </a:r>
            <a:r>
              <a:rPr lang="en-US" altLang="zh-CN" dirty="0"/>
              <a:t>8</a:t>
            </a:r>
            <a:r>
              <a:rPr lang="zh-CN" altLang="en-US" dirty="0"/>
              <a:t>、</a:t>
            </a:r>
            <a:r>
              <a:rPr lang="en-US" altLang="zh-CN" dirty="0"/>
              <a:t>9</a:t>
            </a:r>
            <a:r>
              <a:rPr lang="zh-CN" altLang="en-US" dirty="0"/>
              <a:t>行，</a:t>
            </a:r>
            <a:r>
              <a:rPr lang="en-US" altLang="zh-CN" dirty="0"/>
              <a:t>id </a:t>
            </a:r>
            <a:r>
              <a:rPr lang="zh-CN" altLang="en-US" dirty="0"/>
              <a:t>和 </a:t>
            </a:r>
            <a:r>
              <a:rPr lang="en-US" altLang="zh-CN" dirty="0"/>
              <a:t>( </a:t>
            </a:r>
            <a:r>
              <a:rPr lang="zh-CN" altLang="en-US" dirty="0"/>
              <a:t>列，被替换为相应状态中的归约动作</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755650" y="268288"/>
            <a:ext cx="83883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带有错误处理子程序的算术表达式文法</a:t>
            </a:r>
            <a:r>
              <a:rPr lang="en-US" altLang="zh-CN" sz="3000" i="1">
                <a:solidFill>
                  <a:schemeClr val="tx1"/>
                </a:solidFill>
                <a:ea typeface="黑体" panose="02010609060101010101" pitchFamily="49" charset="-122"/>
              </a:rPr>
              <a:t>LR</a:t>
            </a:r>
            <a:r>
              <a:rPr lang="zh-CN" altLang="en-US" sz="3000">
                <a:solidFill>
                  <a:schemeClr val="tx1"/>
                </a:solidFill>
                <a:latin typeface="微软雅黑" panose="020B0503020204020204" pitchFamily="34" charset="-122"/>
                <a:ea typeface="微软雅黑" panose="020B0503020204020204" pitchFamily="34" charset="-122"/>
              </a:rPr>
              <a:t>分析表</a:t>
            </a:r>
          </a:p>
        </p:txBody>
      </p:sp>
      <p:graphicFrame>
        <p:nvGraphicFramePr>
          <p:cNvPr id="145410" name="表格 145409"/>
          <p:cNvGraphicFramePr>
            <a:graphicFrameLocks noGrp="1"/>
          </p:cNvGraphicFramePr>
          <p:nvPr/>
        </p:nvGraphicFramePr>
        <p:xfrm>
          <a:off x="468313" y="857250"/>
          <a:ext cx="4032250" cy="38862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431800">
                  <a:extLst>
                    <a:ext uri="{9D8B030D-6E8A-4147-A177-3AD203B41FA5}">
                      <a16:colId xmlns:a16="http://schemas.microsoft.com/office/drawing/2014/main" val="20003"/>
                    </a:ext>
                  </a:extLst>
                </a:gridCol>
                <a:gridCol w="431800">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576262">
                  <a:extLst>
                    <a:ext uri="{9D8B030D-6E8A-4147-A177-3AD203B41FA5}">
                      <a16:colId xmlns:a16="http://schemas.microsoft.com/office/drawing/2014/main" val="20006"/>
                    </a:ext>
                  </a:extLst>
                </a:gridCol>
                <a:gridCol w="792163">
                  <a:extLst>
                    <a:ext uri="{9D8B030D-6E8A-4147-A177-3AD203B41FA5}">
                      <a16:colId xmlns:a16="http://schemas.microsoft.com/office/drawing/2014/main" val="20007"/>
                    </a:ext>
                  </a:extLst>
                </a:gridCol>
              </a:tblGrid>
              <a:tr h="323850">
                <a:tc rowSpan="2">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状态</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gridSpan="6">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ACTION</a:t>
                      </a:r>
                      <a:endParaRPr kumimoji="0" lang="en-US" altLang="zh-CN" sz="1600" b="1" i="0" u="none" strike="noStrike" cap="none" normalizeH="0" baseline="0">
                        <a:ln>
                          <a:noFill/>
                        </a:ln>
                        <a:solidFill>
                          <a:schemeClr val="tx1"/>
                        </a:solidFill>
                        <a:effectLst/>
                        <a:latin typeface="华文楷体" panose="02010600040101010101" pitchFamily="2" charset="-122"/>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GOTO</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0"/>
                  </a:ext>
                </a:extLst>
              </a:tr>
              <a:tr h="323850">
                <a:tc vMerge="1">
                  <a:txBody>
                    <a:bodyPr/>
                    <a:lstStyle/>
                    <a:p>
                      <a:endParaRPr lang="zh-CN" altLang="en-US"/>
                    </a:p>
                  </a:txBody>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rPr>
                        <a:t>$</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e3</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s5</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e3</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endParaRPr kumimoji="0" lang="zh-CN" altLang="en-US" sz="1600" b="1" i="0" u="none" strike="noStrike" cap="none" normalizeH="0" baseline="0">
                        <a:ln>
                          <a:noFill/>
                        </a:ln>
                        <a:solidFill>
                          <a:srgbClr val="FFC000"/>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acc</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endParaRPr kumimoji="0"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a:ln>
                          <a:noFill/>
                        </a:ln>
                        <a:solidFill>
                          <a:schemeClr val="hlink"/>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r4</a:t>
                      </a:r>
                      <a:endParaRPr kumimoji="0" lang="en-US" altLang="zh-CN" sz="1600" b="1" i="0" u="none" strike="noStrike" cap="none" normalizeH="0" baseline="-25000">
                        <a:ln>
                          <a:noFill/>
                        </a:ln>
                        <a:solidFill>
                          <a:srgbClr val="7F7F7F"/>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endParaRPr kumimoji="0" lang="en-US" altLang="zh-CN" sz="1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r4</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endParaRPr kumimoji="0" lang="zh-CN" altLang="en-US" sz="1600" b="1" i="0" u="none" strike="noStrike" cap="none" normalizeH="0" baseline="0">
                        <a:ln>
                          <a:noFill/>
                        </a:ln>
                        <a:solidFill>
                          <a:srgbClr val="FFC000"/>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e2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e1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e3</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s4</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s5</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e3</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s9</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2D83F4"/>
                          </a:solidFill>
                          <a:effectLst/>
                          <a:latin typeface="Times New Roman" panose="02020603050405020304" pitchFamily="18" charset="0"/>
                          <a:ea typeface="宋体" panose="02010600030101010101" pitchFamily="2" charset="-122"/>
                          <a:cs typeface="Times New Roman" panose="02020603050405020304" pitchFamily="18" charset="0"/>
                        </a:rPr>
                        <a:t>e4</a:t>
                      </a: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a:cs typeface="楷体_GB231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s5</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r1</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r1</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r2</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r2</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r2</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3850">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r3</a:t>
                      </a:r>
                      <a:endPar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rgbClr val="7F7F7F"/>
                          </a:solidFill>
                          <a:effectLst/>
                          <a:latin typeface="Times New Roman" panose="02020603050405020304" pitchFamily="18" charset="0"/>
                          <a:ea typeface="宋体" panose="02010600030101010101" pitchFamily="2" charset="-122"/>
                        </a:rPr>
                        <a:t>r3</a:t>
                      </a:r>
                      <a:endPar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r3</a:t>
                      </a: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1pPr>
                      <a:lvl2pPr marL="742950" indent="-285750" eaLnBrk="0" hangingPunct="0">
                        <a:spcBef>
                          <a:spcPct val="20000"/>
                        </a:spcBef>
                        <a:buClr>
                          <a:schemeClr val="accent1"/>
                        </a:buClr>
                        <a:buSzPct val="100000"/>
                        <a:buFont typeface="Symbol" panose="05050102010706020507" pitchFamily="18" charset="2"/>
                        <a:defRPr sz="2000">
                          <a:solidFill>
                            <a:schemeClr val="tx2"/>
                          </a:solidFill>
                          <a:latin typeface="Candara" panose="020E0502030303020204" pitchFamily="34" charset="0"/>
                        </a:defRPr>
                      </a:lvl2pPr>
                      <a:lvl3pPr marL="11430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3pPr>
                      <a:lvl4pPr marL="1600200" indent="-228600" eaLnBrk="0" hangingPunct="0">
                        <a:spcBef>
                          <a:spcPct val="20000"/>
                        </a:spcBef>
                        <a:buClr>
                          <a:schemeClr val="accent1"/>
                        </a:buClr>
                        <a:buSzPct val="100000"/>
                        <a:buFont typeface="Symbol" panose="05050102010706020507" pitchFamily="18" charset="2"/>
                        <a:defRPr>
                          <a:solidFill>
                            <a:schemeClr val="tx2"/>
                          </a:solidFill>
                          <a:latin typeface="Candara" panose="020E0502030303020204" pitchFamily="34" charset="0"/>
                        </a:defRPr>
                      </a:lvl4pPr>
                      <a:lvl5pPr marL="2057400" indent="-228600" eaLnBrk="0" hangingPunct="0">
                        <a:spcBef>
                          <a:spcPct val="20000"/>
                        </a:spcBef>
                        <a:buClr>
                          <a:schemeClr val="accent1"/>
                        </a:buClr>
                        <a:buSzPct val="100000"/>
                        <a:buFont typeface="Symbol" panose="05050102010706020507" pitchFamily="18" charset="2"/>
                        <a:defRPr sz="14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defRPr sz="1400">
                          <a:solidFill>
                            <a:schemeClr val="tx2"/>
                          </a:solidFill>
                          <a:latin typeface="Candara" panose="020E0502030303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4090" marR="94090" marT="34278" marB="3427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98420" name="矩形 53"/>
          <p:cNvSpPr>
            <a:spLocks noChangeArrowheads="1"/>
          </p:cNvSpPr>
          <p:nvPr/>
        </p:nvSpPr>
        <p:spPr bwMode="auto">
          <a:xfrm>
            <a:off x="4643438" y="822325"/>
            <a:ext cx="4321049" cy="3964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marL="0" indent="0" eaLnBrk="1" hangingPunct="1">
              <a:lnSpc>
                <a:spcPts val="3000"/>
              </a:lnSpc>
              <a:buClrTx/>
              <a:buNone/>
            </a:pPr>
            <a:r>
              <a:rPr lang="en-US" altLang="zh-CN" sz="2000" b="1" dirty="0">
                <a:solidFill>
                  <a:srgbClr val="000000"/>
                </a:solidFill>
                <a:latin typeface="Times New Roman" panose="02020603050405020304" pitchFamily="18" charset="0"/>
              </a:rPr>
              <a:t>【</a:t>
            </a:r>
            <a:r>
              <a:rPr lang="zh-CN" altLang="en-US" sz="2000" b="1" dirty="0">
                <a:solidFill>
                  <a:srgbClr val="000000"/>
                </a:solidFill>
                <a:latin typeface="Times New Roman" panose="02020603050405020304" pitchFamily="18" charset="0"/>
              </a:rPr>
              <a:t>例</a:t>
            </a:r>
            <a:r>
              <a:rPr lang="en-US" altLang="zh-CN" sz="2000" b="1" dirty="0">
                <a:solidFill>
                  <a:srgbClr val="000000"/>
                </a:solidFill>
                <a:latin typeface="Times New Roman" panose="02020603050405020304" pitchFamily="18" charset="0"/>
              </a:rPr>
              <a:t>】</a:t>
            </a:r>
            <a:r>
              <a:rPr lang="zh-CN" altLang="en-US" sz="2000" b="1" dirty="0">
                <a:solidFill>
                  <a:srgbClr val="000000"/>
                </a:solidFill>
                <a:latin typeface="Times New Roman" panose="02020603050405020304" pitchFamily="18" charset="0"/>
              </a:rPr>
              <a:t>处理错误的输入 </a:t>
            </a:r>
            <a:r>
              <a:rPr lang="en-US" altLang="zh-CN" sz="2000" b="1" dirty="0">
                <a:solidFill>
                  <a:srgbClr val="000000"/>
                </a:solidFill>
                <a:latin typeface="Times New Roman" panose="02020603050405020304" pitchFamily="18" charset="0"/>
              </a:rPr>
              <a:t>id+) $</a:t>
            </a:r>
          </a:p>
          <a:p>
            <a:pPr marL="0" indent="0" eaLnBrk="1" hangingPunct="1">
              <a:lnSpc>
                <a:spcPts val="3000"/>
              </a:lnSpc>
              <a:buClrTx/>
              <a:buNone/>
            </a:pPr>
            <a:r>
              <a:rPr lang="en-US" altLang="zh-CN" sz="2000" b="1" dirty="0">
                <a:solidFill>
                  <a:srgbClr val="000000"/>
                </a:solidFill>
                <a:latin typeface="Times New Roman" panose="02020603050405020304" pitchFamily="18" charset="0"/>
              </a:rPr>
              <a:t>     </a:t>
            </a:r>
            <a:r>
              <a:rPr lang="zh-CN" altLang="en-US" sz="2000" b="1" dirty="0">
                <a:solidFill>
                  <a:srgbClr val="000000"/>
                </a:solidFill>
                <a:latin typeface="Times New Roman" panose="02020603050405020304" pitchFamily="18" charset="0"/>
              </a:rPr>
              <a:t>栈               输入          动作</a:t>
            </a:r>
            <a:endParaRPr lang="en-US" altLang="zh-CN" sz="2000" b="1" dirty="0">
              <a:solidFill>
                <a:srgbClr val="000000"/>
              </a:solidFill>
              <a:latin typeface="Times New Roman" panose="02020603050405020304" pitchFamily="18" charset="0"/>
            </a:endParaRPr>
          </a:p>
          <a:p>
            <a:pPr marL="0" indent="0" eaLnBrk="1" hangingPunct="1">
              <a:lnSpc>
                <a:spcPts val="3000"/>
              </a:lnSpc>
              <a:spcBef>
                <a:spcPts val="0"/>
              </a:spcBef>
              <a:buClrTx/>
              <a:buNone/>
            </a:pPr>
            <a:r>
              <a:rPr lang="en-US" altLang="zh-CN" sz="2000" b="1" dirty="0">
                <a:solidFill>
                  <a:srgbClr val="000000"/>
                </a:solidFill>
                <a:latin typeface="Times New Roman" panose="02020603050405020304" pitchFamily="18" charset="0"/>
              </a:rPr>
              <a:t>     0               id+)</a:t>
            </a:r>
            <a:r>
              <a:rPr lang="zh-CN" altLang="en-US" sz="2000" b="1" dirty="0">
                <a:solidFill>
                  <a:srgbClr val="000000"/>
                </a:solidFill>
                <a:latin typeface="Times New Roman" panose="02020603050405020304" pitchFamily="18" charset="0"/>
              </a:rPr>
              <a:t> </a:t>
            </a:r>
            <a:r>
              <a:rPr lang="en-US" altLang="zh-CN" sz="2000" b="1" dirty="0">
                <a:solidFill>
                  <a:srgbClr val="000000"/>
                </a:solidFill>
                <a:latin typeface="Times New Roman" panose="02020603050405020304" pitchFamily="18" charset="0"/>
              </a:rPr>
              <a:t>$</a:t>
            </a:r>
            <a:r>
              <a:rPr lang="zh-CN" altLang="en-US" sz="2000" b="1" dirty="0">
                <a:solidFill>
                  <a:srgbClr val="000000"/>
                </a:solidFill>
                <a:latin typeface="Times New Roman" panose="02020603050405020304" pitchFamily="18" charset="0"/>
              </a:rPr>
              <a:t>      </a:t>
            </a:r>
            <a:endParaRPr lang="en-US" altLang="zh-CN" sz="2000" b="1" dirty="0">
              <a:solidFill>
                <a:srgbClr val="000000"/>
              </a:solidFill>
              <a:latin typeface="Times New Roman" panose="02020603050405020304" pitchFamily="18" charset="0"/>
            </a:endParaRPr>
          </a:p>
          <a:p>
            <a:pPr marL="0" indent="0" eaLnBrk="1" hangingPunct="1">
              <a:lnSpc>
                <a:spcPts val="3000"/>
              </a:lnSpc>
              <a:spcBef>
                <a:spcPts val="0"/>
              </a:spcBef>
              <a:buClrTx/>
              <a:buNone/>
            </a:pPr>
            <a:r>
              <a:rPr lang="en-US" altLang="zh-CN" sz="2000" b="1" dirty="0">
                <a:solidFill>
                  <a:srgbClr val="000000"/>
                </a:solidFill>
                <a:latin typeface="Times New Roman" panose="02020603050405020304" pitchFamily="18" charset="0"/>
              </a:rPr>
              <a:t>     03                  +)$</a:t>
            </a:r>
          </a:p>
          <a:p>
            <a:pPr marL="0" indent="0" eaLnBrk="1" hangingPunct="1">
              <a:lnSpc>
                <a:spcPts val="3000"/>
              </a:lnSpc>
              <a:spcBef>
                <a:spcPts val="0"/>
              </a:spcBef>
              <a:buClrTx/>
              <a:buNone/>
            </a:pPr>
            <a:r>
              <a:rPr lang="en-US" altLang="zh-CN" sz="2000" b="1" dirty="0">
                <a:solidFill>
                  <a:srgbClr val="000000"/>
                </a:solidFill>
                <a:latin typeface="Times New Roman" panose="02020603050405020304" pitchFamily="18" charset="0"/>
              </a:rPr>
              <a:t>     01                  +)$</a:t>
            </a:r>
          </a:p>
          <a:p>
            <a:pPr marL="0" indent="0" eaLnBrk="1" hangingPunct="1">
              <a:lnSpc>
                <a:spcPts val="3000"/>
              </a:lnSpc>
              <a:spcBef>
                <a:spcPts val="0"/>
              </a:spcBef>
              <a:buClrTx/>
              <a:buNone/>
            </a:pPr>
            <a:r>
              <a:rPr lang="en-US" altLang="zh-CN" sz="2000" b="1" dirty="0">
                <a:solidFill>
                  <a:srgbClr val="000000"/>
                </a:solidFill>
                <a:latin typeface="Times New Roman" panose="02020603050405020304" pitchFamily="18" charset="0"/>
              </a:rPr>
              <a:t>     014                   )$  e2</a:t>
            </a:r>
            <a:r>
              <a:rPr lang="zh-CN" altLang="en-US" sz="1800" b="1" dirty="0">
                <a:solidFill>
                  <a:srgbClr val="000000"/>
                </a:solidFill>
                <a:latin typeface="Times New Roman" panose="02020603050405020304" pitchFamily="18" charset="0"/>
              </a:rPr>
              <a:t>不匹配的右括号</a:t>
            </a:r>
            <a:endParaRPr lang="en-US" altLang="zh-CN" sz="2000" b="1" dirty="0">
              <a:solidFill>
                <a:srgbClr val="000000"/>
              </a:solidFill>
              <a:latin typeface="Times New Roman" panose="02020603050405020304" pitchFamily="18" charset="0"/>
            </a:endParaRPr>
          </a:p>
          <a:p>
            <a:pPr marL="0" indent="0" eaLnBrk="1" hangingPunct="1">
              <a:lnSpc>
                <a:spcPts val="3000"/>
              </a:lnSpc>
              <a:spcBef>
                <a:spcPts val="0"/>
              </a:spcBef>
              <a:buClrTx/>
              <a:buNone/>
            </a:pPr>
            <a:r>
              <a:rPr lang="en-US" altLang="zh-CN" sz="2000" b="1" dirty="0">
                <a:solidFill>
                  <a:srgbClr val="000000"/>
                </a:solidFill>
                <a:latin typeface="Times New Roman" panose="02020603050405020304" pitchFamily="18" charset="0"/>
              </a:rPr>
              <a:t>     014                    $  e1</a:t>
            </a:r>
            <a:r>
              <a:rPr lang="zh-CN" altLang="en-US" sz="2000" b="1" dirty="0">
                <a:solidFill>
                  <a:srgbClr val="000000"/>
                </a:solidFill>
                <a:latin typeface="Times New Roman" panose="02020603050405020304" pitchFamily="18" charset="0"/>
              </a:rPr>
              <a:t> </a:t>
            </a:r>
            <a:r>
              <a:rPr lang="zh-CN" altLang="en-US" sz="1800" b="1" dirty="0">
                <a:solidFill>
                  <a:srgbClr val="000000"/>
                </a:solidFill>
                <a:latin typeface="Times New Roman" panose="02020603050405020304" pitchFamily="18" charset="0"/>
              </a:rPr>
              <a:t>缺少运算分量</a:t>
            </a:r>
            <a:endParaRPr lang="en-US" altLang="zh-CN" sz="2000" b="1" dirty="0">
              <a:solidFill>
                <a:srgbClr val="000000"/>
              </a:solidFill>
              <a:latin typeface="Times New Roman" panose="02020603050405020304" pitchFamily="18" charset="0"/>
            </a:endParaRPr>
          </a:p>
          <a:p>
            <a:pPr marL="0" indent="0" eaLnBrk="1" hangingPunct="1">
              <a:lnSpc>
                <a:spcPts val="3000"/>
              </a:lnSpc>
              <a:spcBef>
                <a:spcPts val="0"/>
              </a:spcBef>
              <a:buClrTx/>
              <a:buNone/>
            </a:pPr>
            <a:r>
              <a:rPr lang="en-US" altLang="zh-CN" sz="2000" b="1" dirty="0">
                <a:solidFill>
                  <a:srgbClr val="000000"/>
                </a:solidFill>
                <a:latin typeface="Times New Roman" panose="02020603050405020304" pitchFamily="18" charset="0"/>
              </a:rPr>
              <a:t>     0143                  $    </a:t>
            </a:r>
            <a:r>
              <a:rPr lang="zh-CN" altLang="en-US" sz="1800" b="1" dirty="0">
                <a:solidFill>
                  <a:srgbClr val="000000"/>
                </a:solidFill>
                <a:latin typeface="Times New Roman" panose="02020603050405020304" pitchFamily="18" charset="0"/>
              </a:rPr>
              <a:t>状态</a:t>
            </a:r>
            <a:r>
              <a:rPr lang="en-US" altLang="zh-CN" sz="1800" b="1" dirty="0">
                <a:solidFill>
                  <a:srgbClr val="000000"/>
                </a:solidFill>
                <a:latin typeface="Times New Roman" panose="02020603050405020304" pitchFamily="18" charset="0"/>
              </a:rPr>
              <a:t>3</a:t>
            </a:r>
            <a:r>
              <a:rPr lang="zh-CN" altLang="en-US" sz="1800" b="1" dirty="0">
                <a:solidFill>
                  <a:srgbClr val="000000"/>
                </a:solidFill>
                <a:latin typeface="Times New Roman" panose="02020603050405020304" pitchFamily="18" charset="0"/>
              </a:rPr>
              <a:t>入栈</a:t>
            </a:r>
            <a:endParaRPr lang="en-US" altLang="zh-CN" sz="2000" b="1" dirty="0">
              <a:solidFill>
                <a:srgbClr val="000000"/>
              </a:solidFill>
              <a:latin typeface="Times New Roman" panose="02020603050405020304" pitchFamily="18" charset="0"/>
            </a:endParaRPr>
          </a:p>
          <a:p>
            <a:pPr marL="0" indent="0" eaLnBrk="1" hangingPunct="1">
              <a:lnSpc>
                <a:spcPts val="3000"/>
              </a:lnSpc>
              <a:spcBef>
                <a:spcPts val="0"/>
              </a:spcBef>
              <a:buClrTx/>
              <a:buNone/>
            </a:pPr>
            <a:r>
              <a:rPr lang="en-US" altLang="zh-CN" sz="2000" b="1" dirty="0">
                <a:solidFill>
                  <a:srgbClr val="000000"/>
                </a:solidFill>
                <a:latin typeface="Times New Roman" panose="02020603050405020304" pitchFamily="18" charset="0"/>
              </a:rPr>
              <a:t>     0147                  $</a:t>
            </a:r>
          </a:p>
          <a:p>
            <a:pPr marL="0" indent="0" eaLnBrk="1" hangingPunct="1">
              <a:lnSpc>
                <a:spcPts val="3000"/>
              </a:lnSpc>
              <a:spcBef>
                <a:spcPts val="0"/>
              </a:spcBef>
              <a:buClrTx/>
              <a:buNone/>
            </a:pPr>
            <a:r>
              <a:rPr lang="en-US" altLang="zh-CN" sz="2000" b="1" dirty="0">
                <a:solidFill>
                  <a:srgbClr val="000000"/>
                </a:solidFill>
                <a:latin typeface="Times New Roman" panose="02020603050405020304" pitchFamily="18" charset="0"/>
              </a:rPr>
              <a:t>     01                      $       acc</a:t>
            </a:r>
          </a:p>
        </p:txBody>
      </p:sp>
      <p:sp>
        <p:nvSpPr>
          <p:cNvPr id="2" name="灯片编号占位符 1">
            <a:extLst>
              <a:ext uri="{FF2B5EF4-FFF2-40B4-BE49-F238E27FC236}">
                <a16:creationId xmlns:a16="http://schemas.microsoft.com/office/drawing/2014/main" id="{765BAF8E-C62E-4307-A5E1-9D69CA7C6253}"/>
              </a:ext>
            </a:extLst>
          </p:cNvPr>
          <p:cNvSpPr>
            <a:spLocks noGrp="1"/>
          </p:cNvSpPr>
          <p:nvPr>
            <p:ph type="sldNum" sz="quarter" idx="12"/>
          </p:nvPr>
        </p:nvSpPr>
        <p:spPr/>
        <p:txBody>
          <a:bodyPr/>
          <a:lstStyle/>
          <a:p>
            <a:pPr>
              <a:defRPr/>
            </a:pPr>
            <a:fld id="{76D20AB1-C80E-44EB-B890-88EEF3B3DC08}" type="slidenum">
              <a:rPr lang="zh-CN" altLang="en-US" smtClean="0"/>
              <a:pPr>
                <a:defRPr/>
              </a:pPr>
              <a:t>48</a:t>
            </a:fld>
            <a:endParaRPr lang="en-US" altLang="zh-CN"/>
          </a:p>
        </p:txBody>
      </p:sp>
      <p:sp>
        <p:nvSpPr>
          <p:cNvPr id="3" name="矩形 2">
            <a:extLst>
              <a:ext uri="{FF2B5EF4-FFF2-40B4-BE49-F238E27FC236}">
                <a16:creationId xmlns:a16="http://schemas.microsoft.com/office/drawing/2014/main" id="{89E1EFE5-D623-4C75-8840-3DCB980E3AFE}"/>
              </a:ext>
            </a:extLst>
          </p:cNvPr>
          <p:cNvSpPr/>
          <p:nvPr/>
        </p:nvSpPr>
        <p:spPr>
          <a:xfrm>
            <a:off x="395536" y="4774168"/>
            <a:ext cx="7056784" cy="369332"/>
          </a:xfrm>
          <a:prstGeom prst="rect">
            <a:avLst/>
          </a:prstGeom>
        </p:spPr>
        <p:txBody>
          <a:bodyPr wrap="square">
            <a:spAutoFit/>
          </a:bodyPr>
          <a:lstStyle/>
          <a:p>
            <a:pPr marL="285750" indent="-285750">
              <a:buFont typeface="Wingdings" panose="05000000000000000000" pitchFamily="2" charset="2"/>
              <a:buChar char="Ø"/>
            </a:pPr>
            <a:r>
              <a:rPr lang="en-US" altLang="zh-CN" dirty="0"/>
              <a:t>3</a:t>
            </a:r>
            <a:r>
              <a:rPr lang="zh-CN" altLang="en-US" dirty="0"/>
              <a:t>、</a:t>
            </a:r>
            <a:r>
              <a:rPr lang="en-US" altLang="zh-CN" dirty="0"/>
              <a:t>7</a:t>
            </a:r>
            <a:r>
              <a:rPr lang="zh-CN" altLang="en-US" dirty="0"/>
              <a:t>、</a:t>
            </a:r>
            <a:r>
              <a:rPr lang="en-US" altLang="zh-CN" dirty="0"/>
              <a:t>8</a:t>
            </a:r>
            <a:r>
              <a:rPr lang="zh-CN" altLang="en-US" dirty="0"/>
              <a:t>、</a:t>
            </a:r>
            <a:r>
              <a:rPr lang="en-US" altLang="zh-CN" dirty="0"/>
              <a:t>9</a:t>
            </a:r>
            <a:r>
              <a:rPr lang="zh-CN" altLang="en-US" dirty="0"/>
              <a:t>行，</a:t>
            </a:r>
            <a:r>
              <a:rPr lang="en-US" altLang="zh-CN" dirty="0"/>
              <a:t>id </a:t>
            </a:r>
            <a:r>
              <a:rPr lang="zh-CN" altLang="en-US" dirty="0"/>
              <a:t>和 </a:t>
            </a:r>
            <a:r>
              <a:rPr lang="en-US" altLang="zh-CN" dirty="0"/>
              <a:t>( </a:t>
            </a:r>
            <a:r>
              <a:rPr lang="zh-CN" altLang="en-US" dirty="0"/>
              <a:t>列，被替换为相应状态中的归约动作</a:t>
            </a:r>
          </a:p>
        </p:txBody>
      </p:sp>
    </p:spTree>
    <p:extLst>
      <p:ext uri="{BB962C8B-B14F-4D97-AF65-F5344CB8AC3E}">
        <p14:creationId xmlns:p14="http://schemas.microsoft.com/office/powerpoint/2010/main" val="419062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8420">
                                            <p:txEl>
                                              <p:pRg st="0" end="0"/>
                                            </p:txEl>
                                          </p:spTgt>
                                        </p:tgtEl>
                                        <p:attrNameLst>
                                          <p:attrName>style.visibility</p:attrName>
                                        </p:attrNameLst>
                                      </p:cBhvr>
                                      <p:to>
                                        <p:strVal val="visible"/>
                                      </p:to>
                                    </p:set>
                                    <p:animEffect transition="in" filter="wipe(up)">
                                      <p:cBhvr>
                                        <p:cTn id="7" dur="500"/>
                                        <p:tgtEl>
                                          <p:spTgt spid="984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8420">
                                            <p:txEl>
                                              <p:pRg st="1" end="1"/>
                                            </p:txEl>
                                          </p:spTgt>
                                        </p:tgtEl>
                                        <p:attrNameLst>
                                          <p:attrName>style.visibility</p:attrName>
                                        </p:attrNameLst>
                                      </p:cBhvr>
                                      <p:to>
                                        <p:strVal val="visible"/>
                                      </p:to>
                                    </p:set>
                                    <p:animEffect transition="in" filter="wipe(up)">
                                      <p:cBhvr>
                                        <p:cTn id="12" dur="500"/>
                                        <p:tgtEl>
                                          <p:spTgt spid="984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8420">
                                            <p:txEl>
                                              <p:pRg st="2" end="2"/>
                                            </p:txEl>
                                          </p:spTgt>
                                        </p:tgtEl>
                                        <p:attrNameLst>
                                          <p:attrName>style.visibility</p:attrName>
                                        </p:attrNameLst>
                                      </p:cBhvr>
                                      <p:to>
                                        <p:strVal val="visible"/>
                                      </p:to>
                                    </p:set>
                                    <p:animEffect transition="in" filter="wipe(up)">
                                      <p:cBhvr>
                                        <p:cTn id="17" dur="500"/>
                                        <p:tgtEl>
                                          <p:spTgt spid="984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8420">
                                            <p:txEl>
                                              <p:pRg st="3" end="3"/>
                                            </p:txEl>
                                          </p:spTgt>
                                        </p:tgtEl>
                                        <p:attrNameLst>
                                          <p:attrName>style.visibility</p:attrName>
                                        </p:attrNameLst>
                                      </p:cBhvr>
                                      <p:to>
                                        <p:strVal val="visible"/>
                                      </p:to>
                                    </p:set>
                                    <p:animEffect transition="in" filter="wipe(up)">
                                      <p:cBhvr>
                                        <p:cTn id="22" dur="500"/>
                                        <p:tgtEl>
                                          <p:spTgt spid="984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8420">
                                            <p:txEl>
                                              <p:pRg st="4" end="4"/>
                                            </p:txEl>
                                          </p:spTgt>
                                        </p:tgtEl>
                                        <p:attrNameLst>
                                          <p:attrName>style.visibility</p:attrName>
                                        </p:attrNameLst>
                                      </p:cBhvr>
                                      <p:to>
                                        <p:strVal val="visible"/>
                                      </p:to>
                                    </p:set>
                                    <p:animEffect transition="in" filter="wipe(up)">
                                      <p:cBhvr>
                                        <p:cTn id="27" dur="500"/>
                                        <p:tgtEl>
                                          <p:spTgt spid="984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8420">
                                            <p:txEl>
                                              <p:pRg st="5" end="5"/>
                                            </p:txEl>
                                          </p:spTgt>
                                        </p:tgtEl>
                                        <p:attrNameLst>
                                          <p:attrName>style.visibility</p:attrName>
                                        </p:attrNameLst>
                                      </p:cBhvr>
                                      <p:to>
                                        <p:strVal val="visible"/>
                                      </p:to>
                                    </p:set>
                                    <p:animEffect transition="in" filter="wipe(up)">
                                      <p:cBhvr>
                                        <p:cTn id="32" dur="500"/>
                                        <p:tgtEl>
                                          <p:spTgt spid="9842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8420">
                                            <p:txEl>
                                              <p:pRg st="6" end="6"/>
                                            </p:txEl>
                                          </p:spTgt>
                                        </p:tgtEl>
                                        <p:attrNameLst>
                                          <p:attrName>style.visibility</p:attrName>
                                        </p:attrNameLst>
                                      </p:cBhvr>
                                      <p:to>
                                        <p:strVal val="visible"/>
                                      </p:to>
                                    </p:set>
                                    <p:animEffect transition="in" filter="wipe(up)">
                                      <p:cBhvr>
                                        <p:cTn id="37" dur="500"/>
                                        <p:tgtEl>
                                          <p:spTgt spid="9842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98420">
                                            <p:txEl>
                                              <p:pRg st="7" end="7"/>
                                            </p:txEl>
                                          </p:spTgt>
                                        </p:tgtEl>
                                        <p:attrNameLst>
                                          <p:attrName>style.visibility</p:attrName>
                                        </p:attrNameLst>
                                      </p:cBhvr>
                                      <p:to>
                                        <p:strVal val="visible"/>
                                      </p:to>
                                    </p:set>
                                    <p:animEffect transition="in" filter="wipe(up)">
                                      <p:cBhvr>
                                        <p:cTn id="42" dur="500"/>
                                        <p:tgtEl>
                                          <p:spTgt spid="9842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98420">
                                            <p:txEl>
                                              <p:pRg st="8" end="8"/>
                                            </p:txEl>
                                          </p:spTgt>
                                        </p:tgtEl>
                                        <p:attrNameLst>
                                          <p:attrName>style.visibility</p:attrName>
                                        </p:attrNameLst>
                                      </p:cBhvr>
                                      <p:to>
                                        <p:strVal val="visible"/>
                                      </p:to>
                                    </p:set>
                                    <p:animEffect transition="in" filter="wipe(up)">
                                      <p:cBhvr>
                                        <p:cTn id="47" dur="500"/>
                                        <p:tgtEl>
                                          <p:spTgt spid="9842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8420">
                                            <p:txEl>
                                              <p:pRg st="9" end="9"/>
                                            </p:txEl>
                                          </p:spTgt>
                                        </p:tgtEl>
                                        <p:attrNameLst>
                                          <p:attrName>style.visibility</p:attrName>
                                        </p:attrNameLst>
                                      </p:cBhvr>
                                      <p:to>
                                        <p:strVal val="visible"/>
                                      </p:to>
                                    </p:set>
                                    <p:animEffect transition="in" filter="wipe(up)">
                                      <p:cBhvr>
                                        <p:cTn id="52" dur="500"/>
                                        <p:tgtEl>
                                          <p:spTgt spid="9842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2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CD88395-F917-4472-A3F0-C8C6B80C20B6}"/>
              </a:ext>
            </a:extLst>
          </p:cNvPr>
          <p:cNvSpPr txBox="1">
            <a:spLocks noChangeArrowheads="1"/>
          </p:cNvSpPr>
          <p:nvPr/>
        </p:nvSpPr>
        <p:spPr bwMode="auto">
          <a:xfrm>
            <a:off x="755650" y="268288"/>
            <a:ext cx="7931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000" b="1" kern="1200" baseline="0">
                <a:solidFill>
                  <a:schemeClr val="tx1"/>
                </a:solidFill>
                <a:latin typeface="Times New Roman" panose="02020603050405020304" pitchFamily="18" charset="0"/>
                <a:ea typeface="黑体" panose="02010609060101010101" pitchFamily="49" charset="-122"/>
                <a:cs typeface="+mj-cs"/>
              </a:defRPr>
            </a:lvl1pPr>
            <a:lvl2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2pPr>
            <a:lvl3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3pPr>
            <a:lvl4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4pPr>
            <a:lvl5pPr algn="l" rtl="0" eaLnBrk="0" fontAlgn="base" hangingPunct="0">
              <a:spcBef>
                <a:spcPct val="0"/>
              </a:spcBef>
              <a:spcAft>
                <a:spcPct val="0"/>
              </a:spcAft>
              <a:defRPr sz="4000">
                <a:solidFill>
                  <a:srgbClr val="FFFFFF"/>
                </a:solidFill>
                <a:latin typeface="Candara" panose="020E0502030303020204" pitchFamily="34" charset="0"/>
                <a:ea typeface="黑体" panose="02010609060101010101" pitchFamily="49"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latin typeface="微软雅黑" panose="020B0503020204020204" pitchFamily="34" charset="-122"/>
                <a:ea typeface="微软雅黑" panose="020B0503020204020204" pitchFamily="34" charset="-122"/>
              </a:rPr>
              <a:t>错误产生式</a:t>
            </a:r>
            <a:endParaRPr lang="en-US" altLang="zh-CN" dirty="0">
              <a:latin typeface="微软雅黑" panose="020B0503020204020204" pitchFamily="34" charset="-122"/>
              <a:ea typeface="微软雅黑" panose="020B0503020204020204" pitchFamily="34" charset="-122"/>
            </a:endParaRPr>
          </a:p>
        </p:txBody>
      </p:sp>
      <p:sp>
        <p:nvSpPr>
          <p:cNvPr id="2" name="内容占位符 1">
            <a:extLst>
              <a:ext uri="{FF2B5EF4-FFF2-40B4-BE49-F238E27FC236}">
                <a16:creationId xmlns:a16="http://schemas.microsoft.com/office/drawing/2014/main" id="{CEF2814F-4D35-4516-B711-D3E7D1790AD0}"/>
              </a:ext>
            </a:extLst>
          </p:cNvPr>
          <p:cNvSpPr>
            <a:spLocks noGrp="1"/>
          </p:cNvSpPr>
          <p:nvPr>
            <p:ph idx="1"/>
          </p:nvPr>
        </p:nvSpPr>
        <p:spPr>
          <a:xfrm>
            <a:off x="755576" y="915566"/>
            <a:ext cx="7632848" cy="3744416"/>
          </a:xfrm>
        </p:spPr>
        <p:txBody>
          <a:bodyPr/>
          <a:lstStyle/>
          <a:p>
            <a:r>
              <a:rPr lang="zh-CN" altLang="en-US" sz="2800" b="1" dirty="0"/>
              <a:t>错误产生式 </a:t>
            </a:r>
            <a:r>
              <a:rPr lang="en-US" altLang="zh-CN" sz="2800" b="1" dirty="0"/>
              <a:t>( </a:t>
            </a:r>
            <a:r>
              <a:rPr lang="en-US" altLang="zh-CN" sz="2800" b="1" dirty="0" err="1"/>
              <a:t>Yacc</a:t>
            </a:r>
            <a:r>
              <a:rPr lang="en-US" altLang="zh-CN" sz="2800" b="1" dirty="0"/>
              <a:t>, Bison, P175 )</a:t>
            </a:r>
          </a:p>
          <a:p>
            <a:pPr lvl="1"/>
            <a:r>
              <a:rPr lang="zh-CN" altLang="en-US" sz="2400" b="1" dirty="0"/>
              <a:t>通过预测可能遇到的常见错误，在文法中加入特殊的错误产生式。</a:t>
            </a:r>
            <a:endParaRPr lang="en-US" altLang="zh-CN" sz="2400" b="1" dirty="0"/>
          </a:p>
          <a:p>
            <a:pPr lvl="2"/>
            <a:r>
              <a:rPr lang="en-US" altLang="zh-CN" sz="2200" b="1" dirty="0"/>
              <a:t>error  RP  //</a:t>
            </a:r>
            <a:r>
              <a:rPr lang="zh-CN" altLang="en-US" sz="2200" b="1" dirty="0"/>
              <a:t>表示右括号不匹配</a:t>
            </a:r>
            <a:endParaRPr lang="en-US" altLang="zh-CN" sz="2200" b="1" dirty="0"/>
          </a:p>
          <a:p>
            <a:pPr lvl="2"/>
            <a:r>
              <a:rPr lang="en-US" altLang="zh-CN" sz="2200" b="1" dirty="0"/>
              <a:t>error SEMI//</a:t>
            </a:r>
            <a:r>
              <a:rPr lang="zh-CN" altLang="en-US" sz="2200" b="1" dirty="0"/>
              <a:t>表示语句错误。</a:t>
            </a:r>
            <a:endParaRPr lang="en-US" altLang="zh-CN" sz="2200" b="1" dirty="0"/>
          </a:p>
          <a:p>
            <a:pPr lvl="1"/>
            <a:r>
              <a:rPr lang="zh-CN" altLang="en-US" sz="2400" b="1" dirty="0"/>
              <a:t>为包含错误产生式的文法构造分析表和分析器</a:t>
            </a:r>
            <a:endParaRPr lang="en-US" altLang="zh-CN" sz="2400" b="1" dirty="0"/>
          </a:p>
          <a:p>
            <a:pPr lvl="1"/>
            <a:r>
              <a:rPr lang="zh-CN" altLang="en-US" sz="2400" b="1" dirty="0"/>
              <a:t>分析中如使用了错误产生式归约，即发现了此错误产生式代表的错误类型</a:t>
            </a:r>
            <a:endParaRPr lang="en-US" altLang="zh-CN" sz="2400" b="1" dirty="0"/>
          </a:p>
          <a:p>
            <a:pPr lvl="1"/>
            <a:r>
              <a:rPr lang="zh-CN" altLang="en-US" sz="2400" b="1" dirty="0"/>
              <a:t>据此生成准确的错误诊断信息</a:t>
            </a:r>
            <a:endParaRPr lang="en-US" altLang="zh-CN" sz="2400" b="1" dirty="0"/>
          </a:p>
        </p:txBody>
      </p:sp>
      <p:sp>
        <p:nvSpPr>
          <p:cNvPr id="4" name="灯片编号占位符 3">
            <a:extLst>
              <a:ext uri="{FF2B5EF4-FFF2-40B4-BE49-F238E27FC236}">
                <a16:creationId xmlns:a16="http://schemas.microsoft.com/office/drawing/2014/main" id="{D0E64B60-9762-4C28-BDC9-3D6237E15631}"/>
              </a:ext>
            </a:extLst>
          </p:cNvPr>
          <p:cNvSpPr>
            <a:spLocks noGrp="1"/>
          </p:cNvSpPr>
          <p:nvPr>
            <p:ph type="sldNum" sz="quarter" idx="12"/>
          </p:nvPr>
        </p:nvSpPr>
        <p:spPr/>
        <p:txBody>
          <a:bodyPr/>
          <a:lstStyle/>
          <a:p>
            <a:pPr>
              <a:defRPr/>
            </a:pPr>
            <a:fld id="{EA567855-7F13-4FC5-AD61-2B82F6443E16}" type="slidenum">
              <a:rPr lang="zh-CN" altLang="en-US" smtClean="0"/>
              <a:pPr>
                <a:defRPr/>
              </a:pPr>
              <a:t>49</a:t>
            </a:fld>
            <a:endParaRPr lang="en-US" altLang="zh-CN"/>
          </a:p>
        </p:txBody>
      </p:sp>
    </p:spTree>
    <p:extLst>
      <p:ext uri="{BB962C8B-B14F-4D97-AF65-F5344CB8AC3E}">
        <p14:creationId xmlns:p14="http://schemas.microsoft.com/office/powerpoint/2010/main" val="124454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noChangeArrowheads="1"/>
          </p:cNvSpPr>
          <p:nvPr>
            <p:ph type="title"/>
          </p:nvPr>
        </p:nvSpPr>
        <p:spPr>
          <a:xfrm>
            <a:off x="755650" y="268288"/>
            <a:ext cx="7931150" cy="358775"/>
          </a:xfrm>
        </p:spPr>
        <p:txBody>
          <a:bodyPr/>
          <a:lstStyle/>
          <a:p>
            <a:pPr eaLnBrk="1" hangingPunct="1"/>
            <a:r>
              <a:rPr lang="zh-CN" altLang="en-US" sz="3000">
                <a:solidFill>
                  <a:schemeClr val="tx1"/>
                </a:solidFill>
                <a:latin typeface="微软雅黑" panose="020B0503020204020204" pitchFamily="34" charset="-122"/>
                <a:ea typeface="微软雅黑" panose="020B0503020204020204" pitchFamily="34" charset="-122"/>
              </a:rPr>
              <a:t>例</a:t>
            </a:r>
          </a:p>
        </p:txBody>
      </p:sp>
      <p:sp>
        <p:nvSpPr>
          <p:cNvPr id="7" name="矩形 6"/>
          <p:cNvSpPr>
            <a:spLocks noChangeArrowheads="1"/>
          </p:cNvSpPr>
          <p:nvPr/>
        </p:nvSpPr>
        <p:spPr bwMode="auto">
          <a:xfrm>
            <a:off x="3838227" y="244244"/>
            <a:ext cx="2425700" cy="923925"/>
          </a:xfrm>
          <a:prstGeom prst="rect">
            <a:avLst/>
          </a:prstGeom>
          <a:solidFill>
            <a:schemeClr val="accent2">
              <a:lumMod val="20000"/>
              <a:lumOff val="80000"/>
            </a:schemeClr>
          </a:solidFill>
          <a:ln w="12700">
            <a:solidFill>
              <a:schemeClr val="tx1"/>
            </a:solidFill>
            <a:miter lim="800000"/>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b="1" i="1" dirty="0">
                <a:solidFill>
                  <a:srgbClr val="FF0000"/>
                </a:solidFill>
                <a:latin typeface="Times New Roman" panose="02020603050405020304" pitchFamily="18" charset="0"/>
              </a:rPr>
              <a:t>FOLLOW</a:t>
            </a:r>
            <a:r>
              <a:rPr lang="en-US" altLang="zh-CN" b="1" dirty="0">
                <a:solidFill>
                  <a:srgbClr val="FF0000"/>
                </a:solidFill>
                <a:latin typeface="Times New Roman" panose="02020603050405020304" pitchFamily="18" charset="0"/>
              </a:rPr>
              <a:t>( </a:t>
            </a:r>
            <a:r>
              <a:rPr lang="en-US" altLang="zh-CN" b="1" i="1" dirty="0">
                <a:solidFill>
                  <a:srgbClr val="FF0000"/>
                </a:solidFill>
                <a:latin typeface="Times New Roman" panose="02020603050405020304" pitchFamily="18" charset="0"/>
              </a:rPr>
              <a:t>S′ </a:t>
            </a:r>
            <a:r>
              <a:rPr lang="en-US" altLang="zh-CN" b="1" dirty="0">
                <a:solidFill>
                  <a:srgbClr val="FF0000"/>
                </a:solidFill>
                <a:latin typeface="Times New Roman" panose="02020603050405020304" pitchFamily="18" charset="0"/>
              </a:rPr>
              <a:t>)={ </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a:solidFill>
                  <a:srgbClr val="FF0000"/>
                </a:solidFill>
                <a:latin typeface="Times New Roman" panose="02020603050405020304" pitchFamily="18" charset="0"/>
              </a:rPr>
              <a:t> }</a:t>
            </a:r>
          </a:p>
          <a:p>
            <a:pPr eaLnBrk="1" hangingPunct="1">
              <a:defRPr/>
            </a:pPr>
            <a:r>
              <a:rPr lang="en-US" altLang="zh-CN" b="1" i="1" dirty="0">
                <a:solidFill>
                  <a:srgbClr val="FF0000"/>
                </a:solidFill>
                <a:latin typeface="Times New Roman" panose="02020603050405020304" pitchFamily="18" charset="0"/>
              </a:rPr>
              <a:t>FOLLOW</a:t>
            </a:r>
            <a:r>
              <a:rPr lang="en-US" altLang="zh-CN" b="1" dirty="0">
                <a:solidFill>
                  <a:srgbClr val="FF0000"/>
                </a:solidFill>
                <a:latin typeface="Times New Roman" panose="02020603050405020304" pitchFamily="18" charset="0"/>
              </a:rPr>
              <a:t>( </a:t>
            </a:r>
            <a:r>
              <a:rPr lang="en-US" altLang="zh-CN" b="1" i="1" dirty="0">
                <a:solidFill>
                  <a:srgbClr val="FF0000"/>
                </a:solidFill>
                <a:latin typeface="Times New Roman" panose="02020603050405020304" pitchFamily="18" charset="0"/>
              </a:rPr>
              <a:t>T </a:t>
            </a:r>
            <a:r>
              <a:rPr lang="en-US" altLang="zh-CN" b="1" dirty="0">
                <a:solidFill>
                  <a:srgbClr val="FF0000"/>
                </a:solidFill>
                <a:latin typeface="Times New Roman" panose="02020603050405020304" pitchFamily="18" charset="0"/>
              </a:rPr>
              <a:t>)={ </a:t>
            </a:r>
            <a:r>
              <a:rPr lang="en-US" altLang="zh-CN" b="1" dirty="0">
                <a:solidFill>
                  <a:srgbClr val="FF0000"/>
                </a:solidFill>
                <a:latin typeface="华文楷体" panose="02010600040101010101" pitchFamily="2" charset="-122"/>
                <a:ea typeface="华文楷体" panose="02010600040101010101" pitchFamily="2" charset="-122"/>
              </a:rPr>
              <a:t>$</a:t>
            </a:r>
            <a:r>
              <a:rPr lang="en-US" altLang="zh-CN" b="1" dirty="0">
                <a:solidFill>
                  <a:srgbClr val="FF0000"/>
                </a:solidFill>
                <a:latin typeface="Times New Roman" panose="02020603050405020304" pitchFamily="18" charset="0"/>
              </a:rPr>
              <a:t>, </a:t>
            </a:r>
            <a:r>
              <a:rPr lang="en-US" altLang="zh-CN" b="1" i="1" dirty="0">
                <a:solidFill>
                  <a:srgbClr val="FF0000"/>
                </a:solidFill>
                <a:latin typeface="Times New Roman" panose="02020603050405020304" pitchFamily="18" charset="0"/>
              </a:rPr>
              <a:t>b </a:t>
            </a:r>
            <a:r>
              <a:rPr lang="en-US" altLang="zh-CN" b="1" dirty="0">
                <a:solidFill>
                  <a:srgbClr val="FF0000"/>
                </a:solidFill>
                <a:latin typeface="Times New Roman" panose="02020603050405020304" pitchFamily="18" charset="0"/>
              </a:rPr>
              <a:t>} </a:t>
            </a:r>
            <a:br>
              <a:rPr lang="en-US" altLang="zh-CN" b="1" dirty="0">
                <a:solidFill>
                  <a:srgbClr val="FF0000"/>
                </a:solidFill>
                <a:latin typeface="Times New Roman" panose="02020603050405020304" pitchFamily="18" charset="0"/>
              </a:rPr>
            </a:br>
            <a:r>
              <a:rPr lang="en-US" altLang="zh-CN" b="1" i="1" dirty="0">
                <a:solidFill>
                  <a:srgbClr val="FF0000"/>
                </a:solidFill>
                <a:latin typeface="Times New Roman" panose="02020603050405020304" pitchFamily="18" charset="0"/>
              </a:rPr>
              <a:t>FOLLOW</a:t>
            </a:r>
            <a:r>
              <a:rPr lang="en-US" altLang="zh-CN" b="1" dirty="0">
                <a:solidFill>
                  <a:srgbClr val="FF0000"/>
                </a:solidFill>
                <a:latin typeface="Times New Roman" panose="02020603050405020304" pitchFamily="18" charset="0"/>
              </a:rPr>
              <a:t>( </a:t>
            </a:r>
            <a:r>
              <a:rPr lang="en-US" altLang="zh-CN" b="1" i="1" dirty="0">
                <a:solidFill>
                  <a:srgbClr val="FF0000"/>
                </a:solidFill>
                <a:latin typeface="Times New Roman" panose="02020603050405020304" pitchFamily="18" charset="0"/>
              </a:rPr>
              <a:t>B </a:t>
            </a:r>
            <a:r>
              <a:rPr lang="en-US" altLang="zh-CN" b="1" dirty="0">
                <a:solidFill>
                  <a:srgbClr val="FF0000"/>
                </a:solidFill>
                <a:latin typeface="Times New Roman" panose="02020603050405020304" pitchFamily="18" charset="0"/>
              </a:rPr>
              <a:t>)={ </a:t>
            </a:r>
            <a:r>
              <a:rPr lang="en-US" altLang="zh-CN" b="1" i="1" dirty="0">
                <a:solidFill>
                  <a:srgbClr val="FF0000"/>
                </a:solidFill>
                <a:latin typeface="Times New Roman" panose="02020603050405020304" pitchFamily="18" charset="0"/>
              </a:rPr>
              <a:t>d </a:t>
            </a:r>
            <a:r>
              <a:rPr lang="en-US" altLang="zh-CN" b="1" dirty="0">
                <a:solidFill>
                  <a:srgbClr val="FF0000"/>
                </a:solidFill>
                <a:latin typeface="Times New Roman" panose="02020603050405020304" pitchFamily="18" charset="0"/>
              </a:rPr>
              <a:t>} </a:t>
            </a:r>
            <a:endParaRPr lang="zh-CN" altLang="en-US" b="1" dirty="0">
              <a:solidFill>
                <a:srgbClr val="FF0000"/>
              </a:solidFill>
              <a:latin typeface="Times New Roman" panose="02020603050405020304" pitchFamily="18" charset="0"/>
            </a:endParaRPr>
          </a:p>
        </p:txBody>
      </p:sp>
      <p:sp>
        <p:nvSpPr>
          <p:cNvPr id="12293" name="矩形 7"/>
          <p:cNvSpPr>
            <a:spLocks noChangeArrowheads="1"/>
          </p:cNvSpPr>
          <p:nvPr/>
        </p:nvSpPr>
        <p:spPr bwMode="auto">
          <a:xfrm>
            <a:off x="2071688" y="214313"/>
            <a:ext cx="1441450" cy="1754187"/>
          </a:xfrm>
          <a:prstGeom prst="rect">
            <a:avLst/>
          </a:prstGeom>
          <a:solidFill>
            <a:schemeClr val="accent5">
              <a:lumMod val="60000"/>
              <a:lumOff val="40000"/>
            </a:schemeClr>
          </a:solidFill>
          <a:ln w="12700">
            <a:solidFill>
              <a:schemeClr val="tx1"/>
            </a:solidFill>
            <a:miter lim="800000"/>
          </a:ln>
        </p:spPr>
        <p:txBody>
          <a:bodyPr>
            <a:spAutoFit/>
          </a:bodyPr>
          <a:lstStyle/>
          <a:p>
            <a:pPr eaLnBrk="1" hangingPunct="1">
              <a:buFont typeface="Arial" panose="020B0604020202020204" pitchFamily="34" charset="0"/>
              <a:buNone/>
              <a:defRPr/>
            </a:pPr>
            <a:r>
              <a:rPr lang="zh-CN" altLang="en-US" b="1" noProof="1">
                <a:latin typeface="楷体" pitchFamily="49" charset="-122"/>
                <a:ea typeface="楷体" pitchFamily="49" charset="-122"/>
                <a:cs typeface="华文楷体" pitchFamily="2" charset="-122"/>
              </a:rPr>
              <a:t>文法</a:t>
            </a:r>
            <a:endParaRPr lang="zh-CN" altLang="zh-CN" b="1" noProof="1">
              <a:latin typeface="楷体" pitchFamily="49" charset="-122"/>
              <a:ea typeface="楷体" pitchFamily="49" charset="-122"/>
              <a:cs typeface="Times New Roman" pitchFamily="18" charset="0"/>
            </a:endParaRPr>
          </a:p>
          <a:p>
            <a:pPr eaLnBrk="1" hangingPunct="1">
              <a:buFont typeface="Arial" panose="020B0604020202020204" pitchFamily="34" charset="0"/>
              <a:buNone/>
              <a:defRPr/>
            </a:pPr>
            <a:r>
              <a:rPr lang="zh-CN" altLang="zh-CN" b="1" noProof="1">
                <a:latin typeface="Times New Roman" pitchFamily="18" charset="0"/>
                <a:ea typeface="Times New Roman" pitchFamily="18" charset="0"/>
                <a:cs typeface="华文楷体" pitchFamily="2" charset="-122"/>
              </a:rPr>
              <a:t>(0) </a:t>
            </a:r>
            <a:r>
              <a:rPr lang="en-US" altLang="zh-CN" b="1" i="1" noProof="1">
                <a:latin typeface="Times New Roman" pitchFamily="18" charset="0"/>
                <a:ea typeface="Times New Roman" pitchFamily="18" charset="0"/>
                <a:cs typeface="华文楷体" pitchFamily="2" charset="-122"/>
              </a:rPr>
              <a:t>S′</a:t>
            </a:r>
            <a:r>
              <a:rPr lang="en-US" altLang="zh-CN" b="1" noProof="1">
                <a:latin typeface="Times New Roman" pitchFamily="18" charset="0"/>
                <a:ea typeface="Times New Roman" pitchFamily="18" charset="0"/>
                <a:cs typeface="华文楷体" pitchFamily="2" charset="-122"/>
              </a:rPr>
              <a:t>→ </a:t>
            </a:r>
            <a:r>
              <a:rPr lang="en-US" altLang="zh-CN" b="1" i="1" noProof="1">
                <a:latin typeface="Times New Roman" pitchFamily="18" charset="0"/>
                <a:ea typeface="Times New Roman" pitchFamily="18" charset="0"/>
                <a:cs typeface="华文楷体" pitchFamily="2" charset="-122"/>
              </a:rPr>
              <a:t>T</a:t>
            </a:r>
            <a:r>
              <a:rPr lang="en-US" altLang="zh-CN" b="1" noProof="1">
                <a:latin typeface="Times New Roman" pitchFamily="18" charset="0"/>
                <a:ea typeface="Times New Roman" pitchFamily="18" charset="0"/>
                <a:cs typeface="华文楷体" pitchFamily="2" charset="-122"/>
              </a:rPr>
              <a:t> </a:t>
            </a:r>
            <a:br>
              <a:rPr lang="en-US" altLang="zh-CN" b="1">
                <a:latin typeface="Times New Roman" pitchFamily="18" charset="0"/>
                <a:cs typeface="Times New Roman" pitchFamily="18" charset="0"/>
              </a:rPr>
            </a:br>
            <a:r>
              <a:rPr lang="en-US" altLang="zh-CN" b="1" noProof="1">
                <a:latin typeface="Times New Roman" pitchFamily="18" charset="0"/>
                <a:cs typeface="Times New Roman" pitchFamily="18" charset="0"/>
              </a:rPr>
              <a:t>(1) </a:t>
            </a:r>
            <a:r>
              <a:rPr lang="en-US" altLang="zh-CN" b="1" i="1" noProof="1">
                <a:latin typeface="Times New Roman" pitchFamily="18" charset="0"/>
                <a:cs typeface="Times New Roman" pitchFamily="18" charset="0"/>
              </a:rPr>
              <a:t>T</a:t>
            </a:r>
            <a:r>
              <a:rPr lang="en-US" altLang="zh-CN" b="1" noProof="1">
                <a:latin typeface="Times New Roman" pitchFamily="18" charset="0"/>
                <a:cs typeface="Times New Roman" pitchFamily="18" charset="0"/>
              </a:rPr>
              <a:t> → </a:t>
            </a:r>
            <a:r>
              <a:rPr lang="en-US" altLang="zh-CN" b="1" i="1" noProof="1">
                <a:latin typeface="Times New Roman" pitchFamily="18" charset="0"/>
                <a:cs typeface="Times New Roman" pitchFamily="18" charset="0"/>
              </a:rPr>
              <a:t>aBd</a:t>
            </a:r>
            <a:r>
              <a:rPr lang="en-US" altLang="zh-CN" b="1" noProof="1">
                <a:latin typeface="Times New Roman" pitchFamily="18" charset="0"/>
                <a:cs typeface="Times New Roman" pitchFamily="18" charset="0"/>
              </a:rPr>
              <a:t> </a:t>
            </a:r>
          </a:p>
          <a:p>
            <a:pPr eaLnBrk="1" hangingPunct="1">
              <a:buFont typeface="Arial" panose="020B0604020202020204" pitchFamily="34" charset="0"/>
              <a:buNone/>
              <a:defRPr/>
            </a:pPr>
            <a:r>
              <a:rPr lang="en-US" altLang="zh-CN" b="1" noProof="1">
                <a:latin typeface="Times New Roman" pitchFamily="18" charset="0"/>
                <a:cs typeface="Times New Roman" pitchFamily="18" charset="0"/>
              </a:rPr>
              <a:t>(2) </a:t>
            </a:r>
            <a:r>
              <a:rPr lang="en-US" altLang="zh-CN" b="1" i="1" noProof="1">
                <a:latin typeface="Times New Roman" pitchFamily="18" charset="0"/>
                <a:cs typeface="Times New Roman" pitchFamily="18" charset="0"/>
              </a:rPr>
              <a:t>T</a:t>
            </a:r>
            <a:r>
              <a:rPr lang="en-US" altLang="zh-CN" b="1" noProof="1">
                <a:latin typeface="Times New Roman" pitchFamily="18" charset="0"/>
                <a:cs typeface="Times New Roman" pitchFamily="18" charset="0"/>
              </a:rPr>
              <a:t> →  </a:t>
            </a:r>
            <a:r>
              <a:rPr lang="el-GR" altLang="zh-CN" b="1" i="1" noProof="1">
                <a:latin typeface="Times New Roman" pitchFamily="18" charset="0"/>
                <a:cs typeface="Times New Roman" pitchFamily="18" charset="0"/>
              </a:rPr>
              <a:t>ε</a:t>
            </a:r>
            <a:br>
              <a:rPr lang="en-US" altLang="zh-CN" b="1">
                <a:latin typeface="Times New Roman" pitchFamily="18" charset="0"/>
                <a:cs typeface="Times New Roman" pitchFamily="18" charset="0"/>
              </a:rPr>
            </a:br>
            <a:r>
              <a:rPr lang="en-US" altLang="zh-CN" b="1" noProof="1">
                <a:latin typeface="Times New Roman" pitchFamily="18" charset="0"/>
                <a:cs typeface="Times New Roman" pitchFamily="18" charset="0"/>
              </a:rPr>
              <a:t>(3) </a:t>
            </a:r>
            <a:r>
              <a:rPr lang="en-US" altLang="zh-CN" b="1" i="1" noProof="1">
                <a:latin typeface="Times New Roman" pitchFamily="18" charset="0"/>
                <a:cs typeface="Times New Roman" pitchFamily="18" charset="0"/>
              </a:rPr>
              <a:t>B</a:t>
            </a:r>
            <a:r>
              <a:rPr lang="en-US" altLang="zh-CN" b="1" noProof="1">
                <a:latin typeface="Times New Roman" pitchFamily="18" charset="0"/>
                <a:cs typeface="Times New Roman" pitchFamily="18" charset="0"/>
              </a:rPr>
              <a:t> →</a:t>
            </a:r>
            <a:r>
              <a:rPr lang="en-US" altLang="zh-CN" b="1" i="1" noProof="1">
                <a:latin typeface="Times New Roman" pitchFamily="18" charset="0"/>
                <a:cs typeface="Times New Roman" pitchFamily="18" charset="0"/>
              </a:rPr>
              <a:t>Tb</a:t>
            </a:r>
            <a:r>
              <a:rPr lang="en-US" altLang="zh-CN" b="1" noProof="1">
                <a:latin typeface="Times New Roman" pitchFamily="18" charset="0"/>
                <a:cs typeface="Times New Roman" pitchFamily="18" charset="0"/>
              </a:rPr>
              <a:t> </a:t>
            </a:r>
          </a:p>
          <a:p>
            <a:pPr eaLnBrk="1" hangingPunct="1">
              <a:buFont typeface="Arial" panose="020B0604020202020204" pitchFamily="34" charset="0"/>
              <a:buNone/>
              <a:defRPr/>
            </a:pPr>
            <a:r>
              <a:rPr lang="en-US" altLang="zh-CN" b="1" noProof="1">
                <a:latin typeface="Times New Roman" pitchFamily="18" charset="0"/>
                <a:cs typeface="Times New Roman" pitchFamily="18" charset="0"/>
              </a:rPr>
              <a:t>(4) </a:t>
            </a:r>
            <a:r>
              <a:rPr lang="en-US" altLang="zh-CN" b="1" i="1" noProof="1">
                <a:latin typeface="Times New Roman" pitchFamily="18" charset="0"/>
                <a:cs typeface="Times New Roman" pitchFamily="18" charset="0"/>
              </a:rPr>
              <a:t>B</a:t>
            </a:r>
            <a:r>
              <a:rPr lang="en-US" altLang="zh-CN" b="1" noProof="1">
                <a:latin typeface="Times New Roman" pitchFamily="18" charset="0"/>
                <a:cs typeface="Times New Roman" pitchFamily="18" charset="0"/>
              </a:rPr>
              <a:t> →  </a:t>
            </a:r>
            <a:r>
              <a:rPr lang="el-GR" altLang="zh-CN" b="1" i="1" noProof="1">
                <a:latin typeface="Times New Roman" pitchFamily="18" charset="0"/>
                <a:cs typeface="Times New Roman" pitchFamily="18" charset="0"/>
              </a:rPr>
              <a:t>ε</a:t>
            </a:r>
            <a:r>
              <a:rPr lang="el-GR" altLang="zh-CN" b="1" noProof="1">
                <a:latin typeface="Times New Roman" pitchFamily="18" charset="0"/>
                <a:cs typeface="Times New Roman" pitchFamily="18" charset="0"/>
              </a:rPr>
              <a:t> </a:t>
            </a:r>
            <a:endParaRPr lang="el-GR" altLang="en-US" b="1" noProof="1">
              <a:latin typeface="Times New Roman" pitchFamily="18" charset="0"/>
              <a:ea typeface="楷体" pitchFamily="49" charset="-122"/>
            </a:endParaRPr>
          </a:p>
        </p:txBody>
      </p:sp>
      <p:sp>
        <p:nvSpPr>
          <p:cNvPr id="3" name="矩形 2"/>
          <p:cNvSpPr>
            <a:spLocks noChangeArrowheads="1"/>
          </p:cNvSpPr>
          <p:nvPr/>
        </p:nvSpPr>
        <p:spPr bwMode="auto">
          <a:xfrm>
            <a:off x="6343650" y="1071563"/>
            <a:ext cx="22225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500" b="1" i="1">
                <a:solidFill>
                  <a:srgbClr val="000000"/>
                </a:solidFill>
                <a:latin typeface="Times New Roman" panose="02020603050405020304" pitchFamily="18" charset="0"/>
                <a:ea typeface="黑体" panose="02010609060101010101" pitchFamily="49" charset="-122"/>
              </a:rPr>
              <a:t>SLR</a:t>
            </a:r>
            <a:r>
              <a:rPr lang="en-US" altLang="zh-CN" sz="2500" b="1">
                <a:solidFill>
                  <a:srgbClr val="000000"/>
                </a:solidFill>
                <a:latin typeface="Times New Roman" panose="02020603050405020304" pitchFamily="18" charset="0"/>
                <a:ea typeface="黑体" panose="02010609060101010101" pitchFamily="49" charset="-122"/>
              </a:rPr>
              <a:t>(1)</a:t>
            </a:r>
            <a:r>
              <a:rPr lang="zh-CN" altLang="zh-CN" sz="2500" b="1">
                <a:solidFill>
                  <a:srgbClr val="000000"/>
                </a:solidFill>
                <a:latin typeface="华文楷体" panose="02010600040101010101" pitchFamily="2" charset="-122"/>
                <a:ea typeface="华文楷体" panose="02010600040101010101" pitchFamily="2" charset="-122"/>
              </a:rPr>
              <a:t>分析表</a:t>
            </a:r>
            <a:endParaRPr lang="zh-CN" altLang="en-US" sz="2500">
              <a:solidFill>
                <a:schemeClr val="tx1"/>
              </a:solidFill>
              <a:latin typeface="华文楷体" panose="02010600040101010101" pitchFamily="2" charset="-122"/>
              <a:ea typeface="华文楷体" panose="02010600040101010101" pitchFamily="2" charset="-122"/>
            </a:endParaRPr>
          </a:p>
        </p:txBody>
      </p:sp>
      <p:graphicFrame>
        <p:nvGraphicFramePr>
          <p:cNvPr id="53253" name="表格 53252"/>
          <p:cNvGraphicFramePr/>
          <p:nvPr>
            <p:extLst>
              <p:ext uri="{D42A27DB-BD31-4B8C-83A1-F6EECF244321}">
                <p14:modId xmlns:p14="http://schemas.microsoft.com/office/powerpoint/2010/main" val="2681550709"/>
              </p:ext>
            </p:extLst>
          </p:nvPr>
        </p:nvGraphicFramePr>
        <p:xfrm>
          <a:off x="5500688" y="1547813"/>
          <a:ext cx="3262313" cy="3357563"/>
        </p:xfrm>
        <a:graphic>
          <a:graphicData uri="http://schemas.openxmlformats.org/drawingml/2006/table">
            <a:tbl>
              <a:tblPr/>
              <a:tblGrid>
                <a:gridCol w="381000">
                  <a:extLst>
                    <a:ext uri="{9D8B030D-6E8A-4147-A177-3AD203B41FA5}">
                      <a16:colId xmlns:a16="http://schemas.microsoft.com/office/drawing/2014/main" val="20000"/>
                    </a:ext>
                  </a:extLst>
                </a:gridCol>
                <a:gridCol w="433388">
                  <a:extLst>
                    <a:ext uri="{9D8B030D-6E8A-4147-A177-3AD203B41FA5}">
                      <a16:colId xmlns:a16="http://schemas.microsoft.com/office/drawing/2014/main" val="20001"/>
                    </a:ext>
                  </a:extLst>
                </a:gridCol>
                <a:gridCol w="503237">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76263">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gridCol w="431800">
                  <a:extLst>
                    <a:ext uri="{9D8B030D-6E8A-4147-A177-3AD203B41FA5}">
                      <a16:colId xmlns:a16="http://schemas.microsoft.com/office/drawing/2014/main" val="20006"/>
                    </a:ext>
                  </a:extLst>
                </a:gridCol>
              </a:tblGrid>
              <a:tr h="373063">
                <a:tc rowSpan="2">
                  <a:txBody>
                    <a:bodyPr/>
                    <a:lstStyle/>
                    <a:p>
                      <a:pPr lvl="0" algn="ctr" eaLnBrk="1" hangingPunct="1">
                        <a:buNone/>
                      </a:pPr>
                      <a:r>
                        <a:rPr lang="zh-CN" altLang="en-US" sz="1800" b="1">
                          <a:solidFill>
                            <a:srgbClr val="000000"/>
                          </a:solidFill>
                          <a:latin typeface="华文楷体" panose="02010600040101010101" pitchFamily="2" charset="-122"/>
                          <a:ea typeface="华文楷体" panose="02010600040101010101" pitchFamily="2" charset="-122"/>
                        </a:rPr>
                        <a:t>状态</a:t>
                      </a:r>
                    </a:p>
                  </a:txBody>
                  <a:tcPr marL="91478" marR="91478" marT="34283" marB="34283"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gridSpan="4">
                  <a:txBody>
                    <a:bodyPr/>
                    <a:lstStyle/>
                    <a:p>
                      <a:pPr lvl="0" algn="ctr" eaLnBrk="1" hangingPunct="1">
                        <a:buNone/>
                      </a:pPr>
                      <a:r>
                        <a:rPr lang="en-US" altLang="zh-CN" sz="1800" b="1" i="1">
                          <a:latin typeface="Times New Roman" panose="02020603050405020304" pitchFamily="18" charset="0"/>
                          <a:ea typeface="楷体" panose="02010609060101010101" pitchFamily="49" charset="-122"/>
                        </a:rPr>
                        <a:t>ACTION</a:t>
                      </a:r>
                      <a:endParaRPr lang="zh-CN" altLang="en-US" sz="1800" b="1" i="1">
                        <a:latin typeface="Times New Roman" panose="02020603050405020304" pitchFamily="18" charset="0"/>
                        <a:ea typeface="楷体" panose="02010609060101010101" pitchFamily="49"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2">
                  <a:txBody>
                    <a:bodyPr/>
                    <a:lstStyle/>
                    <a:p>
                      <a:pPr lvl="0" algn="ctr" eaLnBrk="1" hangingPunct="1">
                        <a:buNone/>
                      </a:pPr>
                      <a:r>
                        <a:rPr lang="en-US" altLang="zh-CN" sz="1800" b="1" i="1" dirty="0">
                          <a:latin typeface="Times New Roman" panose="02020603050405020304" pitchFamily="18" charset="0"/>
                          <a:ea typeface="楷体" panose="02010609060101010101" pitchFamily="49" charset="-122"/>
                        </a:rPr>
                        <a:t>GOTO</a:t>
                      </a:r>
                      <a:endParaRPr lang="zh-CN" altLang="en-US" sz="1800" b="1" i="1" dirty="0">
                        <a:latin typeface="Times New Roman" panose="02020603050405020304" pitchFamily="18" charset="0"/>
                        <a:ea typeface="楷体" panose="02010609060101010101" pitchFamily="49"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73062">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lvl="0" algn="ctr" eaLnBrk="1" hangingPunct="1">
                        <a:buNone/>
                      </a:pPr>
                      <a:r>
                        <a:rPr lang="en-US" altLang="zh-CN" sz="1800" b="1" i="1">
                          <a:solidFill>
                            <a:srgbClr val="000000"/>
                          </a:solidFill>
                          <a:latin typeface="Times New Roman" panose="02020603050405020304" pitchFamily="18" charset="0"/>
                          <a:ea typeface="宋体" panose="02010600030101010101" pitchFamily="2" charset="-122"/>
                        </a:rPr>
                        <a:t>a</a:t>
                      </a:r>
                      <a:endParaRPr lang="zh-CN" altLang="en-US" sz="1800" b="1" i="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800" b="1" i="1">
                          <a:latin typeface="Times New Roman" panose="02020603050405020304" pitchFamily="18" charset="0"/>
                          <a:ea typeface="楷体" panose="02010609060101010101" pitchFamily="49" charset="-122"/>
                        </a:rPr>
                        <a:t>b</a:t>
                      </a:r>
                      <a:endParaRPr lang="zh-CN" altLang="en-US" sz="1800" b="1" i="1">
                        <a:latin typeface="Times New Roman" panose="02020603050405020304" pitchFamily="18" charset="0"/>
                        <a:ea typeface="楷体" panose="02010609060101010101" pitchFamily="49"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800" b="1" i="1">
                          <a:latin typeface="Times New Roman" panose="02020603050405020304" pitchFamily="18" charset="0"/>
                          <a:ea typeface="楷体" panose="02010609060101010101" pitchFamily="49" charset="-122"/>
                        </a:rPr>
                        <a:t>d</a:t>
                      </a:r>
                      <a:endParaRPr lang="zh-CN" altLang="en-US" sz="1800" b="1" i="1">
                        <a:latin typeface="Times New Roman" panose="02020603050405020304" pitchFamily="18" charset="0"/>
                        <a:ea typeface="楷体" panose="02010609060101010101" pitchFamily="49"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800" b="1">
                          <a:latin typeface="华文楷体" panose="02010600040101010101" pitchFamily="2" charset="-122"/>
                          <a:ea typeface="Times New Roman" panose="02020603050405020304" pitchFamily="18" charset="0"/>
                        </a:rPr>
                        <a:t>$</a:t>
                      </a:r>
                      <a:r>
                        <a:rPr lang="en-US" altLang="zh-CN" sz="1800" b="1">
                          <a:latin typeface="Times New Roman" panose="02020603050405020304" pitchFamily="18" charset="0"/>
                          <a:ea typeface="Times New Roman" panose="02020603050405020304" pitchFamily="18" charset="0"/>
                        </a:rPr>
                        <a:t> </a:t>
                      </a:r>
                      <a:endParaRPr lang="zh-CN" altLang="en-US" sz="1800" b="1">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800" b="1" i="1">
                          <a:latin typeface="Times New Roman" panose="02020603050405020304" pitchFamily="18" charset="0"/>
                          <a:ea typeface="楷体" panose="02010609060101010101" pitchFamily="49" charset="-122"/>
                        </a:rPr>
                        <a:t>T</a:t>
                      </a:r>
                      <a:endParaRPr lang="zh-CN" altLang="en-US" sz="1800" b="1" i="1">
                        <a:latin typeface="Times New Roman" panose="02020603050405020304" pitchFamily="18" charset="0"/>
                        <a:ea typeface="楷体" panose="02010609060101010101" pitchFamily="49"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tc>
                  <a:txBody>
                    <a:bodyPr/>
                    <a:lstStyle/>
                    <a:p>
                      <a:pPr lvl="0" algn="ctr" eaLnBrk="1" hangingPunct="1">
                        <a:buNone/>
                      </a:pPr>
                      <a:r>
                        <a:rPr lang="en-US" altLang="zh-CN" sz="1800" b="1" i="1">
                          <a:solidFill>
                            <a:srgbClr val="000000"/>
                          </a:solidFill>
                          <a:latin typeface="Times New Roman" panose="02020603050405020304" pitchFamily="18" charset="0"/>
                          <a:ea typeface="宋体" panose="02010600030101010101" pitchFamily="2" charset="-122"/>
                        </a:rPr>
                        <a:t>B</a:t>
                      </a:r>
                      <a:endParaRPr lang="zh-CN" altLang="en-US" sz="1800" b="1" i="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5CEED"/>
                    </a:solidFill>
                  </a:tcPr>
                </a:tc>
                <a:extLst>
                  <a:ext uri="{0D108BD9-81ED-4DB2-BD59-A6C34878D82A}">
                    <a16:rowId xmlns:a16="http://schemas.microsoft.com/office/drawing/2014/main" val="10001"/>
                  </a:ext>
                </a:extLst>
              </a:tr>
              <a:tr h="373063">
                <a:tc>
                  <a:txBody>
                    <a:bodyPr/>
                    <a:lstStyle/>
                    <a:p>
                      <a:pPr lvl="0" algn="ctr" eaLnBrk="1" hangingPunct="1">
                        <a:buNone/>
                      </a:pPr>
                      <a:r>
                        <a:rPr lang="en-US" altLang="zh-CN" sz="1800" b="1" dirty="0">
                          <a:solidFill>
                            <a:srgbClr val="FF0000"/>
                          </a:solidFill>
                          <a:latin typeface="Times New Roman" panose="02020603050405020304" pitchFamily="18" charset="0"/>
                          <a:ea typeface="宋体" panose="02010600030101010101" pitchFamily="2" charset="-122"/>
                        </a:rPr>
                        <a:t>0</a:t>
                      </a:r>
                      <a:endParaRPr lang="zh-CN" altLang="en-US" sz="1800" b="1" dirty="0">
                        <a:solidFill>
                          <a:srgbClr val="FF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800" b="1" dirty="0">
                        <a:solidFill>
                          <a:srgbClr val="FF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800" b="1" dirty="0">
                        <a:solidFill>
                          <a:srgbClr val="FF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800" b="1" dirty="0">
                        <a:solidFill>
                          <a:srgbClr val="FF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800" b="1" dirty="0">
                        <a:solidFill>
                          <a:srgbClr val="FF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800" b="1">
                          <a:solidFill>
                            <a:srgbClr val="000000"/>
                          </a:solidFill>
                          <a:latin typeface="Times New Roman" panose="02020603050405020304" pitchFamily="18" charset="0"/>
                          <a:ea typeface="宋体" panose="02010600030101010101" pitchFamily="2" charset="-122"/>
                        </a:rPr>
                        <a:t>1</a:t>
                      </a: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dirty="0">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62">
                <a:tc>
                  <a:txBody>
                    <a:bodyPr/>
                    <a:lstStyle/>
                    <a:p>
                      <a:pPr lvl="0" algn="ctr" eaLnBrk="1" hangingPunct="1">
                        <a:buNone/>
                      </a:pPr>
                      <a:r>
                        <a:rPr lang="en-US" altLang="zh-CN" sz="1800" b="1">
                          <a:solidFill>
                            <a:srgbClr val="000000"/>
                          </a:solidFill>
                          <a:latin typeface="Times New Roman" panose="02020603050405020304" pitchFamily="18" charset="0"/>
                          <a:ea typeface="宋体" panose="02010600030101010101" pitchFamily="2" charset="-122"/>
                        </a:rPr>
                        <a:t>1</a:t>
                      </a: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600" b="1">
                          <a:solidFill>
                            <a:srgbClr val="000000"/>
                          </a:solidFill>
                          <a:latin typeface="Times New Roman" panose="02020603050405020304" pitchFamily="18" charset="0"/>
                          <a:ea typeface="宋体" panose="02010600030101010101" pitchFamily="2" charset="-122"/>
                        </a:rPr>
                        <a:t>acc</a:t>
                      </a:r>
                      <a:endParaRPr lang="zh-CN" altLang="en-US" sz="16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3063">
                <a:tc>
                  <a:txBody>
                    <a:bodyPr/>
                    <a:lstStyle/>
                    <a:p>
                      <a:pPr lvl="0" algn="ctr" eaLnBrk="1" hangingPunct="1">
                        <a:buNone/>
                      </a:pPr>
                      <a:r>
                        <a:rPr lang="en-US" altLang="zh-CN" sz="1800" b="1" dirty="0">
                          <a:solidFill>
                            <a:srgbClr val="FF0000"/>
                          </a:solidFill>
                          <a:latin typeface="Times New Roman" panose="02020603050405020304" pitchFamily="18" charset="0"/>
                          <a:ea typeface="宋体" panose="02010600030101010101" pitchFamily="2" charset="-122"/>
                        </a:rPr>
                        <a:t>2</a:t>
                      </a:r>
                      <a:endParaRPr lang="zh-CN" altLang="en-US" sz="1800" b="1" dirty="0">
                        <a:solidFill>
                          <a:srgbClr val="FF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800" b="1" dirty="0">
                          <a:solidFill>
                            <a:schemeClr val="folHlink"/>
                          </a:solidFill>
                          <a:latin typeface="宋体" panose="02010600030101010101" pitchFamily="2" charset="-122"/>
                          <a:ea typeface="Times New Roman" panose="02020603050405020304" pitchFamily="18" charset="0"/>
                        </a:rPr>
                        <a:t> </a:t>
                      </a:r>
                      <a:endParaRPr lang="zh-CN" altLang="en-US" sz="1800" b="1" dirty="0">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800" b="1" dirty="0">
                        <a:solidFill>
                          <a:srgbClr val="FF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800" b="1" dirty="0">
                        <a:solidFill>
                          <a:srgbClr val="FF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800" b="1" dirty="0">
                        <a:solidFill>
                          <a:srgbClr val="FF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800" b="1">
                          <a:solidFill>
                            <a:srgbClr val="000000"/>
                          </a:solidFill>
                          <a:latin typeface="Times New Roman" panose="02020603050405020304" pitchFamily="18" charset="0"/>
                          <a:ea typeface="宋体" panose="02010600030101010101" pitchFamily="2" charset="-122"/>
                        </a:rPr>
                        <a:t>4</a:t>
                      </a: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solidFill>
                            <a:srgbClr val="000000"/>
                          </a:solidFill>
                          <a:latin typeface="Times New Roman" panose="02020603050405020304" pitchFamily="18" charset="0"/>
                          <a:ea typeface="宋体" panose="02010600030101010101" pitchFamily="2" charset="-122"/>
                        </a:rPr>
                        <a:t>3</a:t>
                      </a: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2">
                <a:tc>
                  <a:txBody>
                    <a:bodyPr/>
                    <a:lstStyle/>
                    <a:p>
                      <a:pPr lvl="0" algn="ctr" eaLnBrk="1" hangingPunct="1">
                        <a:buNone/>
                      </a:pPr>
                      <a:r>
                        <a:rPr lang="en-US" altLang="zh-CN" sz="1800" b="1">
                          <a:solidFill>
                            <a:srgbClr val="000000"/>
                          </a:solidFill>
                          <a:latin typeface="Times New Roman" panose="02020603050405020304" pitchFamily="18" charset="0"/>
                          <a:ea typeface="宋体" panose="02010600030101010101" pitchFamily="2" charset="-122"/>
                        </a:rPr>
                        <a:t>3</a:t>
                      </a: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solidFill>
                            <a:schemeClr val="folHlink"/>
                          </a:solidFill>
                          <a:latin typeface="宋体" panose="02010600030101010101" pitchFamily="2" charset="-122"/>
                          <a:ea typeface="Times New Roman" panose="02020603050405020304" pitchFamily="18" charset="0"/>
                        </a:rPr>
                        <a:t> </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dirty="0">
                          <a:latin typeface="Times New Roman" panose="02020603050405020304" pitchFamily="18" charset="0"/>
                          <a:ea typeface="Times New Roman" panose="02020603050405020304" pitchFamily="18" charset="0"/>
                        </a:rPr>
                        <a:t>s5</a:t>
                      </a:r>
                      <a:endParaRPr lang="zh-CN" altLang="en-US" sz="1800" b="1" dirty="0">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3063">
                <a:tc>
                  <a:txBody>
                    <a:bodyPr/>
                    <a:lstStyle/>
                    <a:p>
                      <a:pPr lvl="0" algn="ctr" eaLnBrk="1" hangingPunct="1">
                        <a:buNone/>
                      </a:pPr>
                      <a:r>
                        <a:rPr lang="en-US" altLang="zh-CN" sz="1800" b="1">
                          <a:solidFill>
                            <a:srgbClr val="000000"/>
                          </a:solidFill>
                          <a:latin typeface="Times New Roman" panose="02020603050405020304" pitchFamily="18" charset="0"/>
                          <a:ea typeface="宋体" panose="02010600030101010101" pitchFamily="2" charset="-122"/>
                        </a:rPr>
                        <a:t>4</a:t>
                      </a: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solidFill>
                            <a:schemeClr val="folHlink"/>
                          </a:solidFill>
                          <a:latin typeface="宋体" panose="02010600030101010101" pitchFamily="2" charset="-122"/>
                          <a:ea typeface="Times New Roman" panose="02020603050405020304" pitchFamily="18" charset="0"/>
                        </a:rPr>
                        <a:t> </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r>
                        <a:rPr lang="en-US" altLang="zh-CN" sz="1800" b="1">
                          <a:latin typeface="Times New Roman" panose="02020603050405020304" pitchFamily="18" charset="0"/>
                          <a:ea typeface="Times New Roman" panose="02020603050405020304" pitchFamily="18" charset="0"/>
                        </a:rPr>
                        <a:t>s6</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3062">
                <a:tc>
                  <a:txBody>
                    <a:bodyPr/>
                    <a:lstStyle/>
                    <a:p>
                      <a:pPr lvl="0" algn="ctr" eaLnBrk="1" hangingPunct="1">
                        <a:buNone/>
                      </a:pPr>
                      <a:r>
                        <a:rPr lang="en-US" altLang="zh-CN" sz="1800" b="1" dirty="0">
                          <a:solidFill>
                            <a:srgbClr val="0000FF"/>
                          </a:solidFill>
                          <a:latin typeface="Times New Roman" panose="02020603050405020304" pitchFamily="18" charset="0"/>
                          <a:ea typeface="宋体" panose="02010600030101010101" pitchFamily="2" charset="-122"/>
                        </a:rPr>
                        <a:t>5</a:t>
                      </a:r>
                      <a:endParaRPr lang="zh-CN" altLang="en-US" sz="1800" b="1" dirty="0">
                        <a:solidFill>
                          <a:srgbClr val="0000FF"/>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800" b="1">
                          <a:solidFill>
                            <a:schemeClr val="folHlink"/>
                          </a:solidFill>
                          <a:latin typeface="宋体" panose="02010600030101010101" pitchFamily="2" charset="-122"/>
                          <a:ea typeface="Times New Roman" panose="02020603050405020304" pitchFamily="18" charset="0"/>
                        </a:rPr>
                        <a:t> </a:t>
                      </a:r>
                      <a:endParaRPr lang="zh-CN" altLang="en-US" sz="1800" b="1">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800" b="1" dirty="0">
                          <a:solidFill>
                            <a:srgbClr val="0000FF"/>
                          </a:solidFill>
                          <a:latin typeface="Times New Roman" panose="02020603050405020304" pitchFamily="18" charset="0"/>
                          <a:ea typeface="Times New Roman" panose="02020603050405020304" pitchFamily="18" charset="0"/>
                        </a:rPr>
                        <a:t>r1</a:t>
                      </a:r>
                      <a:endParaRPr lang="zh-CN" altLang="en-US" sz="1800" b="1" dirty="0">
                        <a:solidFill>
                          <a:srgbClr val="0000FF"/>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800" b="1" dirty="0">
                        <a:solidFill>
                          <a:srgbClr val="0000FF"/>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800" b="1" dirty="0">
                          <a:solidFill>
                            <a:srgbClr val="0000FF"/>
                          </a:solidFill>
                          <a:latin typeface="Times New Roman" panose="02020603050405020304" pitchFamily="18" charset="0"/>
                          <a:ea typeface="Times New Roman" panose="02020603050405020304" pitchFamily="18" charset="0"/>
                        </a:rPr>
                        <a:t>r1</a:t>
                      </a:r>
                      <a:endParaRPr lang="zh-CN" altLang="en-US" sz="1800" b="1" dirty="0">
                        <a:solidFill>
                          <a:srgbClr val="0000FF"/>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3063">
                <a:tc>
                  <a:txBody>
                    <a:bodyPr/>
                    <a:lstStyle/>
                    <a:p>
                      <a:pPr lvl="0" algn="ctr" eaLnBrk="1" hangingPunct="1">
                        <a:buNone/>
                      </a:pPr>
                      <a:r>
                        <a:rPr lang="en-US" altLang="zh-CN" sz="1800" b="1" dirty="0">
                          <a:solidFill>
                            <a:srgbClr val="0000FF"/>
                          </a:solidFill>
                          <a:latin typeface="Times New Roman" panose="02020603050405020304" pitchFamily="18" charset="0"/>
                          <a:ea typeface="宋体" panose="02010600030101010101" pitchFamily="2" charset="-122"/>
                        </a:rPr>
                        <a:t>6</a:t>
                      </a:r>
                      <a:endParaRPr lang="zh-CN" altLang="en-US" sz="1800" b="1" dirty="0">
                        <a:solidFill>
                          <a:srgbClr val="0000FF"/>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800" b="1" dirty="0">
                          <a:solidFill>
                            <a:srgbClr val="0000FF"/>
                          </a:solidFill>
                          <a:latin typeface="宋体" panose="02010600030101010101" pitchFamily="2" charset="-122"/>
                          <a:ea typeface="Times New Roman" panose="02020603050405020304" pitchFamily="18" charset="0"/>
                        </a:rPr>
                        <a:t> </a:t>
                      </a:r>
                      <a:endParaRPr lang="zh-CN" altLang="en-US" sz="1800" b="1" dirty="0">
                        <a:solidFill>
                          <a:srgbClr val="0000FF"/>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800" b="1" dirty="0">
                        <a:solidFill>
                          <a:srgbClr val="0000FF"/>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r>
                        <a:rPr lang="en-US" altLang="zh-CN" sz="1800" b="1" dirty="0">
                          <a:solidFill>
                            <a:srgbClr val="0000FF"/>
                          </a:solidFill>
                          <a:latin typeface="Times New Roman" panose="02020603050405020304" pitchFamily="18" charset="0"/>
                          <a:ea typeface="Times New Roman" panose="02020603050405020304" pitchFamily="18" charset="0"/>
                        </a:rPr>
                        <a:t>r3</a:t>
                      </a:r>
                      <a:endParaRPr lang="zh-CN" altLang="en-US" sz="1800" b="1" dirty="0">
                        <a:solidFill>
                          <a:srgbClr val="0000FF"/>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800" b="1" dirty="0">
                        <a:solidFill>
                          <a:srgbClr val="000000"/>
                        </a:solidFill>
                        <a:latin typeface="Times New Roman" panose="02020603050405020304" pitchFamily="18" charset="0"/>
                        <a:ea typeface="华文楷体" panose="0201060004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lumMod val="20000"/>
                        <a:lumOff val="80000"/>
                      </a:schemeClr>
                    </a:solidFill>
                  </a:tcPr>
                </a:tc>
                <a:tc>
                  <a:txBody>
                    <a:bodyPr/>
                    <a:lstStyle/>
                    <a:p>
                      <a:pPr lvl="0" algn="ctr" eaLnBrk="1" hangingPunct="1">
                        <a:buNone/>
                      </a:pPr>
                      <a:endParaRPr lang="zh-CN" altLang="en-US" sz="1800" b="1">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lvl="0" algn="ctr" eaLnBrk="1" hangingPunct="1">
                        <a:buNone/>
                      </a:pPr>
                      <a:endParaRPr lang="zh-CN" altLang="en-US" sz="1800" b="1" dirty="0">
                        <a:solidFill>
                          <a:srgbClr val="000000"/>
                        </a:solidFill>
                        <a:latin typeface="Times New Roman" panose="02020603050405020304" pitchFamily="18" charset="0"/>
                        <a:ea typeface="宋体" panose="02010600030101010101" pitchFamily="2" charset="-122"/>
                      </a:endParaRPr>
                    </a:p>
                  </a:txBody>
                  <a:tcPr marL="91478" marR="91478" marT="34283" marB="3428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24659" name="组合 29"/>
          <p:cNvGrpSpPr>
            <a:grpSpLocks/>
          </p:cNvGrpSpPr>
          <p:nvPr/>
        </p:nvGrpSpPr>
        <p:grpSpPr bwMode="auto">
          <a:xfrm>
            <a:off x="315913" y="1428750"/>
            <a:ext cx="4756150" cy="3500438"/>
            <a:chOff x="3586435" y="362157"/>
            <a:chExt cx="5349705" cy="4307728"/>
          </a:xfrm>
        </p:grpSpPr>
        <p:sp>
          <p:nvSpPr>
            <p:cNvPr id="24660" name="Line 18"/>
            <p:cNvSpPr>
              <a:spLocks noChangeShapeType="1"/>
            </p:cNvSpPr>
            <p:nvPr/>
          </p:nvSpPr>
          <p:spPr bwMode="auto">
            <a:xfrm>
              <a:off x="6944022" y="2961337"/>
              <a:ext cx="648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61" name="Line 18"/>
            <p:cNvSpPr>
              <a:spLocks noChangeShapeType="1"/>
            </p:cNvSpPr>
            <p:nvPr/>
          </p:nvSpPr>
          <p:spPr bwMode="auto">
            <a:xfrm>
              <a:off x="4872320" y="3890031"/>
              <a:ext cx="792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62" name="Line 18"/>
            <p:cNvSpPr>
              <a:spLocks noChangeShapeType="1"/>
            </p:cNvSpPr>
            <p:nvPr/>
          </p:nvSpPr>
          <p:spPr bwMode="auto">
            <a:xfrm>
              <a:off x="4872320" y="2961337"/>
              <a:ext cx="792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63" name="Line 18"/>
            <p:cNvSpPr>
              <a:spLocks noChangeShapeType="1"/>
            </p:cNvSpPr>
            <p:nvPr/>
          </p:nvSpPr>
          <p:spPr bwMode="auto">
            <a:xfrm>
              <a:off x="4872320" y="1675453"/>
              <a:ext cx="792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64" name="Text Box 14"/>
            <p:cNvSpPr txBox="1">
              <a:spLocks noChangeArrowheads="1"/>
            </p:cNvSpPr>
            <p:nvPr/>
          </p:nvSpPr>
          <p:spPr bwMode="auto">
            <a:xfrm>
              <a:off x="3586435" y="362157"/>
              <a:ext cx="1412422" cy="1629317"/>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
                  <a:schemeClr val="tx2"/>
                </a:buClr>
                <a:buSzPct val="75000"/>
                <a:buFont typeface="Monotype Sorts" pitchFamily="2" charset="2"/>
                <a:buNone/>
              </a:pPr>
              <a:r>
                <a:rPr lang="en-US" altLang="zh-CN" sz="2000" b="1" i="1" dirty="0">
                  <a:solidFill>
                    <a:srgbClr val="FF0000"/>
                  </a:solidFill>
                  <a:latin typeface="Times New Roman" panose="02020603050405020304" pitchFamily="18" charset="0"/>
                </a:rPr>
                <a:t>I</a:t>
              </a:r>
              <a:r>
                <a:rPr lang="en-US" altLang="zh-CN" sz="2000" b="1" i="1" baseline="-25000" dirty="0">
                  <a:solidFill>
                    <a:srgbClr val="FF0000"/>
                  </a:solidFill>
                  <a:latin typeface="Times New Roman" panose="02020603050405020304" pitchFamily="18" charset="0"/>
                </a:rPr>
                <a:t>0</a:t>
              </a:r>
              <a:r>
                <a:rPr lang="en-US" altLang="zh-CN" sz="2000" b="1" dirty="0">
                  <a:solidFill>
                    <a:srgbClr val="FF0000"/>
                  </a:solidFill>
                  <a:latin typeface="Times New Roman" panose="02020603050405020304" pitchFamily="18" charset="0"/>
                </a:rPr>
                <a:t>:</a:t>
              </a:r>
            </a:p>
            <a:p>
              <a:pPr>
                <a:spcBef>
                  <a:spcPct val="0"/>
                </a:spcBef>
                <a:buClr>
                  <a:schemeClr val="tx2"/>
                </a:buClr>
                <a:buSzPct val="75000"/>
                <a:buFont typeface="Monotype Sorts" pitchFamily="2" charset="2"/>
                <a:buNone/>
              </a:pPr>
              <a:r>
                <a:rPr lang="en-US" altLang="zh-CN" sz="2000" b="1" i="1" dirty="0">
                  <a:solidFill>
                    <a:srgbClr val="FF0000"/>
                  </a:solidFill>
                  <a:latin typeface="Times New Roman" panose="02020603050405020304" pitchFamily="18" charset="0"/>
                </a:rPr>
                <a:t>S</a:t>
              </a:r>
              <a:r>
                <a:rPr lang="en-US" altLang="zh-CN" sz="2000" b="1" i="1" dirty="0">
                  <a:solidFill>
                    <a:srgbClr val="FF0000"/>
                  </a:solidFill>
                  <a:latin typeface="Times New Roman" panose="02020603050405020304" pitchFamily="18" charset="0"/>
                  <a:cs typeface="Times New Roman" panose="02020603050405020304" pitchFamily="18" charset="0"/>
                </a:rPr>
                <a:t>′</a:t>
              </a:r>
              <a:r>
                <a:rPr lang="en-US" altLang="zh-CN" sz="2000" b="1" i="1" dirty="0">
                  <a:solidFill>
                    <a:srgbClr val="FF0000"/>
                  </a:solidFill>
                  <a:latin typeface="Times New Roman" panose="02020603050405020304" pitchFamily="18" charset="0"/>
                </a:rPr>
                <a:t> → · T</a:t>
              </a:r>
            </a:p>
            <a:p>
              <a:pPr>
                <a:spcBef>
                  <a:spcPct val="0"/>
                </a:spcBef>
                <a:buClr>
                  <a:schemeClr val="tx2"/>
                </a:buClr>
                <a:buSzPct val="75000"/>
                <a:buFont typeface="Monotype Sorts" pitchFamily="2" charset="2"/>
                <a:buNone/>
              </a:pPr>
              <a:r>
                <a:rPr lang="en-US" altLang="zh-CN" sz="2000" b="1" i="1" dirty="0">
                  <a:solidFill>
                    <a:srgbClr val="FF0000"/>
                  </a:solidFill>
                  <a:latin typeface="Times New Roman" panose="02020603050405020304" pitchFamily="18" charset="0"/>
                </a:rPr>
                <a:t>T→ · </a:t>
              </a:r>
              <a:r>
                <a:rPr lang="en-US" altLang="zh-CN" sz="2000" b="1" i="1" dirty="0" err="1">
                  <a:solidFill>
                    <a:srgbClr val="FF0000"/>
                  </a:solidFill>
                  <a:latin typeface="Times New Roman" panose="02020603050405020304" pitchFamily="18" charset="0"/>
                </a:rPr>
                <a:t>aBd</a:t>
              </a:r>
              <a:endParaRPr lang="en-US" altLang="zh-CN" sz="2000" b="1" i="1" dirty="0">
                <a:solidFill>
                  <a:srgbClr val="FF0000"/>
                </a:solidFill>
                <a:latin typeface="Times New Roman" panose="02020603050405020304" pitchFamily="18" charset="0"/>
              </a:endParaRPr>
            </a:p>
            <a:p>
              <a:pPr>
                <a:spcBef>
                  <a:spcPct val="0"/>
                </a:spcBef>
                <a:buClr>
                  <a:schemeClr val="tx2"/>
                </a:buClr>
                <a:buSzPct val="75000"/>
                <a:buFont typeface="Monotype Sorts" pitchFamily="2" charset="2"/>
                <a:buNone/>
              </a:pPr>
              <a:r>
                <a:rPr lang="en-US" altLang="zh-CN" sz="2000" b="1" i="1" dirty="0">
                  <a:solidFill>
                    <a:srgbClr val="FF0000"/>
                  </a:solidFill>
                  <a:latin typeface="Times New Roman" panose="02020603050405020304" pitchFamily="18" charset="0"/>
                </a:rPr>
                <a:t>T → ·</a:t>
              </a:r>
            </a:p>
          </p:txBody>
        </p:sp>
        <p:sp>
          <p:nvSpPr>
            <p:cNvPr id="12" name="Text Box 14"/>
            <p:cNvSpPr txBox="1">
              <a:spLocks noChangeArrowheads="1"/>
            </p:cNvSpPr>
            <p:nvPr/>
          </p:nvSpPr>
          <p:spPr bwMode="auto">
            <a:xfrm>
              <a:off x="3586435" y="2284517"/>
              <a:ext cx="1412422" cy="238536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a:buNone/>
                <a:defRPr/>
              </a:pPr>
              <a:r>
                <a:rPr kumimoji="1" lang="en-US" altLang="zh-CN" sz="2000" b="1" i="1">
                  <a:solidFill>
                    <a:srgbClr val="FF0000"/>
                  </a:solidFill>
                  <a:latin typeface="Times New Roman" panose="02020603050405020304" pitchFamily="18" charset="0"/>
                </a:rPr>
                <a:t>I</a:t>
              </a:r>
              <a:r>
                <a:rPr kumimoji="1" lang="en-US" altLang="zh-CN" sz="2000" b="1" i="1" baseline="-25000">
                  <a:solidFill>
                    <a:srgbClr val="FF0000"/>
                  </a:solidFill>
                  <a:latin typeface="Times New Roman" panose="02020603050405020304" pitchFamily="18" charset="0"/>
                </a:rPr>
                <a:t>2</a:t>
              </a:r>
              <a:r>
                <a:rPr kumimoji="1" lang="en-US" altLang="zh-CN" sz="2000" b="1">
                  <a:solidFill>
                    <a:srgbClr val="FF0000"/>
                  </a:solidFill>
                  <a:latin typeface="Times New Roman" panose="02020603050405020304" pitchFamily="18" charset="0"/>
                </a:rPr>
                <a:t>:</a:t>
              </a:r>
            </a:p>
            <a:p>
              <a:pPr>
                <a:buClr>
                  <a:schemeClr val="tx2"/>
                </a:buClr>
                <a:buSzPct val="75000"/>
                <a:defRPr/>
              </a:pPr>
              <a:r>
                <a:rPr kumimoji="1" lang="en-US" altLang="zh-CN" sz="2000" b="1" i="1">
                  <a:solidFill>
                    <a:srgbClr val="FF0000"/>
                  </a:solidFill>
                  <a:latin typeface="Times New Roman" panose="02020603050405020304" pitchFamily="18" charset="0"/>
                </a:rPr>
                <a:t>T→a </a:t>
              </a:r>
              <a:r>
                <a:rPr lang="en-US" altLang="zh-CN" sz="2000" b="1" i="1">
                  <a:solidFill>
                    <a:srgbClr val="FF0000"/>
                  </a:solidFill>
                  <a:latin typeface="Times New Roman" panose="02020603050405020304" pitchFamily="18" charset="0"/>
                  <a:cs typeface="Times New Roman" panose="02020603050405020304" pitchFamily="18" charset="0"/>
                </a:rPr>
                <a:t>·</a:t>
              </a:r>
              <a:r>
                <a:rPr kumimoji="1" lang="en-US" altLang="zh-CN" sz="2000" b="1" i="1">
                  <a:solidFill>
                    <a:srgbClr val="FF0000"/>
                  </a:solidFill>
                  <a:latin typeface="Times New Roman" panose="02020603050405020304" pitchFamily="18" charset="0"/>
                </a:rPr>
                <a:t> Bd</a:t>
              </a:r>
            </a:p>
            <a:p>
              <a:pPr>
                <a:buClr>
                  <a:schemeClr val="tx2"/>
                </a:buClr>
                <a:buSzPct val="75000"/>
                <a:buFont typeface="Monotype Sorts"/>
                <a:buNone/>
                <a:defRPr/>
              </a:pPr>
              <a:r>
                <a:rPr kumimoji="1" lang="en-US" altLang="zh-CN" sz="2000" b="1" i="1">
                  <a:solidFill>
                    <a:srgbClr val="FF0000"/>
                  </a:solidFill>
                  <a:latin typeface="Times New Roman" panose="02020603050405020304" pitchFamily="18" charset="0"/>
                </a:rPr>
                <a:t>B → </a:t>
              </a:r>
              <a:r>
                <a:rPr lang="en-US" altLang="zh-CN" sz="2000" b="1" i="1">
                  <a:solidFill>
                    <a:srgbClr val="FF0000"/>
                  </a:solidFill>
                  <a:latin typeface="Times New Roman" panose="02020603050405020304" pitchFamily="18" charset="0"/>
                  <a:cs typeface="Times New Roman" panose="02020603050405020304" pitchFamily="18" charset="0"/>
                </a:rPr>
                <a:t>· </a:t>
              </a:r>
              <a:r>
                <a:rPr kumimoji="1" lang="en-US" altLang="zh-CN" sz="2000" b="1" i="1">
                  <a:solidFill>
                    <a:srgbClr val="FF0000"/>
                  </a:solidFill>
                  <a:latin typeface="Times New Roman" panose="02020603050405020304" pitchFamily="18" charset="0"/>
                </a:rPr>
                <a:t>Tb</a:t>
              </a:r>
            </a:p>
            <a:p>
              <a:pPr>
                <a:buClr>
                  <a:schemeClr val="tx2"/>
                </a:buClr>
                <a:buSzPct val="75000"/>
                <a:buFont typeface="Monotype Sorts"/>
                <a:buNone/>
                <a:defRPr/>
              </a:pPr>
              <a:r>
                <a:rPr kumimoji="1" lang="en-US" altLang="zh-CN" sz="2000" b="1" i="1">
                  <a:solidFill>
                    <a:srgbClr val="FF0000"/>
                  </a:solidFill>
                  <a:latin typeface="Times New Roman" panose="02020603050405020304" pitchFamily="18" charset="0"/>
                </a:rPr>
                <a:t>B → </a:t>
              </a:r>
              <a:r>
                <a:rPr lang="en-US" altLang="zh-CN" sz="2000" b="1" i="1">
                  <a:solidFill>
                    <a:srgbClr val="FF0000"/>
                  </a:solidFill>
                  <a:latin typeface="Times New Roman" panose="02020603050405020304" pitchFamily="18" charset="0"/>
                  <a:cs typeface="Times New Roman" panose="02020603050405020304" pitchFamily="18" charset="0"/>
                </a:rPr>
                <a:t>·</a:t>
              </a:r>
              <a:endParaRPr kumimoji="1" lang="en-US" altLang="zh-CN" sz="2000" b="1" i="1">
                <a:solidFill>
                  <a:srgbClr val="FF0000"/>
                </a:solidFill>
                <a:latin typeface="Times New Roman" panose="02020603050405020304" pitchFamily="18" charset="0"/>
              </a:endParaRPr>
            </a:p>
            <a:p>
              <a:pPr>
                <a:buClr>
                  <a:schemeClr val="tx2"/>
                </a:buClr>
                <a:buSzPct val="75000"/>
                <a:buFont typeface="Monotype Sorts"/>
                <a:buNone/>
                <a:defRPr/>
              </a:pPr>
              <a:r>
                <a:rPr kumimoji="1" lang="en-US" altLang="zh-CN" sz="2000" b="1" i="1">
                  <a:solidFill>
                    <a:srgbClr val="FF0000"/>
                  </a:solidFill>
                  <a:latin typeface="Times New Roman" panose="02020603050405020304" pitchFamily="18" charset="0"/>
                </a:rPr>
                <a:t>T→</a:t>
              </a:r>
              <a:r>
                <a:rPr lang="en-US" altLang="zh-CN" sz="2000" b="1" i="1">
                  <a:solidFill>
                    <a:srgbClr val="FF0000"/>
                  </a:solidFill>
                  <a:latin typeface="Times New Roman" panose="02020603050405020304" pitchFamily="18" charset="0"/>
                  <a:cs typeface="Times New Roman" panose="02020603050405020304" pitchFamily="18" charset="0"/>
                </a:rPr>
                <a:t> · </a:t>
              </a:r>
              <a:r>
                <a:rPr kumimoji="1" lang="en-US" altLang="zh-CN" sz="2000" b="1" i="1">
                  <a:solidFill>
                    <a:srgbClr val="FF0000"/>
                  </a:solidFill>
                  <a:latin typeface="Times New Roman" panose="02020603050405020304" pitchFamily="18" charset="0"/>
                </a:rPr>
                <a:t>aBd</a:t>
              </a:r>
            </a:p>
            <a:p>
              <a:pPr>
                <a:buClr>
                  <a:schemeClr val="tx2"/>
                </a:buClr>
                <a:buSzPct val="75000"/>
                <a:buFont typeface="Monotype Sorts"/>
                <a:buNone/>
                <a:defRPr/>
              </a:pPr>
              <a:r>
                <a:rPr kumimoji="1" lang="en-US" altLang="zh-CN" sz="2000" b="1" i="1">
                  <a:solidFill>
                    <a:srgbClr val="FF0000"/>
                  </a:solidFill>
                  <a:latin typeface="Times New Roman" panose="02020603050405020304" pitchFamily="18" charset="0"/>
                </a:rPr>
                <a:t>T →</a:t>
              </a:r>
              <a:r>
                <a:rPr lang="en-US" altLang="zh-CN" sz="2000" b="1" i="1">
                  <a:solidFill>
                    <a:srgbClr val="FF0000"/>
                  </a:solidFill>
                  <a:latin typeface="Times New Roman" panose="02020603050405020304" pitchFamily="18" charset="0"/>
                  <a:cs typeface="Times New Roman" panose="02020603050405020304" pitchFamily="18" charset="0"/>
                </a:rPr>
                <a:t> ·</a:t>
              </a:r>
              <a:endParaRPr kumimoji="1" lang="en-US" altLang="zh-CN" sz="2000" b="1" i="1">
                <a:solidFill>
                  <a:srgbClr val="FF0000"/>
                </a:solidFill>
                <a:latin typeface="Times New Roman" panose="02020603050405020304" pitchFamily="18" charset="0"/>
              </a:endParaRPr>
            </a:p>
          </p:txBody>
        </p:sp>
        <p:sp>
          <p:nvSpPr>
            <p:cNvPr id="24666" name="Text Box 14"/>
            <p:cNvSpPr txBox="1">
              <a:spLocks noChangeArrowheads="1"/>
            </p:cNvSpPr>
            <p:nvPr/>
          </p:nvSpPr>
          <p:spPr bwMode="auto">
            <a:xfrm>
              <a:off x="5657749" y="1325291"/>
              <a:ext cx="1262430" cy="871314"/>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
                  <a:schemeClr val="tx2"/>
                </a:buClr>
                <a:buSzPct val="75000"/>
                <a:buFont typeface="Monotype Sorts" pitchFamily="2" charset="2"/>
                <a:buNone/>
              </a:pPr>
              <a:r>
                <a:rPr lang="en-US" altLang="zh-CN" sz="2000" b="1" i="1">
                  <a:solidFill>
                    <a:schemeClr val="tx1"/>
                  </a:solidFill>
                  <a:latin typeface="Times New Roman" panose="02020603050405020304" pitchFamily="18" charset="0"/>
                </a:rPr>
                <a:t>I</a:t>
              </a:r>
              <a:r>
                <a:rPr lang="en-US" altLang="zh-CN" sz="2000" b="1" i="1" baseline="-25000">
                  <a:solidFill>
                    <a:schemeClr val="tx1"/>
                  </a:solidFill>
                  <a:latin typeface="Times New Roman" panose="02020603050405020304" pitchFamily="18" charset="0"/>
                </a:rPr>
                <a:t>1</a:t>
              </a:r>
              <a:r>
                <a:rPr lang="en-US" altLang="zh-CN" sz="2000" b="1">
                  <a:solidFill>
                    <a:schemeClr val="tx1"/>
                  </a:solidFill>
                  <a:latin typeface="Times New Roman" panose="02020603050405020304" pitchFamily="18" charset="0"/>
                </a:rPr>
                <a:t>:</a:t>
              </a:r>
            </a:p>
            <a:p>
              <a:pPr>
                <a:spcBef>
                  <a:spcPct val="0"/>
                </a:spcBef>
                <a:buClr>
                  <a:schemeClr val="tx2"/>
                </a:buClr>
                <a:buSzPct val="75000"/>
                <a:buFont typeface="Monotype Sorts" pitchFamily="2" charset="2"/>
                <a:buNone/>
              </a:pPr>
              <a:r>
                <a:rPr lang="en-US" altLang="zh-CN" sz="2000" b="1" i="1">
                  <a:solidFill>
                    <a:schemeClr val="tx1"/>
                  </a:solidFill>
                  <a:latin typeface="Times New Roman" panose="02020603050405020304" pitchFamily="18" charset="0"/>
                </a:rPr>
                <a:t>S</a:t>
              </a:r>
              <a:r>
                <a:rPr lang="en-US" altLang="zh-CN" sz="2000" b="1" i="1">
                  <a:solidFill>
                    <a:schemeClr val="tx1"/>
                  </a:solidFill>
                  <a:latin typeface="Times New Roman" panose="02020603050405020304" pitchFamily="18" charset="0"/>
                  <a:cs typeface="Times New Roman" panose="02020603050405020304" pitchFamily="18" charset="0"/>
                </a:rPr>
                <a:t>′</a:t>
              </a:r>
              <a:r>
                <a:rPr lang="en-US" altLang="zh-CN" sz="2000" b="1" i="1">
                  <a:solidFill>
                    <a:srgbClr val="2D83F4"/>
                  </a:solidFill>
                  <a:latin typeface="Times New Roman" panose="02020603050405020304" pitchFamily="18" charset="0"/>
                </a:rPr>
                <a:t> </a:t>
              </a:r>
              <a:r>
                <a:rPr lang="en-US" altLang="zh-CN" sz="2000" b="1" i="1">
                  <a:solidFill>
                    <a:schemeClr val="tx1"/>
                  </a:solidFill>
                  <a:latin typeface="Times New Roman" panose="02020603050405020304" pitchFamily="18" charset="0"/>
                </a:rPr>
                <a:t>→ T </a:t>
              </a:r>
              <a:r>
                <a:rPr lang="en-US" altLang="zh-CN" sz="2000" b="1" i="1">
                  <a:solidFill>
                    <a:srgbClr val="000000"/>
                  </a:solidFill>
                  <a:latin typeface="Times New Roman" panose="02020603050405020304" pitchFamily="18" charset="0"/>
                </a:rPr>
                <a:t>·</a:t>
              </a:r>
              <a:endParaRPr lang="en-US" altLang="zh-CN" sz="2000" b="1" i="1">
                <a:solidFill>
                  <a:schemeClr val="tx1"/>
                </a:solidFill>
                <a:latin typeface="Times New Roman" panose="02020603050405020304" pitchFamily="18" charset="0"/>
              </a:endParaRPr>
            </a:p>
          </p:txBody>
        </p:sp>
        <p:sp>
          <p:nvSpPr>
            <p:cNvPr id="14" name="Text Box 14"/>
            <p:cNvSpPr txBox="1">
              <a:spLocks noChangeArrowheads="1"/>
            </p:cNvSpPr>
            <p:nvPr/>
          </p:nvSpPr>
          <p:spPr bwMode="auto">
            <a:xfrm>
              <a:off x="5657749" y="2472064"/>
              <a:ext cx="1430278" cy="87131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a:buNone/>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3</a:t>
              </a:r>
              <a:r>
                <a:rPr kumimoji="1" lang="en-US" altLang="zh-CN" sz="2000" b="1">
                  <a:latin typeface="Times New Roman" panose="02020603050405020304" pitchFamily="18" charset="0"/>
                </a:rPr>
                <a:t>:</a:t>
              </a:r>
            </a:p>
            <a:p>
              <a:pPr>
                <a:buClr>
                  <a:schemeClr val="tx2"/>
                </a:buClr>
                <a:buSzPct val="75000"/>
                <a:defRPr/>
              </a:pPr>
              <a:r>
                <a:rPr kumimoji="1" lang="en-US" altLang="zh-CN" sz="2000" b="1" i="1">
                  <a:latin typeface="Times New Roman" panose="02020603050405020304" pitchFamily="18" charset="0"/>
                </a:rPr>
                <a:t>T→aB </a:t>
              </a:r>
              <a:r>
                <a:rPr lang="en-US" altLang="zh-CN" sz="2000" b="1" i="1">
                  <a:solidFill>
                    <a:srgbClr val="000000"/>
                  </a:solidFill>
                  <a:latin typeface="Times New Roman" panose="02020603050405020304" pitchFamily="18" charset="0"/>
                  <a:cs typeface="Times New Roman" panose="02020603050405020304" pitchFamily="18" charset="0"/>
                </a:rPr>
                <a:t>·</a:t>
              </a:r>
              <a:r>
                <a:rPr kumimoji="1" lang="en-US" altLang="zh-CN" sz="2000" b="1" i="1">
                  <a:latin typeface="Times New Roman" panose="02020603050405020304" pitchFamily="18" charset="0"/>
                </a:rPr>
                <a:t> d</a:t>
              </a:r>
            </a:p>
          </p:txBody>
        </p:sp>
        <p:sp>
          <p:nvSpPr>
            <p:cNvPr id="15" name="Text Box 14"/>
            <p:cNvSpPr txBox="1">
              <a:spLocks noChangeArrowheads="1"/>
            </p:cNvSpPr>
            <p:nvPr/>
          </p:nvSpPr>
          <p:spPr bwMode="auto">
            <a:xfrm>
              <a:off x="5657749" y="3614931"/>
              <a:ext cx="1285643" cy="87131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a:buNone/>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4</a:t>
              </a:r>
              <a:r>
                <a:rPr kumimoji="1" lang="en-US" altLang="zh-CN" sz="2000" b="1">
                  <a:latin typeface="Times New Roman" panose="02020603050405020304" pitchFamily="18" charset="0"/>
                </a:rPr>
                <a:t>:</a:t>
              </a:r>
            </a:p>
            <a:p>
              <a:pPr>
                <a:buClr>
                  <a:schemeClr val="tx2"/>
                </a:buClr>
                <a:buSzPct val="75000"/>
                <a:buFont typeface="Monotype Sorts"/>
                <a:buNone/>
                <a:defRPr/>
              </a:pPr>
              <a:r>
                <a:rPr kumimoji="1" lang="en-US" altLang="zh-CN" sz="2000" b="1" i="1">
                  <a:latin typeface="Times New Roman" panose="02020603050405020304" pitchFamily="18" charset="0"/>
                </a:rPr>
                <a:t>B→T </a:t>
              </a:r>
              <a:r>
                <a:rPr lang="en-US" altLang="zh-CN" sz="2000" b="1" i="1">
                  <a:solidFill>
                    <a:srgbClr val="000000"/>
                  </a:solidFill>
                  <a:latin typeface="Times New Roman" panose="02020603050405020304" pitchFamily="18" charset="0"/>
                  <a:cs typeface="Times New Roman" panose="02020603050405020304" pitchFamily="18" charset="0"/>
                </a:rPr>
                <a:t>· </a:t>
              </a:r>
              <a:r>
                <a:rPr kumimoji="1" lang="en-US" altLang="zh-CN" sz="2000" b="1" i="1">
                  <a:latin typeface="Times New Roman" panose="02020603050405020304" pitchFamily="18" charset="0"/>
                </a:rPr>
                <a:t>b</a:t>
              </a:r>
            </a:p>
          </p:txBody>
        </p:sp>
        <p:sp>
          <p:nvSpPr>
            <p:cNvPr id="16" name="Text Box 14"/>
            <p:cNvSpPr txBox="1">
              <a:spLocks noChangeArrowheads="1"/>
            </p:cNvSpPr>
            <p:nvPr/>
          </p:nvSpPr>
          <p:spPr bwMode="auto">
            <a:xfrm>
              <a:off x="7586214" y="2472064"/>
              <a:ext cx="1349926" cy="87131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a:buNone/>
                <a:defRPr/>
              </a:pPr>
              <a:r>
                <a:rPr kumimoji="1" lang="en-US" altLang="zh-CN" sz="2000" b="1" i="1" dirty="0">
                  <a:latin typeface="Times New Roman" panose="02020603050405020304" pitchFamily="18" charset="0"/>
                </a:rPr>
                <a:t>I</a:t>
              </a:r>
              <a:r>
                <a:rPr kumimoji="1" lang="en-US" altLang="zh-CN" sz="2000" b="1" i="1" baseline="-25000" dirty="0">
                  <a:latin typeface="Times New Roman" panose="02020603050405020304" pitchFamily="18" charset="0"/>
                </a:rPr>
                <a:t>5</a:t>
              </a:r>
              <a:r>
                <a:rPr kumimoji="1" lang="en-US" altLang="zh-CN" sz="2000" b="1" dirty="0">
                  <a:latin typeface="Times New Roman" panose="02020603050405020304" pitchFamily="18" charset="0"/>
                </a:rPr>
                <a:t>:</a:t>
              </a:r>
            </a:p>
            <a:p>
              <a:pPr>
                <a:buClr>
                  <a:schemeClr val="tx2"/>
                </a:buClr>
                <a:buSzPct val="75000"/>
                <a:buFont typeface="Monotype Sorts"/>
                <a:buNone/>
                <a:defRPr/>
              </a:pPr>
              <a:r>
                <a:rPr kumimoji="1" lang="en-US" altLang="zh-CN" sz="2000" b="1" i="1" dirty="0" err="1">
                  <a:latin typeface="Times New Roman" panose="02020603050405020304" pitchFamily="18" charset="0"/>
                </a:rPr>
                <a:t>T→aBd</a:t>
              </a:r>
              <a:r>
                <a:rPr kumimoji="1" lang="en-US" altLang="zh-CN" sz="2000" b="1" i="1" dirty="0">
                  <a:latin typeface="Times New Roman" panose="02020603050405020304" pitchFamily="18" charset="0"/>
                </a:rPr>
                <a:t> </a:t>
              </a:r>
              <a:r>
                <a:rPr lang="en-US" altLang="zh-CN" sz="2000" b="1" i="1" dirty="0">
                  <a:solidFill>
                    <a:srgbClr val="000000"/>
                  </a:solidFill>
                  <a:latin typeface="Times New Roman" panose="02020603050405020304" pitchFamily="18" charset="0"/>
                  <a:cs typeface="Times New Roman" panose="02020603050405020304" pitchFamily="18" charset="0"/>
                </a:rPr>
                <a:t>·</a:t>
              </a:r>
              <a:endParaRPr kumimoji="1" lang="en-US" altLang="zh-CN" sz="2000" b="1" i="1" dirty="0">
                <a:latin typeface="Times New Roman" panose="02020603050405020304" pitchFamily="18" charset="0"/>
              </a:endParaRPr>
            </a:p>
          </p:txBody>
        </p:sp>
        <p:sp>
          <p:nvSpPr>
            <p:cNvPr id="17" name="Text Box 14"/>
            <p:cNvSpPr txBox="1">
              <a:spLocks noChangeArrowheads="1"/>
            </p:cNvSpPr>
            <p:nvPr/>
          </p:nvSpPr>
          <p:spPr bwMode="auto">
            <a:xfrm>
              <a:off x="7586214" y="3622746"/>
              <a:ext cx="1191005" cy="87131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buClr>
                  <a:schemeClr val="tx2"/>
                </a:buClr>
                <a:buSzPct val="75000"/>
                <a:buFont typeface="Monotype Sorts"/>
                <a:buNone/>
                <a:defRPr/>
              </a:pPr>
              <a:r>
                <a:rPr kumimoji="1" lang="en-US" altLang="zh-CN" sz="2000" b="1" i="1">
                  <a:latin typeface="Times New Roman" panose="02020603050405020304" pitchFamily="18" charset="0"/>
                </a:rPr>
                <a:t>I</a:t>
              </a:r>
              <a:r>
                <a:rPr kumimoji="1" lang="en-US" altLang="zh-CN" sz="2000" b="1" i="1" baseline="-25000">
                  <a:latin typeface="Times New Roman" panose="02020603050405020304" pitchFamily="18" charset="0"/>
                </a:rPr>
                <a:t>6</a:t>
              </a:r>
              <a:r>
                <a:rPr kumimoji="1" lang="en-US" altLang="zh-CN" sz="2000" b="1">
                  <a:latin typeface="Times New Roman" panose="02020603050405020304" pitchFamily="18" charset="0"/>
                </a:rPr>
                <a:t>:</a:t>
              </a:r>
            </a:p>
            <a:p>
              <a:pPr>
                <a:buClr>
                  <a:schemeClr val="tx2"/>
                </a:buClr>
                <a:buSzPct val="75000"/>
                <a:buFont typeface="Monotype Sorts"/>
                <a:buNone/>
                <a:defRPr/>
              </a:pPr>
              <a:r>
                <a:rPr kumimoji="1" lang="en-US" altLang="zh-CN" sz="2000" b="1" i="1">
                  <a:latin typeface="Times New Roman" panose="02020603050405020304" pitchFamily="18" charset="0"/>
                </a:rPr>
                <a:t>B→Tb </a:t>
              </a:r>
              <a:r>
                <a:rPr lang="en-US" altLang="zh-CN" sz="2000" b="1" i="1">
                  <a:solidFill>
                    <a:srgbClr val="000000"/>
                  </a:solidFill>
                  <a:latin typeface="Times New Roman" panose="02020603050405020304" pitchFamily="18" charset="0"/>
                  <a:cs typeface="Times New Roman" panose="02020603050405020304" pitchFamily="18" charset="0"/>
                </a:rPr>
                <a:t>·</a:t>
              </a:r>
              <a:endParaRPr kumimoji="1" lang="en-US" altLang="zh-CN" sz="2000" b="1" i="1">
                <a:latin typeface="Times New Roman" panose="02020603050405020304" pitchFamily="18" charset="0"/>
              </a:endParaRPr>
            </a:p>
          </p:txBody>
        </p:sp>
        <p:sp>
          <p:nvSpPr>
            <p:cNvPr id="24671" name="Line 18"/>
            <p:cNvSpPr>
              <a:spLocks noChangeShapeType="1"/>
            </p:cNvSpPr>
            <p:nvPr/>
          </p:nvSpPr>
          <p:spPr bwMode="auto">
            <a:xfrm>
              <a:off x="6944022" y="3890031"/>
              <a:ext cx="6480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72" name="Line 18"/>
            <p:cNvSpPr>
              <a:spLocks noChangeShapeType="1"/>
            </p:cNvSpPr>
            <p:nvPr/>
          </p:nvSpPr>
          <p:spPr bwMode="auto">
            <a:xfrm flipH="1">
              <a:off x="4356007" y="2032501"/>
              <a:ext cx="0" cy="2160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任意多边形 21"/>
            <p:cNvSpPr/>
            <p:nvPr/>
          </p:nvSpPr>
          <p:spPr>
            <a:xfrm>
              <a:off x="4838151" y="2120413"/>
              <a:ext cx="357123" cy="377049"/>
            </a:xfrm>
            <a:custGeom>
              <a:avLst/>
              <a:gdLst>
                <a:gd name="connsiteX0" fmla="*/ 231006 w 495701"/>
                <a:gd name="connsiteY0" fmla="*/ 519764 h 519764"/>
                <a:gd name="connsiteX1" fmla="*/ 442762 w 495701"/>
                <a:gd name="connsiteY1" fmla="*/ 423511 h 519764"/>
                <a:gd name="connsiteX2" fmla="*/ 490888 w 495701"/>
                <a:gd name="connsiteY2" fmla="*/ 202130 h 519764"/>
                <a:gd name="connsiteX3" fmla="*/ 413886 w 495701"/>
                <a:gd name="connsiteY3" fmla="*/ 48126 h 519764"/>
                <a:gd name="connsiteX4" fmla="*/ 221381 w 495701"/>
                <a:gd name="connsiteY4" fmla="*/ 0 h 519764"/>
                <a:gd name="connsiteX5" fmla="*/ 77002 w 495701"/>
                <a:gd name="connsiteY5" fmla="*/ 48126 h 519764"/>
                <a:gd name="connsiteX6" fmla="*/ 0 w 495701"/>
                <a:gd name="connsiteY6" fmla="*/ 211756 h 5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701" h="519764">
                  <a:moveTo>
                    <a:pt x="231006" y="519764"/>
                  </a:moveTo>
                  <a:cubicBezTo>
                    <a:pt x="315227" y="498107"/>
                    <a:pt x="399448" y="476450"/>
                    <a:pt x="442762" y="423511"/>
                  </a:cubicBezTo>
                  <a:cubicBezTo>
                    <a:pt x="486076" y="370572"/>
                    <a:pt x="495701" y="264694"/>
                    <a:pt x="490888" y="202130"/>
                  </a:cubicBezTo>
                  <a:cubicBezTo>
                    <a:pt x="486075" y="139566"/>
                    <a:pt x="458804" y="81814"/>
                    <a:pt x="413886" y="48126"/>
                  </a:cubicBezTo>
                  <a:cubicBezTo>
                    <a:pt x="368968" y="14438"/>
                    <a:pt x="277528" y="0"/>
                    <a:pt x="221381" y="0"/>
                  </a:cubicBezTo>
                  <a:cubicBezTo>
                    <a:pt x="165234" y="0"/>
                    <a:pt x="113899" y="12833"/>
                    <a:pt x="77002" y="48126"/>
                  </a:cubicBezTo>
                  <a:cubicBezTo>
                    <a:pt x="40105" y="83419"/>
                    <a:pt x="20052" y="147587"/>
                    <a:pt x="0" y="211756"/>
                  </a:cubicBez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24674" name="Text Box 4"/>
            <p:cNvSpPr txBox="1">
              <a:spLocks noChangeArrowheads="1"/>
            </p:cNvSpPr>
            <p:nvPr/>
          </p:nvSpPr>
          <p:spPr bwMode="auto">
            <a:xfrm>
              <a:off x="5086634" y="1241285"/>
              <a:ext cx="38106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T</a:t>
              </a:r>
            </a:p>
          </p:txBody>
        </p:sp>
        <p:sp>
          <p:nvSpPr>
            <p:cNvPr id="24675" name="Text Box 4"/>
            <p:cNvSpPr txBox="1">
              <a:spLocks noChangeArrowheads="1"/>
            </p:cNvSpPr>
            <p:nvPr/>
          </p:nvSpPr>
          <p:spPr bwMode="auto">
            <a:xfrm>
              <a:off x="5086634" y="3468592"/>
              <a:ext cx="38106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T</a:t>
              </a:r>
            </a:p>
          </p:txBody>
        </p:sp>
        <p:sp>
          <p:nvSpPr>
            <p:cNvPr id="24676" name="Text Box 4"/>
            <p:cNvSpPr txBox="1">
              <a:spLocks noChangeArrowheads="1"/>
            </p:cNvSpPr>
            <p:nvPr/>
          </p:nvSpPr>
          <p:spPr bwMode="auto">
            <a:xfrm>
              <a:off x="5086634" y="2539589"/>
              <a:ext cx="38106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B</a:t>
              </a:r>
            </a:p>
          </p:txBody>
        </p:sp>
        <p:sp>
          <p:nvSpPr>
            <p:cNvPr id="24677" name="Text Box 4"/>
            <p:cNvSpPr txBox="1">
              <a:spLocks noChangeArrowheads="1"/>
            </p:cNvSpPr>
            <p:nvPr/>
          </p:nvSpPr>
          <p:spPr bwMode="auto">
            <a:xfrm>
              <a:off x="5159539" y="1944588"/>
              <a:ext cx="3810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a</a:t>
              </a:r>
            </a:p>
          </p:txBody>
        </p:sp>
        <p:sp>
          <p:nvSpPr>
            <p:cNvPr id="24678" name="Text Box 4"/>
            <p:cNvSpPr txBox="1">
              <a:spLocks noChangeArrowheads="1"/>
            </p:cNvSpPr>
            <p:nvPr/>
          </p:nvSpPr>
          <p:spPr bwMode="auto">
            <a:xfrm>
              <a:off x="3974940" y="1856675"/>
              <a:ext cx="38106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a</a:t>
              </a:r>
            </a:p>
          </p:txBody>
        </p:sp>
        <p:sp>
          <p:nvSpPr>
            <p:cNvPr id="24679" name="Text Box 4"/>
            <p:cNvSpPr txBox="1">
              <a:spLocks noChangeArrowheads="1"/>
            </p:cNvSpPr>
            <p:nvPr/>
          </p:nvSpPr>
          <p:spPr bwMode="auto">
            <a:xfrm>
              <a:off x="7086898" y="2539589"/>
              <a:ext cx="38106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d</a:t>
              </a:r>
            </a:p>
          </p:txBody>
        </p:sp>
        <p:sp>
          <p:nvSpPr>
            <p:cNvPr id="24680" name="Text Box 4"/>
            <p:cNvSpPr txBox="1">
              <a:spLocks noChangeArrowheads="1"/>
            </p:cNvSpPr>
            <p:nvPr/>
          </p:nvSpPr>
          <p:spPr bwMode="auto">
            <a:xfrm>
              <a:off x="7086898" y="3478619"/>
              <a:ext cx="38106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sz="2000" b="1" i="1">
                  <a:solidFill>
                    <a:schemeClr val="tx1"/>
                  </a:solidFill>
                  <a:latin typeface="Times New Roman" panose="02020603050405020304" pitchFamily="18" charset="0"/>
                </a:rPr>
                <a:t>b</a:t>
              </a:r>
            </a:p>
          </p:txBody>
        </p:sp>
      </p:grpSp>
      <p:sp>
        <p:nvSpPr>
          <p:cNvPr id="2" name="灯片编号占位符 1">
            <a:extLst>
              <a:ext uri="{FF2B5EF4-FFF2-40B4-BE49-F238E27FC236}">
                <a16:creationId xmlns:a16="http://schemas.microsoft.com/office/drawing/2014/main" id="{5147E9CC-0F9C-43C7-832A-7045E1C680CA}"/>
              </a:ext>
            </a:extLst>
          </p:cNvPr>
          <p:cNvSpPr>
            <a:spLocks noGrp="1"/>
          </p:cNvSpPr>
          <p:nvPr>
            <p:ph type="sldNum" sz="quarter" idx="12"/>
          </p:nvPr>
        </p:nvSpPr>
        <p:spPr/>
        <p:txBody>
          <a:bodyPr/>
          <a:lstStyle/>
          <a:p>
            <a:pPr>
              <a:defRPr/>
            </a:pPr>
            <a:fld id="{76D20AB1-C80E-44EB-B890-88EEF3B3DC08}" type="slidenum">
              <a:rPr lang="zh-CN" altLang="en-US" smtClean="0"/>
              <a:pPr>
                <a:defRPr/>
              </a:pPr>
              <a:t>5</a:t>
            </a:fld>
            <a:endParaRPr lang="en-US" altLang="zh-CN"/>
          </a:p>
        </p:txBody>
      </p:sp>
      <p:sp>
        <p:nvSpPr>
          <p:cNvPr id="5" name="矩形 4">
            <a:extLst>
              <a:ext uri="{FF2B5EF4-FFF2-40B4-BE49-F238E27FC236}">
                <a16:creationId xmlns:a16="http://schemas.microsoft.com/office/drawing/2014/main" id="{CFFAB0AF-AD7F-4B06-AC29-605C51BDF199}"/>
              </a:ext>
            </a:extLst>
          </p:cNvPr>
          <p:cNvSpPr/>
          <p:nvPr/>
        </p:nvSpPr>
        <p:spPr>
          <a:xfrm>
            <a:off x="5874077" y="2297743"/>
            <a:ext cx="389850" cy="369332"/>
          </a:xfrm>
          <a:prstGeom prst="rect">
            <a:avLst/>
          </a:prstGeom>
        </p:spPr>
        <p:txBody>
          <a:bodyPr wrap="none">
            <a:spAutoFit/>
          </a:bodyPr>
          <a:lstStyle/>
          <a:p>
            <a:pPr lvl="0" algn="ctr" eaLnBrk="1" hangingPunct="1">
              <a:buNone/>
            </a:pPr>
            <a:r>
              <a:rPr lang="en-US" altLang="zh-CN" b="1" dirty="0">
                <a:solidFill>
                  <a:srgbClr val="FF0000"/>
                </a:solidFill>
                <a:latin typeface="Times New Roman" panose="02020603050405020304" pitchFamily="18" charset="0"/>
                <a:ea typeface="Times New Roman" panose="02020603050405020304" pitchFamily="18" charset="0"/>
              </a:rPr>
              <a:t>s2</a:t>
            </a:r>
            <a:endParaRPr lang="zh-CN" altLang="en-US" b="1" dirty="0">
              <a:solidFill>
                <a:srgbClr val="FF0000"/>
              </a:solidFill>
              <a:latin typeface="Times New Roman" panose="02020603050405020304" pitchFamily="18" charset="0"/>
              <a:ea typeface="华文楷体" panose="02010600040101010101" pitchFamily="2" charset="-122"/>
            </a:endParaRPr>
          </a:p>
        </p:txBody>
      </p:sp>
      <p:sp>
        <p:nvSpPr>
          <p:cNvPr id="6" name="矩形 5">
            <a:extLst>
              <a:ext uri="{FF2B5EF4-FFF2-40B4-BE49-F238E27FC236}">
                <a16:creationId xmlns:a16="http://schemas.microsoft.com/office/drawing/2014/main" id="{2E026B64-35E6-405A-9201-704B8B345C08}"/>
              </a:ext>
            </a:extLst>
          </p:cNvPr>
          <p:cNvSpPr/>
          <p:nvPr/>
        </p:nvSpPr>
        <p:spPr>
          <a:xfrm>
            <a:off x="6357226" y="2288960"/>
            <a:ext cx="402674" cy="369332"/>
          </a:xfrm>
          <a:prstGeom prst="rect">
            <a:avLst/>
          </a:prstGeom>
        </p:spPr>
        <p:txBody>
          <a:bodyPr wrap="none">
            <a:spAutoFit/>
          </a:bodyPr>
          <a:lstStyle/>
          <a:p>
            <a:pPr lvl="0" algn="ctr" eaLnBrk="1" hangingPunct="1">
              <a:buNone/>
            </a:pPr>
            <a:r>
              <a:rPr lang="en-US" altLang="zh-CN" b="1" dirty="0">
                <a:solidFill>
                  <a:srgbClr val="FF0000"/>
                </a:solidFill>
                <a:latin typeface="Times New Roman" panose="02020603050405020304" pitchFamily="18" charset="0"/>
                <a:ea typeface="Times New Roman" panose="02020603050405020304" pitchFamily="18" charset="0"/>
              </a:rPr>
              <a:t>r2</a:t>
            </a:r>
            <a:endParaRPr lang="zh-CN" altLang="en-US" b="1" dirty="0">
              <a:solidFill>
                <a:srgbClr val="FF0000"/>
              </a:solidFill>
              <a:latin typeface="Times New Roman" panose="02020603050405020304" pitchFamily="18" charset="0"/>
              <a:ea typeface="华文楷体" panose="02010600040101010101" pitchFamily="2" charset="-122"/>
            </a:endParaRPr>
          </a:p>
        </p:txBody>
      </p:sp>
      <p:sp>
        <p:nvSpPr>
          <p:cNvPr id="8" name="矩形 7">
            <a:extLst>
              <a:ext uri="{FF2B5EF4-FFF2-40B4-BE49-F238E27FC236}">
                <a16:creationId xmlns:a16="http://schemas.microsoft.com/office/drawing/2014/main" id="{BE351558-0425-40D6-83D3-11E061CF61F7}"/>
              </a:ext>
            </a:extLst>
          </p:cNvPr>
          <p:cNvSpPr/>
          <p:nvPr/>
        </p:nvSpPr>
        <p:spPr>
          <a:xfrm>
            <a:off x="7415101" y="2297743"/>
            <a:ext cx="402674" cy="369332"/>
          </a:xfrm>
          <a:prstGeom prst="rect">
            <a:avLst/>
          </a:prstGeom>
        </p:spPr>
        <p:txBody>
          <a:bodyPr wrap="none">
            <a:spAutoFit/>
          </a:bodyPr>
          <a:lstStyle/>
          <a:p>
            <a:pPr lvl="0" algn="ctr" eaLnBrk="1" hangingPunct="1">
              <a:buNone/>
            </a:pPr>
            <a:r>
              <a:rPr lang="en-US" altLang="zh-CN" b="1" dirty="0">
                <a:solidFill>
                  <a:srgbClr val="FF0000"/>
                </a:solidFill>
                <a:latin typeface="Times New Roman" panose="02020603050405020304" pitchFamily="18" charset="0"/>
                <a:ea typeface="Times New Roman" panose="02020603050405020304" pitchFamily="18" charset="0"/>
              </a:rPr>
              <a:t>r2</a:t>
            </a:r>
            <a:endParaRPr lang="zh-CN" altLang="en-US" b="1" dirty="0">
              <a:solidFill>
                <a:srgbClr val="FF0000"/>
              </a:solidFill>
              <a:latin typeface="Times New Roman" panose="02020603050405020304" pitchFamily="18" charset="0"/>
              <a:ea typeface="华文楷体" panose="02010600040101010101" pitchFamily="2" charset="-122"/>
            </a:endParaRPr>
          </a:p>
        </p:txBody>
      </p:sp>
      <p:sp>
        <p:nvSpPr>
          <p:cNvPr id="9" name="矩形 8">
            <a:extLst>
              <a:ext uri="{FF2B5EF4-FFF2-40B4-BE49-F238E27FC236}">
                <a16:creationId xmlns:a16="http://schemas.microsoft.com/office/drawing/2014/main" id="{520CBCC7-5BC2-4B8A-920F-6C9AAB40245B}"/>
              </a:ext>
            </a:extLst>
          </p:cNvPr>
          <p:cNvSpPr/>
          <p:nvPr/>
        </p:nvSpPr>
        <p:spPr>
          <a:xfrm>
            <a:off x="5877028" y="3017532"/>
            <a:ext cx="389850" cy="369332"/>
          </a:xfrm>
          <a:prstGeom prst="rect">
            <a:avLst/>
          </a:prstGeom>
        </p:spPr>
        <p:txBody>
          <a:bodyPr wrap="none">
            <a:spAutoFit/>
          </a:bodyPr>
          <a:lstStyle/>
          <a:p>
            <a:r>
              <a:rPr lang="en-US" altLang="zh-CN" b="1" dirty="0">
                <a:solidFill>
                  <a:srgbClr val="FF0000"/>
                </a:solidFill>
                <a:latin typeface="Times New Roman" panose="02020603050405020304" pitchFamily="18" charset="0"/>
                <a:ea typeface="Times New Roman" panose="02020603050405020304" pitchFamily="18" charset="0"/>
              </a:rPr>
              <a:t>s2</a:t>
            </a:r>
            <a:endParaRPr lang="zh-CN" altLang="en-US" dirty="0"/>
          </a:p>
        </p:txBody>
      </p:sp>
      <p:sp>
        <p:nvSpPr>
          <p:cNvPr id="10" name="矩形 9">
            <a:extLst>
              <a:ext uri="{FF2B5EF4-FFF2-40B4-BE49-F238E27FC236}">
                <a16:creationId xmlns:a16="http://schemas.microsoft.com/office/drawing/2014/main" id="{0F60D6E7-9791-4ACE-8C27-D2B60F7F7825}"/>
              </a:ext>
            </a:extLst>
          </p:cNvPr>
          <p:cNvSpPr/>
          <p:nvPr/>
        </p:nvSpPr>
        <p:spPr>
          <a:xfrm>
            <a:off x="6343650" y="3021316"/>
            <a:ext cx="402674" cy="369332"/>
          </a:xfrm>
          <a:prstGeom prst="rect">
            <a:avLst/>
          </a:prstGeom>
        </p:spPr>
        <p:txBody>
          <a:bodyPr wrap="square">
            <a:spAutoFit/>
          </a:bodyPr>
          <a:lstStyle/>
          <a:p>
            <a:pPr lvl="0" algn="ctr" eaLnBrk="1" hangingPunct="1">
              <a:buNone/>
            </a:pPr>
            <a:r>
              <a:rPr lang="en-US" altLang="zh-CN" b="1" dirty="0">
                <a:solidFill>
                  <a:srgbClr val="FF0000"/>
                </a:solidFill>
                <a:latin typeface="Times New Roman" panose="02020603050405020304" pitchFamily="18" charset="0"/>
                <a:ea typeface="Times New Roman" panose="02020603050405020304" pitchFamily="18" charset="0"/>
              </a:rPr>
              <a:t>r2</a:t>
            </a:r>
            <a:endParaRPr lang="zh-CN" altLang="en-US" b="1" dirty="0">
              <a:solidFill>
                <a:srgbClr val="FF0000"/>
              </a:solidFill>
              <a:latin typeface="Times New Roman" panose="02020603050405020304" pitchFamily="18" charset="0"/>
              <a:ea typeface="华文楷体" panose="02010600040101010101" pitchFamily="2" charset="-122"/>
            </a:endParaRPr>
          </a:p>
        </p:txBody>
      </p:sp>
      <p:sp>
        <p:nvSpPr>
          <p:cNvPr id="11" name="矩形 10">
            <a:extLst>
              <a:ext uri="{FF2B5EF4-FFF2-40B4-BE49-F238E27FC236}">
                <a16:creationId xmlns:a16="http://schemas.microsoft.com/office/drawing/2014/main" id="{E3E95384-DBE4-471B-BBF1-1C8FF159AF8B}"/>
              </a:ext>
            </a:extLst>
          </p:cNvPr>
          <p:cNvSpPr/>
          <p:nvPr/>
        </p:nvSpPr>
        <p:spPr>
          <a:xfrm>
            <a:off x="6849816" y="3039704"/>
            <a:ext cx="402674" cy="369332"/>
          </a:xfrm>
          <a:prstGeom prst="rect">
            <a:avLst/>
          </a:prstGeom>
        </p:spPr>
        <p:txBody>
          <a:bodyPr wrap="none">
            <a:spAutoFit/>
          </a:bodyPr>
          <a:lstStyle/>
          <a:p>
            <a:r>
              <a:rPr lang="en-US" altLang="zh-CN" b="1" dirty="0">
                <a:solidFill>
                  <a:srgbClr val="FF0000"/>
                </a:solidFill>
                <a:latin typeface="Times New Roman" panose="02020603050405020304" pitchFamily="18" charset="0"/>
                <a:ea typeface="Times New Roman" panose="02020603050405020304" pitchFamily="18" charset="0"/>
              </a:rPr>
              <a:t>r4</a:t>
            </a:r>
            <a:endParaRPr lang="zh-CN" altLang="en-US" dirty="0"/>
          </a:p>
        </p:txBody>
      </p:sp>
      <p:sp>
        <p:nvSpPr>
          <p:cNvPr id="13" name="矩形 12">
            <a:extLst>
              <a:ext uri="{FF2B5EF4-FFF2-40B4-BE49-F238E27FC236}">
                <a16:creationId xmlns:a16="http://schemas.microsoft.com/office/drawing/2014/main" id="{66800A23-534D-4102-A07E-F4521F3CB091}"/>
              </a:ext>
            </a:extLst>
          </p:cNvPr>
          <p:cNvSpPr/>
          <p:nvPr/>
        </p:nvSpPr>
        <p:spPr>
          <a:xfrm>
            <a:off x="7403734" y="3046542"/>
            <a:ext cx="402674" cy="369332"/>
          </a:xfrm>
          <a:prstGeom prst="rect">
            <a:avLst/>
          </a:prstGeom>
        </p:spPr>
        <p:txBody>
          <a:bodyPr wrap="none">
            <a:spAutoFit/>
          </a:bodyPr>
          <a:lstStyle/>
          <a:p>
            <a:pPr lvl="0" algn="ctr" eaLnBrk="1" hangingPunct="1">
              <a:buNone/>
            </a:pPr>
            <a:r>
              <a:rPr lang="en-US" altLang="zh-CN" b="1" dirty="0">
                <a:solidFill>
                  <a:srgbClr val="FF0000"/>
                </a:solidFill>
                <a:latin typeface="Times New Roman" panose="02020603050405020304" pitchFamily="18" charset="0"/>
                <a:ea typeface="Times New Roman" panose="02020603050405020304" pitchFamily="18" charset="0"/>
              </a:rPr>
              <a:t>r2</a:t>
            </a:r>
            <a:endParaRPr lang="zh-CN" altLang="en-US" b="1" dirty="0">
              <a:solidFill>
                <a:srgbClr val="FF0000"/>
              </a:solidFill>
              <a:latin typeface="Times New Roman" panose="02020603050405020304" pitchFamily="18" charset="0"/>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53" presetClass="entr" presetSubtype="16" fill="hold" nodeType="withEffect">
                                  <p:stCondLst>
                                    <p:cond delay="0"/>
                                  </p:stCondLst>
                                  <p:childTnLst>
                                    <p:set>
                                      <p:cBhvr>
                                        <p:cTn id="18" dur="1" fill="hold">
                                          <p:stCondLst>
                                            <p:cond delay="0"/>
                                          </p:stCondLst>
                                        </p:cTn>
                                        <p:tgtEl>
                                          <p:spTgt spid="53253"/>
                                        </p:tgtEl>
                                        <p:attrNameLst>
                                          <p:attrName>style.visibility</p:attrName>
                                        </p:attrNameLst>
                                      </p:cBhvr>
                                      <p:to>
                                        <p:strVal val="visible"/>
                                      </p:to>
                                    </p:set>
                                    <p:anim calcmode="lin" valueType="num">
                                      <p:cBhvr>
                                        <p:cTn id="19" dur="500" fill="hold"/>
                                        <p:tgtEl>
                                          <p:spTgt spid="53253"/>
                                        </p:tgtEl>
                                        <p:attrNameLst>
                                          <p:attrName>ppt_w</p:attrName>
                                        </p:attrNameLst>
                                      </p:cBhvr>
                                      <p:tavLst>
                                        <p:tav tm="0">
                                          <p:val>
                                            <p:fltVal val="0"/>
                                          </p:val>
                                        </p:tav>
                                        <p:tav tm="100000">
                                          <p:val>
                                            <p:strVal val="#ppt_w"/>
                                          </p:val>
                                        </p:tav>
                                      </p:tavLst>
                                    </p:anim>
                                    <p:anim calcmode="lin" valueType="num">
                                      <p:cBhvr>
                                        <p:cTn id="20" dur="500" fill="hold"/>
                                        <p:tgtEl>
                                          <p:spTgt spid="53253"/>
                                        </p:tgtEl>
                                        <p:attrNameLst>
                                          <p:attrName>ppt_h</p:attrName>
                                        </p:attrNameLst>
                                      </p:cBhvr>
                                      <p:tavLst>
                                        <p:tav tm="0">
                                          <p:val>
                                            <p:fltVal val="0"/>
                                          </p:val>
                                        </p:tav>
                                        <p:tav tm="100000">
                                          <p:val>
                                            <p:strVal val="#ppt_h"/>
                                          </p:val>
                                        </p:tav>
                                      </p:tavLst>
                                    </p:anim>
                                    <p:animEffect transition="in" filter="fade">
                                      <p:cBhvr>
                                        <p:cTn id="21" dur="500"/>
                                        <p:tgtEl>
                                          <p:spTgt spid="5325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down)">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down)">
                                      <p:cBhvr>
                                        <p:cTn id="49" dur="500"/>
                                        <p:tgtEl>
                                          <p:spTgt spid="1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5" grpId="0"/>
      <p:bldP spid="6" grpId="0"/>
      <p:bldP spid="8" grpId="0"/>
      <p:bldP spid="9" grpId="0"/>
      <p:bldP spid="10" grpId="0"/>
      <p:bldP spid="11" grpId="0"/>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3"/>
          <p:cNvSpPr>
            <a:spLocks noGrp="1" noChangeArrowheads="1"/>
          </p:cNvSpPr>
          <p:nvPr>
            <p:ph idx="1"/>
          </p:nvPr>
        </p:nvSpPr>
        <p:spPr/>
        <p:txBody>
          <a:bodyPr/>
          <a:lstStyle/>
          <a:p>
            <a:pPr eaLnBrk="1" hangingPunct="1">
              <a:lnSpc>
                <a:spcPct val="120000"/>
              </a:lnSpc>
              <a:buFont typeface="Wingdings" panose="05000000000000000000" pitchFamily="2" charset="2"/>
              <a:buNone/>
            </a:pPr>
            <a:r>
              <a:rPr lang="en-US" altLang="zh-CN" sz="2700" b="1" dirty="0">
                <a:latin typeface="Times New Roman" panose="02020603050405020304" pitchFamily="18" charset="0"/>
              </a:rPr>
              <a:t>1</a:t>
            </a:r>
            <a:r>
              <a:rPr lang="zh-CN" altLang="en-US" sz="2700" b="1" dirty="0">
                <a:latin typeface="Times New Roman" panose="02020603050405020304" pitchFamily="18" charset="0"/>
              </a:rPr>
              <a:t>、编写增广文法</a:t>
            </a:r>
          </a:p>
          <a:p>
            <a:pPr eaLnBrk="1" hangingPunct="1">
              <a:lnSpc>
                <a:spcPct val="120000"/>
              </a:lnSpc>
              <a:buFont typeface="Wingdings" panose="05000000000000000000" pitchFamily="2" charset="2"/>
              <a:buNone/>
            </a:pPr>
            <a:r>
              <a:rPr lang="en-US" altLang="zh-CN" sz="2700" b="1" dirty="0">
                <a:latin typeface="Times New Roman" panose="02020603050405020304" pitchFamily="18" charset="0"/>
              </a:rPr>
              <a:t>2</a:t>
            </a:r>
            <a:r>
              <a:rPr lang="zh-CN" altLang="en-US" sz="2700" b="1" dirty="0">
                <a:latin typeface="Times New Roman" panose="02020603050405020304" pitchFamily="18" charset="0"/>
              </a:rPr>
              <a:t>、求识别所有规范句型活前缀的</a:t>
            </a:r>
            <a:r>
              <a:rPr lang="en-US" altLang="zh-CN" sz="2700" b="1" dirty="0">
                <a:latin typeface="Times New Roman" panose="02020603050405020304" pitchFamily="18" charset="0"/>
              </a:rPr>
              <a:t>DFA</a:t>
            </a:r>
          </a:p>
          <a:p>
            <a:pPr eaLnBrk="1" hangingPunct="1">
              <a:lnSpc>
                <a:spcPct val="120000"/>
              </a:lnSpc>
              <a:buFont typeface="Wingdings" panose="05000000000000000000" pitchFamily="2" charset="2"/>
              <a:buNone/>
            </a:pPr>
            <a:r>
              <a:rPr lang="en-US" altLang="zh-CN" sz="2700" b="1" dirty="0">
                <a:latin typeface="Times New Roman" panose="02020603050405020304" pitchFamily="18" charset="0"/>
              </a:rPr>
              <a:t>3</a:t>
            </a:r>
            <a:r>
              <a:rPr lang="zh-CN" altLang="en-US" sz="2700" b="1" dirty="0">
                <a:latin typeface="Times New Roman" panose="02020603050405020304" pitchFamily="18" charset="0"/>
              </a:rPr>
              <a:t>、构造</a:t>
            </a:r>
            <a:r>
              <a:rPr lang="en-US" altLang="en-US" sz="2700" b="1" dirty="0">
                <a:latin typeface="Times New Roman" panose="02020603050405020304" pitchFamily="18" charset="0"/>
              </a:rPr>
              <a:t>LR</a:t>
            </a:r>
            <a:r>
              <a:rPr lang="zh-CN" altLang="en-US" sz="2700" b="1" dirty="0">
                <a:latin typeface="Times New Roman" panose="02020603050405020304" pitchFamily="18" charset="0"/>
              </a:rPr>
              <a:t>分析表</a:t>
            </a:r>
          </a:p>
          <a:p>
            <a:pPr eaLnBrk="1" hangingPunct="1">
              <a:lnSpc>
                <a:spcPct val="70000"/>
              </a:lnSpc>
              <a:buFont typeface="Wingdings" panose="05000000000000000000" pitchFamily="2" charset="2"/>
              <a:buNone/>
            </a:pPr>
            <a:endParaRPr lang="en-US" altLang="zh-CN" b="1" dirty="0">
              <a:latin typeface="Times New Roman" panose="02020603050405020304" pitchFamily="18" charset="0"/>
            </a:endParaRPr>
          </a:p>
        </p:txBody>
      </p:sp>
      <p:sp>
        <p:nvSpPr>
          <p:cNvPr id="113668" name="Rectangle 2"/>
          <p:cNvSpPr>
            <a:spLocks noGrp="1" noChangeArrowheads="1"/>
          </p:cNvSpPr>
          <p:nvPr>
            <p:ph type="title"/>
          </p:nvPr>
        </p:nvSpPr>
        <p:spPr/>
        <p:txBody>
          <a:bodyPr anchor="ctr"/>
          <a:lstStyle/>
          <a:p>
            <a:pPr eaLnBrk="1" hangingPunct="1"/>
            <a:r>
              <a:rPr lang="en-US" altLang="en-US">
                <a:latin typeface="Times New Roman" panose="02020603050405020304" pitchFamily="18" charset="0"/>
              </a:rPr>
              <a:t>LR</a:t>
            </a:r>
            <a:r>
              <a:rPr lang="zh-CN" altLang="en-US">
                <a:latin typeface="Times New Roman" panose="02020603050405020304" pitchFamily="18" charset="0"/>
              </a:rPr>
              <a:t>分析的基本步骤</a:t>
            </a:r>
          </a:p>
        </p:txBody>
      </p:sp>
      <p:sp>
        <p:nvSpPr>
          <p:cNvPr id="113667" name="灯片编号占位符 5"/>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30C62755-A848-4805-8FB5-3B9365A6FA25}" type="slidenum">
              <a:rPr lang="en-US" altLang="zh-CN" sz="1050" b="0">
                <a:latin typeface="Arial" panose="020B0604020202020204" pitchFamily="34" charset="0"/>
                <a:ea typeface="宋体" panose="02010600030101010101" pitchFamily="2" charset="-122"/>
              </a:rPr>
              <a:pPr>
                <a:spcBef>
                  <a:spcPct val="0"/>
                </a:spcBef>
                <a:buClrTx/>
                <a:buSzTx/>
                <a:buFontTx/>
                <a:buNone/>
              </a:pPr>
              <a:t>50</a:t>
            </a:fld>
            <a:endParaRPr lang="en-US" altLang="zh-CN" sz="1050" b="0">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EABF050-F4E9-4997-A7DF-5845924D02ED}"/>
              </a:ext>
            </a:extLst>
          </p:cNvPr>
          <p:cNvSpPr>
            <a:spLocks noGrp="1"/>
          </p:cNvSpPr>
          <p:nvPr>
            <p:ph idx="1"/>
          </p:nvPr>
        </p:nvSpPr>
        <p:spPr/>
        <p:txBody>
          <a:bodyPr/>
          <a:lstStyle/>
          <a:p>
            <a:r>
              <a:rPr lang="zh-CN" altLang="zh-CN" sz="3200" b="1" dirty="0"/>
              <a:t>文法</a:t>
            </a:r>
            <a:r>
              <a:rPr lang="en-GB" altLang="zh-CN" sz="3200" b="1" dirty="0"/>
              <a:t>S → S </a:t>
            </a:r>
            <a:r>
              <a:rPr lang="en-GB" altLang="zh-CN" sz="3200" b="1" dirty="0" err="1"/>
              <a:t>S</a:t>
            </a:r>
            <a:r>
              <a:rPr lang="en-GB" altLang="zh-CN" sz="3200" b="1" dirty="0"/>
              <a:t> + | S </a:t>
            </a:r>
            <a:r>
              <a:rPr lang="en-GB" altLang="zh-CN" sz="3200" b="1" dirty="0" err="1"/>
              <a:t>S</a:t>
            </a:r>
            <a:r>
              <a:rPr lang="en-GB" altLang="zh-CN" sz="3200" b="1" dirty="0"/>
              <a:t> * | a </a:t>
            </a:r>
            <a:r>
              <a:rPr lang="zh-CN" altLang="zh-CN" sz="3200" b="1" dirty="0"/>
              <a:t>构造</a:t>
            </a:r>
          </a:p>
          <a:p>
            <a:pPr marL="0" indent="0">
              <a:buNone/>
            </a:pPr>
            <a:r>
              <a:rPr lang="zh-CN" altLang="zh-CN" sz="3200" b="1" dirty="0"/>
              <a:t>①规范</a:t>
            </a:r>
            <a:r>
              <a:rPr lang="en-GB" altLang="zh-CN" sz="3200" b="1" dirty="0"/>
              <a:t>LR</a:t>
            </a:r>
            <a:r>
              <a:rPr lang="en-US" altLang="zh-CN" sz="3200" b="1" dirty="0"/>
              <a:t>(1)</a:t>
            </a:r>
            <a:r>
              <a:rPr lang="zh-CN" altLang="zh-CN" sz="3200" b="1" dirty="0"/>
              <a:t>项集族</a:t>
            </a:r>
            <a:r>
              <a:rPr lang="zh-CN" altLang="en-US" sz="3200" b="1" dirty="0"/>
              <a:t>（</a:t>
            </a:r>
            <a:r>
              <a:rPr lang="en-US" altLang="zh-CN" sz="3200" b="1" dirty="0"/>
              <a:t>DFA</a:t>
            </a:r>
            <a:r>
              <a:rPr lang="zh-CN" altLang="en-US" sz="3200" b="1" dirty="0"/>
              <a:t>）</a:t>
            </a:r>
            <a:endParaRPr lang="zh-CN" altLang="zh-CN" sz="3200" b="1" dirty="0"/>
          </a:p>
          <a:p>
            <a:pPr marL="0" indent="0">
              <a:buNone/>
            </a:pPr>
            <a:r>
              <a:rPr lang="zh-CN" altLang="zh-CN" sz="3200" b="1" dirty="0"/>
              <a:t>②</a:t>
            </a:r>
            <a:r>
              <a:rPr lang="en-GB" altLang="zh-CN" sz="3200" b="1" dirty="0"/>
              <a:t>LALR</a:t>
            </a:r>
            <a:r>
              <a:rPr lang="zh-CN" altLang="zh-CN" sz="3200" b="1" dirty="0"/>
              <a:t>项集族</a:t>
            </a:r>
            <a:r>
              <a:rPr lang="zh-CN" altLang="en-US" sz="3200" b="1" dirty="0"/>
              <a:t>（</a:t>
            </a:r>
            <a:r>
              <a:rPr lang="en-US" altLang="zh-CN" sz="3200" b="1" dirty="0"/>
              <a:t>DFA</a:t>
            </a:r>
            <a:r>
              <a:rPr lang="zh-CN" altLang="en-US" sz="3200" b="1" dirty="0"/>
              <a:t>）</a:t>
            </a:r>
            <a:endParaRPr lang="zh-CN" altLang="zh-CN" sz="3200" b="1" dirty="0"/>
          </a:p>
        </p:txBody>
      </p:sp>
      <p:sp>
        <p:nvSpPr>
          <p:cNvPr id="3" name="标题 2">
            <a:extLst>
              <a:ext uri="{FF2B5EF4-FFF2-40B4-BE49-F238E27FC236}">
                <a16:creationId xmlns:a16="http://schemas.microsoft.com/office/drawing/2014/main" id="{05FFAD27-D265-4E48-982C-BAFE6B9E641A}"/>
              </a:ext>
            </a:extLst>
          </p:cNvPr>
          <p:cNvSpPr>
            <a:spLocks noGrp="1"/>
          </p:cNvSpPr>
          <p:nvPr>
            <p:ph type="title"/>
          </p:nvPr>
        </p:nvSpPr>
        <p:spPr/>
        <p:txBody>
          <a:bodyPr/>
          <a:lstStyle/>
          <a:p>
            <a:r>
              <a:rPr lang="zh-CN" altLang="en-US" dirty="0"/>
              <a:t>课后练习</a:t>
            </a:r>
          </a:p>
        </p:txBody>
      </p:sp>
      <p:sp>
        <p:nvSpPr>
          <p:cNvPr id="4" name="灯片编号占位符 3">
            <a:extLst>
              <a:ext uri="{FF2B5EF4-FFF2-40B4-BE49-F238E27FC236}">
                <a16:creationId xmlns:a16="http://schemas.microsoft.com/office/drawing/2014/main" id="{9C556C9C-0168-4B7B-B6B1-F6B1154DD311}"/>
              </a:ext>
            </a:extLst>
          </p:cNvPr>
          <p:cNvSpPr>
            <a:spLocks noGrp="1"/>
          </p:cNvSpPr>
          <p:nvPr>
            <p:ph type="sldNum" sz="quarter" idx="12"/>
          </p:nvPr>
        </p:nvSpPr>
        <p:spPr/>
        <p:txBody>
          <a:bodyPr/>
          <a:lstStyle/>
          <a:p>
            <a:pPr>
              <a:defRPr/>
            </a:pPr>
            <a:fld id="{76D20AB1-C80E-44EB-B890-88EEF3B3DC08}" type="slidenum">
              <a:rPr lang="zh-CN" altLang="en-US" smtClean="0"/>
              <a:pPr>
                <a:defRPr/>
              </a:pPr>
              <a:t>51</a:t>
            </a:fld>
            <a:endParaRPr lang="en-US" altLang="zh-CN"/>
          </a:p>
        </p:txBody>
      </p:sp>
    </p:spTree>
    <p:extLst>
      <p:ext uri="{BB962C8B-B14F-4D97-AF65-F5344CB8AC3E}">
        <p14:creationId xmlns:p14="http://schemas.microsoft.com/office/powerpoint/2010/main" val="38838806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357688" y="1425575"/>
            <a:ext cx="4966839" cy="3522663"/>
          </a:xfrm>
        </p:spPr>
        <p:txBody>
          <a:bodyPr anchor="ctr"/>
          <a:lstStyle/>
          <a:p>
            <a:pPr eaLnBrk="1" hangingPunct="1">
              <a:lnSpc>
                <a:spcPts val="40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4.1 </a:t>
            </a:r>
            <a:r>
              <a:rPr lang="zh-CN" altLang="en-US" sz="2800" dirty="0">
                <a:solidFill>
                  <a:schemeClr val="bg1">
                    <a:lumMod val="50000"/>
                  </a:schemeClr>
                </a:solidFill>
                <a:latin typeface="微软雅黑" pitchFamily="34" charset="-122"/>
                <a:ea typeface="微软雅黑" pitchFamily="34" charset="-122"/>
                <a:cs typeface="Times New Roman" pitchFamily="18" charset="0"/>
              </a:rPr>
              <a:t>自顶向下的分析</a:t>
            </a:r>
          </a:p>
          <a:p>
            <a:pPr eaLnBrk="1" hangingPunct="1">
              <a:lnSpc>
                <a:spcPts val="40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4.2 </a:t>
            </a:r>
            <a:r>
              <a:rPr lang="zh-CN" altLang="en-US" sz="2800" dirty="0">
                <a:solidFill>
                  <a:schemeClr val="bg1">
                    <a:lumMod val="50000"/>
                  </a:schemeClr>
                </a:solidFill>
                <a:latin typeface="微软雅黑" pitchFamily="34" charset="-122"/>
                <a:ea typeface="微软雅黑" pitchFamily="34" charset="-122"/>
                <a:cs typeface="Times New Roman" pitchFamily="18" charset="0"/>
              </a:rPr>
              <a:t>预测分析法</a:t>
            </a:r>
            <a:endParaRPr lang="en-US" altLang="zh-CN" sz="2800" dirty="0">
              <a:solidFill>
                <a:schemeClr val="bg1">
                  <a:lumMod val="50000"/>
                </a:schemeClr>
              </a:solidFill>
              <a:latin typeface="微软雅黑" pitchFamily="34" charset="-122"/>
              <a:ea typeface="微软雅黑" pitchFamily="34" charset="-122"/>
              <a:cs typeface="Times New Roman" pitchFamily="18" charset="0"/>
            </a:endParaRPr>
          </a:p>
          <a:p>
            <a:pPr eaLnBrk="1" hangingPunct="1">
              <a:lnSpc>
                <a:spcPts val="40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4.3 </a:t>
            </a:r>
            <a:r>
              <a:rPr lang="zh-CN" altLang="en-US" sz="2800" dirty="0">
                <a:solidFill>
                  <a:schemeClr val="bg1">
                    <a:lumMod val="50000"/>
                  </a:schemeClr>
                </a:solidFill>
                <a:latin typeface="微软雅黑" pitchFamily="34" charset="-122"/>
                <a:ea typeface="微软雅黑" pitchFamily="34" charset="-122"/>
                <a:cs typeface="Times New Roman" pitchFamily="18" charset="0"/>
              </a:rPr>
              <a:t>自底向上的分析</a:t>
            </a:r>
          </a:p>
          <a:p>
            <a:pPr eaLnBrk="1" hangingPunct="1">
              <a:lnSpc>
                <a:spcPts val="4000"/>
              </a:lnSpc>
              <a:buFont typeface="Symbol" panose="05050102010706020507" pitchFamily="18" charset="2"/>
              <a:buNone/>
              <a:defRPr/>
            </a:pPr>
            <a:r>
              <a:rPr lang="en-US" altLang="zh-CN" sz="2800" dirty="0">
                <a:solidFill>
                  <a:schemeClr val="bg1">
                    <a:lumMod val="50000"/>
                  </a:schemeClr>
                </a:solidFill>
                <a:latin typeface="微软雅黑" pitchFamily="34" charset="-122"/>
                <a:ea typeface="微软雅黑" pitchFamily="34" charset="-122"/>
                <a:cs typeface="Times New Roman" pitchFamily="18" charset="0"/>
              </a:rPr>
              <a:t>4.4 LR</a:t>
            </a:r>
            <a:r>
              <a:rPr lang="zh-CN" altLang="en-US" sz="2800" dirty="0">
                <a:solidFill>
                  <a:schemeClr val="bg1">
                    <a:lumMod val="50000"/>
                  </a:schemeClr>
                </a:solidFill>
                <a:latin typeface="微软雅黑" pitchFamily="34" charset="-122"/>
                <a:ea typeface="微软雅黑" pitchFamily="34" charset="-122"/>
                <a:cs typeface="Times New Roman" pitchFamily="18" charset="0"/>
              </a:rPr>
              <a:t>分析法</a:t>
            </a:r>
          </a:p>
          <a:p>
            <a:pPr eaLnBrk="1" hangingPunct="1">
              <a:lnSpc>
                <a:spcPts val="4000"/>
              </a:lnSpc>
              <a:buFont typeface="Symbol" panose="05050102010706020507" pitchFamily="18" charset="2"/>
              <a:buNone/>
              <a:defRPr/>
            </a:pPr>
            <a:r>
              <a:rPr lang="en-US" altLang="zh-CN" sz="2800" b="1" dirty="0">
                <a:solidFill>
                  <a:srgbClr val="0070C0"/>
                </a:solidFill>
                <a:latin typeface="微软雅黑" pitchFamily="34" charset="-122"/>
                <a:ea typeface="微软雅黑" pitchFamily="34" charset="-122"/>
                <a:cs typeface="Times New Roman" pitchFamily="18" charset="0"/>
              </a:rPr>
              <a:t>4.5 </a:t>
            </a:r>
            <a:r>
              <a:rPr lang="zh-CN" altLang="en-US" sz="2800" b="1" dirty="0">
                <a:solidFill>
                  <a:srgbClr val="0070C0"/>
                </a:solidFill>
                <a:latin typeface="微软雅黑" pitchFamily="34" charset="-122"/>
                <a:ea typeface="微软雅黑" pitchFamily="34" charset="-122"/>
                <a:cs typeface="Times New Roman" pitchFamily="18" charset="0"/>
              </a:rPr>
              <a:t>语法分析器自动生成工具</a:t>
            </a:r>
          </a:p>
        </p:txBody>
      </p:sp>
      <p:pic>
        <p:nvPicPr>
          <p:cNvPr id="100355" name="Picture 7" descr="E:\工大编译\ppt\制作\0330e9c554c768200000158fc50d53d.jpg"/>
          <p:cNvPicPr>
            <a:picLocks noChangeAspect="1" noChangeArrowheads="1"/>
          </p:cNvPicPr>
          <p:nvPr/>
        </p:nvPicPr>
        <p:blipFill>
          <a:blip r:embed="rId3">
            <a:extLst>
              <a:ext uri="{28A0092B-C50C-407E-A947-70E740481C1C}">
                <a14:useLocalDpi xmlns:a14="http://schemas.microsoft.com/office/drawing/2010/main" val="0"/>
              </a:ext>
            </a:extLst>
          </a:blip>
          <a:srcRect l="15538" r="21837"/>
          <a:stretch>
            <a:fillRect/>
          </a:stretch>
        </p:blipFill>
        <p:spPr bwMode="auto">
          <a:xfrm>
            <a:off x="-6350" y="0"/>
            <a:ext cx="429577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4143375" y="357188"/>
            <a:ext cx="1928813" cy="785812"/>
          </a:xfrm>
          <a:prstGeom prst="rect">
            <a:avLst/>
          </a:prstGeom>
          <a:solidFill>
            <a:schemeClr val="accent2">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r>
              <a:rPr lang="zh-CN" altLang="en-US" sz="4000" b="1" spc="600" dirty="0">
                <a:solidFill>
                  <a:prstClr val="white"/>
                </a:solidFill>
                <a:latin typeface="微软雅黑" pitchFamily="34" charset="-122"/>
                <a:ea typeface="微软雅黑" pitchFamily="34" charset="-122"/>
              </a:rPr>
              <a:t>提纲</a:t>
            </a:r>
            <a:endParaRPr lang="zh-CN" altLang="en-US" sz="1600" dirty="0">
              <a:solidFill>
                <a:prstClr val="black">
                  <a:lumMod val="85000"/>
                  <a:lumOff val="15000"/>
                </a:prstClr>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A608C5B-8E77-422B-925E-018D5D124456}"/>
              </a:ext>
            </a:extLst>
          </p:cNvPr>
          <p:cNvSpPr/>
          <p:nvPr/>
        </p:nvSpPr>
        <p:spPr>
          <a:xfrm>
            <a:off x="746188" y="4449642"/>
            <a:ext cx="7642236" cy="39604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CA578D1-8F51-4118-9F73-BA36D819D4EC}"/>
              </a:ext>
            </a:extLst>
          </p:cNvPr>
          <p:cNvSpPr/>
          <p:nvPr/>
        </p:nvSpPr>
        <p:spPr>
          <a:xfrm>
            <a:off x="750882" y="3363838"/>
            <a:ext cx="7632848" cy="108012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A1ED89A3-930B-4AA9-8BB8-1F931E99464E}"/>
              </a:ext>
            </a:extLst>
          </p:cNvPr>
          <p:cNvSpPr/>
          <p:nvPr/>
        </p:nvSpPr>
        <p:spPr>
          <a:xfrm>
            <a:off x="755576" y="843558"/>
            <a:ext cx="7632848" cy="252028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693" name="Rectangle 3"/>
          <p:cNvSpPr>
            <a:spLocks noGrp="1" noChangeArrowheads="1"/>
          </p:cNvSpPr>
          <p:nvPr>
            <p:ph idx="1"/>
          </p:nvPr>
        </p:nvSpPr>
        <p:spPr>
          <a:xfrm>
            <a:off x="755576" y="843558"/>
            <a:ext cx="7782036" cy="4176464"/>
          </a:xfrm>
          <a:noFill/>
        </p:spPr>
        <p:txBody>
          <a:bodyPr/>
          <a:lstStyle/>
          <a:p>
            <a:pPr marL="0" eaLnBrk="1" hangingPunct="1">
              <a:spcBef>
                <a:spcPts val="0"/>
              </a:spcBef>
              <a:buFont typeface="Wingdings" panose="05000000000000000000" pitchFamily="2" charset="2"/>
              <a:buNone/>
            </a:pPr>
            <a:r>
              <a:rPr lang="en-US" altLang="zh-CN" sz="1800" b="1" dirty="0">
                <a:solidFill>
                  <a:srgbClr val="FF0000"/>
                </a:solidFill>
                <a:latin typeface="Times New Roman" panose="02020603050405020304" pitchFamily="18" charset="0"/>
              </a:rPr>
              <a:t>%{</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变量定义：头文件和全局变量 </a:t>
            </a:r>
            <a:r>
              <a:rPr lang="en-US" altLang="zh-CN" sz="1800" b="1" dirty="0">
                <a:latin typeface="Times New Roman" panose="02020603050405020304" pitchFamily="18" charset="0"/>
              </a:rPr>
              <a:t>*/</a:t>
            </a:r>
            <a:r>
              <a:rPr lang="zh-CN" altLang="en-US" sz="1800" b="1" dirty="0">
                <a:latin typeface="Times New Roman" panose="02020603050405020304" pitchFamily="18" charset="0"/>
              </a:rPr>
              <a:t> </a:t>
            </a:r>
            <a:r>
              <a:rPr lang="en-US" altLang="zh-CN" sz="1800" b="1" dirty="0">
                <a:solidFill>
                  <a:srgbClr val="FF0000"/>
                </a:solidFill>
                <a:latin typeface="Times New Roman" panose="02020603050405020304" pitchFamily="18" charset="0"/>
              </a:rPr>
              <a:t>%}</a:t>
            </a:r>
            <a:endParaRPr lang="zh-CN" altLang="en-US" sz="1800" b="1" dirty="0">
              <a:solidFill>
                <a:srgbClr val="FF0000"/>
              </a:solidFill>
              <a:latin typeface="Times New Roman" panose="02020603050405020304" pitchFamily="18" charset="0"/>
            </a:endParaRPr>
          </a:p>
          <a:p>
            <a:pPr marL="0" eaLnBrk="1" hangingPunct="1">
              <a:spcBef>
                <a:spcPts val="0"/>
              </a:spcBef>
              <a:buNone/>
            </a:pPr>
            <a:r>
              <a:rPr lang="en-US" altLang="zh-CN" sz="1800" b="1" dirty="0">
                <a:solidFill>
                  <a:srgbClr val="FF0000"/>
                </a:solidFill>
                <a:latin typeface="Times New Roman" panose="02020603050405020304" pitchFamily="18" charset="0"/>
              </a:rPr>
              <a:t>%</a:t>
            </a:r>
            <a:r>
              <a:rPr lang="en-US" altLang="zh-CN" sz="1800" b="1" dirty="0">
                <a:latin typeface="Times New Roman" panose="02020603050405020304" pitchFamily="18" charset="0"/>
              </a:rPr>
              <a:t>union{     </a:t>
            </a:r>
            <a:r>
              <a:rPr lang="sv-SE" altLang="zh-CN" sz="1800" b="1" dirty="0">
                <a:latin typeface="Times New Roman" panose="02020603050405020304" pitchFamily="18" charset="0"/>
              </a:rPr>
              <a:t>/*</a:t>
            </a:r>
            <a:r>
              <a:rPr lang="zh-CN" altLang="en-US" sz="1800" b="1" dirty="0">
                <a:latin typeface="Times New Roman" panose="02020603050405020304" pitchFamily="18" charset="0"/>
              </a:rPr>
              <a:t>定义类型</a:t>
            </a:r>
            <a:r>
              <a:rPr lang="en-US" altLang="zh-CN" sz="1800" b="1" dirty="0">
                <a:latin typeface="Times New Roman" panose="02020603050405020304" pitchFamily="18" charset="0"/>
              </a:rPr>
              <a:t>*/</a:t>
            </a:r>
          </a:p>
          <a:p>
            <a:pPr marL="0" eaLnBrk="1" hangingPunct="1">
              <a:spcBef>
                <a:spcPts val="0"/>
              </a:spcBef>
              <a:buNone/>
            </a:pPr>
            <a:r>
              <a:rPr lang="en-US" altLang="zh-CN" sz="1800" b="1" dirty="0">
                <a:latin typeface="Times New Roman" panose="02020603050405020304" pitchFamily="18" charset="0"/>
              </a:rPr>
              <a:t>   	int </a:t>
            </a:r>
            <a:r>
              <a:rPr lang="en-US" altLang="zh-CN" sz="1800" b="1" dirty="0" err="1">
                <a:latin typeface="Times New Roman" panose="02020603050405020304" pitchFamily="18" charset="0"/>
              </a:rPr>
              <a:t>type_int</a:t>
            </a:r>
            <a:r>
              <a:rPr lang="en-US" altLang="zh-CN" sz="1800" b="1" dirty="0">
                <a:latin typeface="Times New Roman" panose="02020603050405020304" pitchFamily="18" charset="0"/>
              </a:rPr>
              <a:t>; </a:t>
            </a:r>
          </a:p>
          <a:p>
            <a:pPr marL="0" eaLnBrk="1" hangingPunct="1">
              <a:spcBef>
                <a:spcPts val="0"/>
              </a:spcBef>
              <a:buNone/>
            </a:pPr>
            <a:r>
              <a:rPr lang="en-US" altLang="zh-CN" sz="1800" b="1" dirty="0">
                <a:latin typeface="Times New Roman" panose="02020603050405020304" pitchFamily="18" charset="0"/>
              </a:rPr>
              <a:t>                float </a:t>
            </a:r>
            <a:r>
              <a:rPr lang="en-US" altLang="zh-CN" sz="1800" b="1" dirty="0" err="1">
                <a:latin typeface="Times New Roman" panose="02020603050405020304" pitchFamily="18" charset="0"/>
              </a:rPr>
              <a:t>type_float</a:t>
            </a:r>
            <a:r>
              <a:rPr lang="en-US" altLang="zh-CN" sz="1800" b="1" dirty="0">
                <a:latin typeface="Times New Roman" panose="02020603050405020304" pitchFamily="18" charset="0"/>
              </a:rPr>
              <a:t>;</a:t>
            </a:r>
          </a:p>
          <a:p>
            <a:pPr marL="0" eaLnBrk="1" hangingPunct="1">
              <a:spcBef>
                <a:spcPts val="0"/>
              </a:spcBef>
              <a:buNone/>
            </a:pPr>
            <a:r>
              <a:rPr lang="en-US" altLang="zh-CN" sz="1800" b="1" dirty="0">
                <a:latin typeface="Times New Roman" panose="02020603050405020304" pitchFamily="18" charset="0"/>
              </a:rPr>
              <a:t>	double </a:t>
            </a:r>
            <a:r>
              <a:rPr lang="en-US" altLang="zh-CN" sz="1800" b="1" dirty="0" err="1">
                <a:latin typeface="Times New Roman" panose="02020603050405020304" pitchFamily="18" charset="0"/>
              </a:rPr>
              <a:t>type_double</a:t>
            </a:r>
            <a:r>
              <a:rPr lang="en-US" altLang="zh-CN" sz="1800" b="1" dirty="0">
                <a:latin typeface="Times New Roman" panose="02020603050405020304" pitchFamily="18" charset="0"/>
              </a:rPr>
              <a:t>; </a:t>
            </a:r>
          </a:p>
          <a:p>
            <a:pPr marL="0" eaLnBrk="1" hangingPunct="1">
              <a:spcBef>
                <a:spcPts val="0"/>
              </a:spcBef>
              <a:buNone/>
            </a:pPr>
            <a:r>
              <a:rPr lang="en-US" altLang="zh-CN" sz="1800" b="1" dirty="0">
                <a:latin typeface="Times New Roman" panose="02020603050405020304" pitchFamily="18" charset="0"/>
              </a:rPr>
              <a:t>}</a:t>
            </a:r>
          </a:p>
          <a:p>
            <a:pPr marL="0" eaLnBrk="1" hangingPunct="1">
              <a:spcBef>
                <a:spcPts val="0"/>
              </a:spcBef>
              <a:buNone/>
            </a:pPr>
            <a:r>
              <a:rPr lang="sv-SE" altLang="zh-CN" sz="1800" b="1" dirty="0">
                <a:solidFill>
                  <a:srgbClr val="FF0000"/>
                </a:solidFill>
                <a:latin typeface="Times New Roman" panose="02020603050405020304" pitchFamily="18" charset="0"/>
              </a:rPr>
              <a:t>%</a:t>
            </a:r>
            <a:r>
              <a:rPr lang="sv-SE" altLang="zh-CN" sz="1800" b="1" dirty="0">
                <a:latin typeface="Times New Roman" panose="02020603050405020304" pitchFamily="18" charset="0"/>
              </a:rPr>
              <a:t>token </a:t>
            </a:r>
            <a:r>
              <a:rPr lang="en-US" altLang="zh-CN" sz="1800" b="1" dirty="0">
                <a:latin typeface="Times New Roman" panose="02020603050405020304" pitchFamily="18" charset="0"/>
              </a:rPr>
              <a:t>&lt;</a:t>
            </a:r>
            <a:r>
              <a:rPr lang="en-US" altLang="zh-CN" sz="1800" b="1" dirty="0" err="1">
                <a:latin typeface="Times New Roman" panose="02020603050405020304" pitchFamily="18" charset="0"/>
              </a:rPr>
              <a:t>type_int</a:t>
            </a:r>
            <a:r>
              <a:rPr lang="en-US" altLang="zh-CN" sz="1800" b="1" dirty="0">
                <a:latin typeface="Times New Roman" panose="02020603050405020304" pitchFamily="18" charset="0"/>
              </a:rPr>
              <a:t> &gt; </a:t>
            </a:r>
            <a:r>
              <a:rPr lang="sv-SE" altLang="zh-CN" sz="1800" b="1" dirty="0">
                <a:latin typeface="Times New Roman" panose="02020603050405020304" pitchFamily="18" charset="0"/>
              </a:rPr>
              <a:t>INT      </a:t>
            </a:r>
            <a:r>
              <a:rPr lang="en-US" altLang="zh-CN" sz="1800" b="1" dirty="0">
                <a:latin typeface="Times New Roman" panose="02020603050405020304" pitchFamily="18" charset="0"/>
              </a:rPr>
              <a:t>/*</a:t>
            </a:r>
            <a:r>
              <a:rPr lang="zh-CN" altLang="en-US" sz="1800" b="1" dirty="0">
                <a:latin typeface="Times New Roman" panose="02020603050405020304" pitchFamily="18" charset="0"/>
              </a:rPr>
              <a:t>终结符号声明</a:t>
            </a:r>
            <a:r>
              <a:rPr lang="en-US" altLang="zh-CN" sz="1800" b="1" dirty="0">
                <a:latin typeface="Times New Roman" panose="02020603050405020304" pitchFamily="18" charset="0"/>
              </a:rPr>
              <a:t>*/</a:t>
            </a:r>
            <a:r>
              <a:rPr lang="sv-SE" altLang="zh-CN" sz="1800" b="1" dirty="0">
                <a:latin typeface="Times New Roman" panose="02020603050405020304" pitchFamily="18" charset="0"/>
              </a:rPr>
              <a:t>           </a:t>
            </a:r>
          </a:p>
          <a:p>
            <a:pPr marL="0" eaLnBrk="1" hangingPunct="1">
              <a:spcBef>
                <a:spcPts val="0"/>
              </a:spcBef>
              <a:buNone/>
            </a:pPr>
            <a:r>
              <a:rPr lang="zh-CN" altLang="en-US" sz="1800" b="1" dirty="0">
                <a:latin typeface="Times New Roman" panose="02020603050405020304" pitchFamily="18" charset="0"/>
              </a:rPr>
              <a:t>                   </a:t>
            </a:r>
            <a:r>
              <a:rPr lang="en-US" altLang="zh-CN" sz="1800" b="1" dirty="0">
                <a:latin typeface="Times New Roman" panose="02020603050405020304" pitchFamily="18" charset="0"/>
              </a:rPr>
              <a:t>……</a:t>
            </a:r>
          </a:p>
          <a:p>
            <a:pPr marL="0" eaLnBrk="1" hangingPunct="1">
              <a:spcBef>
                <a:spcPts val="0"/>
              </a:spcBef>
              <a:buNone/>
            </a:pPr>
            <a:r>
              <a:rPr lang="en-US" altLang="zh-CN" sz="1800" b="1" dirty="0">
                <a:solidFill>
                  <a:srgbClr val="FF0000"/>
                </a:solidFill>
                <a:latin typeface="Times New Roman" panose="02020603050405020304" pitchFamily="18" charset="0"/>
              </a:rPr>
              <a:t>%</a:t>
            </a:r>
            <a:r>
              <a:rPr lang="en-US" altLang="zh-CN" sz="1800" b="1" dirty="0">
                <a:latin typeface="Times New Roman" panose="02020603050405020304" pitchFamily="18" charset="0"/>
              </a:rPr>
              <a:t>type  &lt;</a:t>
            </a:r>
            <a:r>
              <a:rPr lang="en-US" altLang="zh-CN" sz="1800" b="1" dirty="0" err="1">
                <a:latin typeface="Times New Roman" panose="02020603050405020304" pitchFamily="18" charset="0"/>
              </a:rPr>
              <a:t>type_double</a:t>
            </a:r>
            <a:r>
              <a:rPr lang="en-US" altLang="zh-CN" sz="1800" b="1" dirty="0">
                <a:latin typeface="Times New Roman" panose="02020603050405020304" pitchFamily="18" charset="0"/>
              </a:rPr>
              <a:t>&gt; EXP FACTOR TERM /*</a:t>
            </a:r>
            <a:r>
              <a:rPr lang="zh-CN" altLang="en-US" sz="1800" b="1" dirty="0">
                <a:latin typeface="Times New Roman" panose="02020603050405020304" pitchFamily="18" charset="0"/>
              </a:rPr>
              <a:t> 语法变量属性值类型</a:t>
            </a:r>
            <a:r>
              <a:rPr lang="en-US" altLang="zh-CN" sz="1800" b="1" dirty="0">
                <a:latin typeface="Times New Roman" panose="02020603050405020304" pitchFamily="18" charset="0"/>
              </a:rPr>
              <a:t>*/</a:t>
            </a:r>
          </a:p>
          <a:p>
            <a:pPr marL="0" eaLnBrk="1" hangingPunct="1">
              <a:spcBef>
                <a:spcPts val="0"/>
              </a:spcBef>
              <a:buFont typeface="Wingdings" panose="05000000000000000000" pitchFamily="2" charset="2"/>
              <a:buNone/>
            </a:pPr>
            <a:r>
              <a:rPr lang="en-US" altLang="zh-CN" sz="1800" b="1" dirty="0">
                <a:solidFill>
                  <a:srgbClr val="FF0000"/>
                </a:solidFill>
                <a:latin typeface="Times New Roman" panose="02020603050405020304" pitchFamily="18" charset="0"/>
              </a:rPr>
              <a:t>%%</a:t>
            </a:r>
            <a:r>
              <a:rPr lang="zh-CN" altLang="en-US" sz="1800" b="1" dirty="0">
                <a:latin typeface="Times New Roman" panose="02020603050405020304" pitchFamily="18" charset="0"/>
              </a:rPr>
              <a:t>规则部分     给出文法规则的描述</a:t>
            </a:r>
            <a:endParaRPr lang="en-US" altLang="zh-CN" sz="1800" b="1" dirty="0">
              <a:latin typeface="Times New Roman" panose="02020603050405020304" pitchFamily="18" charset="0"/>
            </a:endParaRPr>
          </a:p>
          <a:p>
            <a:pPr marL="0" eaLnBrk="1" hangingPunct="1">
              <a:spcBef>
                <a:spcPts val="0"/>
              </a:spcBef>
              <a:buNone/>
            </a:pPr>
            <a:r>
              <a:rPr lang="en-US" altLang="zh-CN" sz="1800" b="1" dirty="0">
                <a:latin typeface="Times New Roman" panose="02020603050405020304" pitchFamily="18" charset="0"/>
              </a:rPr>
              <a:t>Exp : Factor</a:t>
            </a:r>
          </a:p>
          <a:p>
            <a:pPr marL="0" eaLnBrk="1" hangingPunct="1">
              <a:spcBef>
                <a:spcPts val="0"/>
              </a:spcBef>
              <a:buNone/>
            </a:pPr>
            <a:r>
              <a:rPr lang="en-US" altLang="zh-CN" sz="1800" b="1" dirty="0">
                <a:latin typeface="Times New Roman" panose="02020603050405020304" pitchFamily="18" charset="0"/>
              </a:rPr>
              <a:t> | Exp PLUS Factor { </a:t>
            </a:r>
            <a:r>
              <a:rPr lang="en-US" altLang="zh-CN" sz="1800" b="1" dirty="0">
                <a:highlight>
                  <a:srgbClr val="00FFFF"/>
                </a:highlight>
                <a:latin typeface="Times New Roman" panose="02020603050405020304" pitchFamily="18" charset="0"/>
              </a:rPr>
              <a:t>$$ = $1 + $3; </a:t>
            </a:r>
            <a:r>
              <a:rPr lang="en-US" altLang="zh-CN" sz="1800" b="1" dirty="0">
                <a:latin typeface="Times New Roman" panose="02020603050405020304" pitchFamily="18" charset="0"/>
              </a:rPr>
              <a:t>}</a:t>
            </a:r>
          </a:p>
          <a:p>
            <a:pPr marL="0" eaLnBrk="1" hangingPunct="1">
              <a:spcBef>
                <a:spcPts val="0"/>
              </a:spcBef>
              <a:buNone/>
            </a:pPr>
            <a:r>
              <a:rPr lang="en-US" altLang="zh-CN" sz="1800" b="1" dirty="0">
                <a:latin typeface="Times New Roman" panose="02020603050405020304" pitchFamily="18" charset="0"/>
              </a:rPr>
              <a:t> | Exp MINUS Factor { </a:t>
            </a:r>
            <a:r>
              <a:rPr lang="en-US" altLang="zh-CN" sz="1800" b="1" dirty="0">
                <a:highlight>
                  <a:srgbClr val="00FFFF"/>
                </a:highlight>
                <a:latin typeface="Times New Roman" panose="02020603050405020304" pitchFamily="18" charset="0"/>
              </a:rPr>
              <a:t>$$ = $1 - $3; </a:t>
            </a:r>
            <a:r>
              <a:rPr lang="en-US" altLang="zh-CN" sz="1800" b="1" dirty="0">
                <a:latin typeface="Times New Roman" panose="02020603050405020304" pitchFamily="18" charset="0"/>
              </a:rPr>
              <a:t>}</a:t>
            </a:r>
            <a:endParaRPr lang="zh-CN" altLang="en-US" sz="1800" b="1" dirty="0">
              <a:latin typeface="Times New Roman" panose="02020603050405020304" pitchFamily="18" charset="0"/>
            </a:endParaRPr>
          </a:p>
          <a:p>
            <a:pPr marL="0" eaLnBrk="1" hangingPunct="1">
              <a:spcBef>
                <a:spcPts val="0"/>
              </a:spcBef>
              <a:buFont typeface="Wingdings" panose="05000000000000000000" pitchFamily="2" charset="2"/>
              <a:buNone/>
            </a:pPr>
            <a:r>
              <a:rPr lang="en-US" altLang="zh-CN" sz="1800" b="1" dirty="0">
                <a:solidFill>
                  <a:srgbClr val="FF0000"/>
                </a:solidFill>
                <a:latin typeface="Times New Roman" panose="02020603050405020304" pitchFamily="18" charset="0"/>
              </a:rPr>
              <a:t>%%</a:t>
            </a:r>
            <a:r>
              <a:rPr lang="zh-CN" altLang="en-US" sz="1800" b="1" dirty="0">
                <a:latin typeface="Times New Roman" panose="02020603050405020304" pitchFamily="18" charset="0"/>
              </a:rPr>
              <a:t>程序部分     扫描器和语义动作程序</a:t>
            </a:r>
          </a:p>
        </p:txBody>
      </p:sp>
      <p:sp>
        <p:nvSpPr>
          <p:cNvPr id="114692" name="Rectangle 2"/>
          <p:cNvSpPr>
            <a:spLocks noGrp="1" noChangeArrowheads="1"/>
          </p:cNvSpPr>
          <p:nvPr>
            <p:ph type="title"/>
          </p:nvPr>
        </p:nvSpPr>
        <p:spPr/>
        <p:txBody>
          <a:bodyPr anchor="ctr"/>
          <a:lstStyle/>
          <a:p>
            <a:pPr eaLnBrk="1" hangingPunct="1"/>
            <a:r>
              <a:rPr lang="en-US" altLang="zh-CN" sz="3000" dirty="0">
                <a:latin typeface="Times New Roman" panose="02020603050405020304" pitchFamily="18" charset="0"/>
              </a:rPr>
              <a:t>4.6 </a:t>
            </a:r>
            <a:r>
              <a:rPr lang="zh-CN" altLang="en-US" sz="3000" dirty="0">
                <a:latin typeface="Times New Roman" panose="02020603050405020304" pitchFamily="18" charset="0"/>
              </a:rPr>
              <a:t>语法分析程序的自动生成工具</a:t>
            </a:r>
            <a:r>
              <a:rPr lang="en-US" altLang="zh-CN" dirty="0" err="1"/>
              <a:t>Yacc</a:t>
            </a:r>
            <a:r>
              <a:rPr lang="en-US" altLang="zh-CN" sz="3000" dirty="0">
                <a:latin typeface="Times New Roman" panose="02020603050405020304" pitchFamily="18" charset="0"/>
              </a:rPr>
              <a:t> </a:t>
            </a:r>
          </a:p>
        </p:txBody>
      </p:sp>
      <p:sp>
        <p:nvSpPr>
          <p:cNvPr id="114691" name="灯片编号占位符 5"/>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2797CC92-6AD7-4361-B059-7D189C3CF7D7}" type="slidenum">
              <a:rPr lang="en-US" altLang="zh-CN" sz="1050" b="0">
                <a:latin typeface="Arial" panose="020B0604020202020204" pitchFamily="34" charset="0"/>
                <a:ea typeface="宋体" panose="02010600030101010101" pitchFamily="2" charset="-122"/>
              </a:rPr>
              <a:pPr>
                <a:spcBef>
                  <a:spcPct val="0"/>
                </a:spcBef>
                <a:buClrTx/>
                <a:buSzTx/>
                <a:buFontTx/>
                <a:buNone/>
              </a:pPr>
              <a:t>53</a:t>
            </a:fld>
            <a:endParaRPr lang="en-US" altLang="zh-CN" sz="1050" b="0">
              <a:latin typeface="Arial" panose="020B0604020202020204" pitchFamily="34" charset="0"/>
              <a:ea typeface="宋体" panose="02010600030101010101" pitchFamily="2" charset="-122"/>
            </a:endParaRPr>
          </a:p>
        </p:txBody>
      </p:sp>
      <p:sp>
        <p:nvSpPr>
          <p:cNvPr id="3" name="对话气泡: 圆角矩形 2">
            <a:extLst>
              <a:ext uri="{FF2B5EF4-FFF2-40B4-BE49-F238E27FC236}">
                <a16:creationId xmlns:a16="http://schemas.microsoft.com/office/drawing/2014/main" id="{6FAB6A17-2D4E-4647-B7FA-105ACD4E9B16}"/>
              </a:ext>
            </a:extLst>
          </p:cNvPr>
          <p:cNvSpPr/>
          <p:nvPr/>
        </p:nvSpPr>
        <p:spPr>
          <a:xfrm>
            <a:off x="6266774" y="3759882"/>
            <a:ext cx="1800200" cy="432048"/>
          </a:xfrm>
          <a:prstGeom prst="wedgeRoundRectCallout">
            <a:avLst>
              <a:gd name="adj1" fmla="val -66373"/>
              <a:gd name="adj2" fmla="val 21145"/>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2060"/>
                </a:solidFill>
              </a:rPr>
              <a:t>2.</a:t>
            </a:r>
            <a:r>
              <a:rPr lang="zh-CN" altLang="en-US" b="1" dirty="0">
                <a:solidFill>
                  <a:srgbClr val="002060"/>
                </a:solidFill>
              </a:rPr>
              <a:t>规则部分</a:t>
            </a:r>
          </a:p>
        </p:txBody>
      </p:sp>
      <p:sp>
        <p:nvSpPr>
          <p:cNvPr id="8" name="对话气泡: 圆角矩形 7">
            <a:extLst>
              <a:ext uri="{FF2B5EF4-FFF2-40B4-BE49-F238E27FC236}">
                <a16:creationId xmlns:a16="http://schemas.microsoft.com/office/drawing/2014/main" id="{9C7F3216-988D-4D29-AB2C-77475391210F}"/>
              </a:ext>
            </a:extLst>
          </p:cNvPr>
          <p:cNvSpPr/>
          <p:nvPr/>
        </p:nvSpPr>
        <p:spPr>
          <a:xfrm>
            <a:off x="6107615" y="976665"/>
            <a:ext cx="1800200" cy="432048"/>
          </a:xfrm>
          <a:prstGeom prst="wedgeRoundRectCallout">
            <a:avLst>
              <a:gd name="adj1" fmla="val -66373"/>
              <a:gd name="adj2" fmla="val 21145"/>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2060"/>
                </a:solidFill>
              </a:rPr>
              <a:t>1.</a:t>
            </a:r>
            <a:r>
              <a:rPr lang="zh-CN" altLang="en-US" b="1" dirty="0">
                <a:solidFill>
                  <a:srgbClr val="002060"/>
                </a:solidFill>
              </a:rPr>
              <a:t>定义部分</a:t>
            </a:r>
          </a:p>
        </p:txBody>
      </p:sp>
      <p:sp>
        <p:nvSpPr>
          <p:cNvPr id="5" name="对话气泡: 椭圆形 4">
            <a:extLst>
              <a:ext uri="{FF2B5EF4-FFF2-40B4-BE49-F238E27FC236}">
                <a16:creationId xmlns:a16="http://schemas.microsoft.com/office/drawing/2014/main" id="{03827ACC-96C6-47D7-A6B4-DC761087913A}"/>
              </a:ext>
            </a:extLst>
          </p:cNvPr>
          <p:cNvSpPr/>
          <p:nvPr/>
        </p:nvSpPr>
        <p:spPr>
          <a:xfrm>
            <a:off x="4211960" y="3579862"/>
            <a:ext cx="1584176" cy="396044"/>
          </a:xfrm>
          <a:prstGeom prst="wedgeEllipseCallout">
            <a:avLst>
              <a:gd name="adj1" fmla="val -48464"/>
              <a:gd name="adj2" fmla="val 80723"/>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语义动作</a:t>
            </a:r>
          </a:p>
        </p:txBody>
      </p:sp>
      <p:sp>
        <p:nvSpPr>
          <p:cNvPr id="12" name="对话气泡: 圆角矩形 11">
            <a:extLst>
              <a:ext uri="{FF2B5EF4-FFF2-40B4-BE49-F238E27FC236}">
                <a16:creationId xmlns:a16="http://schemas.microsoft.com/office/drawing/2014/main" id="{6F519ED4-3E15-4D90-ADD9-EC609BFB0A06}"/>
              </a:ext>
            </a:extLst>
          </p:cNvPr>
          <p:cNvSpPr/>
          <p:nvPr/>
        </p:nvSpPr>
        <p:spPr>
          <a:xfrm>
            <a:off x="6300192" y="4587974"/>
            <a:ext cx="1800200" cy="437732"/>
          </a:xfrm>
          <a:prstGeom prst="wedgeRoundRectCallout">
            <a:avLst>
              <a:gd name="adj1" fmla="val -73963"/>
              <a:gd name="adj2" fmla="val -32374"/>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002060"/>
                </a:solidFill>
              </a:rPr>
              <a:t>3.</a:t>
            </a:r>
            <a:r>
              <a:rPr lang="zh-CN" altLang="en-US" b="1" dirty="0">
                <a:solidFill>
                  <a:srgbClr val="002060"/>
                </a:solidFill>
              </a:rPr>
              <a:t>用户函数部分</a:t>
            </a:r>
          </a:p>
        </p:txBody>
      </p:sp>
    </p:spTree>
    <p:extLst>
      <p:ext uri="{BB962C8B-B14F-4D97-AF65-F5344CB8AC3E}">
        <p14:creationId xmlns:p14="http://schemas.microsoft.com/office/powerpoint/2010/main" val="20664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14693">
                                            <p:txEl>
                                              <p:pRg st="0" end="0"/>
                                            </p:txEl>
                                          </p:spTgt>
                                        </p:tgtEl>
                                        <p:attrNameLst>
                                          <p:attrName>style.visibility</p:attrName>
                                        </p:attrNameLst>
                                      </p:cBhvr>
                                      <p:to>
                                        <p:strVal val="visible"/>
                                      </p:to>
                                    </p:set>
                                    <p:animEffect transition="in" filter="wipe(down)">
                                      <p:cBhvr>
                                        <p:cTn id="15" dur="500"/>
                                        <p:tgtEl>
                                          <p:spTgt spid="11469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4693">
                                            <p:txEl>
                                              <p:pRg st="1" end="1"/>
                                            </p:txEl>
                                          </p:spTgt>
                                        </p:tgtEl>
                                        <p:attrNameLst>
                                          <p:attrName>style.visibility</p:attrName>
                                        </p:attrNameLst>
                                      </p:cBhvr>
                                      <p:to>
                                        <p:strVal val="visible"/>
                                      </p:to>
                                    </p:set>
                                    <p:animEffect transition="in" filter="wipe(down)">
                                      <p:cBhvr>
                                        <p:cTn id="20" dur="500"/>
                                        <p:tgtEl>
                                          <p:spTgt spid="114693">
                                            <p:txEl>
                                              <p:pRg st="1" end="1"/>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14693">
                                            <p:txEl>
                                              <p:pRg st="2" end="2"/>
                                            </p:txEl>
                                          </p:spTgt>
                                        </p:tgtEl>
                                        <p:attrNameLst>
                                          <p:attrName>style.visibility</p:attrName>
                                        </p:attrNameLst>
                                      </p:cBhvr>
                                      <p:to>
                                        <p:strVal val="visible"/>
                                      </p:to>
                                    </p:set>
                                    <p:animEffect transition="in" filter="wipe(down)">
                                      <p:cBhvr>
                                        <p:cTn id="23" dur="500"/>
                                        <p:tgtEl>
                                          <p:spTgt spid="11469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4693">
                                            <p:txEl>
                                              <p:pRg st="3" end="3"/>
                                            </p:txEl>
                                          </p:spTgt>
                                        </p:tgtEl>
                                        <p:attrNameLst>
                                          <p:attrName>style.visibility</p:attrName>
                                        </p:attrNameLst>
                                      </p:cBhvr>
                                      <p:to>
                                        <p:strVal val="visible"/>
                                      </p:to>
                                    </p:set>
                                    <p:animEffect transition="in" filter="wipe(down)">
                                      <p:cBhvr>
                                        <p:cTn id="28" dur="500"/>
                                        <p:tgtEl>
                                          <p:spTgt spid="114693">
                                            <p:txEl>
                                              <p:pRg st="3" end="3"/>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4693">
                                            <p:txEl>
                                              <p:pRg st="4" end="4"/>
                                            </p:txEl>
                                          </p:spTgt>
                                        </p:tgtEl>
                                        <p:attrNameLst>
                                          <p:attrName>style.visibility</p:attrName>
                                        </p:attrNameLst>
                                      </p:cBhvr>
                                      <p:to>
                                        <p:strVal val="visible"/>
                                      </p:to>
                                    </p:set>
                                    <p:animEffect transition="in" filter="wipe(down)">
                                      <p:cBhvr>
                                        <p:cTn id="31" dur="500"/>
                                        <p:tgtEl>
                                          <p:spTgt spid="114693">
                                            <p:txEl>
                                              <p:pRg st="4" end="4"/>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14693">
                                            <p:txEl>
                                              <p:pRg st="5" end="5"/>
                                            </p:txEl>
                                          </p:spTgt>
                                        </p:tgtEl>
                                        <p:attrNameLst>
                                          <p:attrName>style.visibility</p:attrName>
                                        </p:attrNameLst>
                                      </p:cBhvr>
                                      <p:to>
                                        <p:strVal val="visible"/>
                                      </p:to>
                                    </p:set>
                                    <p:animEffect transition="in" filter="wipe(down)">
                                      <p:cBhvr>
                                        <p:cTn id="34" dur="500"/>
                                        <p:tgtEl>
                                          <p:spTgt spid="11469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14693">
                                            <p:txEl>
                                              <p:pRg st="6" end="6"/>
                                            </p:txEl>
                                          </p:spTgt>
                                        </p:tgtEl>
                                        <p:attrNameLst>
                                          <p:attrName>style.visibility</p:attrName>
                                        </p:attrNameLst>
                                      </p:cBhvr>
                                      <p:to>
                                        <p:strVal val="visible"/>
                                      </p:to>
                                    </p:set>
                                    <p:animEffect transition="in" filter="wipe(down)">
                                      <p:cBhvr>
                                        <p:cTn id="39" dur="500"/>
                                        <p:tgtEl>
                                          <p:spTgt spid="114693">
                                            <p:txEl>
                                              <p:pRg st="6" end="6"/>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14693">
                                            <p:txEl>
                                              <p:pRg st="7" end="7"/>
                                            </p:txEl>
                                          </p:spTgt>
                                        </p:tgtEl>
                                        <p:attrNameLst>
                                          <p:attrName>style.visibility</p:attrName>
                                        </p:attrNameLst>
                                      </p:cBhvr>
                                      <p:to>
                                        <p:strVal val="visible"/>
                                      </p:to>
                                    </p:set>
                                    <p:animEffect transition="in" filter="wipe(down)">
                                      <p:cBhvr>
                                        <p:cTn id="42" dur="500"/>
                                        <p:tgtEl>
                                          <p:spTgt spid="11469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4693">
                                            <p:txEl>
                                              <p:pRg st="8" end="8"/>
                                            </p:txEl>
                                          </p:spTgt>
                                        </p:tgtEl>
                                        <p:attrNameLst>
                                          <p:attrName>style.visibility</p:attrName>
                                        </p:attrNameLst>
                                      </p:cBhvr>
                                      <p:to>
                                        <p:strVal val="visible"/>
                                      </p:to>
                                    </p:set>
                                    <p:animEffect transition="in" filter="wipe(down)">
                                      <p:cBhvr>
                                        <p:cTn id="47" dur="500"/>
                                        <p:tgtEl>
                                          <p:spTgt spid="11469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down)">
                                      <p:cBhvr>
                                        <p:cTn id="52" dur="500"/>
                                        <p:tgtEl>
                                          <p:spTgt spid="3"/>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14693">
                                            <p:txEl>
                                              <p:pRg st="9" end="9"/>
                                            </p:txEl>
                                          </p:spTgt>
                                        </p:tgtEl>
                                        <p:attrNameLst>
                                          <p:attrName>style.visibility</p:attrName>
                                        </p:attrNameLst>
                                      </p:cBhvr>
                                      <p:to>
                                        <p:strVal val="visible"/>
                                      </p:to>
                                    </p:set>
                                    <p:animEffect transition="in" filter="wipe(down)">
                                      <p:cBhvr>
                                        <p:cTn id="60" dur="500"/>
                                        <p:tgtEl>
                                          <p:spTgt spid="114693">
                                            <p:txEl>
                                              <p:pRg st="9" end="9"/>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14693">
                                            <p:txEl>
                                              <p:pRg st="10" end="10"/>
                                            </p:txEl>
                                          </p:spTgt>
                                        </p:tgtEl>
                                        <p:attrNameLst>
                                          <p:attrName>style.visibility</p:attrName>
                                        </p:attrNameLst>
                                      </p:cBhvr>
                                      <p:to>
                                        <p:strVal val="visible"/>
                                      </p:to>
                                    </p:set>
                                    <p:animEffect transition="in" filter="wipe(down)">
                                      <p:cBhvr>
                                        <p:cTn id="63" dur="500"/>
                                        <p:tgtEl>
                                          <p:spTgt spid="114693">
                                            <p:txEl>
                                              <p:pRg st="10" end="10"/>
                                            </p:txEl>
                                          </p:spTgt>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14693">
                                            <p:txEl>
                                              <p:pRg st="11" end="11"/>
                                            </p:txEl>
                                          </p:spTgt>
                                        </p:tgtEl>
                                        <p:attrNameLst>
                                          <p:attrName>style.visibility</p:attrName>
                                        </p:attrNameLst>
                                      </p:cBhvr>
                                      <p:to>
                                        <p:strVal val="visible"/>
                                      </p:to>
                                    </p:set>
                                    <p:animEffect transition="in" filter="wipe(down)">
                                      <p:cBhvr>
                                        <p:cTn id="66" dur="500"/>
                                        <p:tgtEl>
                                          <p:spTgt spid="114693">
                                            <p:txEl>
                                              <p:pRg st="11" end="11"/>
                                            </p:txEl>
                                          </p:spTgt>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114693">
                                            <p:txEl>
                                              <p:pRg st="12" end="12"/>
                                            </p:txEl>
                                          </p:spTgt>
                                        </p:tgtEl>
                                        <p:attrNameLst>
                                          <p:attrName>style.visibility</p:attrName>
                                        </p:attrNameLst>
                                      </p:cBhvr>
                                      <p:to>
                                        <p:strVal val="visible"/>
                                      </p:to>
                                    </p:set>
                                    <p:animEffect transition="in" filter="wipe(down)">
                                      <p:cBhvr>
                                        <p:cTn id="69" dur="500"/>
                                        <p:tgtEl>
                                          <p:spTgt spid="11469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wipe(down)">
                                      <p:cBhvr>
                                        <p:cTn id="74" dur="500"/>
                                        <p:tgtEl>
                                          <p:spTgt spid="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14693">
                                            <p:txEl>
                                              <p:pRg st="13" end="13"/>
                                            </p:txEl>
                                          </p:spTgt>
                                        </p:tgtEl>
                                        <p:attrNameLst>
                                          <p:attrName>style.visibility</p:attrName>
                                        </p:attrNameLst>
                                      </p:cBhvr>
                                      <p:to>
                                        <p:strVal val="visible"/>
                                      </p:to>
                                    </p:set>
                                    <p:animEffect transition="in" filter="wipe(down)">
                                      <p:cBhvr>
                                        <p:cTn id="79" dur="500"/>
                                        <p:tgtEl>
                                          <p:spTgt spid="114693">
                                            <p:txEl>
                                              <p:pRg st="13" end="13"/>
                                            </p:txEl>
                                          </p:spTgt>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wipe(down)">
                                      <p:cBhvr>
                                        <p:cTn id="82" dur="500"/>
                                        <p:tgtEl>
                                          <p:spTgt spid="11"/>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wipe(down)">
                                      <p:cBhvr>
                                        <p:cTn id="8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4" grpId="0" animBg="1"/>
      <p:bldP spid="114693" grpId="0" uiExpand="1" build="p"/>
      <p:bldP spid="3" grpId="0" animBg="1"/>
      <p:bldP spid="8" grpId="0" animBg="1"/>
      <p:bldP spid="5" grpId="0" animBg="1"/>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4693" name="Rectangle 3"/>
              <p:cNvSpPr>
                <a:spLocks noGrp="1" noChangeArrowheads="1"/>
              </p:cNvSpPr>
              <p:nvPr>
                <p:ph idx="1"/>
              </p:nvPr>
            </p:nvSpPr>
            <p:spPr>
              <a:noFill/>
            </p:spPr>
            <p:txBody>
              <a:bodyPr/>
              <a:lstStyle/>
              <a:p>
                <a:pPr eaLnBrk="1" hangingPunct="1"/>
                <a:r>
                  <a:rPr lang="en-US" altLang="zh-CN" b="1" dirty="0">
                    <a:latin typeface="Times New Roman" panose="02020603050405020304" pitchFamily="18" charset="0"/>
                  </a:rPr>
                  <a:t>Yacc</a:t>
                </a:r>
                <a:r>
                  <a:rPr lang="zh-CN" altLang="en-US" b="1" dirty="0">
                    <a:latin typeface="Times New Roman" panose="02020603050405020304" pitchFamily="18" charset="0"/>
                  </a:rPr>
                  <a:t>源程序的</a:t>
                </a:r>
                <a:r>
                  <a:rPr lang="zh-CN" altLang="en-US" b="1" dirty="0">
                    <a:solidFill>
                      <a:srgbClr val="0070C0"/>
                    </a:solidFill>
                    <a:latin typeface="Times New Roman" panose="02020603050405020304" pitchFamily="18" charset="0"/>
                  </a:rPr>
                  <a:t>规则部分</a:t>
                </a:r>
                <a:endParaRPr lang="en-US" altLang="zh-CN" b="1" dirty="0">
                  <a:solidFill>
                    <a:srgbClr val="0070C0"/>
                  </a:solidFill>
                  <a:latin typeface="Times New Roman" panose="02020603050405020304" pitchFamily="18" charset="0"/>
                </a:endParaRPr>
              </a:p>
              <a:p>
                <a:pPr lvl="1" eaLnBrk="1" hangingPunct="1"/>
                <a:r>
                  <a:rPr lang="zh-CN" altLang="en-US" b="1" dirty="0">
                    <a:latin typeface="Times New Roman" panose="02020603050405020304" pitchFamily="18" charset="0"/>
                  </a:rPr>
                  <a:t>用于放置翻译规则，每条规则由</a:t>
                </a:r>
                <a:r>
                  <a:rPr lang="zh-CN" altLang="en-US" b="1" dirty="0">
                    <a:solidFill>
                      <a:srgbClr val="0070C0"/>
                    </a:solidFill>
                    <a:latin typeface="Times New Roman" panose="02020603050405020304" pitchFamily="18" charset="0"/>
                  </a:rPr>
                  <a:t>文法产生式 和 语义动作 </a:t>
                </a:r>
                <a:r>
                  <a:rPr lang="zh-CN" altLang="en-US" b="1" dirty="0">
                    <a:latin typeface="Times New Roman" panose="02020603050405020304" pitchFamily="18" charset="0"/>
                  </a:rPr>
                  <a:t>组成</a:t>
                </a:r>
                <a:endParaRPr lang="en-US" altLang="zh-CN" b="1" dirty="0">
                  <a:latin typeface="Times New Roman" panose="02020603050405020304" pitchFamily="18" charset="0"/>
                </a:endParaRPr>
              </a:p>
              <a:p>
                <a:pPr marL="0" indent="0" eaLnBrk="1" hangingPunct="1">
                  <a:buNone/>
                </a:pPr>
                <a:r>
                  <a:rPr lang="en-US" altLang="zh-CN" sz="2100" b="1" dirty="0">
                    <a:latin typeface="Times New Roman" panose="02020603050405020304" pitchFamily="18" charset="0"/>
                  </a:rPr>
                  <a:t>     </a:t>
                </a:r>
                <a:r>
                  <a:rPr lang="zh-CN" altLang="en-US" sz="2100" b="1" dirty="0">
                    <a:latin typeface="Times New Roman" panose="02020603050405020304" pitchFamily="18" charset="0"/>
                  </a:rPr>
                  <a:t>例：</a:t>
                </a:r>
                <a:r>
                  <a:rPr lang="en-US" altLang="zh-CN" sz="2100" b="1" dirty="0">
                    <a:latin typeface="Times New Roman" panose="02020603050405020304" pitchFamily="18" charset="0"/>
                  </a:rPr>
                  <a:t>A</a:t>
                </a:r>
                <a:r>
                  <a:rPr kumimoji="1" lang="en-US" altLang="zh-CN" sz="2100" b="1" dirty="0">
                    <a:effectLst>
                      <a:outerShdw blurRad="38100" dist="38100" dir="2700000" algn="tl">
                        <a:srgbClr val="FFFFFF"/>
                      </a:outerShdw>
                    </a:effectLst>
                    <a:latin typeface="Times New Roman" pitchFamily="18" charset="0"/>
                  </a:rPr>
                  <a:t> → </a:t>
                </a:r>
                <a14:m>
                  <m:oMath xmlns:m="http://schemas.openxmlformats.org/officeDocument/2006/math">
                    <m:sSub>
                      <m:sSubPr>
                        <m:ctrlPr>
                          <a:rPr kumimoji="1" lang="en-US" altLang="zh-CN" sz="2100" b="1" i="1">
                            <a:effectLst>
                              <a:outerShdw blurRad="38100" dist="38100" dir="2700000" algn="tl">
                                <a:srgbClr val="FFFFFF"/>
                              </a:outerShdw>
                            </a:effectLst>
                            <a:latin typeface="Cambria Math" panose="02040503050406030204" pitchFamily="18" charset="0"/>
                          </a:rPr>
                        </m:ctrlPr>
                      </m:sSubPr>
                      <m:e>
                        <m:r>
                          <a:rPr kumimoji="1" lang="zh-CN" altLang="en-US" sz="2100" b="1" i="1" smtClean="0">
                            <a:effectLst>
                              <a:outerShdw blurRad="38100" dist="38100" dir="2700000" algn="tl">
                                <a:srgbClr val="FFFFFF"/>
                              </a:outerShdw>
                            </a:effectLst>
                            <a:latin typeface="Cambria Math" panose="02040503050406030204" pitchFamily="18" charset="0"/>
                          </a:rPr>
                          <m:t>𝜶</m:t>
                        </m:r>
                      </m:e>
                      <m:sub>
                        <m:r>
                          <a:rPr kumimoji="1" lang="en-US" altLang="zh-CN" sz="2100" b="1" i="1" smtClean="0">
                            <a:effectLst>
                              <a:outerShdw blurRad="38100" dist="38100" dir="2700000" algn="tl">
                                <a:srgbClr val="FFFFFF"/>
                              </a:outerShdw>
                            </a:effectLst>
                            <a:latin typeface="Cambria Math" panose="02040503050406030204" pitchFamily="18" charset="0"/>
                          </a:rPr>
                          <m:t>𝟏</m:t>
                        </m:r>
                      </m:sub>
                    </m:sSub>
                  </m:oMath>
                </a14:m>
                <a:r>
                  <a:rPr lang="en-US" altLang="zh-CN" sz="2100" b="1" dirty="0">
                    <a:latin typeface="Times New Roman" panose="02020603050405020304" pitchFamily="18" charset="0"/>
                  </a:rPr>
                  <a:t>|</a:t>
                </a:r>
                <a14:m>
                  <m:oMath xmlns:m="http://schemas.openxmlformats.org/officeDocument/2006/math">
                    <m:sSub>
                      <m:sSubPr>
                        <m:ctrlPr>
                          <a:rPr kumimoji="1" lang="en-US" altLang="zh-CN" sz="2100" b="1" i="1">
                            <a:effectLst>
                              <a:outerShdw blurRad="38100" dist="38100" dir="2700000" algn="tl">
                                <a:srgbClr val="FFFFFF"/>
                              </a:outerShdw>
                            </a:effectLst>
                            <a:latin typeface="Cambria Math" panose="02040503050406030204" pitchFamily="18" charset="0"/>
                          </a:rPr>
                        </m:ctrlPr>
                      </m:sSubPr>
                      <m:e>
                        <m:r>
                          <a:rPr kumimoji="1" lang="zh-CN" altLang="en-US" sz="2100" b="1" i="1" smtClean="0">
                            <a:effectLst>
                              <a:outerShdw blurRad="38100" dist="38100" dir="2700000" algn="tl">
                                <a:srgbClr val="FFFFFF"/>
                              </a:outerShdw>
                            </a:effectLst>
                            <a:latin typeface="Cambria Math" panose="02040503050406030204" pitchFamily="18" charset="0"/>
                          </a:rPr>
                          <m:t>𝜶</m:t>
                        </m:r>
                      </m:e>
                      <m:sub>
                        <m:r>
                          <a:rPr kumimoji="1" lang="en-US" altLang="zh-CN" sz="2100" b="1" i="1" smtClean="0">
                            <a:effectLst>
                              <a:outerShdw blurRad="38100" dist="38100" dir="2700000" algn="tl">
                                <a:srgbClr val="FFFFFF"/>
                              </a:outerShdw>
                            </a:effectLst>
                            <a:latin typeface="Cambria Math" panose="02040503050406030204" pitchFamily="18" charset="0"/>
                          </a:rPr>
                          <m:t>𝟐</m:t>
                        </m:r>
                      </m:sub>
                    </m:sSub>
                    <m:r>
                      <m:rPr>
                        <m:nor/>
                      </m:rPr>
                      <a:rPr lang="en-US" altLang="zh-CN" sz="2100" b="1" dirty="0">
                        <a:latin typeface="Times New Roman" panose="02020603050405020304" pitchFamily="18" charset="0"/>
                      </a:rPr>
                      <m:t>|</m:t>
                    </m:r>
                  </m:oMath>
                </a14:m>
                <a:r>
                  <a:rPr lang="en-US" altLang="zh-CN" sz="2100" b="1" dirty="0">
                    <a:latin typeface="Times New Roman" panose="02020603050405020304" pitchFamily="18" charset="0"/>
                  </a:rPr>
                  <a:t>…|</a:t>
                </a:r>
                <a14:m>
                  <m:oMath xmlns:m="http://schemas.openxmlformats.org/officeDocument/2006/math">
                    <m:sSub>
                      <m:sSubPr>
                        <m:ctrlPr>
                          <a:rPr kumimoji="1" lang="en-US" altLang="zh-CN" sz="2100" b="1" i="1">
                            <a:effectLst>
                              <a:outerShdw blurRad="38100" dist="38100" dir="2700000" algn="tl">
                                <a:srgbClr val="FFFFFF"/>
                              </a:outerShdw>
                            </a:effectLst>
                            <a:latin typeface="Cambria Math" panose="02040503050406030204" pitchFamily="18" charset="0"/>
                          </a:rPr>
                        </m:ctrlPr>
                      </m:sSubPr>
                      <m:e>
                        <m:r>
                          <a:rPr kumimoji="1" lang="zh-CN" altLang="en-US" sz="2100" b="1" i="1" smtClean="0">
                            <a:effectLst>
                              <a:outerShdw blurRad="38100" dist="38100" dir="2700000" algn="tl">
                                <a:srgbClr val="FFFFFF"/>
                              </a:outerShdw>
                            </a:effectLst>
                            <a:latin typeface="Cambria Math" panose="02040503050406030204" pitchFamily="18" charset="0"/>
                          </a:rPr>
                          <m:t>𝜶</m:t>
                        </m:r>
                      </m:e>
                      <m:sub>
                        <m:r>
                          <a:rPr kumimoji="1" lang="en-US" altLang="zh-CN" sz="2100" b="1" i="1" smtClean="0">
                            <a:effectLst>
                              <a:outerShdw blurRad="38100" dist="38100" dir="2700000" algn="tl">
                                <a:srgbClr val="FFFFFF"/>
                              </a:outerShdw>
                            </a:effectLst>
                            <a:latin typeface="Cambria Math" panose="02040503050406030204" pitchFamily="18" charset="0"/>
                          </a:rPr>
                          <m:t>𝒏</m:t>
                        </m:r>
                      </m:sub>
                    </m:sSub>
                  </m:oMath>
                </a14:m>
                <a:endParaRPr lang="en-US" altLang="zh-CN" sz="2100" b="1" dirty="0">
                  <a:latin typeface="Times New Roman" panose="02020603050405020304" pitchFamily="18" charset="0"/>
                </a:endParaRPr>
              </a:p>
              <a:p>
                <a:pPr marL="0" indent="0" eaLnBrk="1" hangingPunct="1">
                  <a:buNone/>
                </a:pPr>
                <a:r>
                  <a:rPr lang="en-US" altLang="zh-CN" sz="2100" b="1" dirty="0">
                    <a:latin typeface="Times New Roman" panose="02020603050405020304" pitchFamily="18" charset="0"/>
                  </a:rPr>
                  <a:t>       A   </a:t>
                </a:r>
                <a:r>
                  <a:rPr lang="zh-CN" altLang="en-US" sz="2100" b="1" dirty="0">
                    <a:latin typeface="Times New Roman" panose="02020603050405020304" pitchFamily="18" charset="0"/>
                  </a:rPr>
                  <a:t>：</a:t>
                </a:r>
                <a14:m>
                  <m:oMath xmlns:m="http://schemas.openxmlformats.org/officeDocument/2006/math">
                    <m:sSub>
                      <m:sSubPr>
                        <m:ctrlPr>
                          <a:rPr kumimoji="1" lang="en-US" altLang="zh-CN" sz="2100" b="1" i="1">
                            <a:effectLst>
                              <a:outerShdw blurRad="38100" dist="38100" dir="2700000" algn="tl">
                                <a:srgbClr val="FFFFFF"/>
                              </a:outerShdw>
                            </a:effectLst>
                            <a:latin typeface="Cambria Math" panose="02040503050406030204" pitchFamily="18" charset="0"/>
                          </a:rPr>
                        </m:ctrlPr>
                      </m:sSubPr>
                      <m:e>
                        <m:r>
                          <a:rPr kumimoji="1" lang="zh-CN" altLang="en-US" sz="2100" b="1" i="1" smtClean="0">
                            <a:effectLst>
                              <a:outerShdw blurRad="38100" dist="38100" dir="2700000" algn="tl">
                                <a:srgbClr val="FFFFFF"/>
                              </a:outerShdw>
                            </a:effectLst>
                            <a:latin typeface="Cambria Math" panose="02040503050406030204" pitchFamily="18" charset="0"/>
                          </a:rPr>
                          <m:t>𝜶</m:t>
                        </m:r>
                      </m:e>
                      <m:sub>
                        <m:r>
                          <a:rPr kumimoji="1" lang="en-US" altLang="zh-CN" sz="2100" b="1" i="1" smtClean="0">
                            <a:effectLst>
                              <a:outerShdw blurRad="38100" dist="38100" dir="2700000" algn="tl">
                                <a:srgbClr val="FFFFFF"/>
                              </a:outerShdw>
                            </a:effectLst>
                            <a:latin typeface="Cambria Math" panose="02040503050406030204" pitchFamily="18" charset="0"/>
                          </a:rPr>
                          <m:t>𝟏</m:t>
                        </m:r>
                      </m:sub>
                    </m:sSub>
                  </m:oMath>
                </a14:m>
                <a:r>
                  <a:rPr lang="en-US" altLang="zh-CN" sz="2100" b="1" dirty="0">
                    <a:latin typeface="Times New Roman" panose="02020603050405020304" pitchFamily="18" charset="0"/>
                  </a:rPr>
                  <a:t>   { </a:t>
                </a:r>
                <a:r>
                  <a:rPr lang="zh-CN" altLang="en-US" sz="2100" b="1" dirty="0">
                    <a:solidFill>
                      <a:srgbClr val="0000FF"/>
                    </a:solidFill>
                    <a:latin typeface="Times New Roman" panose="02020603050405020304" pitchFamily="18" charset="0"/>
                  </a:rPr>
                  <a:t>语义动作 </a:t>
                </a:r>
                <a:r>
                  <a:rPr lang="en-US" altLang="zh-CN" sz="2100" b="1" dirty="0">
                    <a:solidFill>
                      <a:srgbClr val="0000FF"/>
                    </a:solidFill>
                    <a:latin typeface="Times New Roman" panose="02020603050405020304" pitchFamily="18" charset="0"/>
                  </a:rPr>
                  <a:t>1 </a:t>
                </a:r>
                <a:r>
                  <a:rPr lang="en-US" altLang="zh-CN" sz="2100" b="1" dirty="0">
                    <a:latin typeface="Times New Roman" panose="02020603050405020304" pitchFamily="18" charset="0"/>
                  </a:rPr>
                  <a:t>}</a:t>
                </a:r>
              </a:p>
              <a:p>
                <a:pPr marL="0" indent="0" eaLnBrk="1" hangingPunct="1">
                  <a:buNone/>
                </a:pPr>
                <a:r>
                  <a:rPr lang="en-US" altLang="zh-CN" sz="2100" b="1" dirty="0">
                    <a:latin typeface="Times New Roman" panose="02020603050405020304" pitchFamily="18" charset="0"/>
                  </a:rPr>
                  <a:t>             |</a:t>
                </a:r>
                <a14:m>
                  <m:oMath xmlns:m="http://schemas.openxmlformats.org/officeDocument/2006/math">
                    <m:r>
                      <a:rPr kumimoji="1" lang="en-US" altLang="zh-CN" sz="2100" b="1" smtClean="0">
                        <a:effectLst>
                          <a:outerShdw blurRad="38100" dist="38100" dir="2700000" algn="tl">
                            <a:srgbClr val="FFFFFF"/>
                          </a:outerShdw>
                        </a:effectLst>
                        <a:latin typeface="Cambria Math" panose="02040503050406030204" pitchFamily="18" charset="0"/>
                      </a:rPr>
                      <m:t>    </m:t>
                    </m:r>
                    <m:sSub>
                      <m:sSubPr>
                        <m:ctrlPr>
                          <a:rPr kumimoji="1" lang="en-US" altLang="zh-CN" sz="2100" b="1" i="1">
                            <a:effectLst>
                              <a:outerShdw blurRad="38100" dist="38100" dir="2700000" algn="tl">
                                <a:srgbClr val="FFFFFF"/>
                              </a:outerShdw>
                            </a:effectLst>
                            <a:latin typeface="Cambria Math" panose="02040503050406030204" pitchFamily="18" charset="0"/>
                          </a:rPr>
                        </m:ctrlPr>
                      </m:sSubPr>
                      <m:e>
                        <m:r>
                          <a:rPr kumimoji="1" lang="zh-CN" altLang="en-US" sz="2100" b="1" i="1" smtClean="0">
                            <a:effectLst>
                              <a:outerShdw blurRad="38100" dist="38100" dir="2700000" algn="tl">
                                <a:srgbClr val="FFFFFF"/>
                              </a:outerShdw>
                            </a:effectLst>
                            <a:latin typeface="Cambria Math" panose="02040503050406030204" pitchFamily="18" charset="0"/>
                          </a:rPr>
                          <m:t>𝜶</m:t>
                        </m:r>
                      </m:e>
                      <m:sub>
                        <m:r>
                          <a:rPr kumimoji="1" lang="en-US" altLang="zh-CN" sz="2100" b="1" i="1" smtClean="0">
                            <a:effectLst>
                              <a:outerShdw blurRad="38100" dist="38100" dir="2700000" algn="tl">
                                <a:srgbClr val="FFFFFF"/>
                              </a:outerShdw>
                            </a:effectLst>
                            <a:latin typeface="Cambria Math" panose="02040503050406030204" pitchFamily="18" charset="0"/>
                          </a:rPr>
                          <m:t>𝟏</m:t>
                        </m:r>
                      </m:sub>
                    </m:sSub>
                  </m:oMath>
                </a14:m>
                <a:r>
                  <a:rPr lang="en-US" altLang="zh-CN" sz="2100" b="1" dirty="0">
                    <a:latin typeface="Times New Roman" panose="02020603050405020304" pitchFamily="18" charset="0"/>
                  </a:rPr>
                  <a:t>   { </a:t>
                </a:r>
                <a:r>
                  <a:rPr lang="zh-CN" altLang="en-US" sz="2100" b="1" dirty="0">
                    <a:solidFill>
                      <a:srgbClr val="0000FF"/>
                    </a:solidFill>
                    <a:latin typeface="Times New Roman" panose="02020603050405020304" pitchFamily="18" charset="0"/>
                  </a:rPr>
                  <a:t>语义动作</a:t>
                </a:r>
                <a:r>
                  <a:rPr lang="en-US" altLang="zh-CN" sz="2100" b="1" dirty="0">
                    <a:solidFill>
                      <a:srgbClr val="0000FF"/>
                    </a:solidFill>
                    <a:latin typeface="Times New Roman" panose="02020603050405020304" pitchFamily="18" charset="0"/>
                  </a:rPr>
                  <a:t>2 </a:t>
                </a:r>
                <a:r>
                  <a:rPr lang="en-US" altLang="zh-CN" sz="2100" b="1" dirty="0">
                    <a:latin typeface="Times New Roman" panose="02020603050405020304" pitchFamily="18" charset="0"/>
                  </a:rPr>
                  <a:t>}</a:t>
                </a:r>
              </a:p>
              <a:p>
                <a:pPr marL="0" indent="0" eaLnBrk="1" hangingPunct="1">
                  <a:buNone/>
                </a:pPr>
                <a:r>
                  <a:rPr lang="en-US" altLang="zh-CN" sz="2100" b="1" dirty="0">
                    <a:latin typeface="Times New Roman" panose="02020603050405020304" pitchFamily="18" charset="0"/>
                  </a:rPr>
                  <a:t>              …</a:t>
                </a:r>
              </a:p>
              <a:p>
                <a:pPr marL="0" indent="0" eaLnBrk="1" hangingPunct="1">
                  <a:buNone/>
                </a:pPr>
                <a:r>
                  <a:rPr lang="en-US" altLang="zh-CN" sz="2100" b="1" dirty="0">
                    <a:latin typeface="Times New Roman" panose="02020603050405020304" pitchFamily="18" charset="0"/>
                  </a:rPr>
                  <a:t>             |   </a:t>
                </a:r>
                <a14:m>
                  <m:oMath xmlns:m="http://schemas.openxmlformats.org/officeDocument/2006/math">
                    <m:sSub>
                      <m:sSubPr>
                        <m:ctrlPr>
                          <a:rPr kumimoji="1" lang="en-US" altLang="zh-CN" sz="2100" b="1" i="1">
                            <a:effectLst>
                              <a:outerShdw blurRad="38100" dist="38100" dir="2700000" algn="tl">
                                <a:srgbClr val="FFFFFF"/>
                              </a:outerShdw>
                            </a:effectLst>
                            <a:latin typeface="Cambria Math" panose="02040503050406030204" pitchFamily="18" charset="0"/>
                          </a:rPr>
                        </m:ctrlPr>
                      </m:sSubPr>
                      <m:e>
                        <m:r>
                          <a:rPr kumimoji="1" lang="zh-CN" altLang="en-US" sz="2100" b="1" i="1" smtClean="0">
                            <a:effectLst>
                              <a:outerShdw blurRad="38100" dist="38100" dir="2700000" algn="tl">
                                <a:srgbClr val="FFFFFF"/>
                              </a:outerShdw>
                            </a:effectLst>
                            <a:latin typeface="Cambria Math" panose="02040503050406030204" pitchFamily="18" charset="0"/>
                          </a:rPr>
                          <m:t>𝜶</m:t>
                        </m:r>
                      </m:e>
                      <m:sub>
                        <m:r>
                          <a:rPr kumimoji="1" lang="en-US" altLang="zh-CN" sz="2100" b="1" i="1" smtClean="0">
                            <a:effectLst>
                              <a:outerShdw blurRad="38100" dist="38100" dir="2700000" algn="tl">
                                <a:srgbClr val="FFFFFF"/>
                              </a:outerShdw>
                            </a:effectLst>
                            <a:latin typeface="Cambria Math" panose="02040503050406030204" pitchFamily="18" charset="0"/>
                          </a:rPr>
                          <m:t>𝒏</m:t>
                        </m:r>
                      </m:sub>
                    </m:sSub>
                  </m:oMath>
                </a14:m>
                <a:r>
                  <a:rPr lang="en-US" altLang="zh-CN" sz="2100" b="1" dirty="0">
                    <a:latin typeface="Times New Roman" panose="02020603050405020304" pitchFamily="18" charset="0"/>
                  </a:rPr>
                  <a:t>   { </a:t>
                </a:r>
                <a:r>
                  <a:rPr lang="zh-CN" altLang="en-US" sz="2100" b="1" dirty="0">
                    <a:solidFill>
                      <a:srgbClr val="0000FF"/>
                    </a:solidFill>
                    <a:latin typeface="Times New Roman" panose="02020603050405020304" pitchFamily="18" charset="0"/>
                  </a:rPr>
                  <a:t>语义动作</a:t>
                </a:r>
                <a:r>
                  <a:rPr lang="en-US" altLang="zh-CN" sz="2100" b="1" dirty="0">
                    <a:solidFill>
                      <a:srgbClr val="0000FF"/>
                    </a:solidFill>
                    <a:latin typeface="Times New Roman" panose="02020603050405020304" pitchFamily="18" charset="0"/>
                  </a:rPr>
                  <a:t>n  </a:t>
                </a:r>
                <a:r>
                  <a:rPr lang="en-US" altLang="zh-CN" sz="2100" b="1" dirty="0">
                    <a:latin typeface="Times New Roman" panose="02020603050405020304" pitchFamily="18" charset="0"/>
                  </a:rPr>
                  <a:t>}</a:t>
                </a:r>
              </a:p>
            </p:txBody>
          </p:sp>
        </mc:Choice>
        <mc:Fallback xmlns="">
          <p:sp>
            <p:nvSpPr>
              <p:cNvPr id="114693" name="Rectangle 3"/>
              <p:cNvSpPr>
                <a:spLocks noGrp="1" noRot="1" noChangeAspect="1" noMove="1" noResize="1" noEditPoints="1" noAdjustHandles="1" noChangeArrowheads="1" noChangeShapeType="1" noTextEdit="1"/>
              </p:cNvSpPr>
              <p:nvPr>
                <p:ph idx="1"/>
              </p:nvPr>
            </p:nvSpPr>
            <p:spPr>
              <a:blipFill>
                <a:blip r:embed="rId2"/>
                <a:stretch>
                  <a:fillRect l="-1118" t="-1701" r="-958" b="-189"/>
                </a:stretch>
              </a:blipFill>
            </p:spPr>
            <p:txBody>
              <a:bodyPr/>
              <a:lstStyle/>
              <a:p>
                <a:r>
                  <a:rPr lang="zh-CN" altLang="en-US">
                    <a:noFill/>
                  </a:rPr>
                  <a:t> </a:t>
                </a:r>
              </a:p>
            </p:txBody>
          </p:sp>
        </mc:Fallback>
      </mc:AlternateContent>
      <p:sp>
        <p:nvSpPr>
          <p:cNvPr id="114692" name="Rectangle 2"/>
          <p:cNvSpPr>
            <a:spLocks noGrp="1" noChangeArrowheads="1"/>
          </p:cNvSpPr>
          <p:nvPr>
            <p:ph type="title"/>
          </p:nvPr>
        </p:nvSpPr>
        <p:spPr>
          <a:noFill/>
        </p:spPr>
        <p:txBody>
          <a:bodyPr anchor="ctr"/>
          <a:lstStyle/>
          <a:p>
            <a:pPr eaLnBrk="1" hangingPunct="1"/>
            <a:r>
              <a:rPr lang="en-US" altLang="zh-CN" sz="3000" dirty="0">
                <a:latin typeface="Times New Roman" panose="02020603050405020304" pitchFamily="18" charset="0"/>
              </a:rPr>
              <a:t>4.6 </a:t>
            </a:r>
            <a:r>
              <a:rPr lang="zh-CN" altLang="en-US" sz="3000" dirty="0">
                <a:latin typeface="Times New Roman" panose="02020603050405020304" pitchFamily="18" charset="0"/>
              </a:rPr>
              <a:t>语法分析程序的自动生成工具</a:t>
            </a:r>
            <a:r>
              <a:rPr lang="en-US" altLang="zh-CN" sz="3000" dirty="0" err="1">
                <a:latin typeface="Times New Roman" panose="02020603050405020304" pitchFamily="18" charset="0"/>
              </a:rPr>
              <a:t>Yacc</a:t>
            </a:r>
            <a:r>
              <a:rPr lang="en-US" altLang="zh-CN" sz="3000" dirty="0">
                <a:latin typeface="Times New Roman" panose="02020603050405020304" pitchFamily="18" charset="0"/>
              </a:rPr>
              <a:t> </a:t>
            </a:r>
          </a:p>
        </p:txBody>
      </p:sp>
      <p:sp>
        <p:nvSpPr>
          <p:cNvPr id="114691" name="灯片编号占位符 5"/>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2797CC92-6AD7-4361-B059-7D189C3CF7D7}" type="slidenum">
              <a:rPr lang="en-US" altLang="zh-CN" sz="1050" b="0">
                <a:latin typeface="Arial" panose="020B0604020202020204" pitchFamily="34" charset="0"/>
                <a:ea typeface="宋体" panose="02010600030101010101" pitchFamily="2" charset="-122"/>
              </a:rPr>
              <a:pPr>
                <a:spcBef>
                  <a:spcPct val="0"/>
                </a:spcBef>
                <a:buClrTx/>
                <a:buSzTx/>
                <a:buFontTx/>
                <a:buNone/>
              </a:pPr>
              <a:t>54</a:t>
            </a:fld>
            <a:endParaRPr lang="en-US" altLang="zh-CN" sz="1050" b="0">
              <a:latin typeface="Arial" panose="020B0604020202020204" pitchFamily="34" charset="0"/>
              <a:ea typeface="宋体" panose="02010600030101010101" pitchFamily="2" charset="-122"/>
            </a:endParaRPr>
          </a:p>
        </p:txBody>
      </p:sp>
      <p:sp>
        <p:nvSpPr>
          <p:cNvPr id="5" name="对话气泡: 圆角矩形 4">
            <a:extLst>
              <a:ext uri="{FF2B5EF4-FFF2-40B4-BE49-F238E27FC236}">
                <a16:creationId xmlns:a16="http://schemas.microsoft.com/office/drawing/2014/main" id="{41D1FDF4-6881-438B-8008-301F2D90E820}"/>
              </a:ext>
            </a:extLst>
          </p:cNvPr>
          <p:cNvSpPr/>
          <p:nvPr/>
        </p:nvSpPr>
        <p:spPr>
          <a:xfrm>
            <a:off x="4572000" y="2211710"/>
            <a:ext cx="2880320" cy="1008112"/>
          </a:xfrm>
          <a:prstGeom prst="wedgeRoundRectCallout">
            <a:avLst>
              <a:gd name="adj1" fmla="val -72014"/>
              <a:gd name="adj2" fmla="val 58313"/>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rPr>
              <a:t>归约时</a:t>
            </a:r>
            <a:r>
              <a:rPr lang="zh-CN" altLang="en-US" sz="2000" b="1" dirty="0">
                <a:solidFill>
                  <a:srgbClr val="002060"/>
                </a:solidFill>
              </a:rPr>
              <a:t>调用</a:t>
            </a:r>
            <a:endParaRPr lang="en-US" altLang="zh-CN" sz="2000" b="1" dirty="0">
              <a:solidFill>
                <a:srgbClr val="002060"/>
              </a:solidFill>
            </a:endParaRPr>
          </a:p>
          <a:p>
            <a:pPr algn="ctr"/>
            <a:r>
              <a:rPr lang="zh-CN" altLang="en-US" sz="2000" b="1" dirty="0">
                <a:solidFill>
                  <a:srgbClr val="002060"/>
                </a:solidFill>
              </a:rPr>
              <a:t>用户自定义函数，创建树的若干结点</a:t>
            </a:r>
          </a:p>
        </p:txBody>
      </p:sp>
    </p:spTree>
    <p:extLst>
      <p:ext uri="{BB962C8B-B14F-4D97-AF65-F5344CB8AC3E}">
        <p14:creationId xmlns:p14="http://schemas.microsoft.com/office/powerpoint/2010/main" val="154650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Rectangle 3"/>
          <p:cNvSpPr>
            <a:spLocks noGrp="1" noChangeArrowheads="1"/>
          </p:cNvSpPr>
          <p:nvPr>
            <p:ph idx="1"/>
          </p:nvPr>
        </p:nvSpPr>
        <p:spPr>
          <a:noFill/>
        </p:spPr>
        <p:txBody>
          <a:bodyPr/>
          <a:lstStyle/>
          <a:p>
            <a:pPr eaLnBrk="1" hangingPunct="1">
              <a:spcBef>
                <a:spcPts val="1200"/>
              </a:spcBef>
            </a:pPr>
            <a:r>
              <a:rPr lang="en-US" altLang="zh-CN" b="1" dirty="0" err="1">
                <a:latin typeface="Times New Roman" panose="02020603050405020304" pitchFamily="18" charset="0"/>
              </a:rPr>
              <a:t>Yacc</a:t>
            </a:r>
            <a:r>
              <a:rPr lang="zh-CN" altLang="en-US" b="1" dirty="0">
                <a:latin typeface="Times New Roman" panose="02020603050405020304" pitchFamily="18" charset="0"/>
              </a:rPr>
              <a:t>源程序的</a:t>
            </a:r>
            <a:r>
              <a:rPr lang="zh-CN" altLang="en-US" b="1" dirty="0">
                <a:solidFill>
                  <a:srgbClr val="0070C0"/>
                </a:solidFill>
                <a:latin typeface="Times New Roman" panose="02020603050405020304" pitchFamily="18" charset="0"/>
              </a:rPr>
              <a:t>用户函数部分</a:t>
            </a:r>
            <a:endParaRPr lang="en-US" altLang="zh-CN" b="1" dirty="0">
              <a:solidFill>
                <a:srgbClr val="0070C0"/>
              </a:solidFill>
              <a:latin typeface="Times New Roman" panose="02020603050405020304" pitchFamily="18" charset="0"/>
            </a:endParaRPr>
          </a:p>
          <a:p>
            <a:pPr lvl="1" eaLnBrk="1" hangingPunct="1">
              <a:spcBef>
                <a:spcPts val="1200"/>
              </a:spcBef>
            </a:pPr>
            <a:r>
              <a:rPr lang="zh-CN" altLang="en-US" b="1" dirty="0">
                <a:latin typeface="Times New Roman" panose="02020603050405020304" pitchFamily="18" charset="0"/>
              </a:rPr>
              <a:t>可选的，由一些例行的</a:t>
            </a:r>
            <a:r>
              <a:rPr lang="en-US" altLang="zh-CN" b="1" dirty="0">
                <a:latin typeface="Times New Roman" panose="02020603050405020304" pitchFamily="18" charset="0"/>
              </a:rPr>
              <a:t>C</a:t>
            </a:r>
            <a:r>
              <a:rPr lang="zh-CN" altLang="en-US" b="1" dirty="0">
                <a:latin typeface="Times New Roman" panose="02020603050405020304" pitchFamily="18" charset="0"/>
              </a:rPr>
              <a:t>语言程序组成，主要包括</a:t>
            </a:r>
            <a:r>
              <a:rPr lang="en-US" altLang="zh-CN" b="1" dirty="0">
                <a:latin typeface="Times New Roman" panose="02020603050405020304" pitchFamily="18" charset="0"/>
              </a:rPr>
              <a:t>:</a:t>
            </a:r>
          </a:p>
          <a:p>
            <a:pPr lvl="1" eaLnBrk="1" hangingPunct="1">
              <a:spcBef>
                <a:spcPts val="1200"/>
              </a:spcBef>
            </a:pPr>
            <a:r>
              <a:rPr lang="zh-CN" altLang="en-US" b="1" dirty="0">
                <a:latin typeface="Times New Roman" panose="02020603050405020304" pitchFamily="18" charset="0"/>
              </a:rPr>
              <a:t>主程序</a:t>
            </a:r>
            <a:r>
              <a:rPr lang="en-US" altLang="zh-CN" b="1" dirty="0">
                <a:latin typeface="Times New Roman" panose="02020603050405020304" pitchFamily="18" charset="0"/>
              </a:rPr>
              <a:t>main( )</a:t>
            </a:r>
          </a:p>
          <a:p>
            <a:pPr lvl="1" eaLnBrk="1" hangingPunct="1">
              <a:spcBef>
                <a:spcPts val="1200"/>
              </a:spcBef>
            </a:pPr>
            <a:r>
              <a:rPr lang="zh-CN" altLang="en-US" b="1" dirty="0">
                <a:latin typeface="Times New Roman" panose="02020603050405020304" pitchFamily="18" charset="0"/>
              </a:rPr>
              <a:t>词法分析程序</a:t>
            </a:r>
            <a:r>
              <a:rPr lang="en-US" altLang="zh-CN" b="1" dirty="0" err="1">
                <a:latin typeface="Times New Roman" panose="02020603050405020304" pitchFamily="18" charset="0"/>
              </a:rPr>
              <a:t>yylex</a:t>
            </a:r>
            <a:r>
              <a:rPr lang="en-US" altLang="zh-CN" b="1" dirty="0">
                <a:latin typeface="Times New Roman" panose="02020603050405020304" pitchFamily="18" charset="0"/>
              </a:rPr>
              <a:t>( )    /*</a:t>
            </a:r>
            <a:r>
              <a:rPr lang="zh-CN" altLang="en-US" b="1" dirty="0">
                <a:latin typeface="Times New Roman" panose="02020603050405020304" pitchFamily="18" charset="0"/>
              </a:rPr>
              <a:t>如果是自定义的</a:t>
            </a:r>
            <a:r>
              <a:rPr lang="en-US" altLang="zh-CN" b="1" dirty="0">
                <a:latin typeface="Times New Roman" panose="02020603050405020304" pitchFamily="18" charset="0"/>
              </a:rPr>
              <a:t>*/</a:t>
            </a:r>
          </a:p>
          <a:p>
            <a:pPr lvl="1" eaLnBrk="1" hangingPunct="1">
              <a:spcBef>
                <a:spcPts val="1200"/>
              </a:spcBef>
            </a:pPr>
            <a:r>
              <a:rPr lang="zh-CN" altLang="en-US" b="1" dirty="0">
                <a:latin typeface="Times New Roman" panose="02020603050405020304" pitchFamily="18" charset="0"/>
              </a:rPr>
              <a:t>出错处理子程序</a:t>
            </a:r>
            <a:r>
              <a:rPr lang="en-US" altLang="zh-CN" b="1" dirty="0" err="1">
                <a:latin typeface="Times New Roman" panose="02020603050405020304" pitchFamily="18" charset="0"/>
              </a:rPr>
              <a:t>yyerror</a:t>
            </a:r>
            <a:r>
              <a:rPr lang="en-US" altLang="zh-CN" b="1" dirty="0">
                <a:latin typeface="Times New Roman" panose="02020603050405020304" pitchFamily="18" charset="0"/>
              </a:rPr>
              <a:t>( )</a:t>
            </a:r>
          </a:p>
          <a:p>
            <a:pPr lvl="1" eaLnBrk="1" hangingPunct="1">
              <a:spcBef>
                <a:spcPts val="1200"/>
              </a:spcBef>
            </a:pPr>
            <a:r>
              <a:rPr lang="zh-CN" altLang="en-US" b="1" dirty="0">
                <a:latin typeface="Times New Roman" panose="02020603050405020304" pitchFamily="18" charset="0"/>
              </a:rPr>
              <a:t>语义动作所调用的用户自定义函数及其他辅助函数等。</a:t>
            </a:r>
            <a:endParaRPr lang="en-US" altLang="zh-CN" b="1" dirty="0">
              <a:latin typeface="Times New Roman" panose="02020603050405020304" pitchFamily="18" charset="0"/>
            </a:endParaRPr>
          </a:p>
        </p:txBody>
      </p:sp>
      <p:sp>
        <p:nvSpPr>
          <p:cNvPr id="114692" name="Rectangle 2"/>
          <p:cNvSpPr>
            <a:spLocks noGrp="1" noChangeArrowheads="1"/>
          </p:cNvSpPr>
          <p:nvPr>
            <p:ph type="title"/>
          </p:nvPr>
        </p:nvSpPr>
        <p:spPr>
          <a:noFill/>
        </p:spPr>
        <p:txBody>
          <a:bodyPr anchor="ctr"/>
          <a:lstStyle/>
          <a:p>
            <a:pPr eaLnBrk="1" hangingPunct="1"/>
            <a:r>
              <a:rPr lang="en-US" altLang="zh-CN" sz="3000" dirty="0">
                <a:latin typeface="Times New Roman" panose="02020603050405020304" pitchFamily="18" charset="0"/>
              </a:rPr>
              <a:t>4.6 </a:t>
            </a:r>
            <a:r>
              <a:rPr lang="zh-CN" altLang="en-US" sz="3000" dirty="0">
                <a:latin typeface="Times New Roman" panose="02020603050405020304" pitchFamily="18" charset="0"/>
              </a:rPr>
              <a:t>语法分析程序的自动生成工具</a:t>
            </a:r>
            <a:r>
              <a:rPr lang="en-US" altLang="zh-CN" sz="3000" dirty="0" err="1">
                <a:latin typeface="Times New Roman" panose="02020603050405020304" pitchFamily="18" charset="0"/>
              </a:rPr>
              <a:t>Yacc</a:t>
            </a:r>
            <a:r>
              <a:rPr lang="en-US" altLang="zh-CN" sz="3000" dirty="0">
                <a:latin typeface="Times New Roman" panose="02020603050405020304" pitchFamily="18" charset="0"/>
              </a:rPr>
              <a:t> </a:t>
            </a:r>
          </a:p>
        </p:txBody>
      </p:sp>
      <p:sp>
        <p:nvSpPr>
          <p:cNvPr id="114691" name="灯片编号占位符 5"/>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2797CC92-6AD7-4361-B059-7D189C3CF7D7}" type="slidenum">
              <a:rPr lang="en-US" altLang="zh-CN" sz="1050" b="0">
                <a:latin typeface="Arial" panose="020B0604020202020204" pitchFamily="34" charset="0"/>
                <a:ea typeface="宋体" panose="02010600030101010101" pitchFamily="2" charset="-122"/>
              </a:rPr>
              <a:pPr>
                <a:spcBef>
                  <a:spcPct val="0"/>
                </a:spcBef>
                <a:buClrTx/>
                <a:buSzTx/>
                <a:buFontTx/>
                <a:buNone/>
              </a:pPr>
              <a:t>55</a:t>
            </a:fld>
            <a:endParaRPr lang="en-US" altLang="zh-CN" sz="1050" b="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730412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ChangeArrowheads="1"/>
          </p:cNvSpPr>
          <p:nvPr>
            <p:ph type="title"/>
          </p:nvPr>
        </p:nvSpPr>
        <p:spPr/>
        <p:txBody>
          <a:bodyPr anchor="ctr"/>
          <a:lstStyle/>
          <a:p>
            <a:pPr eaLnBrk="1" hangingPunct="1"/>
            <a:r>
              <a:rPr lang="zh-CN" altLang="en-US">
                <a:latin typeface="Times New Roman" panose="02020603050405020304" pitchFamily="18" charset="0"/>
              </a:rPr>
              <a:t>用</a:t>
            </a:r>
            <a:r>
              <a:rPr lang="en-US" altLang="zh-CN">
                <a:latin typeface="Times New Roman" panose="02020603050405020304" pitchFamily="18" charset="0"/>
              </a:rPr>
              <a:t>Yacc</a:t>
            </a:r>
            <a:r>
              <a:rPr lang="zh-CN" altLang="en-US">
                <a:latin typeface="Times New Roman" panose="02020603050405020304" pitchFamily="18" charset="0"/>
              </a:rPr>
              <a:t>和</a:t>
            </a:r>
            <a:r>
              <a:rPr lang="en-US" altLang="zh-CN">
                <a:latin typeface="Times New Roman" panose="02020603050405020304" pitchFamily="18" charset="0"/>
              </a:rPr>
              <a:t>Lex</a:t>
            </a:r>
            <a:r>
              <a:rPr lang="zh-CN" altLang="en-US">
                <a:latin typeface="Times New Roman" panose="02020603050405020304" pitchFamily="18" charset="0"/>
              </a:rPr>
              <a:t>合建编译程序</a:t>
            </a:r>
          </a:p>
        </p:txBody>
      </p:sp>
      <p:sp>
        <p:nvSpPr>
          <p:cNvPr id="115715" name="灯片编号占位符 5"/>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2EB3DA32-6F6B-4255-85F6-DBE68EEA93DD}" type="slidenum">
              <a:rPr lang="en-US" altLang="zh-CN" sz="1050" b="0">
                <a:latin typeface="Arial" panose="020B0604020202020204" pitchFamily="34" charset="0"/>
                <a:ea typeface="宋体" panose="02010600030101010101" pitchFamily="2" charset="-122"/>
              </a:rPr>
              <a:pPr>
                <a:spcBef>
                  <a:spcPct val="0"/>
                </a:spcBef>
                <a:buClrTx/>
                <a:buSzTx/>
                <a:buFontTx/>
                <a:buNone/>
              </a:pPr>
              <a:t>56</a:t>
            </a:fld>
            <a:endParaRPr lang="en-US" altLang="zh-CN" sz="1050" b="0">
              <a:latin typeface="Arial" panose="020B0604020202020204" pitchFamily="34" charset="0"/>
              <a:ea typeface="宋体" panose="02010600030101010101" pitchFamily="2" charset="-122"/>
            </a:endParaRPr>
          </a:p>
        </p:txBody>
      </p:sp>
      <p:sp>
        <p:nvSpPr>
          <p:cNvPr id="115717" name="Rectangle 3"/>
          <p:cNvSpPr>
            <a:spLocks noChangeArrowheads="1"/>
          </p:cNvSpPr>
          <p:nvPr/>
        </p:nvSpPr>
        <p:spPr bwMode="auto">
          <a:xfrm>
            <a:off x="1143004" y="150483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anose="02010609030101010101"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anose="0201060903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anose="02010609030101010101" pitchFamily="49" charset="-122"/>
              </a:defRPr>
            </a:lvl9pPr>
          </a:lstStyle>
          <a:p>
            <a:pPr eaLnBrk="1" hangingPunct="1">
              <a:spcBef>
                <a:spcPct val="0"/>
              </a:spcBef>
              <a:buClrTx/>
              <a:buSzTx/>
              <a:buFontTx/>
              <a:buNone/>
            </a:pPr>
            <a:endParaRPr lang="zh-CN" altLang="en-US" sz="1800" b="0">
              <a:latin typeface="Times New Roman" panose="02020603050405020304" pitchFamily="18" charset="0"/>
              <a:ea typeface="宋体" panose="02010600030101010101" pitchFamily="2" charset="-122"/>
            </a:endParaRPr>
          </a:p>
        </p:txBody>
      </p:sp>
      <p:graphicFrame>
        <p:nvGraphicFramePr>
          <p:cNvPr id="115718" name="Object 4"/>
          <p:cNvGraphicFramePr>
            <a:graphicFrameLocks noChangeAspect="1"/>
          </p:cNvGraphicFramePr>
          <p:nvPr/>
        </p:nvGraphicFramePr>
        <p:xfrm>
          <a:off x="1547813" y="735810"/>
          <a:ext cx="6182916" cy="4126706"/>
        </p:xfrm>
        <a:graphic>
          <a:graphicData uri="http://schemas.openxmlformats.org/presentationml/2006/ole">
            <mc:AlternateContent xmlns:mc="http://schemas.openxmlformats.org/markup-compatibility/2006">
              <mc:Choice xmlns:v="urn:schemas-microsoft-com:vml" Requires="v">
                <p:oleObj spid="_x0000_s2524" name="Visio" r:id="rId3" imgW="3526830" imgH="2356720" progId="Visio.Drawing.11">
                  <p:embed/>
                </p:oleObj>
              </mc:Choice>
              <mc:Fallback>
                <p:oleObj name="Visio" r:id="rId3" imgW="3526830" imgH="2356720" progId="Visio.Drawing.11">
                  <p:embed/>
                  <p:pic>
                    <p:nvPicPr>
                      <p:cNvPr id="1157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735810"/>
                        <a:ext cx="6182916" cy="412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文本框 7">
            <a:extLst>
              <a:ext uri="{FF2B5EF4-FFF2-40B4-BE49-F238E27FC236}">
                <a16:creationId xmlns:a16="http://schemas.microsoft.com/office/drawing/2014/main" id="{D2D9FF0B-21A6-4ED3-A4E3-EEA19F009EAE}"/>
              </a:ext>
            </a:extLst>
          </p:cNvPr>
          <p:cNvSpPr txBox="1"/>
          <p:nvPr/>
        </p:nvSpPr>
        <p:spPr>
          <a:xfrm>
            <a:off x="3641068" y="881518"/>
            <a:ext cx="2160240" cy="369332"/>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LALR</a:t>
            </a:r>
            <a:r>
              <a:rPr lang="zh-CN" altLang="en-US" dirty="0">
                <a:latin typeface="Times New Roman" panose="02020603050405020304" pitchFamily="18" charset="0"/>
                <a:cs typeface="Times New Roman" panose="02020603050405020304" pitchFamily="18" charset="0"/>
              </a:rPr>
              <a:t>分析</a:t>
            </a:r>
          </a:p>
        </p:txBody>
      </p:sp>
    </p:spTree>
    <p:extLst>
      <p:ext uri="{BB962C8B-B14F-4D97-AF65-F5344CB8AC3E}">
        <p14:creationId xmlns:p14="http://schemas.microsoft.com/office/powerpoint/2010/main" val="12011535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语法分析小结</a:t>
            </a:r>
          </a:p>
        </p:txBody>
      </p:sp>
      <p:sp>
        <p:nvSpPr>
          <p:cNvPr id="3" name="内容占位符 2"/>
          <p:cNvSpPr>
            <a:spLocks noGrp="1"/>
          </p:cNvSpPr>
          <p:nvPr>
            <p:ph idx="1"/>
          </p:nvPr>
        </p:nvSpPr>
        <p:spPr>
          <a:xfrm>
            <a:off x="611560" y="771550"/>
            <a:ext cx="8075238" cy="4104456"/>
          </a:xfrm>
        </p:spPr>
        <p:txBody>
          <a:bodyPr/>
          <a:lstStyle/>
          <a:p>
            <a:pPr marL="0">
              <a:spcBef>
                <a:spcPts val="600"/>
              </a:spcBef>
            </a:pPr>
            <a:r>
              <a:rPr lang="zh-CN" altLang="en-US" sz="2800" b="1" dirty="0">
                <a:latin typeface="Times New Roman" panose="02020603050405020304" pitchFamily="18" charset="0"/>
                <a:cs typeface="Times New Roman" panose="02020603050405020304" pitchFamily="18" charset="0"/>
              </a:rPr>
              <a:t>自顶向下分析</a:t>
            </a:r>
            <a:endParaRPr lang="en-US" altLang="zh-CN" sz="2800" b="1" dirty="0">
              <a:latin typeface="Times New Roman" panose="02020603050405020304" pitchFamily="18" charset="0"/>
              <a:cs typeface="Times New Roman" panose="02020603050405020304" pitchFamily="18" charset="0"/>
            </a:endParaRPr>
          </a:p>
          <a:p>
            <a:pPr marL="623888" lvl="1">
              <a:spcBef>
                <a:spcPts val="600"/>
              </a:spcBef>
            </a:pPr>
            <a:r>
              <a:rPr lang="zh-CN" altLang="en-US" sz="2400" b="1" dirty="0">
                <a:latin typeface="Times New Roman" panose="02020603050405020304" pitchFamily="18" charset="0"/>
                <a:cs typeface="Times New Roman" panose="02020603050405020304" pitchFamily="18" charset="0"/>
              </a:rPr>
              <a:t>核心问题：产生式的选择</a:t>
            </a:r>
            <a:endParaRPr lang="en-US" altLang="zh-CN" sz="2400" b="1" dirty="0">
              <a:latin typeface="Times New Roman" panose="02020603050405020304" pitchFamily="18" charset="0"/>
              <a:cs typeface="Times New Roman" panose="02020603050405020304" pitchFamily="18" charset="0"/>
            </a:endParaRPr>
          </a:p>
          <a:p>
            <a:pPr marL="623888" lvl="1">
              <a:spcBef>
                <a:spcPts val="600"/>
              </a:spcBef>
            </a:pPr>
            <a:r>
              <a:rPr lang="zh-CN" altLang="en-US" sz="2400" b="1" dirty="0">
                <a:latin typeface="Times New Roman" panose="02020603050405020304" pitchFamily="18" charset="0"/>
                <a:cs typeface="Times New Roman" panose="02020603050405020304" pitchFamily="18" charset="0"/>
              </a:rPr>
              <a:t>目标：无回溯的确定分析，每一步都选择唯一确定的产生式进行扩展</a:t>
            </a:r>
            <a:endParaRPr lang="en-US" altLang="zh-CN" sz="2400" b="1" dirty="0">
              <a:latin typeface="Times New Roman" panose="02020603050405020304" pitchFamily="18" charset="0"/>
              <a:cs typeface="Times New Roman" panose="02020603050405020304" pitchFamily="18" charset="0"/>
            </a:endParaRPr>
          </a:p>
          <a:p>
            <a:pPr marL="623888" lvl="1">
              <a:spcBef>
                <a:spcPts val="600"/>
              </a:spcBef>
            </a:pPr>
            <a:r>
              <a:rPr lang="zh-CN" altLang="en-US" sz="2400" b="1" dirty="0">
                <a:latin typeface="Times New Roman" panose="02020603050405020304" pitchFamily="18" charset="0"/>
                <a:cs typeface="Times New Roman" panose="02020603050405020304" pitchFamily="18" charset="0"/>
              </a:rPr>
              <a:t>解决办法：</a:t>
            </a:r>
            <a:endParaRPr lang="en-US" altLang="zh-CN" sz="2400" b="1" dirty="0">
              <a:latin typeface="Times New Roman" panose="02020603050405020304" pitchFamily="18" charset="0"/>
              <a:cs typeface="Times New Roman" panose="02020603050405020304" pitchFamily="18" charset="0"/>
            </a:endParaRPr>
          </a:p>
          <a:p>
            <a:pPr marL="1081088" lvl="2">
              <a:spcBef>
                <a:spcPts val="600"/>
              </a:spcBef>
            </a:pPr>
            <a:r>
              <a:rPr lang="zh-CN" altLang="en-US" sz="2400" b="1" dirty="0">
                <a:latin typeface="Times New Roman" panose="02020603050405020304" pitchFamily="18" charset="0"/>
                <a:cs typeface="Times New Roman" panose="02020603050405020304" pitchFamily="18" charset="0"/>
              </a:rPr>
              <a:t>预测分析法：使用最左推导，并参考当前输入符号，唯一确定推导产生式。</a:t>
            </a:r>
            <a:endParaRPr lang="en-US" altLang="zh-CN" sz="2400" b="1" dirty="0">
              <a:latin typeface="Times New Roman" panose="02020603050405020304" pitchFamily="18" charset="0"/>
              <a:cs typeface="Times New Roman" panose="02020603050405020304" pitchFamily="18" charset="0"/>
            </a:endParaRPr>
          </a:p>
          <a:p>
            <a:pPr marL="1081088" lvl="2">
              <a:spcBef>
                <a:spcPts val="600"/>
              </a:spcBef>
            </a:pPr>
            <a:r>
              <a:rPr lang="en-US" altLang="zh-CN" sz="2400" b="1" dirty="0">
                <a:latin typeface="Times New Roman" panose="02020603050405020304" pitchFamily="18" charset="0"/>
                <a:cs typeface="Times New Roman" panose="02020603050405020304" pitchFamily="18" charset="0"/>
              </a:rPr>
              <a:t> LL(1)</a:t>
            </a:r>
            <a:r>
              <a:rPr lang="zh-CN" altLang="en-US" sz="2400" b="1" dirty="0">
                <a:latin typeface="Times New Roman" panose="02020603050405020304" pitchFamily="18" charset="0"/>
                <a:cs typeface="Times New Roman" panose="02020603050405020304" pitchFamily="18" charset="0"/>
              </a:rPr>
              <a:t>文法 的判定（</a:t>
            </a:r>
            <a:r>
              <a:rPr lang="en-US" altLang="zh-CN" sz="2800" b="1" dirty="0">
                <a:latin typeface="Times New Roman" panose="02020603050405020304" pitchFamily="18" charset="0"/>
                <a:cs typeface="Times New Roman" panose="02020603050405020304" pitchFamily="18" charset="0"/>
              </a:rPr>
              <a:t>FIRST</a:t>
            </a:r>
            <a:r>
              <a:rPr lang="zh-CN" altLang="en-US" sz="2400" b="1" dirty="0">
                <a:latin typeface="Times New Roman" panose="02020603050405020304" pitchFamily="18" charset="0"/>
                <a:cs typeface="Times New Roman" panose="02020603050405020304" pitchFamily="18" charset="0"/>
              </a:rPr>
              <a:t>集，</a:t>
            </a:r>
            <a:r>
              <a:rPr lang="en-US" altLang="zh-CN" sz="2400" b="1" dirty="0">
                <a:latin typeface="Times New Roman" panose="02020603050405020304" pitchFamily="18" charset="0"/>
                <a:cs typeface="Times New Roman" panose="02020603050405020304" pitchFamily="18" charset="0"/>
              </a:rPr>
              <a:t>FOLLOW</a:t>
            </a:r>
            <a:r>
              <a:rPr lang="zh-CN" altLang="en-US" sz="2400" b="1" dirty="0">
                <a:latin typeface="Times New Roman" panose="02020603050405020304" pitchFamily="18" charset="0"/>
                <a:cs typeface="Times New Roman" panose="02020603050405020304" pitchFamily="18" charset="0"/>
              </a:rPr>
              <a:t>集，</a:t>
            </a:r>
            <a:r>
              <a:rPr lang="en-US" altLang="zh-CN" sz="2400" b="1" dirty="0">
                <a:latin typeface="Times New Roman" panose="02020603050405020304" pitchFamily="18" charset="0"/>
                <a:cs typeface="Times New Roman" panose="02020603050405020304" pitchFamily="18" charset="0"/>
              </a:rPr>
              <a:t>SELECT</a:t>
            </a:r>
            <a:r>
              <a:rPr lang="zh-CN" altLang="en-US" sz="2400" b="1" dirty="0">
                <a:latin typeface="Times New Roman" panose="02020603050405020304" pitchFamily="18" charset="0"/>
                <a:cs typeface="Times New Roman" panose="02020603050405020304" pitchFamily="18" charset="0"/>
              </a:rPr>
              <a:t>集 ）</a:t>
            </a:r>
            <a:endParaRPr lang="en-US" altLang="zh-CN" sz="2400" b="1" dirty="0">
              <a:latin typeface="Times New Roman" panose="02020603050405020304" pitchFamily="18" charset="0"/>
              <a:cs typeface="Times New Roman" panose="02020603050405020304" pitchFamily="18" charset="0"/>
            </a:endParaRPr>
          </a:p>
          <a:p>
            <a:pPr marL="0" lvl="1">
              <a:spcBef>
                <a:spcPts val="600"/>
              </a:spcBef>
            </a:pPr>
            <a:endParaRPr lang="en-US" altLang="zh-CN" sz="24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A04675F6-6543-4816-BA20-7325C3CFBD0C}" type="slidenum">
              <a:rPr lang="zh-CN" altLang="en-US" smtClean="0"/>
              <a:pPr>
                <a:defRPr/>
              </a:pPr>
              <a:t>57</a:t>
            </a:fld>
            <a:endParaRPr lang="en-US" altLang="zh-CN" dirty="0"/>
          </a:p>
        </p:txBody>
      </p:sp>
    </p:spTree>
    <p:extLst>
      <p:ext uri="{BB962C8B-B14F-4D97-AF65-F5344CB8AC3E}">
        <p14:creationId xmlns:p14="http://schemas.microsoft.com/office/powerpoint/2010/main" val="101231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语法分析小结</a:t>
            </a:r>
          </a:p>
        </p:txBody>
      </p:sp>
      <p:sp>
        <p:nvSpPr>
          <p:cNvPr id="3" name="内容占位符 2"/>
          <p:cNvSpPr>
            <a:spLocks noGrp="1"/>
          </p:cNvSpPr>
          <p:nvPr>
            <p:ph idx="1"/>
          </p:nvPr>
        </p:nvSpPr>
        <p:spPr>
          <a:xfrm>
            <a:off x="457199" y="771550"/>
            <a:ext cx="8229599" cy="4104456"/>
          </a:xfrm>
        </p:spPr>
        <p:txBody>
          <a:bodyPr/>
          <a:lstStyle/>
          <a:p>
            <a:pPr>
              <a:spcBef>
                <a:spcPts val="600"/>
              </a:spcBef>
            </a:pPr>
            <a:r>
              <a:rPr lang="zh-CN" altLang="en-US" sz="3200" b="1" dirty="0">
                <a:latin typeface="Times New Roman" panose="02020603050405020304" pitchFamily="18" charset="0"/>
                <a:cs typeface="Times New Roman" panose="02020603050405020304" pitchFamily="18" charset="0"/>
              </a:rPr>
              <a:t>自顶向下分析</a:t>
            </a:r>
            <a:endParaRPr lang="en-US" altLang="zh-CN" sz="3200" b="1" dirty="0">
              <a:latin typeface="Times New Roman" panose="02020603050405020304" pitchFamily="18" charset="0"/>
              <a:cs typeface="Times New Roman" panose="02020603050405020304" pitchFamily="18" charset="0"/>
            </a:endParaRPr>
          </a:p>
          <a:p>
            <a:pPr lvl="1">
              <a:spcBef>
                <a:spcPts val="600"/>
              </a:spcBef>
            </a:pPr>
            <a:r>
              <a:rPr lang="zh-CN" altLang="en-US" sz="2800" b="1" dirty="0">
                <a:latin typeface="Times New Roman" panose="02020603050405020304" pitchFamily="18" charset="0"/>
                <a:cs typeface="Times New Roman" panose="02020603050405020304" pitchFamily="18" charset="0"/>
              </a:rPr>
              <a:t>方法：</a:t>
            </a:r>
            <a:endParaRPr lang="en-US" altLang="zh-CN" sz="2800" b="1" dirty="0">
              <a:latin typeface="Times New Roman" panose="02020603050405020304" pitchFamily="18" charset="0"/>
              <a:cs typeface="Times New Roman" panose="02020603050405020304" pitchFamily="18" charset="0"/>
            </a:endParaRPr>
          </a:p>
          <a:p>
            <a:pPr lvl="2">
              <a:spcBef>
                <a:spcPts val="600"/>
              </a:spcBef>
            </a:pPr>
            <a:r>
              <a:rPr lang="zh-CN" altLang="en-US" sz="2800" b="1" dirty="0">
                <a:latin typeface="Times New Roman" panose="02020603050405020304" pitchFamily="18" charset="0"/>
                <a:cs typeface="Times New Roman" panose="02020603050405020304" pitchFamily="18" charset="0"/>
              </a:rPr>
              <a:t>前提：无左递归、无左公因子</a:t>
            </a:r>
            <a:endParaRPr lang="en-US" altLang="zh-CN" sz="2800" b="1" dirty="0">
              <a:latin typeface="Times New Roman" panose="02020603050405020304" pitchFamily="18" charset="0"/>
              <a:cs typeface="Times New Roman" panose="02020603050405020304" pitchFamily="18" charset="0"/>
            </a:endParaRPr>
          </a:p>
          <a:p>
            <a:pPr lvl="2">
              <a:spcBef>
                <a:spcPts val="600"/>
              </a:spcBef>
            </a:pPr>
            <a:r>
              <a:rPr lang="zh-CN" altLang="en-US" sz="2800" b="1" dirty="0">
                <a:latin typeface="Times New Roman" panose="02020603050405020304" pitchFamily="18" charset="0"/>
                <a:cs typeface="Times New Roman" panose="02020603050405020304" pitchFamily="18" charset="0"/>
              </a:rPr>
              <a:t>递归的预测分析法</a:t>
            </a:r>
            <a:endParaRPr lang="en-US" altLang="zh-CN" sz="2800" b="1" dirty="0">
              <a:latin typeface="Times New Roman" panose="02020603050405020304" pitchFamily="18" charset="0"/>
              <a:cs typeface="Times New Roman" panose="02020603050405020304" pitchFamily="18" charset="0"/>
            </a:endParaRPr>
          </a:p>
          <a:p>
            <a:pPr lvl="2">
              <a:spcBef>
                <a:spcPts val="600"/>
              </a:spcBef>
            </a:pPr>
            <a:r>
              <a:rPr lang="zh-CN" altLang="en-US" sz="2800" b="1" dirty="0">
                <a:latin typeface="Times New Roman" panose="02020603050405020304" pitchFamily="18" charset="0"/>
                <a:cs typeface="Times New Roman" panose="02020603050405020304" pitchFamily="18" charset="0"/>
              </a:rPr>
              <a:t>非递归的</a:t>
            </a:r>
            <a:r>
              <a:rPr lang="en-US" altLang="zh-CN" sz="2800" b="1" dirty="0">
                <a:latin typeface="Times New Roman" panose="02020603050405020304" pitchFamily="18" charset="0"/>
                <a:cs typeface="Times New Roman" panose="02020603050405020304" pitchFamily="18" charset="0"/>
              </a:rPr>
              <a:t>LL(1)</a:t>
            </a:r>
            <a:r>
              <a:rPr lang="zh-CN" altLang="en-US" sz="2800" b="1" dirty="0">
                <a:latin typeface="Times New Roman" panose="02020603050405020304" pitchFamily="18" charset="0"/>
                <a:cs typeface="Times New Roman" panose="02020603050405020304" pitchFamily="18" charset="0"/>
              </a:rPr>
              <a:t>分析法</a:t>
            </a:r>
            <a:endParaRPr lang="en-US" altLang="zh-CN" sz="2800" b="1" dirty="0">
              <a:latin typeface="Times New Roman" panose="02020603050405020304" pitchFamily="18" charset="0"/>
              <a:cs typeface="Times New Roman" panose="02020603050405020304" pitchFamily="18" charset="0"/>
            </a:endParaRPr>
          </a:p>
          <a:p>
            <a:pPr lvl="2">
              <a:spcBef>
                <a:spcPts val="600"/>
              </a:spcBef>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表驱动的预测分析器构成与分析过程</a:t>
            </a:r>
            <a:endParaRPr lang="en-US" altLang="zh-CN" sz="2800" b="1" dirty="0">
              <a:latin typeface="Times New Roman" panose="02020603050405020304" pitchFamily="18" charset="0"/>
              <a:cs typeface="Times New Roman" panose="02020603050405020304" pitchFamily="18" charset="0"/>
            </a:endParaRPr>
          </a:p>
          <a:p>
            <a:pPr lvl="1">
              <a:spcBef>
                <a:spcPts val="600"/>
              </a:spcBef>
            </a:pPr>
            <a:r>
              <a:rPr lang="zh-CN" altLang="en-US" sz="2800" b="1" dirty="0">
                <a:latin typeface="Times New Roman" panose="02020603050405020304" pitchFamily="18" charset="0"/>
                <a:cs typeface="Times New Roman" panose="02020603050405020304" pitchFamily="18" charset="0"/>
              </a:rPr>
              <a:t>对分析树的先根深度优化遍历。（出栈顺序）</a:t>
            </a:r>
            <a:endParaRPr lang="en-US" altLang="zh-CN" sz="2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A04675F6-6543-4816-BA20-7325C3CFBD0C}" type="slidenum">
              <a:rPr lang="zh-CN" altLang="en-US" smtClean="0"/>
              <a:pPr>
                <a:defRPr/>
              </a:pPr>
              <a:t>58</a:t>
            </a:fld>
            <a:endParaRPr lang="en-US" altLang="zh-CN" dirty="0"/>
          </a:p>
        </p:txBody>
      </p:sp>
      <p:grpSp>
        <p:nvGrpSpPr>
          <p:cNvPr id="7" name="组合 6">
            <a:extLst>
              <a:ext uri="{FF2B5EF4-FFF2-40B4-BE49-F238E27FC236}">
                <a16:creationId xmlns:a16="http://schemas.microsoft.com/office/drawing/2014/main" id="{AFA5E781-0559-4EC3-B7FE-02E1BDFA720F}"/>
              </a:ext>
            </a:extLst>
          </p:cNvPr>
          <p:cNvGrpSpPr/>
          <p:nvPr/>
        </p:nvGrpSpPr>
        <p:grpSpPr>
          <a:xfrm>
            <a:off x="5076056" y="2447769"/>
            <a:ext cx="3610741" cy="700045"/>
            <a:chOff x="4788024" y="3671905"/>
            <a:chExt cx="3094921" cy="700045"/>
          </a:xfrm>
        </p:grpSpPr>
        <p:sp>
          <p:nvSpPr>
            <p:cNvPr id="5" name="右大括号 4">
              <a:extLst>
                <a:ext uri="{FF2B5EF4-FFF2-40B4-BE49-F238E27FC236}">
                  <a16:creationId xmlns:a16="http://schemas.microsoft.com/office/drawing/2014/main" id="{302B8006-02C9-4A84-8B7C-9D019DECE191}"/>
                </a:ext>
              </a:extLst>
            </p:cNvPr>
            <p:cNvSpPr/>
            <p:nvPr/>
          </p:nvSpPr>
          <p:spPr>
            <a:xfrm>
              <a:off x="4788024" y="3671905"/>
              <a:ext cx="144016" cy="700045"/>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6" name="文本框 5">
              <a:extLst>
                <a:ext uri="{FF2B5EF4-FFF2-40B4-BE49-F238E27FC236}">
                  <a16:creationId xmlns:a16="http://schemas.microsoft.com/office/drawing/2014/main" id="{C42DBF33-D3CD-4391-827E-8C97A9EBE37C}"/>
                </a:ext>
              </a:extLst>
            </p:cNvPr>
            <p:cNvSpPr txBox="1"/>
            <p:nvPr/>
          </p:nvSpPr>
          <p:spPr>
            <a:xfrm>
              <a:off x="4932040" y="3828985"/>
              <a:ext cx="2950905" cy="461665"/>
            </a:xfrm>
            <a:prstGeom prst="rect">
              <a:avLst/>
            </a:prstGeom>
            <a:noFill/>
          </p:spPr>
          <p:txBody>
            <a:bodyPr wrap="square" rtlCol="0">
              <a:spAutoFit/>
            </a:bodyPr>
            <a:lstStyle/>
            <a:p>
              <a:r>
                <a:rPr lang="zh-CN" altLang="en-US" sz="2400" b="1" dirty="0">
                  <a:solidFill>
                    <a:srgbClr val="0000FF"/>
                  </a:solidFill>
                  <a:latin typeface="华文楷体" panose="02010600040101010101" pitchFamily="2" charset="-122"/>
                  <a:ea typeface="华文楷体" panose="02010600040101010101" pitchFamily="2" charset="-122"/>
                </a:rPr>
                <a:t>核心：预测分析表构造</a:t>
              </a:r>
              <a:endParaRPr lang="en-US" altLang="zh-CN" sz="2400" b="1" dirty="0">
                <a:solidFill>
                  <a:srgbClr val="0000FF"/>
                </a:solidFill>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351419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down)">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语法分析小结</a:t>
            </a:r>
          </a:p>
        </p:txBody>
      </p:sp>
      <p:sp>
        <p:nvSpPr>
          <p:cNvPr id="3" name="内容占位符 2"/>
          <p:cNvSpPr>
            <a:spLocks noGrp="1"/>
          </p:cNvSpPr>
          <p:nvPr>
            <p:ph idx="1"/>
          </p:nvPr>
        </p:nvSpPr>
        <p:spPr>
          <a:xfrm>
            <a:off x="741575" y="803051"/>
            <a:ext cx="7737607" cy="3856931"/>
          </a:xfrm>
        </p:spPr>
        <p:txBody>
          <a:bodyPr/>
          <a:lstStyle/>
          <a:p>
            <a:pPr>
              <a:spcBef>
                <a:spcPts val="600"/>
              </a:spcBef>
            </a:pPr>
            <a:r>
              <a:rPr lang="zh-CN" altLang="en-US" sz="2800" b="1" dirty="0">
                <a:latin typeface="Times New Roman" panose="02020603050405020304" pitchFamily="18" charset="0"/>
                <a:cs typeface="Times New Roman" panose="02020603050405020304" pitchFamily="18" charset="0"/>
              </a:rPr>
              <a:t>自底向上分析</a:t>
            </a:r>
            <a:endParaRPr lang="en-US" altLang="zh-CN" sz="2800" b="1" dirty="0">
              <a:latin typeface="Times New Roman" panose="02020603050405020304" pitchFamily="18" charset="0"/>
              <a:cs typeface="Times New Roman" panose="02020603050405020304" pitchFamily="18" charset="0"/>
            </a:endParaRPr>
          </a:p>
          <a:p>
            <a:pPr lvl="1">
              <a:spcBef>
                <a:spcPts val="600"/>
              </a:spcBef>
            </a:pPr>
            <a:r>
              <a:rPr lang="zh-CN" altLang="en-US" sz="2800" b="1" dirty="0">
                <a:latin typeface="Times New Roman" panose="02020603050405020304" pitchFamily="18" charset="0"/>
                <a:cs typeface="Times New Roman" panose="02020603050405020304" pitchFamily="18" charset="0"/>
              </a:rPr>
              <a:t>核心问题：如何寻找正确的句柄进行归约？</a:t>
            </a:r>
            <a:endParaRPr lang="en-US" altLang="zh-CN" sz="2800" b="1" dirty="0">
              <a:latin typeface="Times New Roman" panose="02020603050405020304" pitchFamily="18" charset="0"/>
              <a:cs typeface="Times New Roman" panose="02020603050405020304" pitchFamily="18" charset="0"/>
            </a:endParaRPr>
          </a:p>
          <a:p>
            <a:pPr lvl="1">
              <a:spcBef>
                <a:spcPts val="600"/>
              </a:spcBef>
            </a:pPr>
            <a:r>
              <a:rPr lang="zh-CN" altLang="en-US" sz="2800" b="1" dirty="0">
                <a:latin typeface="Times New Roman" panose="02020603050405020304" pitchFamily="18" charset="0"/>
                <a:cs typeface="Times New Roman" panose="02020603050405020304" pitchFamily="18" charset="0"/>
              </a:rPr>
              <a:t>目标：每一步都正确地选择句柄进行归约</a:t>
            </a:r>
            <a:endParaRPr lang="en-US" altLang="zh-CN" sz="2800" b="1" dirty="0">
              <a:latin typeface="Times New Roman" panose="02020603050405020304" pitchFamily="18" charset="0"/>
              <a:cs typeface="Times New Roman" panose="02020603050405020304" pitchFamily="18" charset="0"/>
            </a:endParaRPr>
          </a:p>
          <a:p>
            <a:pPr lvl="1">
              <a:spcBef>
                <a:spcPts val="600"/>
              </a:spcBef>
            </a:pPr>
            <a:r>
              <a:rPr lang="zh-CN" altLang="en-US" sz="2800" b="1" dirty="0">
                <a:latin typeface="Times New Roman" panose="02020603050405020304" pitchFamily="18" charset="0"/>
                <a:cs typeface="Times New Roman" panose="02020603050405020304" pitchFamily="18" charset="0"/>
              </a:rPr>
              <a:t>解决办法：</a:t>
            </a:r>
            <a:endParaRPr lang="en-US" altLang="zh-CN" sz="2800" b="1" dirty="0">
              <a:latin typeface="Times New Roman" panose="02020603050405020304" pitchFamily="18" charset="0"/>
              <a:cs typeface="Times New Roman" panose="02020603050405020304" pitchFamily="18" charset="0"/>
            </a:endParaRPr>
          </a:p>
          <a:p>
            <a:pPr lvl="2">
              <a:spcBef>
                <a:spcPts val="600"/>
              </a:spcBef>
            </a:pPr>
            <a:r>
              <a:rPr lang="zh-CN" altLang="en-US" sz="2800" b="1" dirty="0">
                <a:latin typeface="Times New Roman" panose="02020603050405020304" pitchFamily="18" charset="0"/>
                <a:cs typeface="Times New Roman" panose="02020603050405020304" pitchFamily="18" charset="0"/>
              </a:rPr>
              <a:t>优先法：预定义文法符号之间的归约优先级</a:t>
            </a:r>
            <a:endParaRPr lang="en-US" altLang="zh-CN" sz="2800" b="1" dirty="0">
              <a:latin typeface="Times New Roman" panose="02020603050405020304" pitchFamily="18" charset="0"/>
              <a:cs typeface="Times New Roman" panose="02020603050405020304" pitchFamily="18" charset="0"/>
            </a:endParaRPr>
          </a:p>
          <a:p>
            <a:pPr lvl="2">
              <a:spcBef>
                <a:spcPts val="600"/>
              </a:spcBef>
            </a:pPr>
            <a:r>
              <a:rPr lang="zh-CN" altLang="en-US" sz="2800" b="1" dirty="0">
                <a:latin typeface="Times New Roman" panose="02020603050405020304" pitchFamily="18" charset="0"/>
                <a:cs typeface="Times New Roman" panose="02020603050405020304" pitchFamily="18" charset="0"/>
              </a:rPr>
              <a:t>状态法：使用状态追踪句柄的识别进度</a:t>
            </a:r>
            <a:endParaRPr lang="en-US" altLang="zh-CN" sz="2800" b="1" dirty="0">
              <a:latin typeface="Times New Roman" panose="02020603050405020304" pitchFamily="18" charset="0"/>
              <a:cs typeface="Times New Roman" panose="02020603050405020304" pitchFamily="18" charset="0"/>
            </a:endParaRPr>
          </a:p>
          <a:p>
            <a:pPr lvl="3">
              <a:spcBef>
                <a:spcPts val="600"/>
              </a:spcBef>
            </a:pPr>
            <a:r>
              <a:rPr lang="en-US" altLang="zh-CN" sz="2800" b="1" dirty="0">
                <a:latin typeface="Times New Roman" panose="02020603050405020304" pitchFamily="18" charset="0"/>
                <a:cs typeface="Times New Roman" panose="02020603050405020304" pitchFamily="18" charset="0"/>
              </a:rPr>
              <a:t> LR(0) </a:t>
            </a:r>
            <a:r>
              <a:rPr lang="zh-CN" altLang="en-US" sz="2800" b="1" dirty="0">
                <a:latin typeface="Times New Roman" panose="02020603050405020304" pitchFamily="18" charset="0"/>
                <a:cs typeface="Times New Roman" panose="02020603050405020304" pitchFamily="18" charset="0"/>
              </a:rPr>
              <a:t>项、</a:t>
            </a:r>
            <a:r>
              <a:rPr lang="en-US" altLang="zh-CN" sz="2800" b="1" dirty="0">
                <a:latin typeface="Times New Roman" panose="02020603050405020304" pitchFamily="18" charset="0"/>
                <a:cs typeface="Times New Roman" panose="02020603050405020304" pitchFamily="18" charset="0"/>
              </a:rPr>
              <a:t>LR(1) </a:t>
            </a:r>
            <a:r>
              <a:rPr lang="zh-CN" altLang="en-US" sz="2800" b="1" dirty="0">
                <a:latin typeface="Times New Roman" panose="02020603050405020304" pitchFamily="18" charset="0"/>
                <a:cs typeface="Times New Roman" panose="02020603050405020304" pitchFamily="18" charset="0"/>
              </a:rPr>
              <a:t>项</a:t>
            </a:r>
            <a:endParaRPr lang="en-US" altLang="zh-CN" sz="2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A04675F6-6543-4816-BA20-7325C3CFBD0C}" type="slidenum">
              <a:rPr lang="zh-CN" altLang="en-US" smtClean="0"/>
              <a:pPr>
                <a:defRPr/>
              </a:pPr>
              <a:t>59</a:t>
            </a:fld>
            <a:endParaRPr lang="en-US" altLang="zh-CN"/>
          </a:p>
        </p:txBody>
      </p:sp>
    </p:spTree>
    <p:extLst>
      <p:ext uri="{BB962C8B-B14F-4D97-AF65-F5344CB8AC3E}">
        <p14:creationId xmlns:p14="http://schemas.microsoft.com/office/powerpoint/2010/main" val="89534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noChangeArrowheads="1"/>
          </p:cNvSpPr>
          <p:nvPr>
            <p:ph idx="1"/>
          </p:nvPr>
        </p:nvSpPr>
        <p:spPr>
          <a:xfrm>
            <a:off x="336551" y="915987"/>
            <a:ext cx="8555930" cy="3455987"/>
          </a:xfrm>
        </p:spPr>
        <p:txBody>
          <a:bodyPr/>
          <a:lstStyle/>
          <a:p>
            <a:pPr eaLnBrk="1" hangingPunct="1">
              <a:lnSpc>
                <a:spcPts val="2800"/>
              </a:lnSpc>
              <a:buClr>
                <a:schemeClr val="tx1"/>
              </a:buClr>
              <a:buFont typeface="Wingdings" pitchFamily="2" charset="2"/>
              <a:buChar char="Ø"/>
              <a:defRPr/>
            </a:pPr>
            <a:r>
              <a:rPr lang="zh-CN" altLang="en-US" sz="2200" b="1" dirty="0">
                <a:solidFill>
                  <a:schemeClr val="tx1"/>
                </a:solidFill>
                <a:latin typeface="Times New Roman" panose="02020603050405020304" pitchFamily="18" charset="0"/>
                <a:cs typeface="Times New Roman" panose="02020603050405020304" pitchFamily="18" charset="0"/>
              </a:rPr>
              <a:t>构造</a:t>
            </a:r>
            <a:r>
              <a:rPr lang="en-US" altLang="zh-CN" sz="2200" b="1" i="1" dirty="0">
                <a:solidFill>
                  <a:schemeClr val="tx1"/>
                </a:solidFill>
                <a:latin typeface="Times New Roman" panose="02020603050405020304" pitchFamily="18" charset="0"/>
                <a:ea typeface="宋体" pitchFamily="2" charset="-122"/>
                <a:cs typeface="Times New Roman" panose="02020603050405020304" pitchFamily="18" charset="0"/>
              </a:rPr>
              <a:t>G'</a:t>
            </a:r>
            <a:r>
              <a:rPr lang="zh-CN" altLang="en-US" sz="2200" b="1" dirty="0">
                <a:solidFill>
                  <a:schemeClr val="tx1"/>
                </a:solidFill>
                <a:latin typeface="Times New Roman" panose="02020603050405020304" pitchFamily="18" charset="0"/>
                <a:cs typeface="Times New Roman" panose="02020603050405020304" pitchFamily="18" charset="0"/>
              </a:rPr>
              <a:t>的规范</a:t>
            </a:r>
            <a:r>
              <a:rPr lang="en-US" altLang="zh-CN" sz="2200" b="1" i="1" dirty="0">
                <a:solidFill>
                  <a:srgbClr val="2D83F4"/>
                </a:solidFill>
                <a:latin typeface="Times New Roman" panose="02020603050405020304" pitchFamily="18" charset="0"/>
                <a:ea typeface="楷体_GB2312" pitchFamily="49" charset="-122"/>
                <a:cs typeface="Times New Roman" panose="02020603050405020304" pitchFamily="18" charset="0"/>
              </a:rPr>
              <a:t>LR</a:t>
            </a:r>
            <a:r>
              <a:rPr lang="en-US" altLang="zh-CN" sz="2200" b="1" dirty="0">
                <a:solidFill>
                  <a:srgbClr val="2D83F4"/>
                </a:solidFill>
                <a:latin typeface="Times New Roman" panose="02020603050405020304" pitchFamily="18" charset="0"/>
                <a:ea typeface="楷体_GB2312" pitchFamily="49" charset="-122"/>
                <a:cs typeface="Times New Roman" panose="02020603050405020304" pitchFamily="18" charset="0"/>
              </a:rPr>
              <a:t>(0)</a:t>
            </a:r>
            <a:r>
              <a:rPr lang="zh-CN" altLang="en-US" sz="2200" b="1" dirty="0">
                <a:solidFill>
                  <a:schemeClr val="tx1"/>
                </a:solidFill>
                <a:latin typeface="Times New Roman" panose="02020603050405020304" pitchFamily="18" charset="0"/>
                <a:cs typeface="Times New Roman" panose="02020603050405020304" pitchFamily="18" charset="0"/>
              </a:rPr>
              <a:t>项集族</a:t>
            </a:r>
            <a:r>
              <a:rPr lang="en-US" altLang="zh-CN" sz="2200" b="1" i="1" dirty="0">
                <a:solidFill>
                  <a:schemeClr val="tx1"/>
                </a:solidFill>
                <a:latin typeface="Times New Roman" panose="02020603050405020304" pitchFamily="18" charset="0"/>
                <a:ea typeface="宋体" pitchFamily="2" charset="-122"/>
                <a:cs typeface="Times New Roman" panose="02020603050405020304" pitchFamily="18" charset="0"/>
              </a:rPr>
              <a:t>C </a:t>
            </a:r>
            <a:r>
              <a:rPr lang="en-US" altLang="zh-CN" sz="2200" b="1" dirty="0">
                <a:solidFill>
                  <a:schemeClr val="tx1"/>
                </a:solidFill>
                <a:latin typeface="Times New Roman" panose="02020603050405020304" pitchFamily="18" charset="0"/>
                <a:ea typeface="宋体" pitchFamily="2" charset="-122"/>
                <a:cs typeface="Times New Roman" panose="02020603050405020304" pitchFamily="18" charset="0"/>
              </a:rPr>
              <a:t>= { </a:t>
            </a:r>
            <a:r>
              <a:rPr lang="en-US" altLang="zh-CN" sz="2200" b="1" i="1"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sz="2200" b="1" baseline="-25000" dirty="0">
                <a:solidFill>
                  <a:schemeClr val="tx1"/>
                </a:solidFill>
                <a:latin typeface="Times New Roman" panose="02020603050405020304" pitchFamily="18" charset="0"/>
                <a:ea typeface="楷体_GB2312" pitchFamily="49" charset="-122"/>
                <a:cs typeface="Times New Roman" panose="02020603050405020304" pitchFamily="18" charset="0"/>
              </a:rPr>
              <a:t>0</a:t>
            </a:r>
            <a:r>
              <a:rPr lang="en-US" altLang="zh-CN" sz="22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200" b="1" i="1"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sz="2200" b="1" baseline="-25000" dirty="0">
                <a:solidFill>
                  <a:schemeClr val="tx1"/>
                </a:solidFill>
                <a:latin typeface="Times New Roman" panose="02020603050405020304" pitchFamily="18" charset="0"/>
                <a:ea typeface="楷体_GB2312" pitchFamily="49" charset="-122"/>
                <a:cs typeface="Times New Roman" panose="02020603050405020304" pitchFamily="18" charset="0"/>
              </a:rPr>
              <a:t>1</a:t>
            </a:r>
            <a:r>
              <a:rPr lang="en-US" altLang="zh-CN" sz="2200" b="1" dirty="0">
                <a:solidFill>
                  <a:schemeClr val="tx1"/>
                </a:solidFill>
                <a:latin typeface="Times New Roman" panose="02020603050405020304" pitchFamily="18" charset="0"/>
                <a:ea typeface="楷体_GB2312" pitchFamily="49" charset="-122"/>
                <a:cs typeface="Times New Roman" panose="02020603050405020304" pitchFamily="18" charset="0"/>
              </a:rPr>
              <a:t>, … , </a:t>
            </a:r>
            <a:r>
              <a:rPr lang="en-US" altLang="zh-CN" sz="2200" b="1" i="1"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sz="2200" b="1" i="1" baseline="-25000" dirty="0">
                <a:solidFill>
                  <a:schemeClr val="tx1"/>
                </a:solidFill>
                <a:latin typeface="Times New Roman" panose="02020603050405020304" pitchFamily="18" charset="0"/>
                <a:ea typeface="楷体_GB2312" pitchFamily="49" charset="-122"/>
                <a:cs typeface="Times New Roman" panose="02020603050405020304" pitchFamily="18" charset="0"/>
              </a:rPr>
              <a:t>n</a:t>
            </a:r>
            <a:r>
              <a:rPr lang="en-US" altLang="zh-CN" sz="2200"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zh-CN" altLang="en-US" sz="2200" b="1" dirty="0">
                <a:solidFill>
                  <a:schemeClr val="tx1"/>
                </a:solidFill>
                <a:latin typeface="Times New Roman" panose="02020603050405020304" pitchFamily="18" charset="0"/>
                <a:ea typeface="楷体_GB2312" pitchFamily="49" charset="-122"/>
                <a:cs typeface="Times New Roman" panose="02020603050405020304" pitchFamily="18" charset="0"/>
              </a:rPr>
              <a:t>。</a:t>
            </a:r>
            <a:endParaRPr lang="en-US" altLang="zh-CN" sz="2200" b="1"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eaLnBrk="1" hangingPunct="1">
              <a:lnSpc>
                <a:spcPts val="2800"/>
              </a:lnSpc>
              <a:buClr>
                <a:schemeClr val="tx1"/>
              </a:buClr>
              <a:buFont typeface="Wingdings" pitchFamily="2" charset="2"/>
              <a:buChar char="Ø"/>
              <a:defRPr/>
            </a:pPr>
            <a:r>
              <a:rPr lang="zh-CN" altLang="en-US" sz="2200" b="1" dirty="0">
                <a:solidFill>
                  <a:schemeClr val="tx1"/>
                </a:solidFill>
                <a:latin typeface="Times New Roman" panose="02020603050405020304" pitchFamily="18" charset="0"/>
                <a:cs typeface="Times New Roman" panose="02020603050405020304" pitchFamily="18" charset="0"/>
              </a:rPr>
              <a:t>根据</a:t>
            </a:r>
            <a:r>
              <a:rPr lang="en-US" altLang="zh-CN" sz="2200" b="1" i="1" dirty="0">
                <a:solidFill>
                  <a:schemeClr val="tx1"/>
                </a:solidFill>
                <a:latin typeface="Times New Roman" panose="02020603050405020304" pitchFamily="18" charset="0"/>
                <a:ea typeface="宋体" pitchFamily="2" charset="-122"/>
                <a:cs typeface="Times New Roman" panose="02020603050405020304" pitchFamily="18" charset="0"/>
              </a:rPr>
              <a:t>I</a:t>
            </a:r>
            <a:r>
              <a:rPr lang="en-US" altLang="zh-CN" sz="2200" b="1" i="1" baseline="-25000" dirty="0">
                <a:solidFill>
                  <a:schemeClr val="tx1"/>
                </a:solidFill>
                <a:latin typeface="Times New Roman" panose="02020603050405020304" pitchFamily="18" charset="0"/>
                <a:ea typeface="宋体" pitchFamily="2" charset="-122"/>
                <a:cs typeface="Times New Roman" panose="02020603050405020304" pitchFamily="18" charset="0"/>
              </a:rPr>
              <a:t>i</a:t>
            </a:r>
            <a:r>
              <a:rPr lang="zh-CN" altLang="en-US" sz="2200" b="1" dirty="0">
                <a:solidFill>
                  <a:schemeClr val="tx1"/>
                </a:solidFill>
                <a:latin typeface="Times New Roman" panose="02020603050405020304" pitchFamily="18" charset="0"/>
                <a:cs typeface="Times New Roman" panose="02020603050405020304" pitchFamily="18" charset="0"/>
              </a:rPr>
              <a:t>构造得到状态</a:t>
            </a:r>
            <a:r>
              <a:rPr lang="en-US" altLang="zh-CN" sz="2200" b="1" i="1" dirty="0" err="1">
                <a:solidFill>
                  <a:schemeClr val="tx1"/>
                </a:solidFill>
                <a:latin typeface="Times New Roman" panose="02020603050405020304" pitchFamily="18" charset="0"/>
                <a:ea typeface="宋体" pitchFamily="2" charset="-122"/>
                <a:cs typeface="Times New Roman" panose="02020603050405020304" pitchFamily="18" charset="0"/>
              </a:rPr>
              <a:t>i</a:t>
            </a:r>
            <a:r>
              <a:rPr lang="zh-CN" altLang="en-US" sz="22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zh-CN" altLang="en-US" sz="2200" b="1" dirty="0">
                <a:solidFill>
                  <a:schemeClr val="tx1"/>
                </a:solidFill>
                <a:latin typeface="Times New Roman" panose="02020603050405020304" pitchFamily="18" charset="0"/>
                <a:cs typeface="Times New Roman" panose="02020603050405020304" pitchFamily="18" charset="0"/>
              </a:rPr>
              <a:t>状态</a:t>
            </a:r>
            <a:r>
              <a:rPr lang="en-US" altLang="zh-CN" sz="2200" b="1" i="1" dirty="0" err="1">
                <a:solidFill>
                  <a:schemeClr val="tx1"/>
                </a:solidFill>
                <a:latin typeface="Times New Roman" panose="02020603050405020304" pitchFamily="18" charset="0"/>
                <a:ea typeface="宋体" pitchFamily="2" charset="-122"/>
                <a:cs typeface="Times New Roman" panose="02020603050405020304" pitchFamily="18" charset="0"/>
              </a:rPr>
              <a:t>i</a:t>
            </a:r>
            <a:r>
              <a:rPr lang="en-US" altLang="zh-CN" sz="2200" b="1" i="1" dirty="0">
                <a:solidFill>
                  <a:schemeClr val="tx1"/>
                </a:solidFill>
                <a:latin typeface="Times New Roman" panose="02020603050405020304" pitchFamily="18" charset="0"/>
                <a:ea typeface="宋体" pitchFamily="2" charset="-122"/>
                <a:cs typeface="Times New Roman" panose="02020603050405020304" pitchFamily="18" charset="0"/>
              </a:rPr>
              <a:t> </a:t>
            </a:r>
            <a:r>
              <a:rPr lang="zh-CN" altLang="en-US" sz="2200" b="1" dirty="0">
                <a:solidFill>
                  <a:schemeClr val="tx1"/>
                </a:solidFill>
                <a:latin typeface="Times New Roman" panose="02020603050405020304" pitchFamily="18" charset="0"/>
                <a:cs typeface="Times New Roman" panose="02020603050405020304" pitchFamily="18" charset="0"/>
              </a:rPr>
              <a:t>的语法分析动作按照下面的方法决定：</a:t>
            </a:r>
            <a:endParaRPr lang="en-US" altLang="zh-CN" sz="2200" b="1" dirty="0">
              <a:solidFill>
                <a:schemeClr val="tx1"/>
              </a:solidFill>
              <a:latin typeface="Times New Roman" panose="02020603050405020304" pitchFamily="18" charset="0"/>
              <a:cs typeface="Times New Roman" panose="02020603050405020304" pitchFamily="18" charset="0"/>
            </a:endParaRPr>
          </a:p>
          <a:p>
            <a:pPr lvl="1" eaLnBrk="1" hangingPunct="1">
              <a:lnSpc>
                <a:spcPts val="2800"/>
              </a:lnSpc>
              <a:buClr>
                <a:schemeClr val="tx1"/>
              </a:buClr>
              <a:buFont typeface="Wingdings" pitchFamily="2" charset="2"/>
              <a:buChar char="Ø"/>
              <a:defRPr/>
            </a:pPr>
            <a:r>
              <a:rPr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rPr>
              <a:t>if</a:t>
            </a:r>
            <a:r>
              <a:rPr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i="1" dirty="0" err="1">
                <a:solidFill>
                  <a:schemeClr val="tx1"/>
                </a:solidFill>
                <a:latin typeface="Times New Roman" panose="02020603050405020304" pitchFamily="18" charset="0"/>
                <a:ea typeface="楷体_GB2312" pitchFamily="49" charset="-122"/>
                <a:cs typeface="Times New Roman" panose="02020603050405020304" pitchFamily="18" charset="0"/>
              </a:rPr>
              <a:t>A</a:t>
            </a:r>
            <a:r>
              <a:rPr lang="en-US" altLang="zh-CN" b="1" dirty="0" err="1">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b="1" i="1" dirty="0" err="1">
                <a:solidFill>
                  <a:schemeClr val="tx1"/>
                </a:solidFill>
                <a:latin typeface="Times New Roman" panose="02020603050405020304" pitchFamily="18" charset="0"/>
                <a:ea typeface="楷体_GB2312" pitchFamily="49" charset="-122"/>
                <a:cs typeface="Times New Roman" panose="02020603050405020304" pitchFamily="18" charset="0"/>
              </a:rPr>
              <a:t>α</a:t>
            </a:r>
            <a:r>
              <a:rPr lang="en-US" altLang="zh-CN" sz="2400" b="1" i="1" dirty="0" err="1">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b="1" i="1" dirty="0" err="1">
                <a:solidFill>
                  <a:schemeClr val="tx1"/>
                </a:solidFill>
                <a:latin typeface="Times New Roman" panose="02020603050405020304" pitchFamily="18" charset="0"/>
                <a:ea typeface="楷体_GB2312" pitchFamily="49" charset="-122"/>
                <a:cs typeface="Times New Roman" panose="02020603050405020304" pitchFamily="18" charset="0"/>
              </a:rPr>
              <a:t>aβ</a:t>
            </a:r>
            <a:r>
              <a:rPr lang="en-US" altLang="zh-CN" b="1" dirty="0" err="1">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b="1" i="1" dirty="0" err="1">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b="1" i="1" baseline="-25000" dirty="0" err="1">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b="1" baseline="-25000"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rPr>
              <a:t>and</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rPr>
              <a:t>GOTO</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b="1" i="1" baseline="-25000" dirty="0">
                <a:solidFill>
                  <a:schemeClr val="tx1"/>
                </a:solidFill>
                <a:latin typeface="Times New Roman" panose="02020603050405020304" pitchFamily="18" charset="0"/>
                <a:ea typeface="楷体_GB2312" pitchFamily="49" charset="-122"/>
                <a:cs typeface="Times New Roman" panose="02020603050405020304" pitchFamily="18" charset="0"/>
              </a:rPr>
              <a:t>i </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rPr>
              <a:t>a</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i="1" dirty="0" err="1">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b="1" i="1" baseline="-25000" dirty="0" err="1">
                <a:solidFill>
                  <a:schemeClr val="tx1"/>
                </a:solidFill>
                <a:latin typeface="Times New Roman" panose="02020603050405020304" pitchFamily="18" charset="0"/>
                <a:ea typeface="楷体_GB2312" pitchFamily="49" charset="-122"/>
                <a:cs typeface="Times New Roman" panose="02020603050405020304" pitchFamily="18" charset="0"/>
              </a:rPr>
              <a:t>j</a:t>
            </a:r>
            <a:r>
              <a:rPr lang="en-US" altLang="zh-CN" b="1" baseline="-25000"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rPr>
              <a:t>then</a:t>
            </a:r>
            <a:r>
              <a:rPr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rPr>
              <a:t>ACTION</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i="1" dirty="0" err="1">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rPr>
              <a:t>a</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dirty="0" err="1">
                <a:solidFill>
                  <a:schemeClr val="tx1"/>
                </a:solidFill>
                <a:latin typeface="Times New Roman" panose="02020603050405020304" pitchFamily="18" charset="0"/>
                <a:ea typeface="楷体_GB2312" pitchFamily="49" charset="-122"/>
                <a:cs typeface="Times New Roman" panose="02020603050405020304" pitchFamily="18" charset="0"/>
              </a:rPr>
              <a:t>sj</a:t>
            </a:r>
            <a:endParaRPr lang="en-US" altLang="zh-CN" b="1" baseline="-25000"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lvl="1" eaLnBrk="1" hangingPunct="1">
              <a:lnSpc>
                <a:spcPts val="2800"/>
              </a:lnSpc>
              <a:buClr>
                <a:schemeClr val="tx1"/>
              </a:buClr>
              <a:buFont typeface="Wingdings" pitchFamily="2" charset="2"/>
              <a:buChar char="Ø"/>
              <a:defRPr/>
            </a:pPr>
            <a:r>
              <a:rPr lang="en-US" altLang="zh-CN" b="1" i="1" dirty="0">
                <a:solidFill>
                  <a:srgbClr val="2D83F4"/>
                </a:solidFill>
                <a:latin typeface="Times New Roman" panose="02020603050405020304" pitchFamily="18" charset="0"/>
                <a:ea typeface="楷体_GB2312"/>
                <a:cs typeface="Times New Roman" panose="02020603050405020304" pitchFamily="18" charset="0"/>
              </a:rPr>
              <a:t>if</a:t>
            </a:r>
            <a:r>
              <a:rPr lang="en-US" altLang="zh-CN" b="1" dirty="0">
                <a:solidFill>
                  <a:schemeClr val="tx1"/>
                </a:solidFill>
                <a:latin typeface="Times New Roman" panose="02020603050405020304" pitchFamily="18" charset="0"/>
                <a:ea typeface="楷体_GB2312"/>
                <a:cs typeface="Times New Roman" panose="02020603050405020304" pitchFamily="18" charset="0"/>
              </a:rPr>
              <a:t> </a:t>
            </a:r>
            <a:r>
              <a:rPr lang="en-US" altLang="zh-CN" b="1" i="1" dirty="0">
                <a:solidFill>
                  <a:schemeClr val="tx1"/>
                </a:solidFill>
                <a:latin typeface="Times New Roman" panose="02020603050405020304" pitchFamily="18" charset="0"/>
                <a:ea typeface="楷体_GB2312"/>
                <a:cs typeface="Times New Roman" panose="02020603050405020304" pitchFamily="18" charset="0"/>
              </a:rPr>
              <a:t>A</a:t>
            </a:r>
            <a:r>
              <a:rPr lang="en-US" altLang="zh-CN" b="1" dirty="0">
                <a:solidFill>
                  <a:schemeClr val="tx1"/>
                </a:solidFill>
                <a:latin typeface="Times New Roman" panose="02020603050405020304" pitchFamily="18" charset="0"/>
                <a:ea typeface="楷体_GB2312"/>
                <a:cs typeface="Times New Roman" panose="02020603050405020304" pitchFamily="18" charset="0"/>
              </a:rPr>
              <a:t>→</a:t>
            </a:r>
            <a:r>
              <a:rPr lang="en-US" altLang="zh-CN" b="1" i="1" dirty="0">
                <a:solidFill>
                  <a:schemeClr val="tx1"/>
                </a:solidFill>
                <a:latin typeface="Times New Roman" panose="02020603050405020304" pitchFamily="18" charset="0"/>
                <a:ea typeface="楷体_GB2312"/>
                <a:cs typeface="Times New Roman" panose="02020603050405020304" pitchFamily="18" charset="0"/>
              </a:rPr>
              <a:t>α</a:t>
            </a:r>
            <a:r>
              <a:rPr lang="en-US" altLang="zh-CN" b="1" dirty="0">
                <a:solidFill>
                  <a:schemeClr val="tx1"/>
                </a:solidFill>
                <a:latin typeface="Times New Roman" panose="02020603050405020304" pitchFamily="18" charset="0"/>
                <a:ea typeface="楷体_GB2312"/>
                <a:cs typeface="Times New Roman" panose="02020603050405020304" pitchFamily="18" charset="0"/>
              </a:rPr>
              <a:t>.</a:t>
            </a:r>
            <a:r>
              <a:rPr lang="en-US" altLang="zh-CN" b="1" i="1" dirty="0">
                <a:solidFill>
                  <a:schemeClr val="tx1"/>
                </a:solidFill>
                <a:latin typeface="Times New Roman" panose="02020603050405020304" pitchFamily="18" charset="0"/>
                <a:ea typeface="楷体_GB2312"/>
                <a:cs typeface="Times New Roman" panose="02020603050405020304" pitchFamily="18" charset="0"/>
              </a:rPr>
              <a:t>Bβ</a:t>
            </a:r>
            <a:r>
              <a:rPr lang="en-US" altLang="zh-CN" b="1" dirty="0">
                <a:solidFill>
                  <a:schemeClr val="tx1"/>
                </a:solidFill>
                <a:latin typeface="Times New Roman" panose="02020603050405020304" pitchFamily="18" charset="0"/>
                <a:ea typeface="楷体_GB2312"/>
                <a:cs typeface="Times New Roman" panose="02020603050405020304" pitchFamily="18" charset="0"/>
              </a:rPr>
              <a:t>∈</a:t>
            </a:r>
            <a:r>
              <a:rPr lang="en-US" altLang="zh-CN" b="1" i="1" dirty="0">
                <a:solidFill>
                  <a:schemeClr val="tx1"/>
                </a:solidFill>
                <a:latin typeface="Times New Roman" panose="02020603050405020304" pitchFamily="18" charset="0"/>
                <a:ea typeface="楷体_GB2312"/>
                <a:cs typeface="Times New Roman" panose="02020603050405020304" pitchFamily="18" charset="0"/>
              </a:rPr>
              <a:t>I</a:t>
            </a:r>
            <a:r>
              <a:rPr lang="en-US" altLang="zh-CN" b="1" i="1" baseline="-25000" dirty="0">
                <a:solidFill>
                  <a:schemeClr val="tx1"/>
                </a:solidFill>
                <a:latin typeface="Times New Roman" panose="02020603050405020304" pitchFamily="18" charset="0"/>
                <a:ea typeface="楷体_GB2312"/>
                <a:cs typeface="Times New Roman" panose="02020603050405020304" pitchFamily="18" charset="0"/>
              </a:rPr>
              <a:t>i</a:t>
            </a:r>
            <a:r>
              <a:rPr lang="en-US" altLang="zh-CN" b="1" baseline="-25000" dirty="0">
                <a:solidFill>
                  <a:schemeClr val="tx1"/>
                </a:solidFill>
                <a:latin typeface="Times New Roman" panose="02020603050405020304" pitchFamily="18" charset="0"/>
                <a:ea typeface="楷体_GB2312"/>
                <a:cs typeface="Times New Roman" panose="02020603050405020304" pitchFamily="18" charset="0"/>
              </a:rPr>
              <a:t> </a:t>
            </a:r>
            <a:r>
              <a:rPr lang="en-US" altLang="zh-CN" b="1" i="1" dirty="0">
                <a:solidFill>
                  <a:schemeClr val="tx1"/>
                </a:solidFill>
                <a:latin typeface="Times New Roman" panose="02020603050405020304" pitchFamily="18" charset="0"/>
                <a:ea typeface="楷体_GB2312"/>
                <a:cs typeface="Times New Roman" panose="02020603050405020304" pitchFamily="18" charset="0"/>
              </a:rPr>
              <a:t>and GOTO</a:t>
            </a:r>
            <a:r>
              <a:rPr lang="en-US" altLang="zh-CN" b="1" dirty="0">
                <a:solidFill>
                  <a:schemeClr val="tx1"/>
                </a:solidFill>
                <a:latin typeface="Times New Roman" panose="02020603050405020304" pitchFamily="18" charset="0"/>
                <a:ea typeface="楷体_GB2312"/>
                <a:cs typeface="Times New Roman" panose="02020603050405020304" pitchFamily="18" charset="0"/>
              </a:rPr>
              <a:t>( </a:t>
            </a:r>
            <a:r>
              <a:rPr lang="en-US" altLang="zh-CN" b="1" i="1" dirty="0">
                <a:solidFill>
                  <a:schemeClr val="tx1"/>
                </a:solidFill>
                <a:latin typeface="Times New Roman" panose="02020603050405020304" pitchFamily="18" charset="0"/>
                <a:ea typeface="楷体_GB2312"/>
                <a:cs typeface="Times New Roman" panose="02020603050405020304" pitchFamily="18" charset="0"/>
              </a:rPr>
              <a:t>I</a:t>
            </a:r>
            <a:r>
              <a:rPr lang="en-US" altLang="zh-CN" b="1" i="1" baseline="-25000" dirty="0">
                <a:solidFill>
                  <a:schemeClr val="tx1"/>
                </a:solidFill>
                <a:latin typeface="Times New Roman" panose="02020603050405020304" pitchFamily="18" charset="0"/>
                <a:ea typeface="楷体_GB2312"/>
                <a:cs typeface="Times New Roman" panose="02020603050405020304" pitchFamily="18" charset="0"/>
              </a:rPr>
              <a:t>i</a:t>
            </a:r>
            <a:r>
              <a:rPr lang="zh-CN" altLang="en-US" b="1" i="1" baseline="-25000" dirty="0">
                <a:solidFill>
                  <a:schemeClr val="tx1"/>
                </a:solidFill>
                <a:latin typeface="Times New Roman" panose="02020603050405020304" pitchFamily="18" charset="0"/>
                <a:ea typeface="楷体_GB2312"/>
                <a:cs typeface="Times New Roman" panose="02020603050405020304" pitchFamily="18" charset="0"/>
              </a:rPr>
              <a:t> </a:t>
            </a:r>
            <a:r>
              <a:rPr lang="en-US" altLang="zh-CN" b="1" dirty="0">
                <a:solidFill>
                  <a:schemeClr val="tx1"/>
                </a:solidFill>
                <a:latin typeface="Times New Roman" panose="02020603050405020304" pitchFamily="18" charset="0"/>
                <a:ea typeface="楷体_GB2312"/>
                <a:cs typeface="Times New Roman" panose="02020603050405020304" pitchFamily="18" charset="0"/>
              </a:rPr>
              <a:t>, </a:t>
            </a:r>
            <a:r>
              <a:rPr lang="en-US" altLang="zh-CN" b="1" i="1" dirty="0">
                <a:solidFill>
                  <a:schemeClr val="tx1"/>
                </a:solidFill>
                <a:latin typeface="Times New Roman" panose="02020603050405020304" pitchFamily="18" charset="0"/>
                <a:ea typeface="楷体_GB2312"/>
                <a:cs typeface="Times New Roman" panose="02020603050405020304" pitchFamily="18" charset="0"/>
              </a:rPr>
              <a:t>B </a:t>
            </a:r>
            <a:r>
              <a:rPr lang="en-US" altLang="zh-CN" b="1" dirty="0">
                <a:solidFill>
                  <a:schemeClr val="tx1"/>
                </a:solidFill>
                <a:latin typeface="Times New Roman" panose="02020603050405020304" pitchFamily="18" charset="0"/>
                <a:ea typeface="楷体_GB2312"/>
                <a:cs typeface="Times New Roman" panose="02020603050405020304" pitchFamily="18" charset="0"/>
              </a:rPr>
              <a:t>)=</a:t>
            </a:r>
            <a:r>
              <a:rPr lang="en-US" altLang="zh-CN" b="1" i="1" dirty="0" err="1">
                <a:solidFill>
                  <a:schemeClr val="tx1"/>
                </a:solidFill>
                <a:latin typeface="Times New Roman" panose="02020603050405020304" pitchFamily="18" charset="0"/>
                <a:ea typeface="楷体_GB2312"/>
                <a:cs typeface="Times New Roman" panose="02020603050405020304" pitchFamily="18" charset="0"/>
              </a:rPr>
              <a:t>I</a:t>
            </a:r>
            <a:r>
              <a:rPr lang="en-US" altLang="zh-CN" b="1" i="1" baseline="-25000" dirty="0" err="1">
                <a:solidFill>
                  <a:schemeClr val="tx1"/>
                </a:solidFill>
                <a:latin typeface="Times New Roman" panose="02020603050405020304" pitchFamily="18" charset="0"/>
                <a:ea typeface="楷体_GB2312"/>
                <a:cs typeface="Times New Roman" panose="02020603050405020304" pitchFamily="18" charset="0"/>
              </a:rPr>
              <a:t>j</a:t>
            </a:r>
            <a:r>
              <a:rPr lang="en-US" altLang="zh-CN" b="1" baseline="-25000" dirty="0">
                <a:solidFill>
                  <a:schemeClr val="tx1"/>
                </a:solidFill>
                <a:latin typeface="Times New Roman" panose="02020603050405020304" pitchFamily="18" charset="0"/>
                <a:ea typeface="楷体_GB2312"/>
                <a:cs typeface="Times New Roman" panose="02020603050405020304" pitchFamily="18" charset="0"/>
              </a:rPr>
              <a:t> </a:t>
            </a:r>
            <a:r>
              <a:rPr lang="en-US" altLang="zh-CN" b="1" i="1" dirty="0">
                <a:solidFill>
                  <a:srgbClr val="2D83F4"/>
                </a:solidFill>
                <a:latin typeface="Times New Roman" panose="02020603050405020304" pitchFamily="18" charset="0"/>
                <a:ea typeface="楷体_GB2312"/>
                <a:cs typeface="Times New Roman" panose="02020603050405020304" pitchFamily="18" charset="0"/>
              </a:rPr>
              <a:t>then</a:t>
            </a:r>
            <a:r>
              <a:rPr lang="en-US" altLang="zh-CN" b="1" i="1" dirty="0">
                <a:solidFill>
                  <a:schemeClr val="tx1"/>
                </a:solidFill>
                <a:latin typeface="Times New Roman" panose="02020603050405020304" pitchFamily="18" charset="0"/>
                <a:ea typeface="楷体_GB2312"/>
                <a:cs typeface="Times New Roman" panose="02020603050405020304" pitchFamily="18" charset="0"/>
              </a:rPr>
              <a:t> GOTO</a:t>
            </a:r>
            <a:r>
              <a:rPr lang="en-US" altLang="zh-CN" b="1" dirty="0">
                <a:solidFill>
                  <a:schemeClr val="tx1"/>
                </a:solidFill>
                <a:latin typeface="Times New Roman" panose="02020603050405020304" pitchFamily="18" charset="0"/>
                <a:ea typeface="楷体_GB2312"/>
                <a:cs typeface="Times New Roman" panose="02020603050405020304" pitchFamily="18" charset="0"/>
              </a:rPr>
              <a:t>[ </a:t>
            </a:r>
            <a:r>
              <a:rPr lang="en-US" altLang="zh-CN" b="1" i="1" dirty="0" err="1">
                <a:solidFill>
                  <a:schemeClr val="tx1"/>
                </a:solidFill>
                <a:latin typeface="Times New Roman" panose="02020603050405020304" pitchFamily="18" charset="0"/>
                <a:ea typeface="楷体_GB2312"/>
                <a:cs typeface="Times New Roman" panose="02020603050405020304" pitchFamily="18" charset="0"/>
              </a:rPr>
              <a:t>i</a:t>
            </a:r>
            <a:r>
              <a:rPr lang="en-US" altLang="zh-CN" b="1" dirty="0">
                <a:solidFill>
                  <a:schemeClr val="tx1"/>
                </a:solidFill>
                <a:latin typeface="Times New Roman" panose="02020603050405020304" pitchFamily="18" charset="0"/>
                <a:ea typeface="楷体_GB2312"/>
                <a:cs typeface="Times New Roman" panose="02020603050405020304" pitchFamily="18" charset="0"/>
              </a:rPr>
              <a:t>, </a:t>
            </a:r>
            <a:r>
              <a:rPr lang="en-US" altLang="zh-CN" b="1" i="1" dirty="0">
                <a:solidFill>
                  <a:schemeClr val="tx1"/>
                </a:solidFill>
                <a:latin typeface="Times New Roman" panose="02020603050405020304" pitchFamily="18" charset="0"/>
                <a:ea typeface="楷体_GB2312"/>
                <a:cs typeface="Times New Roman" panose="02020603050405020304" pitchFamily="18" charset="0"/>
              </a:rPr>
              <a:t>B </a:t>
            </a:r>
            <a:r>
              <a:rPr lang="en-US" altLang="zh-CN" b="1" dirty="0">
                <a:solidFill>
                  <a:schemeClr val="tx1"/>
                </a:solidFill>
                <a:latin typeface="Times New Roman" panose="02020603050405020304" pitchFamily="18" charset="0"/>
                <a:ea typeface="楷体_GB2312"/>
                <a:cs typeface="Times New Roman" panose="02020603050405020304" pitchFamily="18" charset="0"/>
              </a:rPr>
              <a:t>]=j</a:t>
            </a:r>
            <a:r>
              <a:rPr lang="en-US" altLang="zh-CN" b="1" baseline="-25000" dirty="0">
                <a:solidFill>
                  <a:schemeClr val="tx1"/>
                </a:solidFill>
                <a:latin typeface="Times New Roman" panose="02020603050405020304" pitchFamily="18" charset="0"/>
                <a:ea typeface="楷体_GB2312"/>
                <a:cs typeface="Times New Roman" panose="02020603050405020304" pitchFamily="18" charset="0"/>
              </a:rPr>
              <a:t> </a:t>
            </a:r>
            <a:endParaRPr lang="en-US" altLang="zh-CN" b="1" dirty="0">
              <a:solidFill>
                <a:schemeClr val="tx1"/>
              </a:solidFill>
              <a:latin typeface="Times New Roman" panose="02020603050405020304" pitchFamily="18" charset="0"/>
              <a:ea typeface="楷体_GB2312"/>
              <a:cs typeface="Times New Roman" panose="02020603050405020304" pitchFamily="18" charset="0"/>
            </a:endParaRPr>
          </a:p>
          <a:p>
            <a:pPr lvl="1" eaLnBrk="1" hangingPunct="1">
              <a:lnSpc>
                <a:spcPts val="2800"/>
              </a:lnSpc>
              <a:buClr>
                <a:schemeClr val="tx1"/>
              </a:buClr>
              <a:buFont typeface="Wingdings" pitchFamily="2" charset="2"/>
              <a:buChar char="Ø"/>
              <a:defRPr/>
            </a:pPr>
            <a:r>
              <a:rPr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rPr>
              <a:t>if</a:t>
            </a:r>
            <a:r>
              <a:rPr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b="1" i="1" u="sng" dirty="0">
                <a:solidFill>
                  <a:schemeClr val="tx1"/>
                </a:solidFill>
                <a:latin typeface="Times New Roman" panose="02020603050405020304" pitchFamily="18" charset="0"/>
                <a:ea typeface="楷体_GB2312" pitchFamily="49" charset="-122"/>
                <a:cs typeface="Times New Roman" panose="02020603050405020304" pitchFamily="18" charset="0"/>
              </a:rPr>
              <a:t>A</a:t>
            </a:r>
            <a:r>
              <a:rPr lang="en-US" altLang="zh-CN" b="1" u="sng"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b="1" i="1" u="sng" dirty="0">
                <a:solidFill>
                  <a:schemeClr val="tx1"/>
                </a:solidFill>
                <a:latin typeface="Times New Roman" panose="02020603050405020304" pitchFamily="18" charset="0"/>
                <a:ea typeface="楷体_GB2312" pitchFamily="49" charset="-122"/>
                <a:cs typeface="Times New Roman" panose="02020603050405020304" pitchFamily="18" charset="0"/>
              </a:rPr>
              <a:t>α</a:t>
            </a:r>
            <a:r>
              <a:rPr lang="en-US" altLang="zh-CN" sz="2000" b="1" i="1" u="sng" dirty="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b="1" u="sng"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b="1" i="1" u="sng"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b="1" i="1" u="sng" baseline="-25000"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zh-CN" altLang="en-US" b="1" u="sng" dirty="0">
                <a:solidFill>
                  <a:schemeClr val="tx1"/>
                </a:solidFill>
                <a:latin typeface="Times New Roman" panose="02020603050405020304" pitchFamily="18" charset="0"/>
                <a:ea typeface="宋体" pitchFamily="2" charset="-122"/>
                <a:cs typeface="Times New Roman" panose="02020603050405020304" pitchFamily="18" charset="0"/>
              </a:rPr>
              <a:t>且</a:t>
            </a:r>
            <a:r>
              <a:rPr lang="en-US" altLang="zh-CN" b="1" i="1" u="sng" dirty="0">
                <a:solidFill>
                  <a:schemeClr val="tx1"/>
                </a:solidFill>
                <a:latin typeface="Times New Roman" panose="02020603050405020304" pitchFamily="18" charset="0"/>
                <a:ea typeface="楷体_GB2312" pitchFamily="49" charset="-122"/>
                <a:cs typeface="Times New Roman" panose="02020603050405020304" pitchFamily="18" charset="0"/>
              </a:rPr>
              <a:t>A </a:t>
            </a:r>
            <a:r>
              <a:rPr lang="en-US" altLang="zh-CN" b="1" u="sng"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i="1" u="sng" dirty="0">
                <a:solidFill>
                  <a:schemeClr val="tx1"/>
                </a:solidFill>
                <a:latin typeface="Times New Roman" panose="02020603050405020304" pitchFamily="18" charset="0"/>
                <a:ea typeface="楷体_GB2312" pitchFamily="49" charset="-122"/>
                <a:cs typeface="Times New Roman" panose="02020603050405020304" pitchFamily="18" charset="0"/>
              </a:rPr>
              <a:t>S' </a:t>
            </a:r>
            <a:r>
              <a:rPr lang="en-US" altLang="zh-CN" b="1" i="1" u="sng" dirty="0">
                <a:solidFill>
                  <a:srgbClr val="2D83F4"/>
                </a:solidFill>
                <a:latin typeface="Times New Roman" panose="02020603050405020304" pitchFamily="18" charset="0"/>
                <a:ea typeface="楷体_GB2312" pitchFamily="49" charset="-122"/>
                <a:cs typeface="Times New Roman" panose="02020603050405020304" pitchFamily="18" charset="0"/>
              </a:rPr>
              <a:t>then</a:t>
            </a:r>
            <a:r>
              <a:rPr lang="en-US" altLang="zh-CN" b="1" u="sng"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b="1" i="1" u="sng" dirty="0">
                <a:solidFill>
                  <a:schemeClr val="tx1"/>
                </a:solidFill>
                <a:latin typeface="Times New Roman" panose="02020603050405020304" pitchFamily="18" charset="0"/>
                <a:ea typeface="楷体_GB2312" pitchFamily="49" charset="-122"/>
                <a:cs typeface="Times New Roman" panose="02020603050405020304" pitchFamily="18" charset="0"/>
              </a:rPr>
              <a:t>for</a:t>
            </a:r>
            <a:r>
              <a:rPr lang="en-US" altLang="zh-CN" b="1" u="sng"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u="sng" dirty="0">
                <a:solidFill>
                  <a:schemeClr val="tx1"/>
                </a:solidFill>
                <a:latin typeface="Times New Roman" panose="02020603050405020304" pitchFamily="18" charset="0"/>
                <a:ea typeface="楷体_GB2312" pitchFamily="49" charset="-122"/>
                <a:cs typeface="Times New Roman" panose="02020603050405020304" pitchFamily="18" charset="0"/>
                <a:sym typeface="Symbol" pitchFamily="18" charset="2"/>
              </a:rPr>
              <a:t></a:t>
            </a:r>
            <a:r>
              <a:rPr lang="en-US" altLang="zh-CN" b="1" i="1" u="sng" dirty="0" err="1">
                <a:solidFill>
                  <a:schemeClr val="tx1"/>
                </a:solidFill>
                <a:latin typeface="Times New Roman" panose="02020603050405020304" pitchFamily="18" charset="0"/>
                <a:ea typeface="楷体_GB2312" pitchFamily="49" charset="-122"/>
                <a:cs typeface="Times New Roman" panose="02020603050405020304" pitchFamily="18" charset="0"/>
              </a:rPr>
              <a:t>a</a:t>
            </a:r>
            <a:r>
              <a:rPr lang="en-US" altLang="zh-CN" b="1" u="sng" dirty="0" err="1">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b="1" i="1" u="sng" dirty="0" err="1">
                <a:solidFill>
                  <a:srgbClr val="FF0000"/>
                </a:solidFill>
                <a:latin typeface="Times New Roman" panose="02020603050405020304" pitchFamily="18" charset="0"/>
                <a:ea typeface="楷体_GB2312" pitchFamily="49" charset="-122"/>
                <a:cs typeface="Times New Roman" panose="02020603050405020304" pitchFamily="18" charset="0"/>
              </a:rPr>
              <a:t>FOLLOW</a:t>
            </a:r>
            <a:r>
              <a:rPr lang="en-US" altLang="zh-CN" b="1" u="sng" dirty="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b="1" i="1" u="sng" dirty="0">
                <a:solidFill>
                  <a:srgbClr val="FF0000"/>
                </a:solidFill>
                <a:latin typeface="Times New Roman" panose="02020603050405020304" pitchFamily="18" charset="0"/>
                <a:ea typeface="楷体_GB2312" pitchFamily="49" charset="-122"/>
                <a:cs typeface="Times New Roman" panose="02020603050405020304" pitchFamily="18" charset="0"/>
              </a:rPr>
              <a:t>A</a:t>
            </a:r>
            <a:r>
              <a:rPr lang="en-US" altLang="zh-CN" b="1" u="sng" dirty="0">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b="1" u="sng"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i="1" u="sng" dirty="0">
                <a:solidFill>
                  <a:srgbClr val="2D83F4"/>
                </a:solidFill>
                <a:latin typeface="Times New Roman" panose="02020603050405020304" pitchFamily="18" charset="0"/>
                <a:ea typeface="楷体_GB2312" pitchFamily="49" charset="-122"/>
                <a:cs typeface="Times New Roman" panose="02020603050405020304" pitchFamily="18" charset="0"/>
              </a:rPr>
              <a:t>do</a:t>
            </a:r>
            <a:r>
              <a:rPr lang="en-US" altLang="zh-CN" b="1" u="sng" dirty="0">
                <a:solidFill>
                  <a:srgbClr val="2D83F4"/>
                </a:solidFill>
                <a:latin typeface="Times New Roman" panose="02020603050405020304" pitchFamily="18" charset="0"/>
                <a:ea typeface="楷体_GB2312" pitchFamily="49" charset="-122"/>
                <a:cs typeface="Times New Roman" panose="02020603050405020304" pitchFamily="18" charset="0"/>
              </a:rPr>
              <a:t> </a:t>
            </a:r>
          </a:p>
          <a:p>
            <a:pPr lvl="1" eaLnBrk="1" hangingPunct="1">
              <a:lnSpc>
                <a:spcPts val="2800"/>
              </a:lnSpc>
              <a:buClr>
                <a:schemeClr val="tx1"/>
              </a:buClr>
              <a:buFont typeface="Symbol" panose="05050102010706020507" pitchFamily="18" charset="2"/>
              <a:buNone/>
              <a:defRPr/>
            </a:pPr>
            <a:r>
              <a:rPr lang="en-US" altLang="zh-CN" b="1" i="1" u="sng"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b="1" i="1" u="sng" dirty="0">
                <a:solidFill>
                  <a:srgbClr val="FF0000"/>
                </a:solidFill>
                <a:latin typeface="Times New Roman" panose="02020603050405020304" pitchFamily="18" charset="0"/>
                <a:ea typeface="楷体_GB2312" pitchFamily="49" charset="-122"/>
                <a:cs typeface="Times New Roman" panose="02020603050405020304" pitchFamily="18" charset="0"/>
              </a:rPr>
              <a:t>ACTION</a:t>
            </a:r>
            <a:r>
              <a:rPr lang="en-US" altLang="zh-CN" b="1" u="sng" dirty="0">
                <a:solidFill>
                  <a:srgbClr val="FF0000"/>
                </a:solidFill>
                <a:latin typeface="Times New Roman" panose="02020603050405020304" pitchFamily="18" charset="0"/>
                <a:ea typeface="楷体_GB2312" pitchFamily="49" charset="-122"/>
                <a:cs typeface="Times New Roman" panose="02020603050405020304" pitchFamily="18" charset="0"/>
              </a:rPr>
              <a:t>[ </a:t>
            </a:r>
            <a:r>
              <a:rPr lang="en-US" altLang="zh-CN" b="1" i="1" u="sng" dirty="0" err="1">
                <a:solidFill>
                  <a:srgbClr val="FF0000"/>
                </a:solidFill>
                <a:latin typeface="Times New Roman" panose="02020603050405020304" pitchFamily="18" charset="0"/>
                <a:ea typeface="楷体_GB2312" pitchFamily="49" charset="-122"/>
                <a:cs typeface="Times New Roman" panose="02020603050405020304" pitchFamily="18" charset="0"/>
              </a:rPr>
              <a:t>i</a:t>
            </a:r>
            <a:r>
              <a:rPr lang="en-US" altLang="zh-CN" b="1" u="sng" dirty="0">
                <a:solidFill>
                  <a:srgbClr val="FF0000"/>
                </a:solidFill>
                <a:latin typeface="Times New Roman" panose="02020603050405020304" pitchFamily="18" charset="0"/>
                <a:ea typeface="楷体_GB2312" pitchFamily="49" charset="-122"/>
                <a:cs typeface="Times New Roman" panose="02020603050405020304" pitchFamily="18" charset="0"/>
              </a:rPr>
              <a:t>, </a:t>
            </a:r>
            <a:r>
              <a:rPr lang="en-US" altLang="zh-CN" b="1" i="1" u="sng" dirty="0">
                <a:solidFill>
                  <a:srgbClr val="FF0000"/>
                </a:solidFill>
                <a:latin typeface="Times New Roman" panose="02020603050405020304" pitchFamily="18" charset="0"/>
                <a:ea typeface="楷体_GB2312" pitchFamily="49" charset="-122"/>
                <a:cs typeface="Times New Roman" panose="02020603050405020304" pitchFamily="18" charset="0"/>
              </a:rPr>
              <a:t>a</a:t>
            </a:r>
            <a:r>
              <a:rPr lang="en-US" altLang="zh-CN" b="1" u="sng" dirty="0">
                <a:solidFill>
                  <a:srgbClr val="FF0000"/>
                </a:solidFill>
                <a:latin typeface="Times New Roman" panose="02020603050405020304" pitchFamily="18" charset="0"/>
                <a:ea typeface="楷体_GB2312" pitchFamily="49" charset="-122"/>
                <a:cs typeface="Times New Roman" panose="02020603050405020304" pitchFamily="18" charset="0"/>
              </a:rPr>
              <a:t> ]=</a:t>
            </a:r>
            <a:r>
              <a:rPr lang="en-US" altLang="zh-CN" b="1" u="sng" dirty="0" err="1">
                <a:solidFill>
                  <a:srgbClr val="FF0000"/>
                </a:solidFill>
                <a:latin typeface="Times New Roman" panose="02020603050405020304" pitchFamily="18" charset="0"/>
                <a:ea typeface="楷体_GB2312" pitchFamily="49" charset="-122"/>
                <a:cs typeface="Times New Roman" panose="02020603050405020304" pitchFamily="18" charset="0"/>
              </a:rPr>
              <a:t>r</a:t>
            </a:r>
            <a:r>
              <a:rPr lang="en-US" altLang="zh-CN" b="1" i="1" u="sng" dirty="0" err="1">
                <a:solidFill>
                  <a:srgbClr val="FF0000"/>
                </a:solidFill>
                <a:latin typeface="Times New Roman" panose="02020603050405020304" pitchFamily="18" charset="0"/>
                <a:ea typeface="楷体_GB2312" pitchFamily="49" charset="-122"/>
                <a:cs typeface="Times New Roman" panose="02020603050405020304" pitchFamily="18" charset="0"/>
              </a:rPr>
              <a:t>j</a:t>
            </a:r>
            <a:r>
              <a:rPr lang="zh-CN" altLang="en-US" b="1" u="sng" dirty="0">
                <a:solidFill>
                  <a:srgbClr val="FF0000"/>
                </a:solidFill>
                <a:latin typeface="Times New Roman" panose="02020603050405020304" pitchFamily="18" charset="0"/>
                <a:ea typeface="楷体_GB2312" pitchFamily="49" charset="-122"/>
                <a:cs typeface="Times New Roman" panose="02020603050405020304" pitchFamily="18" charset="0"/>
              </a:rPr>
              <a:t> </a:t>
            </a:r>
            <a:r>
              <a:rPr lang="zh-CN" altLang="en-US" b="1" u="sng"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i="1" u="sng" dirty="0">
                <a:solidFill>
                  <a:schemeClr val="tx1"/>
                </a:solidFill>
                <a:latin typeface="Times New Roman" panose="02020603050405020304" pitchFamily="18" charset="0"/>
                <a:ea typeface="楷体_GB2312" pitchFamily="49" charset="-122"/>
                <a:cs typeface="Times New Roman" panose="02020603050405020304" pitchFamily="18" charset="0"/>
              </a:rPr>
              <a:t>j</a:t>
            </a:r>
            <a:r>
              <a:rPr lang="zh-CN" altLang="en-US" b="1" u="sng" dirty="0">
                <a:solidFill>
                  <a:schemeClr val="tx1"/>
                </a:solidFill>
                <a:latin typeface="Times New Roman" panose="02020603050405020304" pitchFamily="18" charset="0"/>
                <a:cs typeface="Times New Roman" panose="02020603050405020304" pitchFamily="18" charset="0"/>
              </a:rPr>
              <a:t>是产生式</a:t>
            </a:r>
            <a:r>
              <a:rPr lang="en-US" altLang="zh-CN" b="1" i="1" u="sng" dirty="0" err="1">
                <a:solidFill>
                  <a:schemeClr val="tx1"/>
                </a:solidFill>
                <a:latin typeface="Times New Roman" panose="02020603050405020304" pitchFamily="18" charset="0"/>
                <a:ea typeface="楷体_GB2312" pitchFamily="49" charset="-122"/>
                <a:cs typeface="Times New Roman" panose="02020603050405020304" pitchFamily="18" charset="0"/>
              </a:rPr>
              <a:t>A</a:t>
            </a:r>
            <a:r>
              <a:rPr lang="en-US" altLang="zh-CN" b="1" u="sng" dirty="0" err="1">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b="1" i="1" u="sng" dirty="0" err="1">
                <a:solidFill>
                  <a:schemeClr val="tx1"/>
                </a:solidFill>
                <a:latin typeface="Times New Roman" panose="02020603050405020304" pitchFamily="18" charset="0"/>
                <a:ea typeface="楷体_GB2312" pitchFamily="49" charset="-122"/>
                <a:cs typeface="Times New Roman" panose="02020603050405020304" pitchFamily="18" charset="0"/>
              </a:rPr>
              <a:t>α</a:t>
            </a:r>
            <a:r>
              <a:rPr lang="zh-CN" altLang="en-US" b="1" u="sng" dirty="0">
                <a:solidFill>
                  <a:schemeClr val="tx1"/>
                </a:solidFill>
                <a:latin typeface="Times New Roman" panose="02020603050405020304" pitchFamily="18" charset="0"/>
                <a:cs typeface="Times New Roman" panose="02020603050405020304" pitchFamily="18" charset="0"/>
              </a:rPr>
              <a:t>的编号</a:t>
            </a:r>
            <a:r>
              <a:rPr lang="zh-CN" altLang="en-US" b="1" u="sng" dirty="0">
                <a:solidFill>
                  <a:schemeClr val="tx1"/>
                </a:solidFill>
                <a:latin typeface="Times New Roman" panose="02020603050405020304" pitchFamily="18" charset="0"/>
                <a:ea typeface="楷体_GB2312" pitchFamily="49" charset="-122"/>
                <a:cs typeface="Times New Roman" panose="02020603050405020304" pitchFamily="18" charset="0"/>
              </a:rPr>
              <a:t>）</a:t>
            </a:r>
            <a:endParaRPr lang="en-US" altLang="zh-CN" b="1" u="sng"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lvl="1" eaLnBrk="1" hangingPunct="1">
              <a:lnSpc>
                <a:spcPts val="2800"/>
              </a:lnSpc>
              <a:buClr>
                <a:schemeClr val="tx1"/>
              </a:buClr>
              <a:buFont typeface="Wingdings" pitchFamily="2" charset="2"/>
              <a:buChar char="Ø"/>
              <a:defRPr/>
            </a:pPr>
            <a:r>
              <a:rPr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rPr>
              <a:t>if</a:t>
            </a:r>
            <a:r>
              <a:rPr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rPr>
              <a:t>S</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rPr>
              <a:t>S</a:t>
            </a:r>
            <a:r>
              <a:rPr lang="en-US" altLang="zh-CN" sz="2000" b="1" i="1" dirty="0">
                <a:solidFill>
                  <a:srgbClr val="000000"/>
                </a:solidFill>
                <a:latin typeface="Times New Roman" panose="02020603050405020304" pitchFamily="18" charset="0"/>
                <a:ea typeface="宋体" pitchFamily="2" charset="-122"/>
                <a:cs typeface="Times New Roman" panose="02020603050405020304" pitchFamily="18" charset="0"/>
              </a:rPr>
              <a:t>·</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b="1" i="1" baseline="-25000" dirty="0">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i="1" dirty="0">
                <a:solidFill>
                  <a:srgbClr val="2D83F4"/>
                </a:solidFill>
                <a:latin typeface="Times New Roman" panose="02020603050405020304" pitchFamily="18" charset="0"/>
                <a:ea typeface="楷体_GB2312" pitchFamily="49" charset="-122"/>
                <a:cs typeface="Times New Roman" panose="02020603050405020304" pitchFamily="18" charset="0"/>
              </a:rPr>
              <a:t>then</a:t>
            </a:r>
            <a:r>
              <a:rPr lang="en-US" altLang="zh-CN" b="1" dirty="0">
                <a:solidFill>
                  <a:srgbClr val="2D83F4"/>
                </a:solidFill>
                <a:latin typeface="Times New Roman" panose="02020603050405020304" pitchFamily="18" charset="0"/>
                <a:ea typeface="楷体_GB2312" pitchFamily="49" charset="-122"/>
                <a:cs typeface="Times New Roman" panose="02020603050405020304" pitchFamily="18" charset="0"/>
              </a:rPr>
              <a:t> </a:t>
            </a:r>
            <a:r>
              <a:rPr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rPr>
              <a:t>ACTION</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b="1" i="1" dirty="0" err="1">
                <a:solidFill>
                  <a:schemeClr val="tx1"/>
                </a:solidFill>
                <a:latin typeface="Times New Roman" panose="02020603050405020304" pitchFamily="18" charset="0"/>
                <a:ea typeface="楷体_GB2312" pitchFamily="49" charset="-122"/>
                <a:cs typeface="Times New Roman" panose="02020603050405020304" pitchFamily="18" charset="0"/>
              </a:rPr>
              <a:t>i</a:t>
            </a:r>
            <a:r>
              <a:rPr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dirty="0">
                <a:solidFill>
                  <a:schemeClr val="tx1"/>
                </a:solidFill>
                <a:latin typeface="Times New Roman" panose="02020603050405020304" pitchFamily="18" charset="0"/>
                <a:cs typeface="Times New Roman" panose="02020603050405020304" pitchFamily="18" charset="0"/>
              </a:rPr>
              <a:t>$</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b="1" i="1" dirty="0">
                <a:solidFill>
                  <a:schemeClr val="tx1"/>
                </a:solidFill>
                <a:latin typeface="Times New Roman" panose="02020603050405020304" pitchFamily="18" charset="0"/>
                <a:ea typeface="楷体_GB2312" pitchFamily="49" charset="-122"/>
                <a:cs typeface="Times New Roman" panose="02020603050405020304" pitchFamily="18" charset="0"/>
              </a:rPr>
              <a:t>acc</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rPr>
              <a:t>;</a:t>
            </a:r>
          </a:p>
          <a:p>
            <a:pPr eaLnBrk="1" hangingPunct="1">
              <a:lnSpc>
                <a:spcPts val="2800"/>
              </a:lnSpc>
              <a:buClr>
                <a:schemeClr val="tx1"/>
              </a:buClr>
              <a:buFont typeface="Wingdings" pitchFamily="2" charset="2"/>
              <a:buChar char="Ø"/>
              <a:defRPr/>
            </a:pPr>
            <a:r>
              <a:rPr lang="zh-CN" altLang="en-US" sz="2200" b="1" dirty="0">
                <a:solidFill>
                  <a:schemeClr val="tx1"/>
                </a:solidFill>
                <a:latin typeface="Times New Roman" panose="02020603050405020304" pitchFamily="18" charset="0"/>
                <a:cs typeface="Times New Roman" panose="02020603050405020304" pitchFamily="18" charset="0"/>
              </a:rPr>
              <a:t>没有定义的所有条目都设置为</a:t>
            </a:r>
            <a:r>
              <a:rPr lang="en-US" altLang="zh-CN" sz="22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200" b="1" i="1" dirty="0">
                <a:solidFill>
                  <a:schemeClr val="tx1"/>
                </a:solidFill>
                <a:latin typeface="Times New Roman" panose="02020603050405020304" pitchFamily="18" charset="0"/>
                <a:ea typeface="宋体" pitchFamily="2" charset="-122"/>
                <a:cs typeface="Times New Roman" panose="02020603050405020304" pitchFamily="18" charset="0"/>
              </a:rPr>
              <a:t>error</a:t>
            </a:r>
            <a:r>
              <a:rPr lang="en-US" altLang="zh-CN" sz="22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zh-CN" altLang="en-US" sz="2200" b="1" dirty="0">
                <a:solidFill>
                  <a:schemeClr val="tx1"/>
                </a:solidFill>
                <a:latin typeface="Times New Roman" panose="02020603050405020304" pitchFamily="18" charset="0"/>
                <a:ea typeface="宋体" pitchFamily="2" charset="-122"/>
                <a:cs typeface="Times New Roman" panose="02020603050405020304" pitchFamily="18" charset="0"/>
              </a:rPr>
              <a:t>。</a:t>
            </a:r>
            <a:endParaRPr lang="en-US" altLang="zh-CN" sz="2200" b="1" dirty="0">
              <a:solidFill>
                <a:schemeClr val="tx1"/>
              </a:solidFill>
              <a:latin typeface="Times New Roman" panose="02020603050405020304" pitchFamily="18" charset="0"/>
              <a:ea typeface="楷体_GB2312" pitchFamily="49" charset="-122"/>
              <a:cs typeface="Times New Roman" panose="02020603050405020304" pitchFamily="18" charset="0"/>
            </a:endParaRPr>
          </a:p>
        </p:txBody>
      </p:sp>
      <p:sp>
        <p:nvSpPr>
          <p:cNvPr id="26627" name="标题 1"/>
          <p:cNvSpPr>
            <a:spLocks noGrp="1" noChangeArrowheads="1"/>
          </p:cNvSpPr>
          <p:nvPr>
            <p:ph type="title"/>
          </p:nvPr>
        </p:nvSpPr>
        <p:spPr>
          <a:xfrm>
            <a:off x="755650" y="268288"/>
            <a:ext cx="7931150" cy="358775"/>
          </a:xfrm>
        </p:spPr>
        <p:txBody>
          <a:bodyPr/>
          <a:lstStyle/>
          <a:p>
            <a:pPr eaLnBrk="1" hangingPunct="1"/>
            <a:r>
              <a:rPr lang="en-US" altLang="zh-CN" sz="3000" i="1">
                <a:solidFill>
                  <a:schemeClr val="tx1"/>
                </a:solidFill>
                <a:ea typeface="黑体" panose="02010609060101010101" pitchFamily="49" charset="-122"/>
              </a:rPr>
              <a:t>SLR</a:t>
            </a:r>
            <a:r>
              <a:rPr lang="zh-CN" altLang="en-US" sz="3000" i="1">
                <a:solidFill>
                  <a:schemeClr val="tx1"/>
                </a:solidFill>
                <a:ea typeface="黑体" panose="02010609060101010101" pitchFamily="49" charset="-122"/>
              </a:rPr>
              <a:t> </a:t>
            </a:r>
            <a:r>
              <a:rPr lang="zh-CN" altLang="en-US" sz="3000">
                <a:solidFill>
                  <a:schemeClr val="tx1"/>
                </a:solidFill>
                <a:latin typeface="微软雅黑" panose="020B0503020204020204" pitchFamily="34" charset="-122"/>
                <a:ea typeface="微软雅黑" panose="020B0503020204020204" pitchFamily="34" charset="-122"/>
              </a:rPr>
              <a:t>分析表构造算法</a:t>
            </a:r>
          </a:p>
        </p:txBody>
      </p:sp>
      <p:sp>
        <p:nvSpPr>
          <p:cNvPr id="5" name="矩形 4"/>
          <p:cNvSpPr>
            <a:spLocks noChangeArrowheads="1"/>
          </p:cNvSpPr>
          <p:nvPr/>
        </p:nvSpPr>
        <p:spPr bwMode="auto">
          <a:xfrm>
            <a:off x="92225" y="4475798"/>
            <a:ext cx="8856983" cy="400110"/>
          </a:xfrm>
          <a:prstGeom prst="rect">
            <a:avLst/>
          </a:prstGeom>
          <a:solidFill>
            <a:srgbClr val="B5CEED"/>
          </a:solidFill>
          <a:ln w="12700">
            <a:solidFill>
              <a:schemeClr val="tx1"/>
            </a:solidFill>
            <a:round/>
            <a:headEnd/>
            <a:tailEnd/>
          </a:ln>
        </p:spPr>
        <p:txBody>
          <a:bodyPr wrap="square">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spcBef>
                <a:spcPct val="0"/>
              </a:spcBef>
              <a:buClrTx/>
              <a:buSzTx/>
              <a:buFont typeface="Arial" panose="020B0604020202020204" pitchFamily="34" charset="0"/>
              <a:buNone/>
            </a:pPr>
            <a:r>
              <a:rPr lang="zh-CN" altLang="en-US" sz="2000" b="1">
                <a:solidFill>
                  <a:schemeClr val="tx1"/>
                </a:solidFill>
                <a:latin typeface="Times New Roman" panose="02020603050405020304" pitchFamily="18" charset="0"/>
                <a:ea typeface="楷体" panose="02010609060101010101" pitchFamily="49" charset="-122"/>
              </a:rPr>
              <a:t>如果给定文法的</a:t>
            </a:r>
            <a:r>
              <a:rPr lang="en-US" altLang="zh-CN" sz="2000" b="1" i="1">
                <a:solidFill>
                  <a:schemeClr val="tx1"/>
                </a:solidFill>
                <a:latin typeface="Times New Roman" panose="02020603050405020304" pitchFamily="18" charset="0"/>
                <a:cs typeface="Times New Roman" panose="02020603050405020304" pitchFamily="18" charset="0"/>
              </a:rPr>
              <a:t>SLR</a:t>
            </a:r>
            <a:r>
              <a:rPr lang="zh-CN" altLang="en-US" sz="2000" b="1">
                <a:solidFill>
                  <a:schemeClr val="tx1"/>
                </a:solidFill>
                <a:latin typeface="Times New Roman" panose="02020603050405020304" pitchFamily="18" charset="0"/>
                <a:ea typeface="楷体" panose="02010609060101010101" pitchFamily="49" charset="-122"/>
              </a:rPr>
              <a:t>分析表中不存在有冲突的动作，那么该文法称为</a:t>
            </a:r>
            <a:r>
              <a:rPr lang="en-US" altLang="zh-CN" sz="2000" b="1" i="1">
                <a:solidFill>
                  <a:srgbClr val="FF0000"/>
                </a:solidFill>
                <a:latin typeface="Times New Roman" panose="02020603050405020304" pitchFamily="18" charset="0"/>
              </a:rPr>
              <a:t>SLR</a:t>
            </a:r>
            <a:r>
              <a:rPr lang="zh-CN" altLang="en-US" sz="2000" b="1">
                <a:solidFill>
                  <a:srgbClr val="FF0000"/>
                </a:solidFill>
                <a:latin typeface="Times New Roman" panose="02020603050405020304" pitchFamily="18" charset="0"/>
                <a:ea typeface="楷体" panose="02010609060101010101" pitchFamily="49" charset="-122"/>
              </a:rPr>
              <a:t>文法</a:t>
            </a:r>
          </a:p>
        </p:txBody>
      </p:sp>
      <p:sp>
        <p:nvSpPr>
          <p:cNvPr id="2" name="灯片编号占位符 1">
            <a:extLst>
              <a:ext uri="{FF2B5EF4-FFF2-40B4-BE49-F238E27FC236}">
                <a16:creationId xmlns:a16="http://schemas.microsoft.com/office/drawing/2014/main" id="{790847B7-4C79-4FCB-9B3F-F2C5869DAFCB}"/>
              </a:ext>
            </a:extLst>
          </p:cNvPr>
          <p:cNvSpPr>
            <a:spLocks noGrp="1"/>
          </p:cNvSpPr>
          <p:nvPr>
            <p:ph type="sldNum" sz="quarter" idx="12"/>
          </p:nvPr>
        </p:nvSpPr>
        <p:spPr/>
        <p:txBody>
          <a:bodyPr/>
          <a:lstStyle/>
          <a:p>
            <a:pPr>
              <a:defRPr/>
            </a:pPr>
            <a:fld id="{76D20AB1-C80E-44EB-B890-88EEF3B3DC08}" type="slidenum">
              <a:rPr lang="zh-CN" altLang="en-US" smtClean="0"/>
              <a:pPr>
                <a:defRPr/>
              </a:pPr>
              <a:t>6</a:t>
            </a:fld>
            <a:endParaRPr lang="en-US" altLang="zh-CN"/>
          </a:p>
        </p:txBody>
      </p:sp>
      <p:sp>
        <p:nvSpPr>
          <p:cNvPr id="3" name="对话气泡: 圆角矩形 2">
            <a:extLst>
              <a:ext uri="{FF2B5EF4-FFF2-40B4-BE49-F238E27FC236}">
                <a16:creationId xmlns:a16="http://schemas.microsoft.com/office/drawing/2014/main" id="{2201FCED-655F-4086-88B3-D335A54A6477}"/>
              </a:ext>
            </a:extLst>
          </p:cNvPr>
          <p:cNvSpPr/>
          <p:nvPr/>
        </p:nvSpPr>
        <p:spPr>
          <a:xfrm>
            <a:off x="6588224" y="3075806"/>
            <a:ext cx="2016224" cy="720080"/>
          </a:xfrm>
          <a:prstGeom prst="wedgeRoundRectCallout">
            <a:avLst>
              <a:gd name="adj1" fmla="val -74016"/>
              <a:gd name="adj2" fmla="val -66035"/>
              <a:gd name="adj3" fmla="val 1666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与</a:t>
            </a:r>
            <a:r>
              <a:rPr lang="en-US" altLang="zh-CN" sz="2400" b="1" dirty="0">
                <a:solidFill>
                  <a:schemeClr val="tx1"/>
                </a:solidFill>
              </a:rPr>
              <a:t>LR(0)</a:t>
            </a:r>
            <a:r>
              <a:rPr lang="zh-CN" altLang="en-US" sz="2400" b="1" dirty="0">
                <a:solidFill>
                  <a:schemeClr val="tx1"/>
                </a:solidFill>
              </a:rPr>
              <a:t>分析表不同</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语法分析小结</a:t>
            </a:r>
          </a:p>
        </p:txBody>
      </p:sp>
      <p:sp>
        <p:nvSpPr>
          <p:cNvPr id="3" name="内容占位符 2"/>
          <p:cNvSpPr>
            <a:spLocks noGrp="1"/>
          </p:cNvSpPr>
          <p:nvPr>
            <p:ph idx="1"/>
          </p:nvPr>
        </p:nvSpPr>
        <p:spPr>
          <a:xfrm>
            <a:off x="395536" y="803051"/>
            <a:ext cx="8291263" cy="3784923"/>
          </a:xfrm>
        </p:spPr>
        <p:txBody>
          <a:bodyPr/>
          <a:lstStyle/>
          <a:p>
            <a:pPr>
              <a:spcBef>
                <a:spcPts val="600"/>
              </a:spcBef>
            </a:pPr>
            <a:r>
              <a:rPr lang="zh-CN" altLang="en-US" sz="2800" b="1" dirty="0">
                <a:latin typeface="Times New Roman" panose="02020603050405020304" pitchFamily="18" charset="0"/>
                <a:cs typeface="Times New Roman" panose="02020603050405020304" pitchFamily="18" charset="0"/>
              </a:rPr>
              <a:t>自底向上分析</a:t>
            </a:r>
            <a:endParaRPr lang="en-US" altLang="zh-CN" sz="2800" b="1" dirty="0">
              <a:latin typeface="Times New Roman" panose="02020603050405020304" pitchFamily="18" charset="0"/>
              <a:cs typeface="Times New Roman" panose="02020603050405020304" pitchFamily="18" charset="0"/>
            </a:endParaRPr>
          </a:p>
          <a:p>
            <a:pPr lvl="1">
              <a:spcBef>
                <a:spcPts val="600"/>
              </a:spcBef>
            </a:pPr>
            <a:r>
              <a:rPr lang="zh-CN" altLang="en-US" sz="2400" b="1" dirty="0">
                <a:latin typeface="Times New Roman" panose="02020603050405020304" pitchFamily="18" charset="0"/>
                <a:cs typeface="Times New Roman" panose="02020603050405020304" pitchFamily="18" charset="0"/>
              </a:rPr>
              <a:t>方法：</a:t>
            </a:r>
            <a:endParaRPr lang="en-US" altLang="zh-CN" sz="2400" b="1" dirty="0">
              <a:latin typeface="Times New Roman" panose="02020603050405020304" pitchFamily="18" charset="0"/>
              <a:cs typeface="Times New Roman" panose="02020603050405020304" pitchFamily="18" charset="0"/>
            </a:endParaRPr>
          </a:p>
          <a:p>
            <a:pPr lvl="2">
              <a:spcBef>
                <a:spcPts val="600"/>
              </a:spcBef>
            </a:pPr>
            <a:r>
              <a:rPr lang="zh-CN" altLang="en-US" sz="2400" b="1" dirty="0">
                <a:latin typeface="Times New Roman" panose="02020603050405020304" pitchFamily="18" charset="0"/>
                <a:cs typeface="Times New Roman" panose="02020603050405020304" pitchFamily="18" charset="0"/>
              </a:rPr>
              <a:t>算符优先法</a:t>
            </a:r>
            <a:endParaRPr lang="en-US" altLang="zh-CN" sz="2400" b="1" dirty="0">
              <a:latin typeface="Times New Roman" panose="02020603050405020304" pitchFamily="18" charset="0"/>
              <a:cs typeface="Times New Roman" panose="02020603050405020304" pitchFamily="18" charset="0"/>
            </a:endParaRPr>
          </a:p>
          <a:p>
            <a:pPr lvl="2">
              <a:spcBef>
                <a:spcPts val="600"/>
              </a:spcBef>
            </a:pPr>
            <a:r>
              <a:rPr lang="en-US" altLang="zh-CN" sz="2400" b="1" dirty="0">
                <a:latin typeface="Times New Roman" panose="02020603050405020304" pitchFamily="18" charset="0"/>
                <a:cs typeface="Times New Roman" panose="02020603050405020304" pitchFamily="18" charset="0"/>
              </a:rPr>
              <a:t>LR</a:t>
            </a:r>
            <a:r>
              <a:rPr lang="zh-CN" altLang="en-US" sz="2400" b="1" dirty="0">
                <a:latin typeface="Times New Roman" panose="02020603050405020304" pitchFamily="18" charset="0"/>
                <a:cs typeface="Times New Roman" panose="02020603050405020304" pitchFamily="18" charset="0"/>
              </a:rPr>
              <a:t>分析法：</a:t>
            </a:r>
            <a:r>
              <a:rPr lang="en-US" altLang="zh-CN" sz="2400" b="1" dirty="0">
                <a:latin typeface="Times New Roman" panose="02020603050405020304" pitchFamily="18" charset="0"/>
                <a:cs typeface="Times New Roman" panose="02020603050405020304" pitchFamily="18" charset="0"/>
              </a:rPr>
              <a:t>LR(0) SLR(1) LR(1) LALR(1)</a:t>
            </a:r>
          </a:p>
          <a:p>
            <a:pPr lvl="3">
              <a:spcBef>
                <a:spcPts val="600"/>
              </a:spcBef>
            </a:pPr>
            <a:r>
              <a:rPr lang="en-US" altLang="zh-CN" sz="2400" b="1" dirty="0">
                <a:latin typeface="Times New Roman" panose="02020603050405020304" pitchFamily="18" charset="0"/>
                <a:cs typeface="Times New Roman" panose="02020603050405020304" pitchFamily="18" charset="0"/>
              </a:rPr>
              <a:t> LR</a:t>
            </a:r>
            <a:r>
              <a:rPr lang="zh-CN" altLang="en-US" sz="2400" b="1" dirty="0">
                <a:latin typeface="Times New Roman" panose="02020603050405020304" pitchFamily="18" charset="0"/>
                <a:cs typeface="Times New Roman" panose="02020603050405020304" pitchFamily="18" charset="0"/>
              </a:rPr>
              <a:t>分析器模型与分析过程</a:t>
            </a:r>
            <a:endParaRPr lang="en-US" altLang="zh-CN" sz="2400" b="1" dirty="0">
              <a:latin typeface="Times New Roman" panose="02020603050405020304" pitchFamily="18" charset="0"/>
              <a:cs typeface="Times New Roman" panose="02020603050405020304" pitchFamily="18" charset="0"/>
            </a:endParaRPr>
          </a:p>
          <a:p>
            <a:pPr lvl="3">
              <a:spcBef>
                <a:spcPts val="600"/>
              </a:spcBef>
            </a:pPr>
            <a:r>
              <a:rPr lang="zh-CN" altLang="en-US" sz="2400" b="1" dirty="0">
                <a:latin typeface="Times New Roman" panose="02020603050405020304" pitchFamily="18" charset="0"/>
                <a:cs typeface="Times New Roman" panose="02020603050405020304" pitchFamily="18" charset="0"/>
              </a:rPr>
              <a:t>构造</a:t>
            </a:r>
            <a:r>
              <a:rPr lang="en-US" altLang="zh-CN" sz="2400" b="1" dirty="0">
                <a:latin typeface="Times New Roman" panose="02020603050405020304" pitchFamily="18" charset="0"/>
                <a:cs typeface="Times New Roman" panose="02020603050405020304" pitchFamily="18" charset="0"/>
              </a:rPr>
              <a:t>LR</a:t>
            </a:r>
            <a:r>
              <a:rPr lang="zh-CN" altLang="en-US" sz="2400" b="1" dirty="0">
                <a:latin typeface="Times New Roman" panose="02020603050405020304" pitchFamily="18" charset="0"/>
                <a:cs typeface="Times New Roman" panose="02020603050405020304" pitchFamily="18" charset="0"/>
              </a:rPr>
              <a:t>自动机，</a:t>
            </a:r>
            <a:r>
              <a:rPr lang="zh-CN" altLang="en-US" sz="2400" b="1" dirty="0">
                <a:solidFill>
                  <a:srgbClr val="0000FF"/>
                </a:solidFill>
                <a:latin typeface="Times New Roman" panose="02020603050405020304" pitchFamily="18" charset="0"/>
                <a:cs typeface="Times New Roman" panose="02020603050405020304" pitchFamily="18" charset="0"/>
              </a:rPr>
              <a:t>构造</a:t>
            </a:r>
            <a:r>
              <a:rPr lang="en-US" altLang="zh-CN" sz="2400" b="1" dirty="0">
                <a:solidFill>
                  <a:srgbClr val="0000FF"/>
                </a:solidFill>
                <a:latin typeface="Times New Roman" panose="02020603050405020304" pitchFamily="18" charset="0"/>
                <a:cs typeface="Times New Roman" panose="02020603050405020304" pitchFamily="18" charset="0"/>
              </a:rPr>
              <a:t>LR</a:t>
            </a:r>
            <a:r>
              <a:rPr lang="zh-CN" altLang="en-US" sz="2400" b="1" dirty="0">
                <a:solidFill>
                  <a:srgbClr val="0000FF"/>
                </a:solidFill>
                <a:latin typeface="Times New Roman" panose="02020603050405020304" pitchFamily="18" charset="0"/>
                <a:cs typeface="Times New Roman" panose="02020603050405020304" pitchFamily="18" charset="0"/>
              </a:rPr>
              <a:t>分析表（动作表和转移表）</a:t>
            </a:r>
            <a:endParaRPr lang="en-US" altLang="zh-CN" sz="2400" b="1" dirty="0">
              <a:solidFill>
                <a:srgbClr val="0000FF"/>
              </a:solidFill>
              <a:latin typeface="Times New Roman" panose="02020603050405020304" pitchFamily="18" charset="0"/>
              <a:cs typeface="Times New Roman" panose="02020603050405020304" pitchFamily="18" charset="0"/>
            </a:endParaRPr>
          </a:p>
          <a:p>
            <a:pPr lvl="3">
              <a:spcBef>
                <a:spcPts val="600"/>
              </a:spcBef>
            </a:pPr>
            <a:r>
              <a:rPr lang="en-US" altLang="zh-CN" sz="2400" b="1" dirty="0">
                <a:latin typeface="Times New Roman" panose="02020603050405020304" pitchFamily="18" charset="0"/>
                <a:cs typeface="Times New Roman" panose="02020603050405020304" pitchFamily="18" charset="0"/>
              </a:rPr>
              <a:t>LR(0)</a:t>
            </a:r>
            <a:r>
              <a:rPr lang="zh-CN" altLang="en-US" sz="2400" b="1" dirty="0">
                <a:latin typeface="Times New Roman" panose="02020603050405020304" pitchFamily="18" charset="0"/>
                <a:cs typeface="Times New Roman" panose="02020603050405020304" pitchFamily="18" charset="0"/>
              </a:rPr>
              <a:t>项集、</a:t>
            </a:r>
            <a:r>
              <a:rPr lang="en-US" altLang="zh-CN" sz="2400" b="1" dirty="0">
                <a:latin typeface="Times New Roman" panose="02020603050405020304" pitchFamily="18" charset="0"/>
                <a:cs typeface="Times New Roman" panose="02020603050405020304" pitchFamily="18" charset="0"/>
              </a:rPr>
              <a:t>LR(1)</a:t>
            </a:r>
            <a:r>
              <a:rPr lang="zh-CN" altLang="en-US" sz="2400" b="1" dirty="0">
                <a:latin typeface="Times New Roman" panose="02020603050405020304" pitchFamily="18" charset="0"/>
                <a:cs typeface="Times New Roman" panose="02020603050405020304" pitchFamily="18" charset="0"/>
              </a:rPr>
              <a:t>项集、闭包函数和</a:t>
            </a:r>
            <a:r>
              <a:rPr lang="en-US" altLang="zh-CN" sz="2400" b="1" dirty="0">
                <a:latin typeface="Times New Roman" panose="02020603050405020304" pitchFamily="18" charset="0"/>
                <a:cs typeface="Times New Roman" panose="02020603050405020304" pitchFamily="18" charset="0"/>
              </a:rPr>
              <a:t>GOTO</a:t>
            </a:r>
            <a:r>
              <a:rPr lang="zh-CN" altLang="en-US" sz="2400" b="1" dirty="0">
                <a:latin typeface="Times New Roman" panose="02020603050405020304" pitchFamily="18" charset="0"/>
                <a:cs typeface="Times New Roman" panose="02020603050405020304" pitchFamily="18" charset="0"/>
              </a:rPr>
              <a:t>函数</a:t>
            </a:r>
            <a:endParaRPr lang="en-US" altLang="zh-CN" sz="2400" b="1" dirty="0">
              <a:latin typeface="Times New Roman" panose="02020603050405020304" pitchFamily="18" charset="0"/>
              <a:cs typeface="Times New Roman" panose="02020603050405020304" pitchFamily="18" charset="0"/>
            </a:endParaRPr>
          </a:p>
          <a:p>
            <a:pPr lvl="3">
              <a:spcBef>
                <a:spcPts val="600"/>
              </a:spcBef>
            </a:pPr>
            <a:r>
              <a:rPr lang="zh-CN" altLang="en-US" sz="2400" b="1" dirty="0">
                <a:latin typeface="Times New Roman" panose="02020603050405020304" pitchFamily="18" charset="0"/>
                <a:cs typeface="Times New Roman" panose="02020603050405020304" pitchFamily="18" charset="0"/>
              </a:rPr>
              <a:t>规范句型、句柄、活前缀、有效项</a:t>
            </a:r>
            <a:endParaRPr lang="en-US" altLang="zh-CN" sz="2400" b="1" dirty="0">
              <a:latin typeface="Times New Roman" panose="02020603050405020304" pitchFamily="18" charset="0"/>
              <a:cs typeface="Times New Roman" panose="02020603050405020304" pitchFamily="18" charset="0"/>
            </a:endParaRPr>
          </a:p>
          <a:p>
            <a:pPr lvl="1">
              <a:spcBef>
                <a:spcPts val="600"/>
              </a:spcBef>
            </a:pPr>
            <a:r>
              <a:rPr lang="zh-CN" altLang="en-US" sz="2400" b="1" dirty="0">
                <a:latin typeface="Times New Roman" panose="02020603050405020304" pitchFamily="18" charset="0"/>
                <a:cs typeface="Times New Roman" panose="02020603050405020304" pitchFamily="18" charset="0"/>
              </a:rPr>
              <a:t>对分析树的后根深度优化遍历。（进栈顺序）</a:t>
            </a:r>
            <a:endParaRPr lang="en-US" altLang="zh-CN" sz="24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A04675F6-6543-4816-BA20-7325C3CFBD0C}" type="slidenum">
              <a:rPr lang="zh-CN" altLang="en-US" smtClean="0"/>
              <a:pPr>
                <a:defRPr/>
              </a:pPr>
              <a:t>60</a:t>
            </a:fld>
            <a:endParaRPr lang="en-US" altLang="zh-CN"/>
          </a:p>
        </p:txBody>
      </p:sp>
    </p:spTree>
    <p:extLst>
      <p:ext uri="{BB962C8B-B14F-4D97-AF65-F5344CB8AC3E}">
        <p14:creationId xmlns:p14="http://schemas.microsoft.com/office/powerpoint/2010/main" val="123753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down)">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A8B1502A-E565-4F8F-BEFB-399DDF6179E1}"/>
              </a:ext>
            </a:extLst>
          </p:cNvPr>
          <p:cNvSpPr>
            <a:spLocks noGrp="1"/>
          </p:cNvSpPr>
          <p:nvPr>
            <p:ph idx="1"/>
          </p:nvPr>
        </p:nvSpPr>
        <p:spPr>
          <a:xfrm>
            <a:off x="251520" y="873126"/>
            <a:ext cx="7128792" cy="4002880"/>
          </a:xfrm>
        </p:spPr>
        <p:txBody>
          <a:bodyPr/>
          <a:lstStyle/>
          <a:p>
            <a:r>
              <a:rPr lang="zh-CN" altLang="en-US" b="1" dirty="0"/>
              <a:t>语法树的创建</a:t>
            </a:r>
            <a:endParaRPr lang="en-US" altLang="zh-CN" b="1" dirty="0"/>
          </a:p>
          <a:p>
            <a:pPr lvl="1"/>
            <a:r>
              <a:rPr lang="zh-CN" altLang="en-US" b="1" dirty="0"/>
              <a:t>语义动作中调用自定义函数创建语法树</a:t>
            </a:r>
            <a:endParaRPr lang="en-US" altLang="zh-CN" b="1" dirty="0"/>
          </a:p>
          <a:p>
            <a:pPr lvl="1"/>
            <a:r>
              <a:rPr lang="zh-CN" altLang="en-US" b="1" dirty="0"/>
              <a:t>确定多叉树的存储结构</a:t>
            </a:r>
            <a:endParaRPr lang="en-US" altLang="zh-CN" b="1" dirty="0"/>
          </a:p>
          <a:p>
            <a:pPr lvl="2"/>
            <a:r>
              <a:rPr lang="zh-CN" altLang="en-US" b="1" dirty="0"/>
              <a:t>为不同文法符号定义不同的属性值类型</a:t>
            </a:r>
            <a:endParaRPr lang="en-US" altLang="zh-CN" b="1" dirty="0"/>
          </a:p>
          <a:p>
            <a:pPr lvl="2"/>
            <a:r>
              <a:rPr lang="zh-CN" altLang="en-US" b="1" dirty="0"/>
              <a:t>终结符号类型就是其词法值的类型</a:t>
            </a:r>
            <a:endParaRPr lang="en-US" altLang="zh-CN" b="1" dirty="0"/>
          </a:p>
          <a:p>
            <a:pPr lvl="2"/>
            <a:r>
              <a:rPr lang="zh-CN" altLang="en-US" b="1" dirty="0"/>
              <a:t>非终结符号属性值类型是指向子结点的指针</a:t>
            </a:r>
            <a:endParaRPr lang="en-US" altLang="zh-CN" b="1" dirty="0"/>
          </a:p>
          <a:p>
            <a:pPr lvl="1"/>
            <a:r>
              <a:rPr lang="zh-CN" altLang="en-US" b="1" dirty="0"/>
              <a:t>独立</a:t>
            </a:r>
            <a:r>
              <a:rPr lang="en-US" altLang="zh-CN" b="1" dirty="0"/>
              <a:t>C</a:t>
            </a:r>
            <a:r>
              <a:rPr lang="zh-CN" altLang="en-US" b="1" dirty="0"/>
              <a:t>文件管理自定义代码</a:t>
            </a:r>
            <a:endParaRPr lang="en-US" altLang="zh-CN" b="1" dirty="0"/>
          </a:p>
          <a:p>
            <a:pPr lvl="2"/>
            <a:r>
              <a:rPr lang="zh-CN" altLang="en-US" b="1" dirty="0"/>
              <a:t>将产生式右部符号作为节点插入多叉树的函数 </a:t>
            </a:r>
            <a:endParaRPr lang="en-US" altLang="zh-CN" b="1" dirty="0"/>
          </a:p>
          <a:p>
            <a:pPr lvl="2"/>
            <a:r>
              <a:rPr lang="zh-CN" altLang="en-US" b="1" dirty="0"/>
              <a:t>遍历并输出语法分析树的函数</a:t>
            </a:r>
          </a:p>
        </p:txBody>
      </p:sp>
      <p:sp>
        <p:nvSpPr>
          <p:cNvPr id="6" name="标题 5">
            <a:extLst>
              <a:ext uri="{FF2B5EF4-FFF2-40B4-BE49-F238E27FC236}">
                <a16:creationId xmlns:a16="http://schemas.microsoft.com/office/drawing/2014/main" id="{F27806F8-250E-45B9-9CE8-BA4BAC4998DE}"/>
              </a:ext>
            </a:extLst>
          </p:cNvPr>
          <p:cNvSpPr>
            <a:spLocks noGrp="1"/>
          </p:cNvSpPr>
          <p:nvPr>
            <p:ph type="title"/>
          </p:nvPr>
        </p:nvSpPr>
        <p:spPr/>
        <p:txBody>
          <a:bodyPr/>
          <a:lstStyle/>
          <a:p>
            <a:r>
              <a:rPr lang="zh-CN" altLang="en-US" dirty="0"/>
              <a:t>实验一 实验指导</a:t>
            </a:r>
          </a:p>
        </p:txBody>
      </p:sp>
      <p:sp>
        <p:nvSpPr>
          <p:cNvPr id="8" name="矩形 7">
            <a:extLst>
              <a:ext uri="{FF2B5EF4-FFF2-40B4-BE49-F238E27FC236}">
                <a16:creationId xmlns:a16="http://schemas.microsoft.com/office/drawing/2014/main" id="{A69B4C3E-A147-467F-8900-1F6A692CB23A}"/>
              </a:ext>
            </a:extLst>
          </p:cNvPr>
          <p:cNvSpPr/>
          <p:nvPr/>
        </p:nvSpPr>
        <p:spPr>
          <a:xfrm>
            <a:off x="5868144" y="267494"/>
            <a:ext cx="3240360" cy="1754326"/>
          </a:xfrm>
          <a:prstGeom prst="rect">
            <a:avLst/>
          </a:prstGeom>
          <a:solidFill>
            <a:schemeClr val="accent2">
              <a:lumMod val="20000"/>
              <a:lumOff val="80000"/>
            </a:schemeClr>
          </a:solidFill>
          <a:ln>
            <a:solidFill>
              <a:schemeClr val="tx1"/>
            </a:solidFill>
          </a:ln>
        </p:spPr>
        <p:txBody>
          <a:bodyPr wrap="square">
            <a:spAutoFit/>
          </a:bodyPr>
          <a:lstStyle/>
          <a:p>
            <a:r>
              <a:rPr lang="zh-CN" altLang="en-US" dirty="0">
                <a:latin typeface="Times New Roman" panose="02020603050405020304" pitchFamily="18" charset="0"/>
                <a:ea typeface="+mn-ea"/>
                <a:cs typeface="Times New Roman" panose="02020603050405020304" pitchFamily="18" charset="0"/>
              </a:rPr>
              <a:t>typedef struct </a:t>
            </a:r>
            <a:r>
              <a:rPr lang="en-US" altLang="zh-CN" dirty="0">
                <a:latin typeface="Times New Roman" panose="02020603050405020304" pitchFamily="18" charset="0"/>
                <a:ea typeface="+mn-ea"/>
                <a:cs typeface="Times New Roman" panose="02020603050405020304" pitchFamily="18" charset="0"/>
              </a:rPr>
              <a:t>node</a:t>
            </a:r>
            <a:r>
              <a:rPr lang="zh-CN" altLang="en-US" dirty="0">
                <a:latin typeface="Times New Roman" panose="02020603050405020304" pitchFamily="18" charset="0"/>
                <a:ea typeface="+mn-ea"/>
                <a:cs typeface="Times New Roman" panose="02020603050405020304" pitchFamily="18" charset="0"/>
              </a:rPr>
              <a:t> {    </a:t>
            </a:r>
            <a:endParaRPr lang="en-US" altLang="zh-CN" dirty="0">
              <a:latin typeface="Times New Roman" panose="02020603050405020304" pitchFamily="18" charset="0"/>
              <a:ea typeface="+mn-ea"/>
              <a:cs typeface="Times New Roman" panose="02020603050405020304" pitchFamily="18" charset="0"/>
            </a:endParaRPr>
          </a:p>
          <a:p>
            <a:r>
              <a:rPr lang="zh-CN" altLang="en-US" dirty="0">
                <a:latin typeface="Times New Roman" panose="02020603050405020304" pitchFamily="18" charset="0"/>
                <a:ea typeface="+mn-ea"/>
                <a:cs typeface="Times New Roman" panose="02020603050405020304" pitchFamily="18" charset="0"/>
              </a:rPr>
              <a:t>int elem;   </a:t>
            </a:r>
            <a:r>
              <a:rPr lang="en-US" altLang="zh-CN" dirty="0">
                <a:latin typeface="Times New Roman" panose="02020603050405020304" pitchFamily="18" charset="0"/>
                <a:ea typeface="+mn-ea"/>
                <a:cs typeface="Times New Roman" panose="02020603050405020304" pitchFamily="18" charset="0"/>
              </a:rPr>
              <a:t>      </a:t>
            </a:r>
            <a:r>
              <a:rPr lang="zh-CN" altLang="en-US" dirty="0">
                <a:latin typeface="Times New Roman" panose="02020603050405020304" pitchFamily="18" charset="0"/>
                <a:ea typeface="+mn-ea"/>
                <a:cs typeface="Times New Roman" panose="02020603050405020304" pitchFamily="18" charset="0"/>
              </a:rPr>
              <a:t>// 语法单元编号</a:t>
            </a:r>
            <a:endParaRPr lang="en-US" altLang="zh-CN" dirty="0">
              <a:latin typeface="Times New Roman" panose="02020603050405020304" pitchFamily="18" charset="0"/>
              <a:ea typeface="+mn-ea"/>
              <a:cs typeface="Times New Roman" panose="02020603050405020304" pitchFamily="18" charset="0"/>
            </a:endParaRPr>
          </a:p>
          <a:p>
            <a:r>
              <a:rPr lang="zh-CN" altLang="en-US" dirty="0">
                <a:latin typeface="Times New Roman" panose="02020603050405020304" pitchFamily="18" charset="0"/>
                <a:ea typeface="+mn-ea"/>
                <a:cs typeface="Times New Roman" panose="02020603050405020304" pitchFamily="18" charset="0"/>
              </a:rPr>
              <a:t>struct </a:t>
            </a:r>
            <a:r>
              <a:rPr lang="en-US" altLang="zh-CN" dirty="0">
                <a:latin typeface="Times New Roman" panose="02020603050405020304" pitchFamily="18" charset="0"/>
                <a:ea typeface="+mn-ea"/>
                <a:cs typeface="Times New Roman" panose="02020603050405020304" pitchFamily="18" charset="0"/>
              </a:rPr>
              <a:t>node</a:t>
            </a:r>
            <a:r>
              <a:rPr lang="zh-CN" altLang="en-US" dirty="0">
                <a:latin typeface="Times New Roman" panose="02020603050405020304" pitchFamily="18" charset="0"/>
                <a:ea typeface="+mn-ea"/>
                <a:cs typeface="Times New Roman" panose="02020603050405020304" pitchFamily="18" charset="0"/>
              </a:rPr>
              <a:t> *ch</a:t>
            </a:r>
            <a:r>
              <a:rPr lang="en-US" altLang="zh-CN" dirty="0" err="1">
                <a:latin typeface="Times New Roman" panose="02020603050405020304" pitchFamily="18" charset="0"/>
                <a:ea typeface="+mn-ea"/>
                <a:cs typeface="Times New Roman" panose="02020603050405020304" pitchFamily="18" charset="0"/>
              </a:rPr>
              <a:t>ild</a:t>
            </a:r>
            <a:r>
              <a:rPr lang="zh-CN" altLang="en-US" dirty="0">
                <a:latin typeface="Times New Roman" panose="02020603050405020304" pitchFamily="18" charset="0"/>
                <a:ea typeface="+mn-ea"/>
                <a:cs typeface="Times New Roman" panose="02020603050405020304" pitchFamily="18" charset="0"/>
              </a:rPr>
              <a:t>[16]; // 子节点    </a:t>
            </a:r>
            <a:endParaRPr lang="en-US" altLang="zh-CN" dirty="0">
              <a:latin typeface="Times New Roman" panose="02020603050405020304" pitchFamily="18" charset="0"/>
              <a:ea typeface="+mn-ea"/>
              <a:cs typeface="Times New Roman" panose="02020603050405020304" pitchFamily="18" charset="0"/>
            </a:endParaRPr>
          </a:p>
          <a:p>
            <a:r>
              <a:rPr lang="zh-CN" altLang="en-US" dirty="0">
                <a:latin typeface="Times New Roman" panose="02020603050405020304" pitchFamily="18" charset="0"/>
                <a:ea typeface="+mn-ea"/>
                <a:cs typeface="Times New Roman" panose="02020603050405020304" pitchFamily="18" charset="0"/>
              </a:rPr>
              <a:t>int cnt;</a:t>
            </a:r>
            <a:r>
              <a:rPr lang="en-US" altLang="zh-CN" dirty="0">
                <a:latin typeface="Times New Roman" panose="02020603050405020304" pitchFamily="18" charset="0"/>
                <a:ea typeface="+mn-ea"/>
                <a:cs typeface="Times New Roman" panose="02020603050405020304" pitchFamily="18" charset="0"/>
              </a:rPr>
              <a:t>	</a:t>
            </a:r>
            <a:r>
              <a:rPr lang="zh-CN" altLang="en-US" dirty="0">
                <a:latin typeface="Times New Roman" panose="02020603050405020304" pitchFamily="18" charset="0"/>
                <a:ea typeface="+mn-ea"/>
                <a:cs typeface="Times New Roman" panose="02020603050405020304" pitchFamily="18" charset="0"/>
              </a:rPr>
              <a:t> // 子节点数量</a:t>
            </a:r>
            <a:endParaRPr lang="en-US" altLang="zh-CN" dirty="0">
              <a:latin typeface="Times New Roman" panose="02020603050405020304" pitchFamily="18" charset="0"/>
              <a:ea typeface="+mn-ea"/>
              <a:cs typeface="Times New Roman" panose="02020603050405020304" pitchFamily="18" charset="0"/>
            </a:endParaRPr>
          </a:p>
          <a:p>
            <a:r>
              <a:rPr lang="en-US" altLang="zh-CN" dirty="0">
                <a:latin typeface="Times New Roman" panose="02020603050405020304" pitchFamily="18" charset="0"/>
                <a:ea typeface="+mn-ea"/>
                <a:cs typeface="Times New Roman" panose="02020603050405020304" pitchFamily="18" charset="0"/>
              </a:rPr>
              <a:t>union</a:t>
            </a:r>
            <a:r>
              <a:rPr lang="zh-CN" altLang="en-US" dirty="0">
                <a:latin typeface="Times New Roman" panose="02020603050405020304" pitchFamily="18" charset="0"/>
                <a:ea typeface="+mn-ea"/>
                <a:cs typeface="Times New Roman" panose="02020603050405020304" pitchFamily="18" charset="0"/>
              </a:rPr>
              <a:t>  </a:t>
            </a:r>
            <a:r>
              <a:rPr lang="en-US" altLang="zh-CN" dirty="0" err="1">
                <a:latin typeface="Times New Roman" panose="02020603050405020304" pitchFamily="18" charset="0"/>
                <a:ea typeface="+mn-ea"/>
                <a:cs typeface="Times New Roman" panose="02020603050405020304" pitchFamily="18" charset="0"/>
              </a:rPr>
              <a:t>lexval</a:t>
            </a:r>
            <a:r>
              <a:rPr lang="en-US" altLang="zh-CN" dirty="0">
                <a:latin typeface="Times New Roman" panose="02020603050405020304" pitchFamily="18" charset="0"/>
                <a:ea typeface="+mn-ea"/>
                <a:cs typeface="Times New Roman" panose="02020603050405020304" pitchFamily="18" charset="0"/>
              </a:rPr>
              <a:t> </a:t>
            </a:r>
            <a:r>
              <a:rPr lang="en-US" altLang="zh-CN" dirty="0" err="1">
                <a:latin typeface="Times New Roman" panose="02020603050405020304" pitchFamily="18" charset="0"/>
                <a:ea typeface="+mn-ea"/>
                <a:cs typeface="Times New Roman" panose="02020603050405020304" pitchFamily="18" charset="0"/>
              </a:rPr>
              <a:t>lex_val</a:t>
            </a:r>
            <a:r>
              <a:rPr lang="en-US" altLang="zh-CN" dirty="0">
                <a:latin typeface="Times New Roman" panose="02020603050405020304" pitchFamily="18" charset="0"/>
                <a:ea typeface="+mn-ea"/>
                <a:cs typeface="Times New Roman" panose="02020603050405020304" pitchFamily="18" charset="0"/>
              </a:rPr>
              <a:t>;  //</a:t>
            </a:r>
            <a:r>
              <a:rPr lang="zh-CN" altLang="en-US" dirty="0">
                <a:latin typeface="Times New Roman" panose="02020603050405020304" pitchFamily="18" charset="0"/>
                <a:ea typeface="+mn-ea"/>
                <a:cs typeface="Times New Roman" panose="02020603050405020304" pitchFamily="18" charset="0"/>
              </a:rPr>
              <a:t>词法值</a:t>
            </a:r>
            <a:endParaRPr lang="en-US" altLang="zh-CN" dirty="0">
              <a:latin typeface="Times New Roman" panose="02020603050405020304" pitchFamily="18" charset="0"/>
              <a:ea typeface="+mn-ea"/>
              <a:cs typeface="Times New Roman" panose="02020603050405020304" pitchFamily="18" charset="0"/>
            </a:endParaRPr>
          </a:p>
          <a:p>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n</a:t>
            </a:r>
            <a:r>
              <a:rPr lang="zh-CN" altLang="en-US" dirty="0">
                <a:latin typeface="Times New Roman" panose="02020603050405020304" pitchFamily="18" charset="0"/>
                <a:ea typeface="+mn-ea"/>
                <a:cs typeface="Times New Roman" panose="02020603050405020304" pitchFamily="18" charset="0"/>
              </a:rPr>
              <a:t>ode;</a:t>
            </a:r>
          </a:p>
        </p:txBody>
      </p:sp>
      <p:sp>
        <p:nvSpPr>
          <p:cNvPr id="5" name="矩形 4">
            <a:extLst>
              <a:ext uri="{FF2B5EF4-FFF2-40B4-BE49-F238E27FC236}">
                <a16:creationId xmlns:a16="http://schemas.microsoft.com/office/drawing/2014/main" id="{F0A789B0-F618-4107-9F74-FAE9A46A00F4}"/>
              </a:ext>
            </a:extLst>
          </p:cNvPr>
          <p:cNvSpPr/>
          <p:nvPr/>
        </p:nvSpPr>
        <p:spPr>
          <a:xfrm>
            <a:off x="6084168" y="2174542"/>
            <a:ext cx="3059832" cy="1477328"/>
          </a:xfrm>
          <a:prstGeom prst="rect">
            <a:avLst/>
          </a:prstGeom>
          <a:solidFill>
            <a:schemeClr val="accent2">
              <a:lumMod val="20000"/>
              <a:lumOff val="80000"/>
            </a:schemeClr>
          </a:solidFill>
          <a:ln>
            <a:solidFill>
              <a:schemeClr val="tx1"/>
            </a:solidFill>
          </a:ln>
        </p:spPr>
        <p:txBody>
          <a:bodyPr wrap="square">
            <a:spAutoFit/>
          </a:bodyPr>
          <a:lstStyle/>
          <a:p>
            <a:r>
              <a:rPr lang="en-US" altLang="zh-CN" dirty="0">
                <a:latin typeface="Times New Roman" panose="02020603050405020304" pitchFamily="18" charset="0"/>
                <a:ea typeface="+mn-ea"/>
                <a:cs typeface="Times New Roman" panose="02020603050405020304" pitchFamily="18" charset="0"/>
              </a:rPr>
              <a:t>union </a:t>
            </a:r>
            <a:r>
              <a:rPr lang="en-US" altLang="zh-CN" dirty="0" err="1">
                <a:latin typeface="Times New Roman" panose="02020603050405020304" pitchFamily="18" charset="0"/>
                <a:ea typeface="+mn-ea"/>
                <a:cs typeface="Times New Roman" panose="02020603050405020304" pitchFamily="18" charset="0"/>
              </a:rPr>
              <a:t>lexval</a:t>
            </a:r>
            <a:r>
              <a:rPr lang="en-US" altLang="zh-CN" dirty="0">
                <a:latin typeface="Times New Roman" panose="02020603050405020304" pitchFamily="18" charset="0"/>
                <a:ea typeface="+mn-ea"/>
                <a:cs typeface="Times New Roman" panose="02020603050405020304" pitchFamily="18" charset="0"/>
              </a:rPr>
              <a:t> { //</a:t>
            </a:r>
            <a:r>
              <a:rPr lang="zh-CN" altLang="en-US" dirty="0">
                <a:latin typeface="Times New Roman" panose="02020603050405020304" pitchFamily="18" charset="0"/>
                <a:ea typeface="+mn-ea"/>
                <a:cs typeface="Times New Roman" panose="02020603050405020304" pitchFamily="18" charset="0"/>
              </a:rPr>
              <a:t>词法值类型</a:t>
            </a:r>
            <a:endParaRPr lang="en-US" altLang="zh-CN" dirty="0">
              <a:latin typeface="Times New Roman" panose="02020603050405020304" pitchFamily="18" charset="0"/>
              <a:ea typeface="+mn-ea"/>
              <a:cs typeface="Times New Roman" panose="02020603050405020304" pitchFamily="18" charset="0"/>
            </a:endParaRPr>
          </a:p>
          <a:p>
            <a:r>
              <a:rPr lang="en-US" altLang="zh-CN" dirty="0">
                <a:latin typeface="Times New Roman" panose="02020603050405020304" pitchFamily="18" charset="0"/>
                <a:ea typeface="+mn-ea"/>
                <a:cs typeface="Times New Roman" panose="02020603050405020304" pitchFamily="18" charset="0"/>
              </a:rPr>
              <a:t>int   </a:t>
            </a:r>
            <a:r>
              <a:rPr lang="en-US" altLang="zh-CN" dirty="0" err="1">
                <a:latin typeface="Times New Roman" panose="02020603050405020304" pitchFamily="18" charset="0"/>
                <a:ea typeface="+mn-ea"/>
                <a:cs typeface="Times New Roman" panose="02020603050405020304" pitchFamily="18" charset="0"/>
              </a:rPr>
              <a:t>int_lex</a:t>
            </a:r>
            <a:r>
              <a:rPr lang="en-US" altLang="zh-CN" dirty="0">
                <a:latin typeface="Times New Roman" panose="02020603050405020304" pitchFamily="18" charset="0"/>
                <a:ea typeface="+mn-ea"/>
                <a:cs typeface="Times New Roman" panose="02020603050405020304" pitchFamily="18" charset="0"/>
              </a:rPr>
              <a:t>; </a:t>
            </a:r>
          </a:p>
          <a:p>
            <a:r>
              <a:rPr lang="en-US" altLang="zh-CN" dirty="0">
                <a:latin typeface="Times New Roman" panose="02020603050405020304" pitchFamily="18" charset="0"/>
                <a:ea typeface="+mn-ea"/>
                <a:cs typeface="Times New Roman" panose="02020603050405020304" pitchFamily="18" charset="0"/>
              </a:rPr>
              <a:t>float  </a:t>
            </a:r>
            <a:r>
              <a:rPr lang="en-US" altLang="zh-CN" dirty="0" err="1">
                <a:latin typeface="Times New Roman" panose="02020603050405020304" pitchFamily="18" charset="0"/>
                <a:ea typeface="+mn-ea"/>
                <a:cs typeface="Times New Roman" panose="02020603050405020304" pitchFamily="18" charset="0"/>
              </a:rPr>
              <a:t>float_lex</a:t>
            </a:r>
            <a:r>
              <a:rPr lang="en-US" altLang="zh-CN" dirty="0">
                <a:latin typeface="Times New Roman" panose="02020603050405020304" pitchFamily="18" charset="0"/>
                <a:ea typeface="+mn-ea"/>
                <a:cs typeface="Times New Roman" panose="02020603050405020304" pitchFamily="18" charset="0"/>
              </a:rPr>
              <a:t>; </a:t>
            </a:r>
          </a:p>
          <a:p>
            <a:r>
              <a:rPr lang="en-US" altLang="zh-CN" dirty="0">
                <a:latin typeface="Times New Roman" panose="02020603050405020304" pitchFamily="18" charset="0"/>
                <a:ea typeface="+mn-ea"/>
                <a:cs typeface="Times New Roman" panose="02020603050405020304" pitchFamily="18" charset="0"/>
              </a:rPr>
              <a:t>char </a:t>
            </a:r>
            <a:r>
              <a:rPr lang="en-US" altLang="zh-CN" dirty="0" err="1">
                <a:latin typeface="Times New Roman" panose="02020603050405020304" pitchFamily="18" charset="0"/>
                <a:ea typeface="+mn-ea"/>
                <a:cs typeface="Times New Roman" panose="02020603050405020304" pitchFamily="18" charset="0"/>
              </a:rPr>
              <a:t>id_lex</a:t>
            </a:r>
            <a:r>
              <a:rPr lang="en-US" altLang="zh-CN" dirty="0">
                <a:latin typeface="Times New Roman" panose="02020603050405020304" pitchFamily="18" charset="0"/>
                <a:ea typeface="+mn-ea"/>
                <a:cs typeface="Times New Roman" panose="02020603050405020304" pitchFamily="18" charset="0"/>
              </a:rPr>
              <a:t>[17]; //char *</a:t>
            </a:r>
            <a:r>
              <a:rPr lang="en-US" altLang="zh-CN" dirty="0" err="1">
                <a:latin typeface="Times New Roman" panose="02020603050405020304" pitchFamily="18" charset="0"/>
                <a:ea typeface="+mn-ea"/>
                <a:cs typeface="Times New Roman" panose="02020603050405020304" pitchFamily="18" charset="0"/>
              </a:rPr>
              <a:t>id_lex</a:t>
            </a:r>
            <a:r>
              <a:rPr lang="en-US" altLang="zh-CN" dirty="0">
                <a:latin typeface="Times New Roman" panose="02020603050405020304" pitchFamily="18" charset="0"/>
                <a:ea typeface="+mn-ea"/>
                <a:cs typeface="Times New Roman" panose="02020603050405020304" pitchFamily="18" charset="0"/>
              </a:rPr>
              <a:t>;   </a:t>
            </a:r>
          </a:p>
          <a:p>
            <a:r>
              <a:rPr lang="en-US" altLang="zh-CN" dirty="0">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426768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wipe(down)">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wipe(down)">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wipe(down)">
                                      <p:cBhvr>
                                        <p:cTn id="42" dur="500"/>
                                        <p:tgtEl>
                                          <p:spTgt spid="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Effect transition="in" filter="wipe(down)">
                                      <p:cBhvr>
                                        <p:cTn id="47" dur="500"/>
                                        <p:tgtEl>
                                          <p:spTgt spid="7">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
                                            <p:txEl>
                                              <p:pRg st="7" end="7"/>
                                            </p:txEl>
                                          </p:spTgt>
                                        </p:tgtEl>
                                        <p:attrNameLst>
                                          <p:attrName>style.visibility</p:attrName>
                                        </p:attrNameLst>
                                      </p:cBhvr>
                                      <p:to>
                                        <p:strVal val="visible"/>
                                      </p:to>
                                    </p:set>
                                    <p:animEffect transition="in" filter="wipe(down)">
                                      <p:cBhvr>
                                        <p:cTn id="52" dur="500"/>
                                        <p:tgtEl>
                                          <p:spTgt spid="7">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animEffect transition="in" filter="wipe(down)">
                                      <p:cBhvr>
                                        <p:cTn id="5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4693" name="Rectangle 3"/>
              <p:cNvSpPr>
                <a:spLocks noGrp="1" noChangeArrowheads="1"/>
              </p:cNvSpPr>
              <p:nvPr>
                <p:ph idx="1"/>
              </p:nvPr>
            </p:nvSpPr>
            <p:spPr>
              <a:xfrm>
                <a:off x="467545" y="843558"/>
                <a:ext cx="5544616" cy="4176464"/>
              </a:xfrm>
              <a:noFill/>
            </p:spPr>
            <p:txBody>
              <a:bodyPr/>
              <a:lstStyle/>
              <a:p>
                <a:pPr marL="0" indent="0" eaLnBrk="1" hangingPunct="1">
                  <a:buNone/>
                </a:pPr>
                <a:r>
                  <a:rPr lang="en-US" altLang="zh-CN" sz="1800" b="1" dirty="0">
                    <a:latin typeface="Times New Roman" panose="02020603050405020304" pitchFamily="18" charset="0"/>
                  </a:rPr>
                  <a:t>F   </a:t>
                </a:r>
                <a:r>
                  <a:rPr lang="zh-CN" altLang="en-US" sz="1800" b="1" dirty="0">
                    <a:latin typeface="Times New Roman" panose="02020603050405020304" pitchFamily="18" charset="0"/>
                  </a:rPr>
                  <a:t>：</a:t>
                </a:r>
                <a:r>
                  <a:rPr lang="en-US" altLang="zh-CN" sz="1800" b="1" dirty="0">
                    <a:latin typeface="Times New Roman" panose="02020603050405020304" pitchFamily="18" charset="0"/>
                  </a:rPr>
                  <a:t>num   { </a:t>
                </a:r>
                <a:r>
                  <a:rPr lang="en-US" altLang="zh-CN" sz="1800" b="1" dirty="0">
                    <a:solidFill>
                      <a:srgbClr val="0000FF"/>
                    </a:solidFill>
                    <a:latin typeface="Times New Roman" panose="02020603050405020304" pitchFamily="18" charset="0"/>
                  </a:rPr>
                  <a:t>$$ = </a:t>
                </a:r>
                <a:r>
                  <a:rPr lang="en-US" altLang="zh-CN" sz="1800" b="1" dirty="0" err="1">
                    <a:latin typeface="Times New Roman" panose="02020603050405020304" pitchFamily="18" charset="0"/>
                  </a:rPr>
                  <a:t>MakeLeafNode</a:t>
                </a:r>
                <a:r>
                  <a:rPr lang="en-US" altLang="zh-CN" sz="1800" b="1" dirty="0">
                    <a:latin typeface="Times New Roman" panose="02020603050405020304" pitchFamily="18" charset="0"/>
                  </a:rPr>
                  <a:t>(NUM,</a:t>
                </a:r>
                <a:r>
                  <a:rPr lang="zh-CN" altLang="en-US" sz="1800" b="1" dirty="0">
                    <a:latin typeface="Times New Roman" panose="02020603050405020304" pitchFamily="18" charset="0"/>
                  </a:rPr>
                  <a:t> </a:t>
                </a:r>
                <a:r>
                  <a:rPr lang="en-US" altLang="zh-CN" sz="1800" b="1" dirty="0" err="1">
                    <a:latin typeface="Times New Roman" panose="02020603050405020304" pitchFamily="18" charset="0"/>
                  </a:rPr>
                  <a:t>lex_val</a:t>
                </a:r>
                <a:r>
                  <a:rPr lang="en-US" altLang="zh-CN" sz="1800" b="1" dirty="0">
                    <a:latin typeface="Times New Roman" panose="02020603050405020304" pitchFamily="18" charset="0"/>
                  </a:rPr>
                  <a:t>) }</a:t>
                </a:r>
              </a:p>
              <a:p>
                <a:pPr marL="0" indent="0" eaLnBrk="1" hangingPunct="1">
                  <a:buNone/>
                </a:pPr>
                <a:r>
                  <a:rPr lang="en-US" altLang="zh-CN" sz="1800" b="1" dirty="0">
                    <a:latin typeface="Times New Roman" panose="02020603050405020304" pitchFamily="18" charset="0"/>
                  </a:rPr>
                  <a:t> |</a:t>
                </a:r>
                <a14:m>
                  <m:oMath xmlns:m="http://schemas.openxmlformats.org/officeDocument/2006/math">
                    <m:r>
                      <a:rPr kumimoji="1" lang="en-US" altLang="zh-CN" sz="1800" b="1" smtClean="0">
                        <a:effectLst>
                          <a:outerShdw blurRad="38100" dist="38100" dir="2700000" algn="tl">
                            <a:srgbClr val="FFFFFF"/>
                          </a:outerShdw>
                        </a:effectLst>
                        <a:latin typeface="Cambria Math" panose="02040503050406030204" pitchFamily="18" charset="0"/>
                      </a:rPr>
                      <m:t> </m:t>
                    </m:r>
                  </m:oMath>
                </a14:m>
                <a:r>
                  <a:rPr lang="en-US" altLang="zh-CN" sz="1800" b="1" dirty="0">
                    <a:latin typeface="Times New Roman" panose="02020603050405020304" pitchFamily="18" charset="0"/>
                  </a:rPr>
                  <a:t>id { </a:t>
                </a:r>
                <a:r>
                  <a:rPr lang="zh-CN" altLang="en-US" sz="1800" b="1" dirty="0">
                    <a:solidFill>
                      <a:srgbClr val="0000FF"/>
                    </a:solidFill>
                    <a:latin typeface="Times New Roman" panose="02020603050405020304" pitchFamily="18" charset="0"/>
                  </a:rPr>
                  <a:t>语义动作</a:t>
                </a:r>
                <a:r>
                  <a:rPr lang="en-US" altLang="zh-CN" sz="1800" b="1" dirty="0">
                    <a:solidFill>
                      <a:srgbClr val="0000FF"/>
                    </a:solidFill>
                    <a:latin typeface="Times New Roman" panose="02020603050405020304" pitchFamily="18" charset="0"/>
                  </a:rPr>
                  <a:t>2 </a:t>
                </a:r>
                <a:r>
                  <a:rPr lang="en-US" altLang="zh-CN" sz="1800" b="1" dirty="0">
                    <a:latin typeface="Times New Roman" panose="02020603050405020304" pitchFamily="18" charset="0"/>
                  </a:rPr>
                  <a:t>}</a:t>
                </a:r>
              </a:p>
              <a:p>
                <a:pPr marL="0" indent="0" eaLnBrk="1" hangingPunct="1">
                  <a:buNone/>
                </a:pPr>
                <a:r>
                  <a:rPr lang="en-US" altLang="zh-CN" sz="1800" b="1" dirty="0">
                    <a:latin typeface="Times New Roman" panose="02020603050405020304" pitchFamily="18" charset="0"/>
                  </a:rPr>
                  <a:t>T  :  T*F  { star = </a:t>
                </a:r>
                <a:r>
                  <a:rPr lang="en-US" altLang="zh-CN" sz="1800" b="1" dirty="0" err="1">
                    <a:latin typeface="Times New Roman" panose="02020603050405020304" pitchFamily="18" charset="0"/>
                  </a:rPr>
                  <a:t>MakeLeafNode</a:t>
                </a:r>
                <a:r>
                  <a:rPr lang="en-US" altLang="zh-CN" sz="1800" b="1" dirty="0">
                    <a:latin typeface="Times New Roman" panose="02020603050405020304" pitchFamily="18" charset="0"/>
                  </a:rPr>
                  <a:t>(STAR,</a:t>
                </a:r>
                <a:r>
                  <a:rPr lang="zh-CN" altLang="en-US" sz="1800" b="1" dirty="0">
                    <a:latin typeface="Times New Roman" panose="02020603050405020304" pitchFamily="18" charset="0"/>
                  </a:rPr>
                  <a:t> </a:t>
                </a:r>
                <a:r>
                  <a:rPr lang="en-US" altLang="zh-CN" sz="1800" b="1" dirty="0" err="1">
                    <a:latin typeface="Times New Roman" panose="02020603050405020304" pitchFamily="18" charset="0"/>
                  </a:rPr>
                  <a:t>lex_val</a:t>
                </a:r>
                <a:r>
                  <a:rPr lang="en-US" altLang="zh-CN" sz="1800" b="1" dirty="0">
                    <a:latin typeface="Times New Roman" panose="02020603050405020304" pitchFamily="18" charset="0"/>
                  </a:rPr>
                  <a:t>) ; </a:t>
                </a:r>
              </a:p>
              <a:p>
                <a:pPr marL="0" indent="0" eaLnBrk="1" hangingPunct="1">
                  <a:buNone/>
                </a:pPr>
                <a:r>
                  <a:rPr lang="en-US" altLang="zh-CN" sz="1800" b="1" dirty="0">
                    <a:latin typeface="Times New Roman" panose="02020603050405020304" pitchFamily="18" charset="0"/>
                  </a:rPr>
                  <a:t>                    child[0] = </a:t>
                </a:r>
                <a:r>
                  <a:rPr lang="en-US" altLang="zh-CN" sz="1800" b="1" dirty="0">
                    <a:solidFill>
                      <a:srgbClr val="0000FF"/>
                    </a:solidFill>
                    <a:latin typeface="Times New Roman" panose="02020603050405020304" pitchFamily="18" charset="0"/>
                  </a:rPr>
                  <a:t>$1</a:t>
                </a:r>
                <a:r>
                  <a:rPr lang="en-US" altLang="zh-CN" sz="1800" b="1" dirty="0">
                    <a:latin typeface="Times New Roman" panose="02020603050405020304" pitchFamily="18" charset="0"/>
                  </a:rPr>
                  <a:t>; child[1] = </a:t>
                </a:r>
                <a:r>
                  <a:rPr lang="en-US" altLang="zh-CN" sz="1800" b="1" dirty="0">
                    <a:solidFill>
                      <a:srgbClr val="0000FF"/>
                    </a:solidFill>
                    <a:latin typeface="Times New Roman" panose="02020603050405020304" pitchFamily="18" charset="0"/>
                  </a:rPr>
                  <a:t>star</a:t>
                </a:r>
                <a:r>
                  <a:rPr lang="en-US" altLang="zh-CN" sz="1800" b="1" dirty="0">
                    <a:latin typeface="Times New Roman" panose="02020603050405020304" pitchFamily="18" charset="0"/>
                  </a:rPr>
                  <a:t>;</a:t>
                </a:r>
              </a:p>
              <a:p>
                <a:pPr marL="0" indent="0" eaLnBrk="1" hangingPunct="1">
                  <a:buNone/>
                </a:pPr>
                <a:r>
                  <a:rPr lang="en-US" altLang="zh-CN" sz="1800" b="1" dirty="0">
                    <a:latin typeface="Times New Roman" panose="02020603050405020304" pitchFamily="18" charset="0"/>
                  </a:rPr>
                  <a:t>                    child[3] = </a:t>
                </a:r>
                <a:r>
                  <a:rPr lang="en-US" altLang="zh-CN" sz="1800" b="1" dirty="0">
                    <a:solidFill>
                      <a:srgbClr val="0000FF"/>
                    </a:solidFill>
                    <a:latin typeface="Times New Roman" panose="02020603050405020304" pitchFamily="18" charset="0"/>
                  </a:rPr>
                  <a:t>$3</a:t>
                </a:r>
              </a:p>
              <a:p>
                <a:pPr marL="0" indent="0" eaLnBrk="1" hangingPunct="1">
                  <a:buNone/>
                </a:pPr>
                <a:r>
                  <a:rPr lang="en-US" altLang="zh-CN" sz="1800" b="1" dirty="0">
                    <a:solidFill>
                      <a:srgbClr val="0000FF"/>
                    </a:solidFill>
                    <a:latin typeface="Times New Roman" panose="02020603050405020304" pitchFamily="18" charset="0"/>
                  </a:rPr>
                  <a:t>                     $$ = </a:t>
                </a:r>
                <a:r>
                  <a:rPr lang="en-US" altLang="zh-CN" sz="1800" b="1" dirty="0" err="1">
                    <a:latin typeface="Times New Roman" panose="02020603050405020304" pitchFamily="18" charset="0"/>
                    <a:cs typeface="Times New Roman" panose="02020603050405020304" pitchFamily="18" charset="0"/>
                  </a:rPr>
                  <a:t>MakeNode</a:t>
                </a:r>
                <a:r>
                  <a:rPr lang="en-US" altLang="zh-CN" sz="1800" b="1" dirty="0">
                    <a:latin typeface="Times New Roman" panose="02020603050405020304" pitchFamily="18" charset="0"/>
                    <a:cs typeface="Times New Roman" panose="02020603050405020304" pitchFamily="18" charset="0"/>
                  </a:rPr>
                  <a:t>(child, 3) </a:t>
                </a:r>
                <a:r>
                  <a:rPr lang="en-US" altLang="zh-CN" sz="1800" b="1" dirty="0">
                    <a:latin typeface="Times New Roman" panose="02020603050405020304" pitchFamily="18" charset="0"/>
                  </a:rPr>
                  <a:t>}</a:t>
                </a:r>
              </a:p>
              <a:p>
                <a:pPr marL="0" indent="0" eaLnBrk="1" hangingPunct="1">
                  <a:buNone/>
                </a:pPr>
                <a:r>
                  <a:rPr lang="en-US" altLang="zh-CN" sz="1800" b="1" dirty="0">
                    <a:latin typeface="Times New Roman" panose="02020603050405020304" pitchFamily="18" charset="0"/>
                  </a:rPr>
                  <a:t> | F { </a:t>
                </a:r>
                <a:r>
                  <a:rPr lang="en-US" altLang="zh-CN" sz="1800" b="1" dirty="0">
                    <a:solidFill>
                      <a:srgbClr val="0000FF"/>
                    </a:solidFill>
                    <a:latin typeface="Times New Roman" panose="02020603050405020304" pitchFamily="18" charset="0"/>
                  </a:rPr>
                  <a:t>$$ = $1;</a:t>
                </a:r>
                <a:r>
                  <a:rPr lang="en-US" altLang="zh-CN" sz="1800" b="1" dirty="0">
                    <a:latin typeface="Times New Roman" panose="02020603050405020304" pitchFamily="18" charset="0"/>
                  </a:rPr>
                  <a:t>}</a:t>
                </a:r>
              </a:p>
              <a:p>
                <a:pPr marL="0" indent="0" eaLnBrk="1" hangingPunct="1">
                  <a:buNone/>
                </a:pPr>
                <a:r>
                  <a:rPr lang="zh-CN" altLang="en-US" sz="1800" b="1" dirty="0">
                    <a:latin typeface="Times New Roman" panose="02020603050405020304" pitchFamily="18" charset="0"/>
                  </a:rPr>
                  <a:t>自定义函数</a:t>
                </a:r>
                <a:r>
                  <a:rPr lang="en-US" altLang="zh-CN" sz="1800" b="1" dirty="0">
                    <a:latin typeface="Times New Roman" panose="02020603050405020304" pitchFamily="18" charset="0"/>
                  </a:rPr>
                  <a:t>:</a:t>
                </a:r>
              </a:p>
              <a:p>
                <a:pPr marL="0" indent="0" eaLnBrk="1" hangingPunct="1">
                  <a:buNone/>
                </a:pPr>
                <a:r>
                  <a:rPr lang="en-US" altLang="zh-CN" sz="1800" b="1" dirty="0">
                    <a:latin typeface="Times New Roman" panose="02020603050405020304" pitchFamily="18" charset="0"/>
                  </a:rPr>
                  <a:t>/*</a:t>
                </a:r>
                <a:r>
                  <a:rPr lang="zh-CN" altLang="en-US" sz="1800" b="1" dirty="0">
                    <a:latin typeface="Times New Roman" panose="02020603050405020304" pitchFamily="18" charset="0"/>
                  </a:rPr>
                  <a:t>生成叶节点函数。参数：编号和词法值</a:t>
                </a:r>
                <a:r>
                  <a:rPr lang="en-US" altLang="zh-CN" sz="1800" b="1" dirty="0">
                    <a:latin typeface="Times New Roman" panose="02020603050405020304" pitchFamily="18" charset="0"/>
                  </a:rPr>
                  <a:t>*/</a:t>
                </a:r>
              </a:p>
              <a:p>
                <a:pPr marL="0" indent="0" eaLnBrk="1" hangingPunct="1">
                  <a:spcBef>
                    <a:spcPts val="0"/>
                  </a:spcBef>
                  <a:buNone/>
                </a:pPr>
                <a:r>
                  <a:rPr lang="en-US" altLang="zh-CN" sz="1800" b="1" dirty="0">
                    <a:latin typeface="Times New Roman" panose="02020603050405020304" pitchFamily="18" charset="0"/>
                  </a:rPr>
                  <a:t>node* </a:t>
                </a:r>
                <a:r>
                  <a:rPr lang="en-US" altLang="zh-CN" sz="1800" b="1" dirty="0" err="1">
                    <a:latin typeface="Times New Roman" panose="02020603050405020304" pitchFamily="18" charset="0"/>
                  </a:rPr>
                  <a:t>MakeLeafNode</a:t>
                </a:r>
                <a:r>
                  <a:rPr lang="en-US" altLang="zh-CN" sz="1800" b="1" dirty="0">
                    <a:latin typeface="Times New Roman" panose="02020603050405020304" pitchFamily="18" charset="0"/>
                  </a:rPr>
                  <a:t> ( int token, </a:t>
                </a:r>
              </a:p>
              <a:p>
                <a:pPr marL="0" indent="0" eaLnBrk="1" hangingPunct="1">
                  <a:spcBef>
                    <a:spcPts val="0"/>
                  </a:spcBef>
                  <a:buNone/>
                </a:pPr>
                <a:r>
                  <a:rPr lang="en-US" altLang="zh-CN" sz="1800" b="1" dirty="0">
                    <a:latin typeface="Times New Roman" panose="02020603050405020304" pitchFamily="18" charset="0"/>
                  </a:rPr>
                  <a:t>                                         union </a:t>
                </a:r>
                <a:r>
                  <a:rPr lang="en-US" altLang="zh-CN" sz="1600" b="1" dirty="0" err="1">
                    <a:latin typeface="Times New Roman" panose="02020603050405020304" pitchFamily="18" charset="0"/>
                    <a:cs typeface="Times New Roman" panose="02020603050405020304" pitchFamily="18" charset="0"/>
                  </a:rPr>
                  <a:t>lexval</a:t>
                </a:r>
                <a:r>
                  <a:rPr lang="en-US" altLang="zh-CN" sz="1600" b="1" dirty="0">
                    <a:latin typeface="Times New Roman" panose="02020603050405020304" pitchFamily="18" charset="0"/>
                    <a:cs typeface="Times New Roman" panose="02020603050405020304" pitchFamily="18" charset="0"/>
                  </a:rPr>
                  <a:t> </a:t>
                </a:r>
                <a:r>
                  <a:rPr lang="en-US" altLang="zh-CN" sz="1600" b="1" dirty="0" err="1">
                    <a:latin typeface="Times New Roman" panose="02020603050405020304" pitchFamily="18" charset="0"/>
                    <a:cs typeface="Times New Roman" panose="02020603050405020304" pitchFamily="18" charset="0"/>
                  </a:rPr>
                  <a:t>lex_val</a:t>
                </a:r>
                <a:r>
                  <a:rPr lang="zh-CN" altLang="en-US" sz="1600" b="1" dirty="0">
                    <a:latin typeface="Times New Roman" panose="02020603050405020304" pitchFamily="18" charset="0"/>
                    <a:cs typeface="Times New Roman" panose="02020603050405020304" pitchFamily="18" charset="0"/>
                  </a:rPr>
                  <a:t>）</a:t>
                </a:r>
                <a:endParaRPr lang="en-US" altLang="zh-CN" sz="1600" b="1" dirty="0">
                  <a:latin typeface="Times New Roman" panose="02020603050405020304" pitchFamily="18" charset="0"/>
                  <a:cs typeface="Times New Roman" panose="02020603050405020304" pitchFamily="18" charset="0"/>
                </a:endParaRPr>
              </a:p>
              <a:p>
                <a:pPr marL="0" indent="0" eaLnBrk="1" hangingPunct="1">
                  <a:spcBef>
                    <a:spcPts val="0"/>
                  </a:spcBef>
                  <a:buNone/>
                </a:pPr>
                <a:r>
                  <a:rPr lang="en-US" altLang="zh-CN" sz="1800" b="1" dirty="0">
                    <a:latin typeface="Times New Roman" panose="02020603050405020304" pitchFamily="18" charset="0"/>
                    <a:cs typeface="Times New Roman" panose="02020603050405020304" pitchFamily="18" charset="0"/>
                  </a:rPr>
                  <a:t>/*</a:t>
                </a:r>
                <a:r>
                  <a:rPr lang="zh-CN" altLang="en-US" sz="1800" b="1" dirty="0">
                    <a:latin typeface="Times New Roman" panose="02020603050405020304" pitchFamily="18" charset="0"/>
                    <a:cs typeface="Times New Roman" panose="02020603050405020304" pitchFamily="18" charset="0"/>
                  </a:rPr>
                  <a:t>生成中间节点函数，参数：归约产生式，孩子数</a:t>
                </a:r>
                <a:r>
                  <a:rPr lang="en-US" altLang="zh-CN" sz="1800" b="1" dirty="0">
                    <a:latin typeface="Times New Roman" panose="02020603050405020304" pitchFamily="18" charset="0"/>
                    <a:cs typeface="Times New Roman" panose="02020603050405020304" pitchFamily="18" charset="0"/>
                  </a:rPr>
                  <a:t>*/</a:t>
                </a:r>
              </a:p>
              <a:p>
                <a:pPr marL="0" indent="0" eaLnBrk="1" hangingPunct="1">
                  <a:spcBef>
                    <a:spcPts val="0"/>
                  </a:spcBef>
                  <a:buNone/>
                </a:pPr>
                <a:r>
                  <a:rPr lang="en-US" altLang="zh-CN" sz="1800" b="1" dirty="0">
                    <a:latin typeface="Times New Roman" panose="02020603050405020304" pitchFamily="18" charset="0"/>
                    <a:cs typeface="Times New Roman" panose="02020603050405020304" pitchFamily="18" charset="0"/>
                  </a:rPr>
                  <a:t>node * </a:t>
                </a:r>
                <a:r>
                  <a:rPr lang="en-US" altLang="zh-CN" sz="1800" b="1" dirty="0" err="1">
                    <a:latin typeface="Times New Roman" panose="02020603050405020304" pitchFamily="18" charset="0"/>
                    <a:cs typeface="Times New Roman" panose="02020603050405020304" pitchFamily="18" charset="0"/>
                  </a:rPr>
                  <a:t>MakeNode</a:t>
                </a:r>
                <a:r>
                  <a:rPr lang="en-US" altLang="zh-CN" sz="1800" b="1"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struct </a:t>
                </a:r>
                <a:r>
                  <a:rPr lang="en-US" altLang="zh-CN" sz="1600" b="1" dirty="0">
                    <a:latin typeface="Times New Roman" panose="02020603050405020304" pitchFamily="18" charset="0"/>
                    <a:cs typeface="Times New Roman" panose="02020603050405020304" pitchFamily="18" charset="0"/>
                  </a:rPr>
                  <a:t>node</a:t>
                </a:r>
                <a:r>
                  <a:rPr lang="zh-CN" altLang="en-US" sz="1600" b="1" dirty="0">
                    <a:latin typeface="Times New Roman" panose="02020603050405020304" pitchFamily="18" charset="0"/>
                    <a:cs typeface="Times New Roman" panose="02020603050405020304" pitchFamily="18" charset="0"/>
                  </a:rPr>
                  <a:t> *ch</a:t>
                </a:r>
                <a:r>
                  <a:rPr lang="en-US" altLang="zh-CN" sz="1600" b="1" dirty="0" err="1">
                    <a:latin typeface="Times New Roman" panose="02020603050405020304" pitchFamily="18" charset="0"/>
                    <a:cs typeface="Times New Roman" panose="02020603050405020304" pitchFamily="18" charset="0"/>
                  </a:rPr>
                  <a:t>ild</a:t>
                </a:r>
                <a:r>
                  <a:rPr lang="en-US" altLang="zh-CN" sz="1600" b="1" dirty="0">
                    <a:latin typeface="Times New Roman" panose="02020603050405020304" pitchFamily="18" charset="0"/>
                    <a:cs typeface="Times New Roman" panose="02020603050405020304" pitchFamily="18" charset="0"/>
                  </a:rPr>
                  <a:t>, int c )</a:t>
                </a:r>
                <a:endParaRPr lang="en-US" altLang="zh-CN" sz="1800" b="1" dirty="0">
                  <a:latin typeface="Times New Roman" panose="02020603050405020304" pitchFamily="18" charset="0"/>
                  <a:cs typeface="Times New Roman" panose="02020603050405020304" pitchFamily="18" charset="0"/>
                </a:endParaRPr>
              </a:p>
              <a:p>
                <a:pPr marL="0" indent="0" eaLnBrk="1" hangingPunct="1">
                  <a:buNone/>
                </a:pPr>
                <a:endParaRPr lang="en-US" altLang="zh-CN" sz="1600" dirty="0">
                  <a:latin typeface="Times New Roman" panose="02020603050405020304" pitchFamily="18" charset="0"/>
                  <a:cs typeface="Times New Roman" panose="02020603050405020304" pitchFamily="18" charset="0"/>
                </a:endParaRPr>
              </a:p>
            </p:txBody>
          </p:sp>
        </mc:Choice>
        <mc:Fallback xmlns="">
          <p:sp>
            <p:nvSpPr>
              <p:cNvPr id="114693" name="Rectangle 3"/>
              <p:cNvSpPr>
                <a:spLocks noGrp="1" noRot="1" noChangeAspect="1" noMove="1" noResize="1" noEditPoints="1" noAdjustHandles="1" noChangeArrowheads="1" noChangeShapeType="1" noTextEdit="1"/>
              </p:cNvSpPr>
              <p:nvPr>
                <p:ph idx="1"/>
              </p:nvPr>
            </p:nvSpPr>
            <p:spPr>
              <a:xfrm>
                <a:off x="467545" y="843558"/>
                <a:ext cx="5544616" cy="4176464"/>
              </a:xfrm>
              <a:blipFill>
                <a:blip r:embed="rId3"/>
                <a:stretch>
                  <a:fillRect l="-990" t="-876" b="-438"/>
                </a:stretch>
              </a:blipFill>
            </p:spPr>
            <p:txBody>
              <a:bodyPr/>
              <a:lstStyle/>
              <a:p>
                <a:r>
                  <a:rPr lang="zh-CN" altLang="en-US">
                    <a:noFill/>
                  </a:rPr>
                  <a:t> </a:t>
                </a:r>
              </a:p>
            </p:txBody>
          </p:sp>
        </mc:Fallback>
      </mc:AlternateContent>
      <p:sp>
        <p:nvSpPr>
          <p:cNvPr id="114692" name="Rectangle 2"/>
          <p:cNvSpPr>
            <a:spLocks noGrp="1" noChangeArrowheads="1"/>
          </p:cNvSpPr>
          <p:nvPr>
            <p:ph type="title"/>
          </p:nvPr>
        </p:nvSpPr>
        <p:spPr>
          <a:noFill/>
        </p:spPr>
        <p:txBody>
          <a:bodyPr anchor="ctr"/>
          <a:lstStyle/>
          <a:p>
            <a:pPr eaLnBrk="1" hangingPunct="1"/>
            <a:r>
              <a:rPr lang="zh-CN" altLang="en-US" dirty="0"/>
              <a:t>实验一 实验指导</a:t>
            </a:r>
            <a:endParaRPr lang="en-US" altLang="zh-CN" sz="3000" dirty="0">
              <a:latin typeface="Times New Roman" panose="02020603050405020304" pitchFamily="18" charset="0"/>
            </a:endParaRPr>
          </a:p>
        </p:txBody>
      </p:sp>
      <p:sp>
        <p:nvSpPr>
          <p:cNvPr id="114691" name="灯片编号占位符 5"/>
          <p:cNvSpPr>
            <a:spLocks noGrp="1"/>
          </p:cNvSpPr>
          <p:nvPr>
            <p:ph type="sldNum" sz="quarter" idx="12"/>
          </p:nvPr>
        </p:nvSpPr>
        <p:spPr>
          <a:noFill/>
        </p:spPr>
        <p:txBody>
          <a:bodyPr anchor="t"/>
          <a:lstStyle>
            <a:lvl1pPr>
              <a:spcBef>
                <a:spcPct val="20000"/>
              </a:spcBef>
              <a:buClr>
                <a:schemeClr val="folHlink"/>
              </a:buClr>
              <a:buSzPct val="60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1pPr>
            <a:lvl2pPr marL="557213" indent="-214313">
              <a:spcBef>
                <a:spcPct val="20000"/>
              </a:spcBef>
              <a:buClr>
                <a:schemeClr val="hlink"/>
              </a:buClr>
              <a:buSzPct val="55000"/>
              <a:buFont typeface="Wingdings" panose="05000000000000000000" pitchFamily="2" charset="2"/>
              <a:buChar char="n"/>
              <a:defRPr sz="2100" b="1">
                <a:solidFill>
                  <a:schemeClr val="tx1"/>
                </a:solidFill>
                <a:latin typeface="Tahoma" panose="020B0604030504040204" pitchFamily="34" charset="0"/>
                <a:ea typeface="楷体_GB2312" panose="02010609030101010101" pitchFamily="49" charset="-122"/>
              </a:defRPr>
            </a:lvl2pPr>
            <a:lvl3pPr marL="857250" indent="-171450">
              <a:spcBef>
                <a:spcPct val="20000"/>
              </a:spcBef>
              <a:buClr>
                <a:schemeClr val="folHlink"/>
              </a:buClr>
              <a:buSzPct val="50000"/>
              <a:buFont typeface="Wingdings" panose="05000000000000000000" pitchFamily="2" charset="2"/>
              <a:buChar char="n"/>
              <a:defRPr sz="1800" b="1">
                <a:solidFill>
                  <a:schemeClr val="tx1"/>
                </a:solidFill>
                <a:latin typeface="Tahoma" panose="020B0604030504040204" pitchFamily="34" charset="0"/>
                <a:ea typeface="楷体_GB2312" panose="02010609030101010101" pitchFamily="49" charset="-122"/>
              </a:defRPr>
            </a:lvl3pPr>
            <a:lvl4pPr marL="1200150" indent="-171450">
              <a:spcBef>
                <a:spcPct val="20000"/>
              </a:spcBef>
              <a:buClr>
                <a:schemeClr val="accent2"/>
              </a:buClr>
              <a:buSzPct val="55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4pPr>
            <a:lvl5pPr marL="1543050" indent="-171450">
              <a:spcBef>
                <a:spcPct val="20000"/>
              </a:spcBef>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b="1">
                <a:solidFill>
                  <a:schemeClr val="tx1"/>
                </a:solidFill>
                <a:latin typeface="Tahoma" panose="020B0604030504040204" pitchFamily="34" charset="0"/>
                <a:ea typeface="楷体_GB2312" panose="02010609030101010101" pitchFamily="49" charset="-122"/>
              </a:defRPr>
            </a:lvl9pPr>
          </a:lstStyle>
          <a:p>
            <a:pPr>
              <a:spcBef>
                <a:spcPct val="0"/>
              </a:spcBef>
              <a:buClrTx/>
              <a:buSzTx/>
              <a:buFontTx/>
              <a:buNone/>
            </a:pPr>
            <a:fld id="{2797CC92-6AD7-4361-B059-7D189C3CF7D7}" type="slidenum">
              <a:rPr lang="en-US" altLang="zh-CN" sz="1050" b="0">
                <a:latin typeface="Arial" panose="020B0604020202020204" pitchFamily="34" charset="0"/>
                <a:ea typeface="宋体" panose="02010600030101010101" pitchFamily="2" charset="-122"/>
              </a:rPr>
              <a:pPr>
                <a:spcBef>
                  <a:spcPct val="0"/>
                </a:spcBef>
                <a:buClrTx/>
                <a:buSzTx/>
                <a:buFontTx/>
                <a:buNone/>
              </a:pPr>
              <a:t>62</a:t>
            </a:fld>
            <a:endParaRPr lang="en-US" altLang="zh-CN" sz="1050" b="0">
              <a:latin typeface="Arial" panose="020B0604020202020204" pitchFamily="34" charset="0"/>
              <a:ea typeface="宋体" panose="02010600030101010101" pitchFamily="2" charset="-122"/>
            </a:endParaRPr>
          </a:p>
        </p:txBody>
      </p:sp>
      <p:graphicFrame>
        <p:nvGraphicFramePr>
          <p:cNvPr id="6" name="Object 5">
            <a:extLst>
              <a:ext uri="{FF2B5EF4-FFF2-40B4-BE49-F238E27FC236}">
                <a16:creationId xmlns:a16="http://schemas.microsoft.com/office/drawing/2014/main" id="{DED6EF83-C99D-4974-BD55-5CCA69AF4459}"/>
              </a:ext>
            </a:extLst>
          </p:cNvPr>
          <p:cNvGraphicFramePr>
            <a:graphicFrameLocks noChangeAspect="1"/>
          </p:cNvGraphicFramePr>
          <p:nvPr>
            <p:extLst>
              <p:ext uri="{D42A27DB-BD31-4B8C-83A1-F6EECF244321}">
                <p14:modId xmlns:p14="http://schemas.microsoft.com/office/powerpoint/2010/main" val="1277040681"/>
              </p:ext>
            </p:extLst>
          </p:nvPr>
        </p:nvGraphicFramePr>
        <p:xfrm>
          <a:off x="5580112" y="1143000"/>
          <a:ext cx="3440113" cy="2857500"/>
        </p:xfrm>
        <a:graphic>
          <a:graphicData uri="http://schemas.openxmlformats.org/presentationml/2006/ole">
            <mc:AlternateContent xmlns:mc="http://schemas.openxmlformats.org/markup-compatibility/2006">
              <mc:Choice xmlns:v="urn:schemas-microsoft-com:vml" Requires="v">
                <p:oleObj spid="_x0000_s4522" name="Visio" r:id="rId4" imgW="2142978" imgH="1709604" progId="Visio.Drawing.11">
                  <p:embed/>
                </p:oleObj>
              </mc:Choice>
              <mc:Fallback>
                <p:oleObj name="Visio" r:id="rId4" imgW="2142978" imgH="1709604" progId="Visio.Drawing.11">
                  <p:embed/>
                  <p:pic>
                    <p:nvPicPr>
                      <p:cNvPr id="6" name="Object 5">
                        <a:extLst>
                          <a:ext uri="{FF2B5EF4-FFF2-40B4-BE49-F238E27FC236}">
                            <a16:creationId xmlns:a16="http://schemas.microsoft.com/office/drawing/2014/main" id="{DED6EF83-C99D-4974-BD55-5CCA69AF4459}"/>
                          </a:ext>
                        </a:extLst>
                      </p:cNvPr>
                      <p:cNvPicPr>
                        <a:picLocks noChangeAspect="1" noChangeArrowheads="1"/>
                      </p:cNvPicPr>
                      <p:nvPr/>
                    </p:nvPicPr>
                    <p:blipFill>
                      <a:blip r:embed="rId5"/>
                      <a:srcRect/>
                      <a:stretch>
                        <a:fillRect/>
                      </a:stretch>
                    </p:blipFill>
                    <p:spPr bwMode="auto">
                      <a:xfrm>
                        <a:off x="5580112" y="1143000"/>
                        <a:ext cx="3440113" cy="2857500"/>
                      </a:xfrm>
                      <a:prstGeom prst="rect">
                        <a:avLst/>
                      </a:prstGeom>
                      <a:solidFill>
                        <a:schemeClr val="accent2">
                          <a:lumMod val="20000"/>
                          <a:lumOff val="80000"/>
                        </a:schemeClr>
                      </a:solidFill>
                      <a:ln>
                        <a:solidFill>
                          <a:schemeClr val="tx1"/>
                        </a:solidFill>
                      </a:ln>
                      <a:extLst/>
                    </p:spPr>
                  </p:pic>
                </p:oleObj>
              </mc:Fallback>
            </mc:AlternateContent>
          </a:graphicData>
        </a:graphic>
      </p:graphicFrame>
    </p:spTree>
    <p:extLst>
      <p:ext uri="{BB962C8B-B14F-4D97-AF65-F5344CB8AC3E}">
        <p14:creationId xmlns:p14="http://schemas.microsoft.com/office/powerpoint/2010/main" val="162076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4693">
                                            <p:txEl>
                                              <p:pRg st="0" end="0"/>
                                            </p:txEl>
                                          </p:spTgt>
                                        </p:tgtEl>
                                        <p:attrNameLst>
                                          <p:attrName>style.visibility</p:attrName>
                                        </p:attrNameLst>
                                      </p:cBhvr>
                                      <p:to>
                                        <p:strVal val="visible"/>
                                      </p:to>
                                    </p:set>
                                    <p:animEffect transition="in" filter="wipe(down)">
                                      <p:cBhvr>
                                        <p:cTn id="7" dur="500"/>
                                        <p:tgtEl>
                                          <p:spTgt spid="1146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4693">
                                            <p:txEl>
                                              <p:pRg st="1" end="1"/>
                                            </p:txEl>
                                          </p:spTgt>
                                        </p:tgtEl>
                                        <p:attrNameLst>
                                          <p:attrName>style.visibility</p:attrName>
                                        </p:attrNameLst>
                                      </p:cBhvr>
                                      <p:to>
                                        <p:strVal val="visible"/>
                                      </p:to>
                                    </p:set>
                                    <p:animEffect transition="in" filter="wipe(down)">
                                      <p:cBhvr>
                                        <p:cTn id="12" dur="500"/>
                                        <p:tgtEl>
                                          <p:spTgt spid="1146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4693">
                                            <p:txEl>
                                              <p:pRg st="2" end="2"/>
                                            </p:txEl>
                                          </p:spTgt>
                                        </p:tgtEl>
                                        <p:attrNameLst>
                                          <p:attrName>style.visibility</p:attrName>
                                        </p:attrNameLst>
                                      </p:cBhvr>
                                      <p:to>
                                        <p:strVal val="visible"/>
                                      </p:to>
                                    </p:set>
                                    <p:animEffect transition="in" filter="wipe(down)">
                                      <p:cBhvr>
                                        <p:cTn id="17" dur="500"/>
                                        <p:tgtEl>
                                          <p:spTgt spid="1146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4693">
                                            <p:txEl>
                                              <p:pRg st="3" end="3"/>
                                            </p:txEl>
                                          </p:spTgt>
                                        </p:tgtEl>
                                        <p:attrNameLst>
                                          <p:attrName>style.visibility</p:attrName>
                                        </p:attrNameLst>
                                      </p:cBhvr>
                                      <p:to>
                                        <p:strVal val="visible"/>
                                      </p:to>
                                    </p:set>
                                    <p:animEffect transition="in" filter="wipe(down)">
                                      <p:cBhvr>
                                        <p:cTn id="22" dur="500"/>
                                        <p:tgtEl>
                                          <p:spTgt spid="1146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4693">
                                            <p:txEl>
                                              <p:pRg st="4" end="4"/>
                                            </p:txEl>
                                          </p:spTgt>
                                        </p:tgtEl>
                                        <p:attrNameLst>
                                          <p:attrName>style.visibility</p:attrName>
                                        </p:attrNameLst>
                                      </p:cBhvr>
                                      <p:to>
                                        <p:strVal val="visible"/>
                                      </p:to>
                                    </p:set>
                                    <p:animEffect transition="in" filter="wipe(down)">
                                      <p:cBhvr>
                                        <p:cTn id="27" dur="500"/>
                                        <p:tgtEl>
                                          <p:spTgt spid="1146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4693">
                                            <p:txEl>
                                              <p:pRg st="5" end="5"/>
                                            </p:txEl>
                                          </p:spTgt>
                                        </p:tgtEl>
                                        <p:attrNameLst>
                                          <p:attrName>style.visibility</p:attrName>
                                        </p:attrNameLst>
                                      </p:cBhvr>
                                      <p:to>
                                        <p:strVal val="visible"/>
                                      </p:to>
                                    </p:set>
                                    <p:animEffect transition="in" filter="wipe(down)">
                                      <p:cBhvr>
                                        <p:cTn id="32" dur="500"/>
                                        <p:tgtEl>
                                          <p:spTgt spid="11469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4693">
                                            <p:txEl>
                                              <p:pRg st="6" end="6"/>
                                            </p:txEl>
                                          </p:spTgt>
                                        </p:tgtEl>
                                        <p:attrNameLst>
                                          <p:attrName>style.visibility</p:attrName>
                                        </p:attrNameLst>
                                      </p:cBhvr>
                                      <p:to>
                                        <p:strVal val="visible"/>
                                      </p:to>
                                    </p:set>
                                    <p:animEffect transition="in" filter="wipe(down)">
                                      <p:cBhvr>
                                        <p:cTn id="37" dur="500"/>
                                        <p:tgtEl>
                                          <p:spTgt spid="11469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4693">
                                            <p:txEl>
                                              <p:pRg st="7" end="7"/>
                                            </p:txEl>
                                          </p:spTgt>
                                        </p:tgtEl>
                                        <p:attrNameLst>
                                          <p:attrName>style.visibility</p:attrName>
                                        </p:attrNameLst>
                                      </p:cBhvr>
                                      <p:to>
                                        <p:strVal val="visible"/>
                                      </p:to>
                                    </p:set>
                                    <p:animEffect transition="in" filter="wipe(down)">
                                      <p:cBhvr>
                                        <p:cTn id="42" dur="500"/>
                                        <p:tgtEl>
                                          <p:spTgt spid="11469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4693">
                                            <p:txEl>
                                              <p:pRg st="8" end="8"/>
                                            </p:txEl>
                                          </p:spTgt>
                                        </p:tgtEl>
                                        <p:attrNameLst>
                                          <p:attrName>style.visibility</p:attrName>
                                        </p:attrNameLst>
                                      </p:cBhvr>
                                      <p:to>
                                        <p:strVal val="visible"/>
                                      </p:to>
                                    </p:set>
                                    <p:animEffect transition="in" filter="wipe(down)">
                                      <p:cBhvr>
                                        <p:cTn id="47" dur="500"/>
                                        <p:tgtEl>
                                          <p:spTgt spid="114693">
                                            <p:txEl>
                                              <p:pRg st="8" end="8"/>
                                            </p:txEl>
                                          </p:spTgt>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14693">
                                            <p:txEl>
                                              <p:pRg st="9" end="9"/>
                                            </p:txEl>
                                          </p:spTgt>
                                        </p:tgtEl>
                                        <p:attrNameLst>
                                          <p:attrName>style.visibility</p:attrName>
                                        </p:attrNameLst>
                                      </p:cBhvr>
                                      <p:to>
                                        <p:strVal val="visible"/>
                                      </p:to>
                                    </p:set>
                                    <p:animEffect transition="in" filter="wipe(down)">
                                      <p:cBhvr>
                                        <p:cTn id="50" dur="500"/>
                                        <p:tgtEl>
                                          <p:spTgt spid="11469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14693">
                                            <p:txEl>
                                              <p:pRg st="10" end="10"/>
                                            </p:txEl>
                                          </p:spTgt>
                                        </p:tgtEl>
                                        <p:attrNameLst>
                                          <p:attrName>style.visibility</p:attrName>
                                        </p:attrNameLst>
                                      </p:cBhvr>
                                      <p:to>
                                        <p:strVal val="visible"/>
                                      </p:to>
                                    </p:set>
                                    <p:animEffect transition="in" filter="wipe(down)">
                                      <p:cBhvr>
                                        <p:cTn id="55" dur="500"/>
                                        <p:tgtEl>
                                          <p:spTgt spid="11469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14693">
                                            <p:txEl>
                                              <p:pRg st="11" end="11"/>
                                            </p:txEl>
                                          </p:spTgt>
                                        </p:tgtEl>
                                        <p:attrNameLst>
                                          <p:attrName>style.visibility</p:attrName>
                                        </p:attrNameLst>
                                      </p:cBhvr>
                                      <p:to>
                                        <p:strVal val="visible"/>
                                      </p:to>
                                    </p:set>
                                    <p:animEffect transition="in" filter="wipe(down)">
                                      <p:cBhvr>
                                        <p:cTn id="60" dur="500"/>
                                        <p:tgtEl>
                                          <p:spTgt spid="114693">
                                            <p:txEl>
                                              <p:pRg st="11" end="11"/>
                                            </p:txEl>
                                          </p:spTgt>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14693">
                                            <p:txEl>
                                              <p:pRg st="12" end="12"/>
                                            </p:txEl>
                                          </p:spTgt>
                                        </p:tgtEl>
                                        <p:attrNameLst>
                                          <p:attrName>style.visibility</p:attrName>
                                        </p:attrNameLst>
                                      </p:cBhvr>
                                      <p:to>
                                        <p:strVal val="visible"/>
                                      </p:to>
                                    </p:set>
                                    <p:animEffect transition="in" filter="wipe(down)">
                                      <p:cBhvr>
                                        <p:cTn id="63" dur="500"/>
                                        <p:tgtEl>
                                          <p:spTgt spid="11469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3" descr="G:\QQ截图201607142012副本.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5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5148263" y="1714500"/>
            <a:ext cx="2952750" cy="939800"/>
          </a:xfrm>
          <a:prstGeom prst="rect">
            <a:avLst/>
          </a:prstGeom>
        </p:spPr>
        <p:txBody>
          <a:bodyPr anchor="ctr"/>
          <a:lstStyle/>
          <a:p>
            <a:pPr fontAlgn="auto">
              <a:spcAft>
                <a:spcPts val="0"/>
              </a:spcAft>
              <a:defRPr/>
            </a:pPr>
            <a:r>
              <a:rPr lang="zh-CN" altLang="en-US" sz="3500" spc="600" dirty="0">
                <a:solidFill>
                  <a:schemeClr val="bg1"/>
                </a:solidFill>
                <a:latin typeface="微软雅黑" pitchFamily="34" charset="-122"/>
                <a:ea typeface="微软雅黑" pitchFamily="34" charset="-122"/>
                <a:cs typeface="+mj-cs"/>
              </a:rPr>
              <a:t>结束</a:t>
            </a:r>
            <a:endParaRPr lang="en-US" altLang="zh-CN" sz="3500" spc="600" dirty="0">
              <a:solidFill>
                <a:schemeClr val="bg1"/>
              </a:solidFill>
              <a:latin typeface="微软雅黑" pitchFamily="34" charset="-122"/>
              <a:ea typeface="微软雅黑" pitchFamily="34" charset="-122"/>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A294F515-9303-4875-8CAC-978B2A6BADCB}"/>
              </a:ext>
            </a:extLst>
          </p:cNvPr>
          <p:cNvSpPr>
            <a:spLocks noGrp="1"/>
          </p:cNvSpPr>
          <p:nvPr>
            <p:ph idx="1"/>
          </p:nvPr>
        </p:nvSpPr>
        <p:spPr/>
        <p:txBody>
          <a:bodyPr/>
          <a:lstStyle/>
          <a:p>
            <a:r>
              <a:rPr lang="zh-CN" altLang="en-US" sz="2800" b="1" dirty="0"/>
              <a:t>画出文法的</a:t>
            </a:r>
            <a:r>
              <a:rPr lang="en-US" altLang="zh-CN" sz="2800" b="1" dirty="0"/>
              <a:t>LR(0)</a:t>
            </a:r>
            <a:r>
              <a:rPr lang="zh-CN" altLang="en-US" sz="2800" b="1" dirty="0"/>
              <a:t>自动机，并画出</a:t>
            </a:r>
            <a:r>
              <a:rPr lang="en-US" altLang="zh-CN" sz="2800" b="1" dirty="0"/>
              <a:t>SLR</a:t>
            </a:r>
            <a:r>
              <a:rPr lang="zh-CN" altLang="en-US" sz="2800" b="1" dirty="0"/>
              <a:t>分析表，说明是不是</a:t>
            </a:r>
            <a:r>
              <a:rPr lang="en-US" altLang="zh-CN" sz="2800" b="1" dirty="0"/>
              <a:t>SLR</a:t>
            </a:r>
            <a:r>
              <a:rPr lang="zh-CN" altLang="en-US" sz="2800" b="1" dirty="0"/>
              <a:t>文法，为什么？</a:t>
            </a:r>
            <a:endParaRPr lang="en-US" altLang="zh-CN" sz="2800" b="1" dirty="0"/>
          </a:p>
          <a:p>
            <a:pPr marL="0" indent="0" algn="ctr">
              <a:buNone/>
            </a:pPr>
            <a:r>
              <a:rPr lang="en-GB" altLang="zh-CN" sz="2800" b="1" dirty="0"/>
              <a:t>S </a:t>
            </a:r>
            <a:r>
              <a:rPr lang="zh-CN" altLang="zh-CN" sz="2800" b="1" dirty="0"/>
              <a:t>→</a:t>
            </a:r>
            <a:r>
              <a:rPr lang="en-GB" altLang="zh-CN" sz="2800" b="1" dirty="0"/>
              <a:t> a | S + S | S </a:t>
            </a:r>
            <a:r>
              <a:rPr lang="en-GB" altLang="zh-CN" sz="2800" b="1" dirty="0" err="1"/>
              <a:t>S</a:t>
            </a:r>
            <a:r>
              <a:rPr lang="en-GB" altLang="zh-CN" sz="2800" b="1" dirty="0"/>
              <a:t> | S * | (S) </a:t>
            </a:r>
            <a:endParaRPr lang="zh-CN" altLang="en-US" sz="2800" b="1" dirty="0"/>
          </a:p>
        </p:txBody>
      </p:sp>
      <p:sp>
        <p:nvSpPr>
          <p:cNvPr id="3" name="标题 2">
            <a:extLst>
              <a:ext uri="{FF2B5EF4-FFF2-40B4-BE49-F238E27FC236}">
                <a16:creationId xmlns:a16="http://schemas.microsoft.com/office/drawing/2014/main" id="{1772C608-7B25-459B-98BE-EFF7898E8260}"/>
              </a:ext>
            </a:extLst>
          </p:cNvPr>
          <p:cNvSpPr>
            <a:spLocks noGrp="1"/>
          </p:cNvSpPr>
          <p:nvPr>
            <p:ph type="title"/>
          </p:nvPr>
        </p:nvSpPr>
        <p:spPr/>
        <p:txBody>
          <a:bodyPr/>
          <a:lstStyle/>
          <a:p>
            <a:r>
              <a:rPr lang="zh-CN" altLang="en-US" dirty="0"/>
              <a:t>课后练习</a:t>
            </a:r>
          </a:p>
        </p:txBody>
      </p:sp>
      <p:sp>
        <p:nvSpPr>
          <p:cNvPr id="2" name="灯片编号占位符 1">
            <a:extLst>
              <a:ext uri="{FF2B5EF4-FFF2-40B4-BE49-F238E27FC236}">
                <a16:creationId xmlns:a16="http://schemas.microsoft.com/office/drawing/2014/main" id="{0EC0D431-1B25-448F-A116-3E55949AE619}"/>
              </a:ext>
            </a:extLst>
          </p:cNvPr>
          <p:cNvSpPr>
            <a:spLocks noGrp="1"/>
          </p:cNvSpPr>
          <p:nvPr>
            <p:ph type="sldNum" sz="quarter" idx="4294967295"/>
          </p:nvPr>
        </p:nvSpPr>
        <p:spPr>
          <a:xfrm>
            <a:off x="0" y="4687888"/>
            <a:ext cx="1162050" cy="273050"/>
          </a:xfrm>
        </p:spPr>
        <p:txBody>
          <a:bodyPr/>
          <a:lstStyle/>
          <a:p>
            <a:pPr>
              <a:defRPr/>
            </a:pPr>
            <a:fld id="{DE03A640-DE24-46E6-800A-740A6D4CAF16}" type="slidenum">
              <a:rPr lang="zh-CN" altLang="en-US" smtClean="0"/>
              <a:pPr>
                <a:defRPr/>
              </a:pPr>
              <a:t>7</a:t>
            </a:fld>
            <a:endParaRPr lang="en-US" altLang="zh-CN"/>
          </a:p>
        </p:txBody>
      </p:sp>
    </p:spTree>
    <p:extLst>
      <p:ext uri="{BB962C8B-B14F-4D97-AF65-F5344CB8AC3E}">
        <p14:creationId xmlns:p14="http://schemas.microsoft.com/office/powerpoint/2010/main" val="94194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0" name="Rectangle 45">
                <a:extLst>
                  <a:ext uri="{FF2B5EF4-FFF2-40B4-BE49-F238E27FC236}">
                    <a16:creationId xmlns:a16="http://schemas.microsoft.com/office/drawing/2014/main" id="{0C870ACB-9834-4960-AAF1-2DC784682FC2}"/>
                  </a:ext>
                </a:extLst>
              </p:cNvPr>
              <p:cNvSpPr>
                <a:spLocks noChangeArrowheads="1"/>
              </p:cNvSpPr>
              <p:nvPr/>
            </p:nvSpPr>
            <p:spPr bwMode="auto">
              <a:xfrm>
                <a:off x="35496" y="4083918"/>
                <a:ext cx="2963953" cy="1000146"/>
              </a:xfrm>
              <a:prstGeom prst="rect">
                <a:avLst/>
              </a:prstGeom>
              <a:solidFill>
                <a:schemeClr val="accent5">
                  <a:lumMod val="60000"/>
                  <a:lumOff val="40000"/>
                </a:schemeClr>
              </a:solidFill>
              <a:ln w="12700">
                <a:solidFill>
                  <a:schemeClr val="tx1"/>
                </a:solidFill>
                <a:miter lim="800000"/>
              </a:ln>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zh-CN" altLang="en-US"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例：</a:t>
                </a:r>
                <a:r>
                  <a:rPr lang="en-US" altLang="zh-CN" b="1" i="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id = id </a:t>
                </a:r>
                <a:r>
                  <a:rPr lang="zh-CN" altLang="en-US"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归约过程</a:t>
                </a:r>
                <a:endParaRPr lang="en-US" altLang="zh-CN"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endParaRPr>
              </a:p>
              <a:p>
                <a:pPr eaLnBrk="1" hangingPunct="1">
                  <a:defRPr/>
                </a:pPr>
                <a:r>
                  <a:rPr lang="en-US" altLang="zh-CN"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   </a:t>
                </a:r>
                <a14:m>
                  <m:oMath xmlns:m="http://schemas.openxmlformats.org/officeDocument/2006/math">
                    <m:groupChr>
                      <m:groupChrPr>
                        <m:chr m:val="⇐"/>
                        <m:pos m:val="top"/>
                        <m:ctrlPr>
                          <a:rPr lang="zh-CN" altLang="zh-CN" i="1">
                            <a:latin typeface="Cambria Math" panose="02040503050406030204" pitchFamily="18" charset="0"/>
                          </a:rPr>
                        </m:ctrlPr>
                      </m:groupChrPr>
                      <m:e>
                        <m:r>
                          <a:rPr lang="en-US" altLang="zh-CN" i="1">
                            <a:latin typeface="Cambria Math" panose="02040503050406030204" pitchFamily="18" charset="0"/>
                          </a:rPr>
                          <m:t>𝑟𝑚</m:t>
                        </m:r>
                      </m:e>
                    </m:groupChr>
                  </m:oMath>
                </a14:m>
                <a:r>
                  <a:rPr lang="zh-CN" altLang="en-US"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L=id  L</a:t>
                </a:r>
                <a:r>
                  <a:rPr lang="zh-CN" altLang="en-US"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不能再归约为</a:t>
                </a:r>
                <a:r>
                  <a:rPr lang="en-US" altLang="zh-CN"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R</a:t>
                </a:r>
              </a:p>
              <a:p>
                <a:pPr eaLnBrk="1" hangingPunct="1">
                  <a:defRPr/>
                </a:pPr>
                <a:r>
                  <a:rPr lang="zh-CN" altLang="en-US"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因为 </a:t>
                </a:r>
                <a:r>
                  <a:rPr lang="en-US" altLang="zh-CN"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R=id</a:t>
                </a:r>
                <a:r>
                  <a:rPr lang="zh-CN" altLang="en-US"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不是规范句型</a:t>
                </a:r>
              </a:p>
            </p:txBody>
          </p:sp>
        </mc:Choice>
        <mc:Fallback xmlns="">
          <p:sp>
            <p:nvSpPr>
              <p:cNvPr id="50" name="Rectangle 45">
                <a:extLst>
                  <a:ext uri="{FF2B5EF4-FFF2-40B4-BE49-F238E27FC236}">
                    <a16:creationId xmlns:a16="http://schemas.microsoft.com/office/drawing/2014/main" id="{0C870ACB-9834-4960-AAF1-2DC784682FC2}"/>
                  </a:ext>
                </a:extLst>
              </p:cNvPr>
              <p:cNvSpPr>
                <a:spLocks noRot="1" noChangeAspect="1" noMove="1" noResize="1" noEditPoints="1" noAdjustHandles="1" noChangeArrowheads="1" noChangeShapeType="1" noTextEdit="1"/>
              </p:cNvSpPr>
              <p:nvPr/>
            </p:nvSpPr>
            <p:spPr bwMode="auto">
              <a:xfrm>
                <a:off x="35496" y="4083918"/>
                <a:ext cx="2963953" cy="1000146"/>
              </a:xfrm>
              <a:prstGeom prst="rect">
                <a:avLst/>
              </a:prstGeom>
              <a:blipFill>
                <a:blip r:embed="rId3"/>
                <a:stretch>
                  <a:fillRect l="-1639" t="-3012" r="-1230" b="-8434"/>
                </a:stretch>
              </a:blipFill>
              <a:ln w="12700">
                <a:solidFill>
                  <a:schemeClr val="tx1"/>
                </a:solidFill>
                <a:miter lim="800000"/>
              </a:ln>
            </p:spPr>
            <p:txBody>
              <a:bodyPr/>
              <a:lstStyle/>
              <a:p>
                <a:r>
                  <a:rPr lang="zh-CN" altLang="en-US">
                    <a:noFill/>
                  </a:rPr>
                  <a:t> </a:t>
                </a:r>
              </a:p>
            </p:txBody>
          </p:sp>
        </mc:Fallback>
      </mc:AlternateContent>
      <p:sp>
        <p:nvSpPr>
          <p:cNvPr id="22530" name="Rectangle 36"/>
          <p:cNvSpPr>
            <a:spLocks noGrp="1" noChangeArrowheads="1"/>
          </p:cNvSpPr>
          <p:nvPr>
            <p:ph type="title"/>
          </p:nvPr>
        </p:nvSpPr>
        <p:spPr>
          <a:xfrm>
            <a:off x="755650" y="268288"/>
            <a:ext cx="7931150" cy="358775"/>
          </a:xfrm>
        </p:spPr>
        <p:txBody>
          <a:bodyPr/>
          <a:lstStyle/>
          <a:p>
            <a:pPr eaLnBrk="1" hangingPunct="1">
              <a:defRPr/>
            </a:pPr>
            <a:r>
              <a:rPr lang="en-US" altLang="zh-CN" sz="3000" i="1" dirty="0">
                <a:solidFill>
                  <a:srgbClr val="000000"/>
                </a:solidFill>
              </a:rPr>
              <a:t>SLR</a:t>
            </a:r>
            <a:r>
              <a:rPr lang="zh-CN" altLang="en-US" sz="3000" i="1" dirty="0">
                <a:solidFill>
                  <a:srgbClr val="000000"/>
                </a:solidFill>
              </a:rPr>
              <a:t> </a:t>
            </a:r>
            <a:r>
              <a:rPr lang="zh-CN" altLang="en-US" sz="3000" spc="300" dirty="0">
                <a:solidFill>
                  <a:srgbClr val="000000"/>
                </a:solidFill>
                <a:latin typeface="微软雅黑" panose="020B0503020204020204" pitchFamily="34" charset="-122"/>
                <a:ea typeface="微软雅黑" panose="020B0503020204020204" pitchFamily="34" charset="-122"/>
              </a:rPr>
              <a:t>分析中的冲突</a:t>
            </a:r>
            <a:endParaRPr lang="zh-CN" altLang="en-US" sz="3000" spc="300" dirty="0">
              <a:solidFill>
                <a:schemeClr val="tx1"/>
              </a:solidFill>
              <a:latin typeface="微软雅黑" panose="020B0503020204020204" pitchFamily="34" charset="-122"/>
              <a:ea typeface="微软雅黑" panose="020B0503020204020204" pitchFamily="34" charset="-122"/>
            </a:endParaRPr>
          </a:p>
        </p:txBody>
      </p:sp>
      <p:sp>
        <p:nvSpPr>
          <p:cNvPr id="122" name="Rectangle 37"/>
          <p:cNvSpPr>
            <a:spLocks noChangeArrowheads="1"/>
          </p:cNvSpPr>
          <p:nvPr/>
        </p:nvSpPr>
        <p:spPr bwMode="auto">
          <a:xfrm>
            <a:off x="380435" y="1124099"/>
            <a:ext cx="1520825" cy="2354262"/>
          </a:xfrm>
          <a:prstGeom prst="rect">
            <a:avLst/>
          </a:prstGeom>
          <a:solidFill>
            <a:schemeClr val="accent5">
              <a:lumMod val="60000"/>
              <a:lumOff val="40000"/>
            </a:schemeClr>
          </a:solidFill>
          <a:ln w="12700">
            <a:solidFill>
              <a:schemeClr val="tx1"/>
            </a:solidFill>
          </a:ln>
        </p:spPr>
        <p:txBody>
          <a:bodyPr>
            <a:spAutoFit/>
          </a:bodyPr>
          <a:lstStyle/>
          <a:p>
            <a:pPr marL="609600" indent="-609600" eaLnBrk="1" hangingPunct="1">
              <a:lnSpc>
                <a:spcPts val="2500"/>
              </a:lnSpc>
              <a:spcBef>
                <a:spcPct val="20000"/>
              </a:spcBef>
              <a:buFont typeface="Wingdings" pitchFamily="2" charset="2"/>
              <a:buNone/>
              <a:defRPr/>
            </a:pPr>
            <a:r>
              <a:rPr lang="zh-CN" altLang="zh-CN" sz="2200" b="1" noProof="1">
                <a:solidFill>
                  <a:srgbClr val="000000"/>
                </a:solidFill>
                <a:latin typeface="Times New Roman" pitchFamily="18" charset="0"/>
                <a:ea typeface="Times New Roman" pitchFamily="18" charset="0"/>
                <a:cs typeface="华文楷体" pitchFamily="2" charset="-122"/>
              </a:rPr>
              <a:t>0) </a:t>
            </a:r>
            <a:r>
              <a:rPr lang="en-US" altLang="zh-CN" sz="2200" b="1" i="1" noProof="1">
                <a:solidFill>
                  <a:srgbClr val="000000"/>
                </a:solidFill>
                <a:latin typeface="Times New Roman" pitchFamily="18" charset="0"/>
                <a:ea typeface="Times New Roman" pitchFamily="18" charset="0"/>
                <a:cs typeface="华文楷体" pitchFamily="2" charset="-122"/>
              </a:rPr>
              <a:t>S</a:t>
            </a:r>
            <a:r>
              <a:rPr lang="en-US" altLang="zh-CN" sz="2400" b="1" i="1" noProof="1">
                <a:solidFill>
                  <a:srgbClr val="000000"/>
                </a:solidFill>
                <a:latin typeface="Times New Roman" pitchFamily="18" charset="0"/>
                <a:ea typeface="Times New Roman" pitchFamily="18" charset="0"/>
                <a:cs typeface="华文楷体" pitchFamily="2" charset="-122"/>
              </a:rPr>
              <a:t>′</a:t>
            </a:r>
            <a:r>
              <a:rPr lang="en-US" altLang="zh-CN" sz="2200" b="1" i="1" noProof="1">
                <a:solidFill>
                  <a:srgbClr val="000000"/>
                </a:solidFill>
                <a:latin typeface="Times New Roman" pitchFamily="18" charset="0"/>
                <a:ea typeface="Times New Roman" pitchFamily="18" charset="0"/>
                <a:cs typeface="华文楷体" pitchFamily="2" charset="-122"/>
              </a:rPr>
              <a:t>→S</a:t>
            </a:r>
          </a:p>
          <a:p>
            <a:pPr marL="609600" indent="-609600" eaLnBrk="1" hangingPunct="1">
              <a:lnSpc>
                <a:spcPts val="2500"/>
              </a:lnSpc>
              <a:spcBef>
                <a:spcPct val="20000"/>
              </a:spcBef>
              <a:buFont typeface="Wingdings" pitchFamily="2" charset="2"/>
              <a:buNone/>
              <a:defRPr/>
            </a:pPr>
            <a:r>
              <a:rPr lang="en-US" altLang="zh-CN" sz="2200" b="1" noProof="1">
                <a:solidFill>
                  <a:srgbClr val="000000"/>
                </a:solidFill>
                <a:latin typeface="Times New Roman" pitchFamily="18" charset="0"/>
                <a:ea typeface="Times New Roman" pitchFamily="18" charset="0"/>
                <a:cs typeface="华文楷体" pitchFamily="2" charset="-122"/>
              </a:rPr>
              <a:t>1) </a:t>
            </a:r>
            <a:r>
              <a:rPr lang="en-US" altLang="zh-CN" sz="2200" b="1" i="1" noProof="1">
                <a:solidFill>
                  <a:srgbClr val="000000"/>
                </a:solidFill>
                <a:latin typeface="Times New Roman" pitchFamily="18" charset="0"/>
                <a:ea typeface="Times New Roman" pitchFamily="18" charset="0"/>
                <a:cs typeface="华文楷体" pitchFamily="2" charset="-122"/>
              </a:rPr>
              <a:t>S→L=R</a:t>
            </a:r>
          </a:p>
          <a:p>
            <a:pPr marL="609600" indent="-609600" eaLnBrk="1" hangingPunct="1">
              <a:lnSpc>
                <a:spcPts val="2500"/>
              </a:lnSpc>
              <a:spcBef>
                <a:spcPct val="20000"/>
              </a:spcBef>
              <a:buFont typeface="Wingdings" pitchFamily="2" charset="2"/>
              <a:buNone/>
              <a:defRPr/>
            </a:pPr>
            <a:r>
              <a:rPr lang="en-US" altLang="zh-CN" sz="2200" b="1" noProof="1">
                <a:solidFill>
                  <a:srgbClr val="000000"/>
                </a:solidFill>
                <a:latin typeface="Times New Roman" pitchFamily="18" charset="0"/>
                <a:ea typeface="Times New Roman" pitchFamily="18" charset="0"/>
                <a:cs typeface="华文楷体" pitchFamily="2" charset="-122"/>
              </a:rPr>
              <a:t>2) </a:t>
            </a:r>
            <a:r>
              <a:rPr lang="en-US" altLang="zh-CN" sz="2200" b="1" i="1" noProof="1">
                <a:solidFill>
                  <a:srgbClr val="000000"/>
                </a:solidFill>
                <a:latin typeface="Times New Roman" pitchFamily="18" charset="0"/>
                <a:ea typeface="Times New Roman" pitchFamily="18" charset="0"/>
                <a:cs typeface="华文楷体" pitchFamily="2" charset="-122"/>
              </a:rPr>
              <a:t>S→R</a:t>
            </a:r>
          </a:p>
          <a:p>
            <a:pPr marL="609600" indent="-609600" eaLnBrk="1" hangingPunct="1">
              <a:lnSpc>
                <a:spcPts val="2500"/>
              </a:lnSpc>
              <a:spcBef>
                <a:spcPct val="20000"/>
              </a:spcBef>
              <a:buFont typeface="Wingdings" pitchFamily="2" charset="2"/>
              <a:buNone/>
              <a:defRPr/>
            </a:pPr>
            <a:r>
              <a:rPr lang="en-US" altLang="zh-CN" sz="2200" b="1" noProof="1">
                <a:solidFill>
                  <a:srgbClr val="000000"/>
                </a:solidFill>
                <a:latin typeface="Times New Roman" pitchFamily="18" charset="0"/>
                <a:ea typeface="Times New Roman" pitchFamily="18" charset="0"/>
                <a:cs typeface="华文楷体" pitchFamily="2" charset="-122"/>
              </a:rPr>
              <a:t>3) </a:t>
            </a:r>
            <a:r>
              <a:rPr lang="en-US" altLang="zh-CN" sz="2200" b="1" i="1" noProof="1">
                <a:solidFill>
                  <a:srgbClr val="000000"/>
                </a:solidFill>
                <a:latin typeface="Times New Roman" pitchFamily="18" charset="0"/>
                <a:ea typeface="Times New Roman" pitchFamily="18" charset="0"/>
                <a:cs typeface="华文楷体" pitchFamily="2" charset="-122"/>
              </a:rPr>
              <a:t>L→*R</a:t>
            </a:r>
          </a:p>
          <a:p>
            <a:pPr marL="609600" indent="-609600" eaLnBrk="1" hangingPunct="1">
              <a:lnSpc>
                <a:spcPts val="2500"/>
              </a:lnSpc>
              <a:spcBef>
                <a:spcPct val="20000"/>
              </a:spcBef>
              <a:buFont typeface="Wingdings" pitchFamily="2" charset="2"/>
              <a:buNone/>
              <a:defRPr/>
            </a:pPr>
            <a:r>
              <a:rPr lang="en-US" altLang="zh-CN" sz="2200" b="1" noProof="1">
                <a:solidFill>
                  <a:srgbClr val="000000"/>
                </a:solidFill>
                <a:latin typeface="Times New Roman" pitchFamily="18" charset="0"/>
                <a:ea typeface="Times New Roman" pitchFamily="18" charset="0"/>
                <a:cs typeface="华文楷体" pitchFamily="2" charset="-122"/>
              </a:rPr>
              <a:t>4) </a:t>
            </a:r>
            <a:r>
              <a:rPr lang="en-US" altLang="zh-CN" sz="2200" b="1" i="1" noProof="1">
                <a:solidFill>
                  <a:srgbClr val="000000"/>
                </a:solidFill>
                <a:latin typeface="Times New Roman" pitchFamily="18" charset="0"/>
                <a:ea typeface="Times New Roman" pitchFamily="18" charset="0"/>
                <a:cs typeface="华文楷体" pitchFamily="2" charset="-122"/>
              </a:rPr>
              <a:t>L→</a:t>
            </a:r>
            <a:r>
              <a:rPr lang="en-US" altLang="zh-CN" sz="2200" b="1" noProof="1">
                <a:solidFill>
                  <a:srgbClr val="000000"/>
                </a:solidFill>
                <a:latin typeface="Times New Roman" pitchFamily="18" charset="0"/>
                <a:ea typeface="Times New Roman" pitchFamily="18" charset="0"/>
                <a:cs typeface="华文楷体" pitchFamily="2" charset="-122"/>
              </a:rPr>
              <a:t>id</a:t>
            </a:r>
          </a:p>
          <a:p>
            <a:pPr marL="609600" indent="-609600" eaLnBrk="1" hangingPunct="1">
              <a:lnSpc>
                <a:spcPts val="2500"/>
              </a:lnSpc>
              <a:spcBef>
                <a:spcPct val="20000"/>
              </a:spcBef>
              <a:buFont typeface="Wingdings" pitchFamily="2" charset="2"/>
              <a:buNone/>
              <a:defRPr/>
            </a:pPr>
            <a:r>
              <a:rPr lang="en-US" altLang="zh-CN" sz="2200" b="1" noProof="1">
                <a:solidFill>
                  <a:srgbClr val="000000"/>
                </a:solidFill>
                <a:latin typeface="Times New Roman" pitchFamily="18" charset="0"/>
                <a:ea typeface="Times New Roman" pitchFamily="18" charset="0"/>
                <a:cs typeface="华文楷体" pitchFamily="2" charset="-122"/>
              </a:rPr>
              <a:t>5) </a:t>
            </a:r>
            <a:r>
              <a:rPr lang="en-US" altLang="zh-CN" sz="2200" b="1" i="1" noProof="1">
                <a:solidFill>
                  <a:srgbClr val="000000"/>
                </a:solidFill>
                <a:latin typeface="Times New Roman" pitchFamily="18" charset="0"/>
                <a:ea typeface="Times New Roman" pitchFamily="18" charset="0"/>
                <a:cs typeface="华文楷体" pitchFamily="2" charset="-122"/>
              </a:rPr>
              <a:t>R→L</a:t>
            </a:r>
          </a:p>
        </p:txBody>
      </p:sp>
      <p:sp>
        <p:nvSpPr>
          <p:cNvPr id="130" name="Rectangle 45"/>
          <p:cNvSpPr>
            <a:spLocks noChangeArrowheads="1"/>
          </p:cNvSpPr>
          <p:nvPr/>
        </p:nvSpPr>
        <p:spPr bwMode="auto">
          <a:xfrm>
            <a:off x="35496" y="3579862"/>
            <a:ext cx="2507680" cy="400050"/>
          </a:xfrm>
          <a:prstGeom prst="rect">
            <a:avLst/>
          </a:prstGeom>
          <a:solidFill>
            <a:schemeClr val="accent5">
              <a:lumMod val="60000"/>
              <a:lumOff val="40000"/>
            </a:schemeClr>
          </a:solidFill>
          <a:ln w="12700">
            <a:solidFill>
              <a:schemeClr val="tx1"/>
            </a:solidFill>
            <a:miter lim="800000"/>
          </a:ln>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r>
              <a:rPr lang="en-US" altLang="zh-CN" sz="2000" b="1" i="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FOLLOW</a:t>
            </a:r>
            <a:r>
              <a:rPr lang="en-US" altLang="zh-CN" sz="20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000" b="1" i="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R</a:t>
            </a:r>
            <a:r>
              <a:rPr lang="en-US" altLang="zh-CN" sz="20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 = { =,</a:t>
            </a:r>
            <a:r>
              <a:rPr lang="en-US" altLang="zh-CN" sz="2000" b="1" dirty="0">
                <a:solidFill>
                  <a:prstClr val="black"/>
                </a:solidFill>
                <a:latin typeface="华文楷体" panose="02010600040101010101" pitchFamily="2" charset="-122"/>
                <a:ea typeface="华文楷体" panose="02010600040101010101" pitchFamily="2" charset="-122"/>
                <a:cs typeface="Times New Roman" panose="02020603050405020304" pitchFamily="18" charset="0"/>
              </a:rPr>
              <a:t>$</a:t>
            </a:r>
            <a:r>
              <a:rPr lang="en-US" altLang="zh-CN" sz="20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rPr>
              <a:t> }</a:t>
            </a:r>
            <a:endParaRPr lang="zh-CN" altLang="en-US" sz="2000" b="1" dirty="0">
              <a:solidFill>
                <a:prstClr val="black"/>
              </a:solidFill>
              <a:latin typeface="Times New Roman" panose="02020603050405020304" pitchFamily="18" charset="0"/>
              <a:ea typeface="楷体_GB2312" panose="02010609030101010101" pitchFamily="49" charset="-122"/>
              <a:cs typeface="Times New Roman" panose="02020603050405020304" pitchFamily="18" charset="0"/>
            </a:endParaRPr>
          </a:p>
        </p:txBody>
      </p:sp>
      <p:grpSp>
        <p:nvGrpSpPr>
          <p:cNvPr id="2" name="组合 3"/>
          <p:cNvGrpSpPr>
            <a:grpSpLocks/>
          </p:cNvGrpSpPr>
          <p:nvPr/>
        </p:nvGrpSpPr>
        <p:grpSpPr bwMode="auto">
          <a:xfrm>
            <a:off x="2155825" y="741363"/>
            <a:ext cx="6808788" cy="4351337"/>
            <a:chOff x="2155825" y="741363"/>
            <a:chExt cx="6808788" cy="4350667"/>
          </a:xfrm>
        </p:grpSpPr>
        <p:sp>
          <p:nvSpPr>
            <p:cNvPr id="28680" name="Text Box 2"/>
            <p:cNvSpPr txBox="1">
              <a:spLocks noChangeArrowheads="1"/>
            </p:cNvSpPr>
            <p:nvPr/>
          </p:nvSpPr>
          <p:spPr bwMode="auto">
            <a:xfrm>
              <a:off x="2155825" y="796916"/>
              <a:ext cx="1290638" cy="2153906"/>
            </a:xfrm>
            <a:prstGeom prst="rect">
              <a:avLst/>
            </a:prstGeom>
            <a:solidFill>
              <a:srgbClr val="B5CEED"/>
            </a:solidFill>
            <a:ln w="12700">
              <a:solidFill>
                <a:schemeClr val="tx1"/>
              </a:solidFill>
              <a:miter lim="800000"/>
              <a:headEnd type="none" w="sm" len="sm"/>
              <a:tailEnd type="none" w="sm" len="sm"/>
            </a:ln>
          </p:spPr>
          <p:txBody>
            <a:bodyPr tIns="0" bIns="0">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dirty="0">
                  <a:solidFill>
                    <a:srgbClr val="000000"/>
                  </a:solidFill>
                  <a:latin typeface="Times New Roman" panose="02020603050405020304" pitchFamily="18" charset="0"/>
                </a:rPr>
                <a:t>I</a:t>
              </a:r>
              <a:r>
                <a:rPr lang="en-US" altLang="zh-CN" sz="2000" b="1" i="1" baseline="-25000" dirty="0">
                  <a:solidFill>
                    <a:srgbClr val="000000"/>
                  </a:solidFill>
                  <a:latin typeface="Times New Roman" panose="02020603050405020304" pitchFamily="18" charset="0"/>
                </a:rPr>
                <a:t>0</a:t>
              </a:r>
              <a:r>
                <a:rPr lang="en-US" altLang="zh-CN" sz="2000" b="1" dirty="0">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dirty="0">
                  <a:solidFill>
                    <a:srgbClr val="000000"/>
                  </a:solidFill>
                  <a:latin typeface="Times New Roman" panose="02020603050405020304" pitchFamily="18" charset="0"/>
                </a:rPr>
                <a:t>S</a:t>
              </a:r>
              <a:r>
                <a:rPr lang="en-US" altLang="zh-CN" sz="2000" b="1" i="1" dirty="0">
                  <a:solidFill>
                    <a:srgbClr val="000000"/>
                  </a:solidFill>
                  <a:latin typeface="Times New Roman" panose="02020603050405020304" pitchFamily="18" charset="0"/>
                  <a:cs typeface="Times New Roman" panose="02020603050405020304" pitchFamily="18" charset="0"/>
                </a:rPr>
                <a:t>′ </a:t>
              </a:r>
              <a:r>
                <a:rPr lang="en-US" altLang="zh-CN" sz="2000" b="1" i="1" dirty="0">
                  <a:solidFill>
                    <a:srgbClr val="000000"/>
                  </a:solidFill>
                  <a:latin typeface="Times New Roman" panose="02020603050405020304" pitchFamily="18" charset="0"/>
                </a:rPr>
                <a:t>→ · S</a:t>
              </a:r>
            </a:p>
            <a:p>
              <a:pPr>
                <a:spcBef>
                  <a:spcPct val="0"/>
                </a:spcBef>
                <a:buClrTx/>
                <a:buSzTx/>
                <a:buFont typeface="Arial" panose="020B0604020202020204" pitchFamily="34" charset="0"/>
                <a:buNone/>
              </a:pPr>
              <a:r>
                <a:rPr lang="en-US" altLang="zh-CN" sz="2000" b="1" i="1" dirty="0">
                  <a:solidFill>
                    <a:srgbClr val="000000"/>
                  </a:solidFill>
                  <a:latin typeface="Times New Roman" panose="02020603050405020304" pitchFamily="18" charset="0"/>
                </a:rPr>
                <a:t>S→ · L=R</a:t>
              </a:r>
            </a:p>
            <a:p>
              <a:pPr>
                <a:spcBef>
                  <a:spcPct val="0"/>
                </a:spcBef>
                <a:buClrTx/>
                <a:buSzTx/>
                <a:buFont typeface="Arial" panose="020B0604020202020204" pitchFamily="34" charset="0"/>
                <a:buNone/>
              </a:pPr>
              <a:r>
                <a:rPr lang="en-US" altLang="zh-CN" sz="2000" b="1" i="1" dirty="0">
                  <a:solidFill>
                    <a:srgbClr val="000000"/>
                  </a:solidFill>
                  <a:latin typeface="Times New Roman" panose="02020603050405020304" pitchFamily="18" charset="0"/>
                </a:rPr>
                <a:t>S→ · R</a:t>
              </a:r>
            </a:p>
            <a:p>
              <a:pPr>
                <a:spcBef>
                  <a:spcPct val="0"/>
                </a:spcBef>
                <a:buClrTx/>
                <a:buSzTx/>
                <a:buFont typeface="Arial" panose="020B0604020202020204" pitchFamily="34" charset="0"/>
                <a:buNone/>
              </a:pPr>
              <a:r>
                <a:rPr lang="en-US" altLang="zh-CN" sz="2000" b="1" i="1" dirty="0">
                  <a:solidFill>
                    <a:srgbClr val="000000"/>
                  </a:solidFill>
                  <a:latin typeface="Times New Roman" panose="02020603050405020304" pitchFamily="18" charset="0"/>
                </a:rPr>
                <a:t>L→ · *R</a:t>
              </a:r>
            </a:p>
            <a:p>
              <a:pPr>
                <a:spcBef>
                  <a:spcPct val="0"/>
                </a:spcBef>
                <a:buClrTx/>
                <a:buSzTx/>
                <a:buFont typeface="Arial" panose="020B0604020202020204" pitchFamily="34" charset="0"/>
                <a:buNone/>
              </a:pPr>
              <a:r>
                <a:rPr lang="en-US" altLang="zh-CN" sz="2000" b="1" i="1" dirty="0">
                  <a:solidFill>
                    <a:srgbClr val="000000"/>
                  </a:solidFill>
                  <a:latin typeface="Times New Roman" panose="02020603050405020304" pitchFamily="18" charset="0"/>
                </a:rPr>
                <a:t>L→ · </a:t>
              </a:r>
              <a:r>
                <a:rPr lang="en-US" altLang="zh-CN" sz="2000" b="1" dirty="0">
                  <a:solidFill>
                    <a:srgbClr val="000000"/>
                  </a:solidFill>
                  <a:latin typeface="Times New Roman" panose="02020603050405020304" pitchFamily="18" charset="0"/>
                </a:rPr>
                <a:t>id</a:t>
              </a:r>
            </a:p>
            <a:p>
              <a:pPr>
                <a:spcBef>
                  <a:spcPct val="0"/>
                </a:spcBef>
                <a:buClrTx/>
                <a:buSzTx/>
                <a:buFont typeface="Arial" panose="020B0604020202020204" pitchFamily="34" charset="0"/>
                <a:buNone/>
              </a:pPr>
              <a:r>
                <a:rPr lang="en-US" altLang="zh-CN" sz="2000" b="1" i="1" dirty="0">
                  <a:solidFill>
                    <a:srgbClr val="000000"/>
                  </a:solidFill>
                  <a:latin typeface="Times New Roman" panose="02020603050405020304" pitchFamily="18" charset="0"/>
                </a:rPr>
                <a:t>R→ · L</a:t>
              </a:r>
            </a:p>
          </p:txBody>
        </p:sp>
        <p:sp>
          <p:nvSpPr>
            <p:cNvPr id="28681" name="Text Box 3"/>
            <p:cNvSpPr txBox="1">
              <a:spLocks noChangeArrowheads="1"/>
            </p:cNvSpPr>
            <p:nvPr/>
          </p:nvSpPr>
          <p:spPr bwMode="auto">
            <a:xfrm>
              <a:off x="4041775" y="741363"/>
              <a:ext cx="1223963" cy="707916"/>
            </a:xfrm>
            <a:prstGeom prst="rect">
              <a:avLst/>
            </a:prstGeom>
            <a:solidFill>
              <a:srgbClr val="B5CEED"/>
            </a:solidFill>
            <a:ln w="12700">
              <a:solidFill>
                <a:schemeClr val="tx1"/>
              </a:solidFill>
              <a:miter lim="800000"/>
              <a:headEnd type="none" w="sm" len="sm"/>
              <a:tailEnd type="none" w="sm" len="sm"/>
            </a:ln>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I</a:t>
              </a:r>
              <a:r>
                <a:rPr lang="en-US" altLang="zh-CN" sz="2000" b="1" i="1" baseline="-25000">
                  <a:solidFill>
                    <a:srgbClr val="000000"/>
                  </a:solidFill>
                  <a:latin typeface="Times New Roman" panose="02020603050405020304" pitchFamily="18" charset="0"/>
                </a:rPr>
                <a:t>1</a:t>
              </a:r>
              <a:r>
                <a:rPr lang="en-US" altLang="zh-CN" sz="2000" b="1">
                  <a:solidFill>
                    <a:srgbClr val="000000"/>
                  </a:solidFill>
                  <a:latin typeface="Times New Roman" panose="02020603050405020304" pitchFamily="18" charset="0"/>
                </a:rPr>
                <a:t>:</a:t>
              </a:r>
            </a:p>
            <a:p>
              <a:pPr>
                <a:spcBef>
                  <a:spcPct val="0"/>
                </a:spcBef>
                <a:buClrTx/>
                <a:buSzTx/>
                <a:buFont typeface="Arial" panose="020B0604020202020204" pitchFamily="34" charset="0"/>
                <a:buNone/>
              </a:pPr>
              <a:r>
                <a:rPr lang="en-US" altLang="zh-CN" sz="2000" b="1" i="1">
                  <a:solidFill>
                    <a:srgbClr val="000000"/>
                  </a:solidFill>
                  <a:latin typeface="Times New Roman" panose="02020603050405020304" pitchFamily="18" charset="0"/>
                </a:rPr>
                <a:t>S</a:t>
              </a:r>
              <a:r>
                <a:rPr lang="en-US" altLang="zh-CN" sz="2000" b="1" i="1">
                  <a:solidFill>
                    <a:srgbClr val="000000"/>
                  </a:solidFill>
                  <a:latin typeface="Times New Roman" panose="02020603050405020304" pitchFamily="18" charset="0"/>
                  <a:cs typeface="Times New Roman" panose="02020603050405020304" pitchFamily="18" charset="0"/>
                </a:rPr>
                <a:t>′ </a:t>
              </a:r>
              <a:r>
                <a:rPr lang="en-US" altLang="zh-CN" sz="2000" b="1" i="1">
                  <a:solidFill>
                    <a:srgbClr val="000000"/>
                  </a:solidFill>
                  <a:latin typeface="Times New Roman" panose="02020603050405020304" pitchFamily="18" charset="0"/>
                </a:rPr>
                <a:t>→S ·</a:t>
              </a:r>
            </a:p>
          </p:txBody>
        </p:sp>
        <p:sp>
          <p:nvSpPr>
            <p:cNvPr id="28682" name="Line 4"/>
            <p:cNvSpPr>
              <a:spLocks noChangeShapeType="1"/>
            </p:cNvSpPr>
            <p:nvPr/>
          </p:nvSpPr>
          <p:spPr bwMode="auto">
            <a:xfrm flipV="1">
              <a:off x="3492500" y="1211263"/>
              <a:ext cx="503238" cy="11112"/>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 name="Text Box 5"/>
            <p:cNvSpPr txBox="1">
              <a:spLocks noChangeArrowheads="1"/>
            </p:cNvSpPr>
            <p:nvPr/>
          </p:nvSpPr>
          <p:spPr bwMode="auto">
            <a:xfrm>
              <a:off x="4029075" y="1509595"/>
              <a:ext cx="1223963" cy="1015844"/>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dirty="0">
                  <a:solidFill>
                    <a:srgbClr val="FF0000"/>
                  </a:solidFill>
                  <a:latin typeface="Times New Roman" panose="02020603050405020304" pitchFamily="18" charset="0"/>
                </a:rPr>
                <a:t>I</a:t>
              </a:r>
              <a:r>
                <a:rPr kumimoji="1" lang="en-US" altLang="zh-CN" sz="2000" b="1" i="1" baseline="-25000" dirty="0">
                  <a:solidFill>
                    <a:srgbClr val="FF0000"/>
                  </a:solidFill>
                  <a:latin typeface="Times New Roman" panose="02020603050405020304" pitchFamily="18" charset="0"/>
                </a:rPr>
                <a:t>2</a:t>
              </a:r>
              <a:r>
                <a:rPr kumimoji="1" lang="en-US" altLang="zh-CN" sz="2000" b="1" dirty="0">
                  <a:solidFill>
                    <a:srgbClr val="FF0000"/>
                  </a:solidFill>
                  <a:latin typeface="Times New Roman" panose="02020603050405020304" pitchFamily="18" charset="0"/>
                </a:rPr>
                <a:t>:</a:t>
              </a:r>
            </a:p>
            <a:p>
              <a:pPr>
                <a:defRPr/>
              </a:pPr>
              <a:r>
                <a:rPr kumimoji="1" lang="en-US" altLang="zh-CN" sz="2000" b="1" i="1" dirty="0">
                  <a:solidFill>
                    <a:srgbClr val="FF0000"/>
                  </a:solidFill>
                  <a:latin typeface="Times New Roman" panose="02020603050405020304" pitchFamily="18" charset="0"/>
                </a:rPr>
                <a:t>S→L</a:t>
              </a:r>
              <a:r>
                <a:rPr lang="en-US" altLang="zh-CN" sz="2000" b="1" i="1" dirty="0">
                  <a:solidFill>
                    <a:srgbClr val="FF0000"/>
                  </a:solidFill>
                  <a:latin typeface="Times New Roman" panose="02020603050405020304" pitchFamily="18" charset="0"/>
                  <a:cs typeface="Times New Roman" panose="02020603050405020304" pitchFamily="18" charset="0"/>
                </a:rPr>
                <a:t>· </a:t>
              </a:r>
              <a:r>
                <a:rPr kumimoji="1" lang="en-US" altLang="zh-CN" sz="2000" b="1" i="1" dirty="0">
                  <a:solidFill>
                    <a:srgbClr val="FF0000"/>
                  </a:solidFill>
                  <a:latin typeface="Times New Roman" panose="02020603050405020304" pitchFamily="18" charset="0"/>
                </a:rPr>
                <a:t>=R</a:t>
              </a:r>
            </a:p>
            <a:p>
              <a:pPr>
                <a:defRPr/>
              </a:pPr>
              <a:r>
                <a:rPr kumimoji="1" lang="en-US" altLang="zh-CN" sz="2000" b="1" i="1" dirty="0">
                  <a:solidFill>
                    <a:srgbClr val="FF0000"/>
                  </a:solidFill>
                  <a:latin typeface="Times New Roman" panose="02020603050405020304" pitchFamily="18" charset="0"/>
                </a:rPr>
                <a:t>R→L</a:t>
              </a:r>
              <a:r>
                <a:rPr lang="en-US" altLang="zh-CN" sz="2000" b="1" i="1" dirty="0">
                  <a:solidFill>
                    <a:srgbClr val="FF0000"/>
                  </a:solidFill>
                  <a:latin typeface="Times New Roman" panose="02020603050405020304" pitchFamily="18" charset="0"/>
                  <a:cs typeface="Times New Roman" panose="02020603050405020304" pitchFamily="18" charset="0"/>
                </a:rPr>
                <a:t>·</a:t>
              </a:r>
              <a:endParaRPr kumimoji="1" lang="en-US" altLang="zh-CN" sz="2000" b="1" i="1" dirty="0">
                <a:solidFill>
                  <a:srgbClr val="FF0000"/>
                </a:solidFill>
                <a:latin typeface="Times New Roman" panose="02020603050405020304" pitchFamily="18" charset="0"/>
              </a:endParaRPr>
            </a:p>
          </p:txBody>
        </p:sp>
        <p:sp>
          <p:nvSpPr>
            <p:cNvPr id="28684" name="Line 6"/>
            <p:cNvSpPr>
              <a:spLocks noChangeShapeType="1"/>
            </p:cNvSpPr>
            <p:nvPr/>
          </p:nvSpPr>
          <p:spPr bwMode="auto">
            <a:xfrm flipV="1">
              <a:off x="3487738" y="2193925"/>
              <a:ext cx="508000" cy="15875"/>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5" name="Text Box 7"/>
            <p:cNvSpPr txBox="1">
              <a:spLocks noChangeArrowheads="1"/>
            </p:cNvSpPr>
            <p:nvPr/>
          </p:nvSpPr>
          <p:spPr bwMode="auto">
            <a:xfrm>
              <a:off x="3563938" y="1749425"/>
              <a:ext cx="5032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rPr>
                <a:t>L</a:t>
              </a:r>
            </a:p>
          </p:txBody>
        </p:sp>
        <p:sp>
          <p:nvSpPr>
            <p:cNvPr id="96" name="Text Box 8"/>
            <p:cNvSpPr txBox="1">
              <a:spLocks noChangeArrowheads="1"/>
            </p:cNvSpPr>
            <p:nvPr/>
          </p:nvSpPr>
          <p:spPr bwMode="auto">
            <a:xfrm>
              <a:off x="4027488" y="2574643"/>
              <a:ext cx="1223962" cy="70791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3</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S→R</a:t>
              </a:r>
              <a:r>
                <a:rPr lang="en-US" altLang="zh-CN" sz="2000" b="1" i="1">
                  <a:solidFill>
                    <a:srgbClr val="000000"/>
                  </a:solidFill>
                  <a:latin typeface="Times New Roman" panose="02020603050405020304" pitchFamily="18" charset="0"/>
                  <a:cs typeface="Times New Roman" panose="02020603050405020304" pitchFamily="18" charset="0"/>
                </a:rPr>
                <a:t> ·</a:t>
              </a:r>
              <a:endParaRPr kumimoji="1" lang="en-US" altLang="zh-CN" sz="2000" b="1" i="1">
                <a:solidFill>
                  <a:srgbClr val="000000"/>
                </a:solidFill>
                <a:latin typeface="Times New Roman" panose="02020603050405020304" pitchFamily="18" charset="0"/>
              </a:endParaRPr>
            </a:p>
          </p:txBody>
        </p:sp>
        <p:sp>
          <p:nvSpPr>
            <p:cNvPr id="28687" name="Line 9"/>
            <p:cNvSpPr>
              <a:spLocks noChangeShapeType="1"/>
            </p:cNvSpPr>
            <p:nvPr/>
          </p:nvSpPr>
          <p:spPr bwMode="auto">
            <a:xfrm flipV="1">
              <a:off x="3492500" y="2841625"/>
              <a:ext cx="503238" cy="11113"/>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8" name="Text Box 10"/>
            <p:cNvSpPr txBox="1">
              <a:spLocks noChangeArrowheads="1"/>
            </p:cNvSpPr>
            <p:nvPr/>
          </p:nvSpPr>
          <p:spPr bwMode="auto">
            <a:xfrm>
              <a:off x="3530600" y="2427288"/>
              <a:ext cx="60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rPr>
                <a:t>R</a:t>
              </a:r>
            </a:p>
          </p:txBody>
        </p:sp>
        <p:sp>
          <p:nvSpPr>
            <p:cNvPr id="99" name="Text Box 11"/>
            <p:cNvSpPr txBox="1">
              <a:spLocks noChangeArrowheads="1"/>
            </p:cNvSpPr>
            <p:nvPr/>
          </p:nvSpPr>
          <p:spPr bwMode="auto">
            <a:xfrm>
              <a:off x="4035425" y="3339700"/>
              <a:ext cx="1223963" cy="1631699"/>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4</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R</a:t>
              </a:r>
            </a:p>
            <a:p>
              <a:pPr>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a:t>
              </a:r>
            </a:p>
            <a:p>
              <a:pPr>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*R</a:t>
              </a:r>
            </a:p>
            <a:p>
              <a:pPr>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a:solidFill>
                    <a:srgbClr val="000000"/>
                  </a:solidFill>
                  <a:latin typeface="Times New Roman" panose="02020603050405020304" pitchFamily="18" charset="0"/>
                </a:rPr>
                <a:t>id</a:t>
              </a:r>
            </a:p>
          </p:txBody>
        </p:sp>
        <p:sp>
          <p:nvSpPr>
            <p:cNvPr id="100" name="Text Box 12"/>
            <p:cNvSpPr txBox="1">
              <a:spLocks noChangeArrowheads="1"/>
            </p:cNvSpPr>
            <p:nvPr/>
          </p:nvSpPr>
          <p:spPr bwMode="auto">
            <a:xfrm>
              <a:off x="5918200" y="4331735"/>
              <a:ext cx="1296988" cy="706328"/>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5</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L→</a:t>
              </a:r>
              <a:r>
                <a:rPr kumimoji="1" lang="en-US" altLang="zh-CN" sz="2000" b="1">
                  <a:solidFill>
                    <a:srgbClr val="000000"/>
                  </a:solidFill>
                  <a:latin typeface="Times New Roman" panose="02020603050405020304" pitchFamily="18" charset="0"/>
                </a:rPr>
                <a:t>id</a:t>
              </a:r>
              <a:r>
                <a:rPr lang="en-US" altLang="zh-CN" sz="2000" b="1">
                  <a:solidFill>
                    <a:srgbClr val="000000"/>
                  </a:solidFill>
                  <a:latin typeface="Times New Roman" panose="02020603050405020304" pitchFamily="18" charset="0"/>
                  <a:cs typeface="Times New Roman" panose="02020603050405020304" pitchFamily="18" charset="0"/>
                </a:rPr>
                <a:t> </a:t>
              </a:r>
              <a:r>
                <a:rPr lang="en-US" altLang="zh-CN" sz="2000" b="1" i="1">
                  <a:solidFill>
                    <a:srgbClr val="000000"/>
                  </a:solidFill>
                  <a:latin typeface="Times New Roman" panose="02020603050405020304" pitchFamily="18" charset="0"/>
                  <a:cs typeface="Times New Roman" panose="02020603050405020304" pitchFamily="18" charset="0"/>
                </a:rPr>
                <a:t>·</a:t>
              </a:r>
              <a:endParaRPr kumimoji="1" lang="en-US" altLang="zh-CN" sz="2000" b="1" i="1">
                <a:solidFill>
                  <a:srgbClr val="000000"/>
                </a:solidFill>
                <a:latin typeface="Times New Roman" panose="02020603050405020304" pitchFamily="18" charset="0"/>
              </a:endParaRPr>
            </a:p>
          </p:txBody>
        </p:sp>
        <p:sp>
          <p:nvSpPr>
            <p:cNvPr id="28691" name="Text Box 13"/>
            <p:cNvSpPr txBox="1">
              <a:spLocks noChangeArrowheads="1"/>
            </p:cNvSpPr>
            <p:nvPr/>
          </p:nvSpPr>
          <p:spPr bwMode="auto">
            <a:xfrm>
              <a:off x="3203848" y="2973883"/>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rPr>
                <a:t>*</a:t>
              </a:r>
            </a:p>
          </p:txBody>
        </p:sp>
        <p:sp>
          <p:nvSpPr>
            <p:cNvPr id="28692" name="Text Box 15"/>
            <p:cNvSpPr txBox="1">
              <a:spLocks noChangeArrowheads="1"/>
            </p:cNvSpPr>
            <p:nvPr/>
          </p:nvSpPr>
          <p:spPr bwMode="auto">
            <a:xfrm>
              <a:off x="2483768" y="3003798"/>
              <a:ext cx="533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rPr>
                <a:t>id</a:t>
              </a:r>
            </a:p>
          </p:txBody>
        </p:sp>
        <p:sp>
          <p:nvSpPr>
            <p:cNvPr id="28693" name="Freeform 16"/>
            <p:cNvSpPr>
              <a:spLocks noChangeArrowheads="1"/>
            </p:cNvSpPr>
            <p:nvPr/>
          </p:nvSpPr>
          <p:spPr bwMode="auto">
            <a:xfrm>
              <a:off x="3130550" y="3003550"/>
              <a:ext cx="865188" cy="647700"/>
            </a:xfrm>
            <a:custGeom>
              <a:avLst/>
              <a:gdLst>
                <a:gd name="T0" fmla="*/ 0 w 1152"/>
                <a:gd name="T1" fmla="*/ 0 h 1296"/>
                <a:gd name="T2" fmla="*/ 2147483646 w 1152"/>
                <a:gd name="T3" fmla="*/ 2147483646 h 1296"/>
                <a:gd name="T4" fmla="*/ 2147483646 w 1152"/>
                <a:gd name="T5" fmla="*/ 2147483646 h 1296"/>
                <a:gd name="T6" fmla="*/ 2147483646 w 1152"/>
                <a:gd name="T7" fmla="*/ 2147483646 h 1296"/>
                <a:gd name="T8" fmla="*/ 0 60000 65536"/>
                <a:gd name="T9" fmla="*/ 0 60000 65536"/>
                <a:gd name="T10" fmla="*/ 0 60000 65536"/>
                <a:gd name="T11" fmla="*/ 0 60000 65536"/>
                <a:gd name="T12" fmla="*/ 0 w 1152"/>
                <a:gd name="T13" fmla="*/ 0 h 1296"/>
                <a:gd name="T14" fmla="*/ 1152 w 1152"/>
                <a:gd name="T15" fmla="*/ 1296 h 1296"/>
              </a:gdLst>
              <a:ahLst/>
              <a:cxnLst>
                <a:cxn ang="T8">
                  <a:pos x="T0" y="T1"/>
                </a:cxn>
                <a:cxn ang="T9">
                  <a:pos x="T2" y="T3"/>
                </a:cxn>
                <a:cxn ang="T10">
                  <a:pos x="T4" y="T5"/>
                </a:cxn>
                <a:cxn ang="T11">
                  <a:pos x="T6" y="T7"/>
                </a:cxn>
              </a:cxnLst>
              <a:rect l="T12" t="T13" r="T14" b="T15"/>
              <a:pathLst>
                <a:path w="1152" h="1296">
                  <a:moveTo>
                    <a:pt x="0" y="0"/>
                  </a:moveTo>
                  <a:cubicBezTo>
                    <a:pt x="32" y="196"/>
                    <a:pt x="64" y="392"/>
                    <a:pt x="144" y="576"/>
                  </a:cubicBezTo>
                  <a:cubicBezTo>
                    <a:pt x="224" y="760"/>
                    <a:pt x="312" y="984"/>
                    <a:pt x="480" y="1104"/>
                  </a:cubicBezTo>
                  <a:cubicBezTo>
                    <a:pt x="648" y="1224"/>
                    <a:pt x="1048" y="1248"/>
                    <a:pt x="1152" y="1296"/>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 name="Text Box 17"/>
            <p:cNvSpPr txBox="1">
              <a:spLocks noChangeArrowheads="1"/>
            </p:cNvSpPr>
            <p:nvPr/>
          </p:nvSpPr>
          <p:spPr bwMode="auto">
            <a:xfrm>
              <a:off x="5910263" y="1028656"/>
              <a:ext cx="1296987" cy="1630112"/>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6</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R</a:t>
              </a:r>
            </a:p>
            <a:p>
              <a:pPr>
                <a:defRPr/>
              </a:pPr>
              <a:r>
                <a:rPr kumimoji="1" lang="en-US" altLang="zh-CN" sz="2000" b="1" i="1">
                  <a:solidFill>
                    <a:srgbClr val="000000"/>
                  </a:solidFill>
                  <a:latin typeface="Times New Roman" panose="02020603050405020304" pitchFamily="18" charset="0"/>
                </a:rPr>
                <a:t>R→</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L </a:t>
              </a:r>
            </a:p>
            <a:p>
              <a:pPr>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i="1">
                  <a:solidFill>
                    <a:srgbClr val="000000"/>
                  </a:solidFill>
                  <a:latin typeface="Times New Roman" panose="02020603050405020304" pitchFamily="18" charset="0"/>
                </a:rPr>
                <a:t>*R</a:t>
              </a:r>
            </a:p>
            <a:p>
              <a:pPr>
                <a:defRPr/>
              </a:pPr>
              <a:r>
                <a:rPr kumimoji="1" lang="en-US" altLang="zh-CN" sz="2000" b="1" i="1">
                  <a:solidFill>
                    <a:srgbClr val="000000"/>
                  </a:solidFill>
                  <a:latin typeface="Times New Roman" panose="02020603050405020304" pitchFamily="18" charset="0"/>
                </a:rPr>
                <a:t>L→</a:t>
              </a:r>
              <a:r>
                <a:rPr lang="en-US" altLang="zh-CN" sz="2000" b="1" i="1">
                  <a:solidFill>
                    <a:srgbClr val="000000"/>
                  </a:solidFill>
                  <a:latin typeface="Times New Roman" panose="02020603050405020304" pitchFamily="18" charset="0"/>
                  <a:cs typeface="Times New Roman" panose="02020603050405020304" pitchFamily="18" charset="0"/>
                </a:rPr>
                <a:t> · </a:t>
              </a:r>
              <a:r>
                <a:rPr kumimoji="1" lang="en-US" altLang="zh-CN" sz="2000" b="1">
                  <a:solidFill>
                    <a:srgbClr val="000000"/>
                  </a:solidFill>
                  <a:latin typeface="Times New Roman" panose="02020603050405020304" pitchFamily="18" charset="0"/>
                </a:rPr>
                <a:t>id</a:t>
              </a:r>
            </a:p>
          </p:txBody>
        </p:sp>
        <p:sp>
          <p:nvSpPr>
            <p:cNvPr id="28695" name="Line 18"/>
            <p:cNvSpPr>
              <a:spLocks noChangeShapeType="1"/>
            </p:cNvSpPr>
            <p:nvPr/>
          </p:nvSpPr>
          <p:spPr bwMode="auto">
            <a:xfrm flipV="1">
              <a:off x="5265738" y="1708150"/>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6" name="Text Box 19"/>
            <p:cNvSpPr txBox="1">
              <a:spLocks noChangeArrowheads="1"/>
            </p:cNvSpPr>
            <p:nvPr/>
          </p:nvSpPr>
          <p:spPr bwMode="auto">
            <a:xfrm>
              <a:off x="5220072" y="1317699"/>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rPr>
                <a:t>=</a:t>
              </a:r>
            </a:p>
          </p:txBody>
        </p:sp>
        <p:sp>
          <p:nvSpPr>
            <p:cNvPr id="107" name="Text Box 20"/>
            <p:cNvSpPr txBox="1">
              <a:spLocks noChangeArrowheads="1"/>
            </p:cNvSpPr>
            <p:nvPr/>
          </p:nvSpPr>
          <p:spPr bwMode="auto">
            <a:xfrm>
              <a:off x="5921375" y="2747654"/>
              <a:ext cx="1296988" cy="70791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dirty="0">
                  <a:solidFill>
                    <a:srgbClr val="000000"/>
                  </a:solidFill>
                  <a:latin typeface="Times New Roman" panose="02020603050405020304" pitchFamily="18" charset="0"/>
                </a:rPr>
                <a:t>I</a:t>
              </a:r>
              <a:r>
                <a:rPr kumimoji="1" lang="en-US" altLang="zh-CN" sz="2000" b="1" i="1" baseline="-25000" dirty="0">
                  <a:solidFill>
                    <a:srgbClr val="000000"/>
                  </a:solidFill>
                  <a:latin typeface="Times New Roman" panose="02020603050405020304" pitchFamily="18" charset="0"/>
                </a:rPr>
                <a:t>7</a:t>
              </a:r>
              <a:r>
                <a:rPr kumimoji="1" lang="en-US" altLang="zh-CN" sz="2000" b="1" dirty="0">
                  <a:solidFill>
                    <a:srgbClr val="000000"/>
                  </a:solidFill>
                  <a:latin typeface="Times New Roman" panose="02020603050405020304" pitchFamily="18" charset="0"/>
                </a:rPr>
                <a:t>:</a:t>
              </a:r>
            </a:p>
            <a:p>
              <a:pPr>
                <a:defRPr/>
              </a:pPr>
              <a:r>
                <a:rPr kumimoji="1" lang="en-US" altLang="zh-CN" sz="2000" b="1" i="1" dirty="0">
                  <a:solidFill>
                    <a:srgbClr val="000000"/>
                  </a:solidFill>
                  <a:latin typeface="Times New Roman" panose="02020603050405020304" pitchFamily="18" charset="0"/>
                </a:rPr>
                <a:t>L→*R</a:t>
              </a:r>
              <a:r>
                <a:rPr lang="en-US" altLang="zh-CN" sz="2000" b="1" i="1" dirty="0">
                  <a:solidFill>
                    <a:srgbClr val="000000"/>
                  </a:solidFill>
                  <a:latin typeface="Times New Roman" panose="02020603050405020304" pitchFamily="18" charset="0"/>
                  <a:cs typeface="Times New Roman" panose="02020603050405020304" pitchFamily="18" charset="0"/>
                </a:rPr>
                <a:t> ·</a:t>
              </a:r>
              <a:endParaRPr kumimoji="1" lang="en-US" altLang="zh-CN" sz="2000" b="1" i="1" dirty="0">
                <a:solidFill>
                  <a:srgbClr val="000000"/>
                </a:solidFill>
                <a:latin typeface="Times New Roman" panose="02020603050405020304" pitchFamily="18" charset="0"/>
              </a:endParaRPr>
            </a:p>
          </p:txBody>
        </p:sp>
        <p:sp>
          <p:nvSpPr>
            <p:cNvPr id="28698" name="Line 21"/>
            <p:cNvSpPr>
              <a:spLocks noChangeShapeType="1"/>
            </p:cNvSpPr>
            <p:nvPr/>
          </p:nvSpPr>
          <p:spPr bwMode="auto">
            <a:xfrm flipV="1">
              <a:off x="5272088" y="3189288"/>
              <a:ext cx="641350" cy="4889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9" name="Text Box 22"/>
            <p:cNvSpPr txBox="1">
              <a:spLocks noChangeArrowheads="1"/>
            </p:cNvSpPr>
            <p:nvPr/>
          </p:nvSpPr>
          <p:spPr bwMode="auto">
            <a:xfrm>
              <a:off x="5266928" y="3477940"/>
              <a:ext cx="457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rPr>
                <a:t>R</a:t>
              </a:r>
            </a:p>
          </p:txBody>
        </p:sp>
        <p:sp>
          <p:nvSpPr>
            <p:cNvPr id="110" name="Text Box 23"/>
            <p:cNvSpPr txBox="1">
              <a:spLocks noChangeArrowheads="1"/>
            </p:cNvSpPr>
            <p:nvPr/>
          </p:nvSpPr>
          <p:spPr bwMode="auto">
            <a:xfrm>
              <a:off x="5921375" y="3539694"/>
              <a:ext cx="1296988" cy="707916"/>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8</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R→L</a:t>
              </a:r>
              <a:r>
                <a:rPr lang="en-US" altLang="zh-CN" sz="2000" b="1" i="1">
                  <a:solidFill>
                    <a:srgbClr val="000000"/>
                  </a:solidFill>
                  <a:latin typeface="Times New Roman" panose="02020603050405020304" pitchFamily="18" charset="0"/>
                  <a:cs typeface="Times New Roman" panose="02020603050405020304" pitchFamily="18" charset="0"/>
                </a:rPr>
                <a:t> ·</a:t>
              </a:r>
              <a:endParaRPr kumimoji="1" lang="en-US" altLang="zh-CN" sz="2000" b="1" i="1">
                <a:solidFill>
                  <a:srgbClr val="000000"/>
                </a:solidFill>
                <a:latin typeface="Times New Roman" panose="02020603050405020304" pitchFamily="18" charset="0"/>
              </a:endParaRPr>
            </a:p>
          </p:txBody>
        </p:sp>
        <p:sp>
          <p:nvSpPr>
            <p:cNvPr id="28701" name="Line 24"/>
            <p:cNvSpPr>
              <a:spLocks noChangeShapeType="1"/>
            </p:cNvSpPr>
            <p:nvPr/>
          </p:nvSpPr>
          <p:spPr bwMode="auto">
            <a:xfrm>
              <a:off x="5265738" y="4030663"/>
              <a:ext cx="6477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2" name="Text Box 25"/>
            <p:cNvSpPr txBox="1">
              <a:spLocks noChangeArrowheads="1"/>
            </p:cNvSpPr>
            <p:nvPr/>
          </p:nvSpPr>
          <p:spPr bwMode="auto">
            <a:xfrm>
              <a:off x="5220072" y="3983583"/>
              <a:ext cx="381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rPr>
                <a:t>L</a:t>
              </a:r>
            </a:p>
          </p:txBody>
        </p:sp>
        <p:sp>
          <p:nvSpPr>
            <p:cNvPr id="113" name="Text Box 26"/>
            <p:cNvSpPr txBox="1">
              <a:spLocks noChangeArrowheads="1"/>
            </p:cNvSpPr>
            <p:nvPr/>
          </p:nvSpPr>
          <p:spPr bwMode="auto">
            <a:xfrm>
              <a:off x="7740650" y="1384201"/>
              <a:ext cx="1223963" cy="706329"/>
            </a:xfrm>
            <a:prstGeom prst="rect">
              <a:avLst/>
            </a:prstGeom>
            <a:solidFill>
              <a:schemeClr val="accent2">
                <a:lumMod val="40000"/>
                <a:lumOff val="60000"/>
              </a:schemeClr>
            </a:solidFill>
            <a:ln w="12700">
              <a:solidFill>
                <a:schemeClr val="tx1"/>
              </a:solidFill>
              <a:miter lim="800000"/>
              <a:headEnd type="none" w="sm" len="sm"/>
              <a:tailEnd type="none" w="sm" len="sm"/>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defRPr/>
              </a:pPr>
              <a:r>
                <a:rPr kumimoji="1" lang="en-US" altLang="zh-CN" sz="2000" b="1" i="1">
                  <a:solidFill>
                    <a:srgbClr val="000000"/>
                  </a:solidFill>
                  <a:latin typeface="Times New Roman" panose="02020603050405020304" pitchFamily="18" charset="0"/>
                </a:rPr>
                <a:t>I</a:t>
              </a:r>
              <a:r>
                <a:rPr kumimoji="1" lang="en-US" altLang="zh-CN" sz="2000" b="1" i="1" baseline="-25000">
                  <a:solidFill>
                    <a:srgbClr val="000000"/>
                  </a:solidFill>
                  <a:latin typeface="Times New Roman" panose="02020603050405020304" pitchFamily="18" charset="0"/>
                </a:rPr>
                <a:t>9</a:t>
              </a:r>
              <a:r>
                <a:rPr kumimoji="1" lang="en-US" altLang="zh-CN" sz="2000" b="1">
                  <a:solidFill>
                    <a:srgbClr val="000000"/>
                  </a:solidFill>
                  <a:latin typeface="Times New Roman" panose="02020603050405020304" pitchFamily="18" charset="0"/>
                </a:rPr>
                <a:t>:</a:t>
              </a:r>
            </a:p>
            <a:p>
              <a:pPr>
                <a:defRPr/>
              </a:pPr>
              <a:r>
                <a:rPr kumimoji="1" lang="en-US" altLang="zh-CN" sz="2000" b="1" i="1">
                  <a:solidFill>
                    <a:srgbClr val="000000"/>
                  </a:solidFill>
                  <a:latin typeface="Times New Roman" panose="02020603050405020304" pitchFamily="18" charset="0"/>
                </a:rPr>
                <a:t>S→L=R</a:t>
              </a:r>
              <a:r>
                <a:rPr lang="en-US" altLang="zh-CN" sz="2000" b="1" i="1">
                  <a:solidFill>
                    <a:srgbClr val="000000"/>
                  </a:solidFill>
                  <a:latin typeface="Times New Roman" panose="02020603050405020304" pitchFamily="18" charset="0"/>
                  <a:cs typeface="Times New Roman" panose="02020603050405020304" pitchFamily="18" charset="0"/>
                </a:rPr>
                <a:t> ·</a:t>
              </a:r>
              <a:endParaRPr kumimoji="1" lang="en-US" altLang="zh-CN" sz="2000" b="1" i="1">
                <a:solidFill>
                  <a:srgbClr val="000000"/>
                </a:solidFill>
                <a:latin typeface="Times New Roman" panose="02020603050405020304" pitchFamily="18" charset="0"/>
              </a:endParaRPr>
            </a:p>
          </p:txBody>
        </p:sp>
        <p:sp>
          <p:nvSpPr>
            <p:cNvPr id="28704" name="Line 27"/>
            <p:cNvSpPr>
              <a:spLocks noChangeShapeType="1"/>
            </p:cNvSpPr>
            <p:nvPr/>
          </p:nvSpPr>
          <p:spPr bwMode="auto">
            <a:xfrm flipV="1">
              <a:off x="7205663" y="1897063"/>
              <a:ext cx="5334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5" name="Text Box 28"/>
            <p:cNvSpPr txBox="1">
              <a:spLocks noChangeArrowheads="1"/>
            </p:cNvSpPr>
            <p:nvPr/>
          </p:nvSpPr>
          <p:spPr bwMode="auto">
            <a:xfrm>
              <a:off x="7278688" y="1471613"/>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rPr>
                <a:t>R</a:t>
              </a:r>
            </a:p>
          </p:txBody>
        </p:sp>
        <p:sp>
          <p:nvSpPr>
            <p:cNvPr id="28706" name="Line 29"/>
            <p:cNvSpPr>
              <a:spLocks noChangeShapeType="1"/>
            </p:cNvSpPr>
            <p:nvPr/>
          </p:nvSpPr>
          <p:spPr bwMode="auto">
            <a:xfrm flipH="1">
              <a:off x="5286375" y="1995488"/>
              <a:ext cx="644525" cy="14732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7" name="Text Box 30"/>
            <p:cNvSpPr txBox="1">
              <a:spLocks noChangeArrowheads="1"/>
            </p:cNvSpPr>
            <p:nvPr/>
          </p:nvSpPr>
          <p:spPr bwMode="auto">
            <a:xfrm>
              <a:off x="5550768" y="1923678"/>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rPr>
                <a:t>*</a:t>
              </a:r>
            </a:p>
          </p:txBody>
        </p:sp>
        <p:sp>
          <p:nvSpPr>
            <p:cNvPr id="28708" name="Freeform 31"/>
            <p:cNvSpPr>
              <a:spLocks noChangeArrowheads="1"/>
            </p:cNvSpPr>
            <p:nvPr/>
          </p:nvSpPr>
          <p:spPr bwMode="auto">
            <a:xfrm>
              <a:off x="7194550" y="2192338"/>
              <a:ext cx="330200" cy="2000250"/>
            </a:xfrm>
            <a:custGeom>
              <a:avLst/>
              <a:gdLst>
                <a:gd name="T0" fmla="*/ 0 w 208"/>
                <a:gd name="T1" fmla="*/ 0 h 1680"/>
                <a:gd name="T2" fmla="*/ 2147483646 w 208"/>
                <a:gd name="T3" fmla="*/ 2147483646 h 1680"/>
                <a:gd name="T4" fmla="*/ 2147483646 w 208"/>
                <a:gd name="T5" fmla="*/ 2147483646 h 1680"/>
                <a:gd name="T6" fmla="*/ 2147483646 w 208"/>
                <a:gd name="T7" fmla="*/ 2147483646 h 1680"/>
                <a:gd name="T8" fmla="*/ 0 60000 65536"/>
                <a:gd name="T9" fmla="*/ 0 60000 65536"/>
                <a:gd name="T10" fmla="*/ 0 60000 65536"/>
                <a:gd name="T11" fmla="*/ 0 60000 65536"/>
                <a:gd name="T12" fmla="*/ 0 w 208"/>
                <a:gd name="T13" fmla="*/ 0 h 1680"/>
                <a:gd name="T14" fmla="*/ 208 w 208"/>
                <a:gd name="T15" fmla="*/ 1680 h 1680"/>
              </a:gdLst>
              <a:ahLst/>
              <a:cxnLst>
                <a:cxn ang="T8">
                  <a:pos x="T0" y="T1"/>
                </a:cxn>
                <a:cxn ang="T9">
                  <a:pos x="T2" y="T3"/>
                </a:cxn>
                <a:cxn ang="T10">
                  <a:pos x="T4" y="T5"/>
                </a:cxn>
                <a:cxn ang="T11">
                  <a:pos x="T6" y="T7"/>
                </a:cxn>
              </a:cxnLst>
              <a:rect l="T12" t="T13" r="T14" b="T15"/>
              <a:pathLst>
                <a:path w="208" h="1680">
                  <a:moveTo>
                    <a:pt x="0" y="0"/>
                  </a:moveTo>
                  <a:cubicBezTo>
                    <a:pt x="56" y="132"/>
                    <a:pt x="112" y="264"/>
                    <a:pt x="144" y="432"/>
                  </a:cubicBezTo>
                  <a:cubicBezTo>
                    <a:pt x="176" y="600"/>
                    <a:pt x="208" y="800"/>
                    <a:pt x="192" y="1008"/>
                  </a:cubicBezTo>
                  <a:cubicBezTo>
                    <a:pt x="176" y="1216"/>
                    <a:pt x="112" y="1448"/>
                    <a:pt x="48" y="1680"/>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9" name="Text Box 32"/>
            <p:cNvSpPr txBox="1">
              <a:spLocks noChangeArrowheads="1"/>
            </p:cNvSpPr>
            <p:nvPr/>
          </p:nvSpPr>
          <p:spPr bwMode="auto">
            <a:xfrm>
              <a:off x="7139136" y="254183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rPr>
                <a:t>L</a:t>
              </a:r>
            </a:p>
          </p:txBody>
        </p:sp>
        <p:sp>
          <p:nvSpPr>
            <p:cNvPr id="28710" name="Text Box 34"/>
            <p:cNvSpPr txBox="1">
              <a:spLocks noChangeArrowheads="1"/>
            </p:cNvSpPr>
            <p:nvPr/>
          </p:nvSpPr>
          <p:spPr bwMode="auto">
            <a:xfrm>
              <a:off x="7596336" y="2283718"/>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rPr>
                <a:t>id</a:t>
              </a:r>
            </a:p>
          </p:txBody>
        </p:sp>
        <p:sp>
          <p:nvSpPr>
            <p:cNvPr id="28711" name="Text Box 35"/>
            <p:cNvSpPr txBox="1">
              <a:spLocks noChangeArrowheads="1"/>
            </p:cNvSpPr>
            <p:nvPr/>
          </p:nvSpPr>
          <p:spPr bwMode="auto">
            <a:xfrm>
              <a:off x="3563938" y="81438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i="1">
                  <a:solidFill>
                    <a:srgbClr val="000000"/>
                  </a:solidFill>
                  <a:latin typeface="Times New Roman" panose="02020603050405020304" pitchFamily="18" charset="0"/>
                </a:rPr>
                <a:t>S</a:t>
              </a:r>
            </a:p>
          </p:txBody>
        </p:sp>
        <p:sp>
          <p:nvSpPr>
            <p:cNvPr id="28712" name="Line 38"/>
            <p:cNvSpPr>
              <a:spLocks noChangeShapeType="1"/>
            </p:cNvSpPr>
            <p:nvPr/>
          </p:nvSpPr>
          <p:spPr bwMode="auto">
            <a:xfrm>
              <a:off x="5265738" y="4732338"/>
              <a:ext cx="6477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3" name="Text Box 39"/>
            <p:cNvSpPr txBox="1">
              <a:spLocks noChangeArrowheads="1"/>
            </p:cNvSpPr>
            <p:nvPr/>
          </p:nvSpPr>
          <p:spPr bwMode="auto">
            <a:xfrm>
              <a:off x="5220072" y="463006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en-US" altLang="zh-CN" b="1">
                  <a:solidFill>
                    <a:srgbClr val="000000"/>
                  </a:solidFill>
                  <a:latin typeface="Times New Roman" panose="02020603050405020304" pitchFamily="18" charset="0"/>
                </a:rPr>
                <a:t>id</a:t>
              </a:r>
            </a:p>
          </p:txBody>
        </p:sp>
        <p:grpSp>
          <p:nvGrpSpPr>
            <p:cNvPr id="28714" name="Group 44"/>
            <p:cNvGrpSpPr>
              <a:grpSpLocks/>
            </p:cNvGrpSpPr>
            <p:nvPr/>
          </p:nvGrpSpPr>
          <p:grpSpPr bwMode="auto">
            <a:xfrm>
              <a:off x="3708400" y="3868738"/>
              <a:ext cx="290513" cy="268287"/>
              <a:chOff x="2335" y="3249"/>
              <a:chExt cx="183" cy="226"/>
            </a:xfrm>
          </p:grpSpPr>
          <p:sp>
            <p:nvSpPr>
              <p:cNvPr id="28718" name="Line 40"/>
              <p:cNvSpPr>
                <a:spLocks noChangeShapeType="1"/>
              </p:cNvSpPr>
              <p:nvPr/>
            </p:nvSpPr>
            <p:spPr bwMode="auto">
              <a:xfrm>
                <a:off x="2335" y="3249"/>
                <a:ext cx="18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9" name="Line 41"/>
              <p:cNvSpPr>
                <a:spLocks noChangeShapeType="1"/>
              </p:cNvSpPr>
              <p:nvPr/>
            </p:nvSpPr>
            <p:spPr bwMode="auto">
              <a:xfrm>
                <a:off x="2335" y="3249"/>
                <a:ext cx="0" cy="2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0" name="Line 42"/>
              <p:cNvSpPr>
                <a:spLocks noChangeShapeType="1"/>
              </p:cNvSpPr>
              <p:nvPr/>
            </p:nvSpPr>
            <p:spPr bwMode="auto">
              <a:xfrm>
                <a:off x="2336" y="3475"/>
                <a:ext cx="18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8715" name="Text Box 43"/>
            <p:cNvSpPr txBox="1">
              <a:spLocks noChangeArrowheads="1"/>
            </p:cNvSpPr>
            <p:nvPr/>
          </p:nvSpPr>
          <p:spPr bwMode="auto">
            <a:xfrm>
              <a:off x="3635375" y="3813175"/>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a:spcBef>
                  <a:spcPct val="50000"/>
                </a:spcBef>
                <a:buClrTx/>
                <a:buSzTx/>
                <a:buFont typeface="Arial" panose="020B0604020202020204" pitchFamily="34" charset="0"/>
                <a:buNone/>
              </a:pPr>
              <a:r>
                <a:rPr lang="zh-CN" altLang="en-US" b="1">
                  <a:solidFill>
                    <a:srgbClr val="000000"/>
                  </a:solidFill>
                  <a:latin typeface="Times New Roman" panose="02020603050405020304" pitchFamily="18" charset="0"/>
                </a:rPr>
                <a:t>*</a:t>
              </a:r>
            </a:p>
          </p:txBody>
        </p:sp>
        <p:sp>
          <p:nvSpPr>
            <p:cNvPr id="28716" name="Freeform 33"/>
            <p:cNvSpPr>
              <a:spLocks noChangeArrowheads="1"/>
            </p:cNvSpPr>
            <p:nvPr/>
          </p:nvSpPr>
          <p:spPr bwMode="auto">
            <a:xfrm rot="414497">
              <a:off x="7061200" y="2066925"/>
              <a:ext cx="746125" cy="2824163"/>
            </a:xfrm>
            <a:custGeom>
              <a:avLst/>
              <a:gdLst>
                <a:gd name="T0" fmla="*/ 0 w 656"/>
                <a:gd name="T1" fmla="*/ 0 h 2592"/>
                <a:gd name="T2" fmla="*/ 2147483646 w 656"/>
                <a:gd name="T3" fmla="*/ 2147483646 h 2592"/>
                <a:gd name="T4" fmla="*/ 2147483646 w 656"/>
                <a:gd name="T5" fmla="*/ 2147483646 h 2592"/>
                <a:gd name="T6" fmla="*/ 2147483646 w 656"/>
                <a:gd name="T7" fmla="*/ 2147483646 h 2592"/>
                <a:gd name="T8" fmla="*/ 0 60000 65536"/>
                <a:gd name="T9" fmla="*/ 0 60000 65536"/>
                <a:gd name="T10" fmla="*/ 0 60000 65536"/>
                <a:gd name="T11" fmla="*/ 0 60000 65536"/>
                <a:gd name="T12" fmla="*/ 0 w 656"/>
                <a:gd name="T13" fmla="*/ 0 h 2592"/>
                <a:gd name="T14" fmla="*/ 656 w 656"/>
                <a:gd name="T15" fmla="*/ 2592 h 2592"/>
              </a:gdLst>
              <a:ahLst/>
              <a:cxnLst>
                <a:cxn ang="T8">
                  <a:pos x="T0" y="T1"/>
                </a:cxn>
                <a:cxn ang="T9">
                  <a:pos x="T2" y="T3"/>
                </a:cxn>
                <a:cxn ang="T10">
                  <a:pos x="T4" y="T5"/>
                </a:cxn>
                <a:cxn ang="T11">
                  <a:pos x="T6" y="T7"/>
                </a:cxn>
              </a:cxnLst>
              <a:rect l="T12" t="T13" r="T14" b="T15"/>
              <a:pathLst>
                <a:path w="656" h="2592">
                  <a:moveTo>
                    <a:pt x="0" y="0"/>
                  </a:moveTo>
                  <a:cubicBezTo>
                    <a:pt x="212" y="224"/>
                    <a:pt x="424" y="448"/>
                    <a:pt x="528" y="720"/>
                  </a:cubicBezTo>
                  <a:cubicBezTo>
                    <a:pt x="632" y="992"/>
                    <a:pt x="656" y="1320"/>
                    <a:pt x="624" y="1632"/>
                  </a:cubicBezTo>
                  <a:cubicBezTo>
                    <a:pt x="592" y="1944"/>
                    <a:pt x="464" y="2268"/>
                    <a:pt x="336" y="2592"/>
                  </a:cubicBezTo>
                </a:path>
              </a:pathLst>
            </a:custGeom>
            <a:noFill/>
            <a:ln w="381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 name="任意多边形 131"/>
            <p:cNvSpPr/>
            <p:nvPr/>
          </p:nvSpPr>
          <p:spPr>
            <a:xfrm>
              <a:off x="2500313" y="2966695"/>
              <a:ext cx="3400425" cy="2118986"/>
            </a:xfrm>
            <a:custGeom>
              <a:avLst/>
              <a:gdLst>
                <a:gd name="connsiteX0" fmla="*/ 49618 w 3452037"/>
                <a:gd name="connsiteY0" fmla="*/ 0 h 2119423"/>
                <a:gd name="connsiteX1" fmla="*/ 124046 w 3452037"/>
                <a:gd name="connsiteY1" fmla="*/ 882502 h 2119423"/>
                <a:gd name="connsiteX2" fmla="*/ 793897 w 3452037"/>
                <a:gd name="connsiteY2" fmla="*/ 1605516 h 2119423"/>
                <a:gd name="connsiteX3" fmla="*/ 1516911 w 3452037"/>
                <a:gd name="connsiteY3" fmla="*/ 2030818 h 2119423"/>
                <a:gd name="connsiteX4" fmla="*/ 2250558 w 3452037"/>
                <a:gd name="connsiteY4" fmla="*/ 2115879 h 2119423"/>
                <a:gd name="connsiteX5" fmla="*/ 3207488 w 3452037"/>
                <a:gd name="connsiteY5" fmla="*/ 2052083 h 2119423"/>
                <a:gd name="connsiteX6" fmla="*/ 3452037 w 3452037"/>
                <a:gd name="connsiteY6" fmla="*/ 2020186 h 211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2037" h="2119423">
                  <a:moveTo>
                    <a:pt x="49618" y="0"/>
                  </a:moveTo>
                  <a:cubicBezTo>
                    <a:pt x="24809" y="307458"/>
                    <a:pt x="0" y="614916"/>
                    <a:pt x="124046" y="882502"/>
                  </a:cubicBezTo>
                  <a:cubicBezTo>
                    <a:pt x="248092" y="1150088"/>
                    <a:pt x="561753" y="1414130"/>
                    <a:pt x="793897" y="1605516"/>
                  </a:cubicBezTo>
                  <a:cubicBezTo>
                    <a:pt x="1026041" y="1796902"/>
                    <a:pt x="1274134" y="1945758"/>
                    <a:pt x="1516911" y="2030818"/>
                  </a:cubicBezTo>
                  <a:cubicBezTo>
                    <a:pt x="1759688" y="2115879"/>
                    <a:pt x="1968795" y="2112335"/>
                    <a:pt x="2250558" y="2115879"/>
                  </a:cubicBezTo>
                  <a:cubicBezTo>
                    <a:pt x="2532321" y="2119423"/>
                    <a:pt x="3007242" y="2068032"/>
                    <a:pt x="3207488" y="2052083"/>
                  </a:cubicBezTo>
                  <a:cubicBezTo>
                    <a:pt x="3407734" y="2036134"/>
                    <a:pt x="3429885" y="2028160"/>
                    <a:pt x="3452037" y="2020186"/>
                  </a:cubicBezTo>
                </a:path>
              </a:pathLst>
            </a:cu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grpSp>
      <p:sp>
        <p:nvSpPr>
          <p:cNvPr id="3" name="矩形 2"/>
          <p:cNvSpPr>
            <a:spLocks noChangeArrowheads="1"/>
          </p:cNvSpPr>
          <p:nvPr/>
        </p:nvSpPr>
        <p:spPr bwMode="auto">
          <a:xfrm>
            <a:off x="337343" y="703263"/>
            <a:ext cx="83661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3050" indent="-273050">
              <a:spcBef>
                <a:spcPct val="20000"/>
              </a:spcBef>
              <a:buClr>
                <a:schemeClr val="accent1"/>
              </a:buClr>
              <a:buSzPct val="100000"/>
              <a:buFont typeface="Symbol" panose="05050102010706020507" pitchFamily="18" charset="2"/>
              <a:buChar char=""/>
              <a:defRPr sz="2400">
                <a:solidFill>
                  <a:schemeClr val="tx2"/>
                </a:solidFill>
                <a:latin typeface="Candara" panose="020E0502030303020204" pitchFamily="34" charset="0"/>
              </a:defRPr>
            </a:lvl1pPr>
            <a:lvl2pPr marL="742950" indent="-285750">
              <a:spcBef>
                <a:spcPct val="20000"/>
              </a:spcBef>
              <a:buClr>
                <a:schemeClr val="accent1"/>
              </a:buClr>
              <a:buSzPct val="100000"/>
              <a:buFont typeface="Symbol" panose="05050102010706020507" pitchFamily="18" charset="2"/>
              <a:buChar char=""/>
              <a:defRPr sz="2200">
                <a:solidFill>
                  <a:schemeClr val="tx2"/>
                </a:solidFill>
                <a:latin typeface="Candara" panose="020E0502030303020204" pitchFamily="34" charset="0"/>
              </a:defRPr>
            </a:lvl2pPr>
            <a:lvl3pPr marL="11430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3pPr>
            <a:lvl4pPr marL="1600200" indent="-228600">
              <a:spcBef>
                <a:spcPct val="20000"/>
              </a:spcBef>
              <a:buClr>
                <a:schemeClr val="accent1"/>
              </a:buClr>
              <a:buSzPct val="100000"/>
              <a:buFont typeface="Symbol" panose="05050102010706020507" pitchFamily="18" charset="2"/>
              <a:buChar char=""/>
              <a:defRPr sz="2000">
                <a:solidFill>
                  <a:schemeClr val="tx2"/>
                </a:solidFill>
                <a:latin typeface="Candara" panose="020E0502030303020204" pitchFamily="34" charset="0"/>
              </a:defRPr>
            </a:lvl4pPr>
            <a:lvl5pPr marL="2057400" indent="-228600">
              <a:spcBef>
                <a:spcPct val="20000"/>
              </a:spcBef>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5pPr>
            <a:lvl6pPr marL="25146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6pPr>
            <a:lvl7pPr marL="29718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7pPr>
            <a:lvl8pPr marL="34290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8pPr>
            <a:lvl9pPr marL="3886200" indent="-228600" eaLnBrk="0" fontAlgn="base" hangingPunct="0">
              <a:spcBef>
                <a:spcPct val="20000"/>
              </a:spcBef>
              <a:spcAft>
                <a:spcPct val="0"/>
              </a:spcAft>
              <a:buClr>
                <a:schemeClr val="accent1"/>
              </a:buClr>
              <a:buSzPct val="100000"/>
              <a:buFont typeface="Symbol" panose="05050102010706020507" pitchFamily="18" charset="2"/>
              <a:buChar char=""/>
              <a:defRPr sz="1600">
                <a:solidFill>
                  <a:schemeClr val="tx2"/>
                </a:solidFill>
                <a:latin typeface="Candara" panose="020E0502030303020204" pitchFamily="34" charset="0"/>
              </a:defRPr>
            </a:lvl9pPr>
          </a:lstStyle>
          <a:p>
            <a:pPr eaLnBrk="1" hangingPunct="1">
              <a:lnSpc>
                <a:spcPts val="2800"/>
              </a:lnSpc>
              <a:buClrTx/>
              <a:buFont typeface="Wingdings" panose="05000000000000000000" pitchFamily="2" charset="2"/>
              <a:buChar char="Ø"/>
            </a:pPr>
            <a:r>
              <a:rPr lang="zh-CN" altLang="en-US" sz="3200" b="1" dirty="0">
                <a:solidFill>
                  <a:srgbClr val="000000"/>
                </a:solidFill>
                <a:latin typeface="Times New Roman" panose="02020603050405020304" pitchFamily="18" charset="0"/>
                <a:ea typeface="华文楷体" panose="02010600040101010101" pitchFamily="2" charset="-122"/>
              </a:rPr>
              <a:t>例</a:t>
            </a:r>
            <a:endParaRPr lang="en-US" altLang="zh-CN" sz="3200" b="1" dirty="0">
              <a:solidFill>
                <a:srgbClr val="000000"/>
              </a:solidFill>
              <a:latin typeface="Times New Roman" panose="02020603050405020304" pitchFamily="18" charset="0"/>
              <a:cs typeface="Times New Roman" panose="02020603050405020304" pitchFamily="18" charset="0"/>
            </a:endParaRPr>
          </a:p>
        </p:txBody>
      </p:sp>
      <p:sp>
        <p:nvSpPr>
          <p:cNvPr id="49" name="AutoShape 58"/>
          <p:cNvSpPr>
            <a:spLocks noChangeArrowheads="1"/>
          </p:cNvSpPr>
          <p:nvPr/>
        </p:nvSpPr>
        <p:spPr bwMode="auto">
          <a:xfrm>
            <a:off x="6856413" y="66675"/>
            <a:ext cx="2216150" cy="1076325"/>
          </a:xfrm>
          <a:prstGeom prst="cloudCallout">
            <a:avLst>
              <a:gd name="adj1" fmla="val -65982"/>
              <a:gd name="adj2" fmla="val 33843"/>
            </a:avLst>
          </a:prstGeom>
          <a:solidFill>
            <a:schemeClr val="tx2">
              <a:lumMod val="60000"/>
              <a:lumOff val="40000"/>
            </a:schemeClr>
          </a:solidFill>
          <a:ln w="12700">
            <a:solidFill>
              <a:schemeClr val="tx1"/>
            </a:solidFill>
            <a:round/>
          </a:ln>
        </p:spPr>
        <p:txBody>
          <a:bodyPr lIns="46800" rIns="46800"/>
          <a:lstStyle/>
          <a:p>
            <a:pPr algn="ctr">
              <a:spcBef>
                <a:spcPct val="20000"/>
              </a:spcBef>
              <a:buClr>
                <a:srgbClr val="333399"/>
              </a:buClr>
              <a:buSzPct val="75000"/>
              <a:buFont typeface="Monotype Sorts"/>
              <a:buNone/>
              <a:defRPr/>
            </a:pPr>
            <a:r>
              <a:rPr lang="zh-CN" altLang="en-US" sz="2500" b="1" dirty="0">
                <a:solidFill>
                  <a:schemeClr val="bg1"/>
                </a:solidFill>
                <a:latin typeface="楷体" panose="02010609060101010101" pitchFamily="49" charset="-122"/>
                <a:ea typeface="楷体" panose="02010609060101010101" pitchFamily="49" charset="-122"/>
                <a:cs typeface="Times New Roman" panose="02020603050405020304" pitchFamily="18" charset="0"/>
              </a:rPr>
              <a:t>如何消解冲突？</a:t>
            </a:r>
          </a:p>
        </p:txBody>
      </p:sp>
      <p:sp>
        <p:nvSpPr>
          <p:cNvPr id="4" name="灯片编号占位符 3">
            <a:extLst>
              <a:ext uri="{FF2B5EF4-FFF2-40B4-BE49-F238E27FC236}">
                <a16:creationId xmlns:a16="http://schemas.microsoft.com/office/drawing/2014/main" id="{45664122-3CFD-4E11-B7FA-1C9249915CC1}"/>
              </a:ext>
            </a:extLst>
          </p:cNvPr>
          <p:cNvSpPr>
            <a:spLocks noGrp="1"/>
          </p:cNvSpPr>
          <p:nvPr>
            <p:ph type="sldNum" sz="quarter" idx="12"/>
          </p:nvPr>
        </p:nvSpPr>
        <p:spPr/>
        <p:txBody>
          <a:bodyPr/>
          <a:lstStyle/>
          <a:p>
            <a:pPr>
              <a:defRPr/>
            </a:pPr>
            <a:fld id="{76D20AB1-C80E-44EB-B890-88EEF3B3DC08}" type="slidenum">
              <a:rPr lang="zh-CN" altLang="en-US" smtClean="0"/>
              <a:pPr>
                <a:defRPr/>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2"/>
                                        </p:tgtEl>
                                        <p:attrNameLst>
                                          <p:attrName>style.visibility</p:attrName>
                                        </p:attrNameLst>
                                      </p:cBhvr>
                                      <p:to>
                                        <p:strVal val="visible"/>
                                      </p:to>
                                    </p:set>
                                    <p:anim calcmode="lin" valueType="num">
                                      <p:cBhvr>
                                        <p:cTn id="12" dur="500" fill="hold"/>
                                        <p:tgtEl>
                                          <p:spTgt spid="122"/>
                                        </p:tgtEl>
                                        <p:attrNameLst>
                                          <p:attrName>ppt_w</p:attrName>
                                        </p:attrNameLst>
                                      </p:cBhvr>
                                      <p:tavLst>
                                        <p:tav tm="0">
                                          <p:val>
                                            <p:fltVal val="0"/>
                                          </p:val>
                                        </p:tav>
                                        <p:tav tm="100000">
                                          <p:val>
                                            <p:strVal val="#ppt_w"/>
                                          </p:val>
                                        </p:tav>
                                      </p:tavLst>
                                    </p:anim>
                                    <p:anim calcmode="lin" valueType="num">
                                      <p:cBhvr>
                                        <p:cTn id="13" dur="500" fill="hold"/>
                                        <p:tgtEl>
                                          <p:spTgt spid="122"/>
                                        </p:tgtEl>
                                        <p:attrNameLst>
                                          <p:attrName>ppt_h</p:attrName>
                                        </p:attrNameLst>
                                      </p:cBhvr>
                                      <p:tavLst>
                                        <p:tav tm="0">
                                          <p:val>
                                            <p:fltVal val="0"/>
                                          </p:val>
                                        </p:tav>
                                        <p:tav tm="100000">
                                          <p:val>
                                            <p:strVal val="#ppt_h"/>
                                          </p:val>
                                        </p:tav>
                                      </p:tavLst>
                                    </p:anim>
                                    <p:animEffect transition="in" filter="fade">
                                      <p:cBhvr>
                                        <p:cTn id="14" dur="500"/>
                                        <p:tgtEl>
                                          <p:spTgt spid="12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30"/>
                                        </p:tgtEl>
                                        <p:attrNameLst>
                                          <p:attrName>style.visibility</p:attrName>
                                        </p:attrNameLst>
                                      </p:cBhvr>
                                      <p:to>
                                        <p:strVal val="visible"/>
                                      </p:to>
                                    </p:set>
                                    <p:anim calcmode="lin" valueType="num">
                                      <p:cBhvr>
                                        <p:cTn id="26" dur="500" fill="hold"/>
                                        <p:tgtEl>
                                          <p:spTgt spid="130"/>
                                        </p:tgtEl>
                                        <p:attrNameLst>
                                          <p:attrName>ppt_w</p:attrName>
                                        </p:attrNameLst>
                                      </p:cBhvr>
                                      <p:tavLst>
                                        <p:tav tm="0">
                                          <p:val>
                                            <p:fltVal val="0"/>
                                          </p:val>
                                        </p:tav>
                                        <p:tav tm="100000">
                                          <p:val>
                                            <p:strVal val="#ppt_w"/>
                                          </p:val>
                                        </p:tav>
                                      </p:tavLst>
                                    </p:anim>
                                    <p:anim calcmode="lin" valueType="num">
                                      <p:cBhvr>
                                        <p:cTn id="27" dur="500" fill="hold"/>
                                        <p:tgtEl>
                                          <p:spTgt spid="130"/>
                                        </p:tgtEl>
                                        <p:attrNameLst>
                                          <p:attrName>ppt_h</p:attrName>
                                        </p:attrNameLst>
                                      </p:cBhvr>
                                      <p:tavLst>
                                        <p:tav tm="0">
                                          <p:val>
                                            <p:fltVal val="0"/>
                                          </p:val>
                                        </p:tav>
                                        <p:tav tm="100000">
                                          <p:val>
                                            <p:strVal val="#ppt_h"/>
                                          </p:val>
                                        </p:tav>
                                      </p:tavLst>
                                    </p:anim>
                                    <p:animEffect transition="in" filter="fade">
                                      <p:cBhvr>
                                        <p:cTn id="28" dur="500"/>
                                        <p:tgtEl>
                                          <p:spTgt spid="1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anim calcmode="lin" valueType="num">
                                      <p:cBhvr>
                                        <p:cTn id="33" dur="500" fill="hold"/>
                                        <p:tgtEl>
                                          <p:spTgt spid="49"/>
                                        </p:tgtEl>
                                        <p:attrNameLst>
                                          <p:attrName>ppt_w</p:attrName>
                                        </p:attrNameLst>
                                      </p:cBhvr>
                                      <p:tavLst>
                                        <p:tav tm="0">
                                          <p:val>
                                            <p:fltVal val="0"/>
                                          </p:val>
                                        </p:tav>
                                        <p:tav tm="100000">
                                          <p:val>
                                            <p:strVal val="#ppt_w"/>
                                          </p:val>
                                        </p:tav>
                                      </p:tavLst>
                                    </p:anim>
                                    <p:anim calcmode="lin" valueType="num">
                                      <p:cBhvr>
                                        <p:cTn id="34" dur="500" fill="hold"/>
                                        <p:tgtEl>
                                          <p:spTgt spid="49"/>
                                        </p:tgtEl>
                                        <p:attrNameLst>
                                          <p:attrName>ppt_h</p:attrName>
                                        </p:attrNameLst>
                                      </p:cBhvr>
                                      <p:tavLst>
                                        <p:tav tm="0">
                                          <p:val>
                                            <p:fltVal val="0"/>
                                          </p:val>
                                        </p:tav>
                                        <p:tav tm="100000">
                                          <p:val>
                                            <p:strVal val="#ppt_h"/>
                                          </p:val>
                                        </p:tav>
                                      </p:tavLst>
                                    </p:anim>
                                    <p:animEffect transition="in" filter="fade">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50"/>
                                        </p:tgtEl>
                                        <p:attrNameLst>
                                          <p:attrName>style.visibility</p:attrName>
                                        </p:attrNameLst>
                                      </p:cBhvr>
                                      <p:to>
                                        <p:strVal val="visible"/>
                                      </p:to>
                                    </p:set>
                                    <p:anim calcmode="lin" valueType="num">
                                      <p:cBhvr>
                                        <p:cTn id="40" dur="500" fill="hold"/>
                                        <p:tgtEl>
                                          <p:spTgt spid="50"/>
                                        </p:tgtEl>
                                        <p:attrNameLst>
                                          <p:attrName>ppt_w</p:attrName>
                                        </p:attrNameLst>
                                      </p:cBhvr>
                                      <p:tavLst>
                                        <p:tav tm="0">
                                          <p:val>
                                            <p:fltVal val="0"/>
                                          </p:val>
                                        </p:tav>
                                        <p:tav tm="100000">
                                          <p:val>
                                            <p:strVal val="#ppt_w"/>
                                          </p:val>
                                        </p:tav>
                                      </p:tavLst>
                                    </p:anim>
                                    <p:anim calcmode="lin" valueType="num">
                                      <p:cBhvr>
                                        <p:cTn id="41" dur="500" fill="hold"/>
                                        <p:tgtEl>
                                          <p:spTgt spid="50"/>
                                        </p:tgtEl>
                                        <p:attrNameLst>
                                          <p:attrName>ppt_h</p:attrName>
                                        </p:attrNameLst>
                                      </p:cBhvr>
                                      <p:tavLst>
                                        <p:tav tm="0">
                                          <p:val>
                                            <p:fltVal val="0"/>
                                          </p:val>
                                        </p:tav>
                                        <p:tav tm="100000">
                                          <p:val>
                                            <p:strVal val="#ppt_h"/>
                                          </p:val>
                                        </p:tav>
                                      </p:tavLst>
                                    </p:anim>
                                    <p:animEffect transition="in" filter="fade">
                                      <p:cBhvr>
                                        <p:cTn id="4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122" grpId="0" animBg="1"/>
      <p:bldP spid="130" grpId="0" animBg="1"/>
      <p:bldP spid="3" grpId="0"/>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3" name="Rectangle 3"/>
          <p:cNvSpPr>
            <a:spLocks noGrp="1" noChangeArrowheads="1"/>
          </p:cNvSpPr>
          <p:nvPr>
            <p:ph idx="1"/>
          </p:nvPr>
        </p:nvSpPr>
        <p:spPr>
          <a:xfrm>
            <a:off x="434975" y="842962"/>
            <a:ext cx="8313738" cy="3817019"/>
          </a:xfrm>
        </p:spPr>
        <p:txBody>
          <a:bodyPr/>
          <a:lstStyle/>
          <a:p>
            <a:pPr eaLnBrk="1" hangingPunct="1">
              <a:lnSpc>
                <a:spcPts val="3400"/>
              </a:lnSpc>
              <a:buClr>
                <a:schemeClr val="tx1"/>
              </a:buClr>
              <a:buFont typeface="Wingdings" pitchFamily="2" charset="2"/>
              <a:buChar char="Ø"/>
              <a:defRPr/>
            </a:pPr>
            <a:r>
              <a:rPr lang="en-US" altLang="zh-CN" sz="2800" b="1" i="1" dirty="0">
                <a:solidFill>
                  <a:schemeClr val="tx1"/>
                </a:solidFill>
                <a:latin typeface="Times New Roman" panose="02020603050405020304" pitchFamily="18" charset="0"/>
                <a:ea typeface="宋体" pitchFamily="2" charset="-122"/>
                <a:cs typeface="Times New Roman" panose="02020603050405020304" pitchFamily="18" charset="0"/>
              </a:rPr>
              <a:t>SLR</a:t>
            </a:r>
            <a:r>
              <a:rPr lang="zh-CN" altLang="en-US" sz="2800" b="1" dirty="0">
                <a:solidFill>
                  <a:schemeClr val="tx1"/>
                </a:solidFill>
                <a:latin typeface="Times New Roman" panose="02020603050405020304" pitchFamily="18" charset="0"/>
                <a:cs typeface="Times New Roman" panose="02020603050405020304" pitchFamily="18" charset="0"/>
              </a:rPr>
              <a:t>分析存在的问题</a:t>
            </a:r>
          </a:p>
          <a:p>
            <a:pPr lvl="1" eaLnBrk="1" hangingPunct="1">
              <a:lnSpc>
                <a:spcPts val="3400"/>
              </a:lnSpc>
              <a:buClr>
                <a:schemeClr val="tx1"/>
              </a:buClr>
              <a:defRPr/>
            </a:pP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SLR</a:t>
            </a:r>
            <a:r>
              <a:rPr lang="zh-CN" altLang="en-US" sz="2500" b="1" dirty="0">
                <a:solidFill>
                  <a:schemeClr val="tx1"/>
                </a:solidFill>
                <a:latin typeface="Times New Roman" panose="02020603050405020304" pitchFamily="18" charset="0"/>
                <a:cs typeface="Times New Roman" panose="02020603050405020304" pitchFamily="18" charset="0"/>
              </a:rPr>
              <a:t>只是简单地考察</a:t>
            </a:r>
            <a:r>
              <a:rPr lang="zh-CN" altLang="en-US" sz="2500" b="1" dirty="0">
                <a:solidFill>
                  <a:srgbClr val="2D83F4"/>
                </a:solidFill>
                <a:latin typeface="Times New Roman" panose="02020603050405020304" pitchFamily="18" charset="0"/>
                <a:cs typeface="Times New Roman" panose="02020603050405020304" pitchFamily="18" charset="0"/>
              </a:rPr>
              <a:t>下一个输入符号</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b</a:t>
            </a:r>
            <a:r>
              <a:rPr lang="zh-CN" altLang="en-US" sz="2500" b="1" dirty="0">
                <a:solidFill>
                  <a:schemeClr val="tx1"/>
                </a:solidFill>
                <a:latin typeface="Times New Roman" panose="02020603050405020304" pitchFamily="18" charset="0"/>
                <a:cs typeface="Times New Roman" panose="02020603050405020304" pitchFamily="18" charset="0"/>
              </a:rPr>
              <a:t>是否属于与</a:t>
            </a:r>
            <a:r>
              <a:rPr lang="zh-CN" altLang="en-US" sz="2500" b="1" dirty="0">
                <a:solidFill>
                  <a:srgbClr val="2D83F4"/>
                </a:solidFill>
                <a:latin typeface="Times New Roman" panose="02020603050405020304" pitchFamily="18" charset="0"/>
                <a:cs typeface="Times New Roman" panose="02020603050405020304" pitchFamily="18" charset="0"/>
              </a:rPr>
              <a:t>归约项目</a:t>
            </a:r>
            <a:r>
              <a:rPr lang="en-US" altLang="zh-CN" sz="2500" b="1" i="1" dirty="0" err="1">
                <a:solidFill>
                  <a:schemeClr val="tx1"/>
                </a:solidFill>
                <a:latin typeface="Times New Roman" panose="02020603050405020304" pitchFamily="18" charset="0"/>
                <a:ea typeface="宋体" pitchFamily="2" charset="-122"/>
                <a:cs typeface="Times New Roman" panose="02020603050405020304" pitchFamily="18" charset="0"/>
              </a:rPr>
              <a:t>A</a:t>
            </a:r>
            <a:r>
              <a:rPr lang="en-US" altLang="zh-CN" sz="2500" b="1" dirty="0" err="1">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500" b="1" i="1" dirty="0" err="1">
                <a:solidFill>
                  <a:schemeClr val="tx1"/>
                </a:solidFill>
                <a:latin typeface="Times New Roman" panose="02020603050405020304" pitchFamily="18" charset="0"/>
                <a:ea typeface="宋体" pitchFamily="2" charset="-122"/>
                <a:cs typeface="Times New Roman" panose="02020603050405020304" pitchFamily="18" charset="0"/>
              </a:rPr>
              <a:t>α</a:t>
            </a:r>
            <a:r>
              <a:rPr lang="zh-CN" altLang="en-US" sz="2500" b="1" dirty="0">
                <a:solidFill>
                  <a:schemeClr val="tx1"/>
                </a:solidFill>
                <a:latin typeface="Times New Roman" panose="02020603050405020304" pitchFamily="18" charset="0"/>
                <a:cs typeface="Times New Roman" panose="02020603050405020304" pitchFamily="18" charset="0"/>
              </a:rPr>
              <a:t>相关联的</a:t>
            </a: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FOLLOW</a:t>
            </a:r>
            <a:r>
              <a:rPr lang="en-US" altLang="zh-CN" sz="2500" b="1" dirty="0">
                <a:solidFill>
                  <a:srgbClr val="2D83F4"/>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rgbClr val="2D83F4"/>
                </a:solidFill>
                <a:latin typeface="Times New Roman" panose="02020603050405020304" pitchFamily="18" charset="0"/>
                <a:ea typeface="宋体" pitchFamily="2" charset="-122"/>
                <a:cs typeface="Times New Roman" panose="02020603050405020304" pitchFamily="18" charset="0"/>
              </a:rPr>
              <a:t>A</a:t>
            </a:r>
            <a:r>
              <a:rPr lang="en-US" altLang="zh-CN" sz="2500" b="1" dirty="0">
                <a:solidFill>
                  <a:srgbClr val="2D83F4"/>
                </a:solidFill>
                <a:latin typeface="Times New Roman" panose="02020603050405020304" pitchFamily="18" charset="0"/>
                <a:ea typeface="宋体" pitchFamily="2" charset="-122"/>
                <a:cs typeface="Times New Roman" panose="02020603050405020304" pitchFamily="18" charset="0"/>
              </a:rPr>
              <a:t>)</a:t>
            </a:r>
            <a:r>
              <a:rPr lang="zh-CN" altLang="en-US"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zh-CN" altLang="en-US" sz="2500" b="1" dirty="0">
                <a:latin typeface="Times New Roman" panose="02020603050405020304" pitchFamily="18" charset="0"/>
                <a:cs typeface="Times New Roman" panose="02020603050405020304" pitchFamily="18" charset="0"/>
              </a:rPr>
              <a:t>但</a:t>
            </a:r>
            <a:r>
              <a:rPr lang="zh-CN" altLang="en-US" sz="2500" b="1" dirty="0">
                <a:solidFill>
                  <a:schemeClr val="tx1"/>
                </a:solidFill>
                <a:latin typeface="Times New Roman" panose="02020603050405020304" pitchFamily="18" charset="0"/>
                <a:cs typeface="Times New Roman" panose="02020603050405020304" pitchFamily="18" charset="0"/>
              </a:rPr>
              <a:t>并不是只要</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b</a:t>
            </a:r>
            <a:r>
              <a:rPr lang="zh-CN" altLang="en-US"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FOLLOW</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500" b="1" i="1" dirty="0">
                <a:solidFill>
                  <a:schemeClr val="tx1"/>
                </a:solidFill>
                <a:latin typeface="Times New Roman" panose="02020603050405020304" pitchFamily="18" charset="0"/>
                <a:ea typeface="宋体" pitchFamily="2" charset="-122"/>
                <a:cs typeface="Times New Roman" panose="02020603050405020304" pitchFamily="18" charset="0"/>
              </a:rPr>
              <a:t>A</a:t>
            </a:r>
            <a:r>
              <a:rPr lang="en-US" altLang="zh-CN" sz="25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zh-CN" altLang="en-US" sz="2500" b="1" dirty="0">
                <a:solidFill>
                  <a:schemeClr val="tx1"/>
                </a:solidFill>
                <a:latin typeface="Times New Roman" panose="02020603050405020304" pitchFamily="18" charset="0"/>
                <a:cs typeface="Times New Roman" panose="02020603050405020304" pitchFamily="18" charset="0"/>
              </a:rPr>
              <a:t>就可以归约的</a:t>
            </a:r>
            <a:r>
              <a:rPr lang="zh-CN" altLang="en-US" sz="2500" b="1" dirty="0">
                <a:latin typeface="Times New Roman" panose="02020603050405020304" pitchFamily="18" charset="0"/>
                <a:cs typeface="Times New Roman" panose="02020603050405020304" pitchFamily="18" charset="0"/>
              </a:rPr>
              <a:t>，还要考虑</a:t>
            </a:r>
            <a:r>
              <a:rPr lang="en-US" altLang="zh-CN" sz="2500" b="1" i="1" dirty="0">
                <a:latin typeface="Times New Roman" panose="02020603050405020304" pitchFamily="18" charset="0"/>
                <a:cs typeface="Times New Roman" panose="02020603050405020304" pitchFamily="18" charset="0"/>
              </a:rPr>
              <a:t>α</a:t>
            </a:r>
            <a:r>
              <a:rPr lang="zh-CN" altLang="en-US" sz="2500" b="1" dirty="0">
                <a:latin typeface="Times New Roman" panose="02020603050405020304" pitchFamily="18" charset="0"/>
                <a:cs typeface="Times New Roman" panose="02020603050405020304" pitchFamily="18" charset="0"/>
              </a:rPr>
              <a:t>出现的上下文。</a:t>
            </a:r>
            <a:endParaRPr lang="en-US" altLang="zh-CN" sz="2500" b="1" dirty="0">
              <a:latin typeface="Times New Roman" panose="02020603050405020304" pitchFamily="18" charset="0"/>
              <a:cs typeface="Times New Roman" panose="02020603050405020304" pitchFamily="18" charset="0"/>
            </a:endParaRPr>
          </a:p>
          <a:p>
            <a:pPr lvl="1" eaLnBrk="1" hangingPunct="1">
              <a:lnSpc>
                <a:spcPts val="3400"/>
              </a:lnSpc>
              <a:buClr>
                <a:schemeClr val="tx1"/>
              </a:buClr>
              <a:buFont typeface="Wingdings" pitchFamily="2" charset="2"/>
              <a:buChar char="Ø"/>
              <a:defRPr/>
            </a:pPr>
            <a:r>
              <a:rPr lang="zh-CN" altLang="en-US" sz="2500" b="1" dirty="0">
                <a:latin typeface="Times New Roman" panose="02020603050405020304" pitchFamily="18" charset="0"/>
                <a:cs typeface="Times New Roman" panose="02020603050405020304" pitchFamily="18" charset="0"/>
              </a:rPr>
              <a:t>在特定的上下文中，</a:t>
            </a:r>
            <a:r>
              <a:rPr lang="en-US" altLang="zh-CN" sz="2500" b="1" i="1" dirty="0">
                <a:latin typeface="Times New Roman" panose="02020603050405020304" pitchFamily="18" charset="0"/>
                <a:cs typeface="Times New Roman" panose="02020603050405020304" pitchFamily="18" charset="0"/>
              </a:rPr>
              <a:t>A</a:t>
            </a:r>
            <a:r>
              <a:rPr lang="zh-CN" altLang="en-US" sz="2500" b="1" dirty="0">
                <a:latin typeface="Times New Roman" panose="02020603050405020304" pitchFamily="18" charset="0"/>
                <a:cs typeface="Times New Roman" panose="02020603050405020304" pitchFamily="18" charset="0"/>
              </a:rPr>
              <a:t>的后继符号的集合是</a:t>
            </a:r>
            <a:r>
              <a:rPr lang="en-US" altLang="zh-CN" sz="2500" b="1" i="1" dirty="0">
                <a:latin typeface="Times New Roman" panose="02020603050405020304" pitchFamily="18" charset="0"/>
                <a:cs typeface="Times New Roman" panose="02020603050405020304" pitchFamily="18" charset="0"/>
              </a:rPr>
              <a:t>FOLLOW</a:t>
            </a:r>
            <a:r>
              <a:rPr lang="en-US" altLang="zh-CN" sz="2500" b="1" dirty="0">
                <a:latin typeface="Times New Roman" panose="02020603050405020304" pitchFamily="18" charset="0"/>
                <a:cs typeface="Times New Roman" panose="02020603050405020304" pitchFamily="18" charset="0"/>
              </a:rPr>
              <a:t>(</a:t>
            </a:r>
            <a:r>
              <a:rPr lang="en-US" altLang="zh-CN" sz="2500" b="1" i="1" dirty="0">
                <a:latin typeface="Times New Roman" panose="02020603050405020304" pitchFamily="18" charset="0"/>
                <a:cs typeface="Times New Roman" panose="02020603050405020304" pitchFamily="18" charset="0"/>
              </a:rPr>
              <a:t>A</a:t>
            </a:r>
            <a:r>
              <a:rPr lang="en-US" altLang="zh-CN" sz="2500" b="1" dirty="0">
                <a:latin typeface="Times New Roman" panose="02020603050405020304" pitchFamily="18" charset="0"/>
                <a:cs typeface="Times New Roman" panose="02020603050405020304" pitchFamily="18" charset="0"/>
              </a:rPr>
              <a:t>)</a:t>
            </a:r>
            <a:r>
              <a:rPr lang="zh-CN" altLang="en-US" sz="2500" b="1" dirty="0">
                <a:latin typeface="Times New Roman" panose="02020603050405020304" pitchFamily="18" charset="0"/>
                <a:cs typeface="Times New Roman" panose="02020603050405020304" pitchFamily="18" charset="0"/>
              </a:rPr>
              <a:t>的</a:t>
            </a:r>
            <a:r>
              <a:rPr lang="zh-CN" altLang="en-US" sz="2500" b="1" dirty="0">
                <a:solidFill>
                  <a:srgbClr val="0070C0"/>
                </a:solidFill>
                <a:latin typeface="Times New Roman" panose="02020603050405020304" pitchFamily="18" charset="0"/>
                <a:cs typeface="Times New Roman" panose="02020603050405020304" pitchFamily="18" charset="0"/>
              </a:rPr>
              <a:t>子集</a:t>
            </a:r>
            <a:r>
              <a:rPr lang="zh-CN" altLang="en-US" sz="2500" b="1" dirty="0">
                <a:latin typeface="Times New Roman" panose="02020603050405020304" pitchFamily="18" charset="0"/>
                <a:cs typeface="Times New Roman" panose="02020603050405020304" pitchFamily="18" charset="0"/>
              </a:rPr>
              <a:t>，因此，并不是在任何情况下，都能归约为</a:t>
            </a:r>
            <a:r>
              <a:rPr lang="en-US" altLang="zh-CN" sz="2500" b="1" i="1" dirty="0">
                <a:latin typeface="Times New Roman" panose="02020603050405020304" pitchFamily="18" charset="0"/>
                <a:cs typeface="Times New Roman" panose="02020603050405020304" pitchFamily="18" charset="0"/>
              </a:rPr>
              <a:t>A</a:t>
            </a:r>
            <a:r>
              <a:rPr lang="zh-CN" altLang="en-US" sz="2500" b="1" dirty="0">
                <a:latin typeface="Times New Roman" panose="02020603050405020304" pitchFamily="18" charset="0"/>
                <a:cs typeface="Times New Roman" panose="02020603050405020304" pitchFamily="18" charset="0"/>
              </a:rPr>
              <a:t>的。</a:t>
            </a:r>
            <a:endParaRPr lang="en-US" altLang="zh-CN" sz="2500" b="1" dirty="0">
              <a:latin typeface="Times New Roman" panose="02020603050405020304" pitchFamily="18" charset="0"/>
              <a:cs typeface="Times New Roman" panose="02020603050405020304" pitchFamily="18" charset="0"/>
            </a:endParaRPr>
          </a:p>
        </p:txBody>
      </p:sp>
      <p:sp>
        <p:nvSpPr>
          <p:cNvPr id="30723" name="Rectangle 2"/>
          <p:cNvSpPr>
            <a:spLocks noGrp="1" noChangeArrowheads="1"/>
          </p:cNvSpPr>
          <p:nvPr>
            <p:ph type="title"/>
          </p:nvPr>
        </p:nvSpPr>
        <p:spPr>
          <a:xfrm>
            <a:off x="755650" y="268288"/>
            <a:ext cx="7931150" cy="358775"/>
          </a:xfrm>
        </p:spPr>
        <p:txBody>
          <a:bodyPr/>
          <a:lstStyle/>
          <a:p>
            <a:pPr eaLnBrk="1" hangingPunct="1"/>
            <a:r>
              <a:rPr lang="en-US" altLang="zh-CN" sz="3000">
                <a:solidFill>
                  <a:srgbClr val="000000"/>
                </a:solidFill>
                <a:latin typeface="微软雅黑" panose="020B0503020204020204" pitchFamily="34" charset="-122"/>
                <a:ea typeface="微软雅黑" panose="020B0503020204020204" pitchFamily="34" charset="-122"/>
              </a:rPr>
              <a:t>4.4.3 </a:t>
            </a:r>
            <a:r>
              <a:rPr lang="en-US" altLang="zh-CN" sz="3000" i="1">
                <a:solidFill>
                  <a:srgbClr val="000000"/>
                </a:solidFill>
                <a:ea typeface="黑体" panose="02010609060101010101" pitchFamily="49" charset="-122"/>
                <a:cs typeface="Times New Roman" panose="02020603050405020304" pitchFamily="18" charset="0"/>
              </a:rPr>
              <a:t>LR</a:t>
            </a:r>
            <a:r>
              <a:rPr lang="en-US" altLang="zh-CN" sz="3000">
                <a:solidFill>
                  <a:srgbClr val="000000"/>
                </a:solidFill>
                <a:ea typeface="黑体" panose="02010609060101010101" pitchFamily="49" charset="-122"/>
                <a:cs typeface="Times New Roman" panose="02020603050405020304" pitchFamily="18" charset="0"/>
              </a:rPr>
              <a:t>(1)</a:t>
            </a:r>
            <a:r>
              <a:rPr lang="zh-CN" altLang="en-US" sz="3000">
                <a:solidFill>
                  <a:srgbClr val="000000"/>
                </a:solidFill>
                <a:latin typeface="微软雅黑" panose="020B0503020204020204" pitchFamily="34" charset="-122"/>
                <a:ea typeface="微软雅黑" panose="020B0503020204020204" pitchFamily="34" charset="-122"/>
              </a:rPr>
              <a:t>分析</a:t>
            </a:r>
            <a:endParaRPr lang="zh-CN" altLang="en-US" sz="3000">
              <a:solidFill>
                <a:schemeClr val="tx1"/>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2DF08390-82C6-410D-A464-088DB1388DD5}"/>
              </a:ext>
            </a:extLst>
          </p:cNvPr>
          <p:cNvSpPr>
            <a:spLocks noGrp="1"/>
          </p:cNvSpPr>
          <p:nvPr>
            <p:ph type="sldNum" sz="quarter" idx="12"/>
          </p:nvPr>
        </p:nvSpPr>
        <p:spPr/>
        <p:txBody>
          <a:bodyPr/>
          <a:lstStyle/>
          <a:p>
            <a:pPr>
              <a:defRPr/>
            </a:pPr>
            <a:fld id="{76D20AB1-C80E-44EB-B890-88EEF3B3DC08}" type="slidenum">
              <a:rPr lang="zh-CN" altLang="en-US" smtClean="0"/>
              <a:pPr>
                <a:defRPr/>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nodeType="clickEffect">
                                  <p:stCondLst>
                                    <p:cond delay="0"/>
                                  </p:stCondLst>
                                  <p:childTnLst>
                                    <p:set>
                                      <p:cBhvr>
                                        <p:cTn id="6" dur="1" fill="hold">
                                          <p:stCondLst>
                                            <p:cond delay="0"/>
                                          </p:stCondLst>
                                        </p:cTn>
                                        <p:tgtEl>
                                          <p:spTgt spid="977923">
                                            <p:txEl>
                                              <p:pRg st="0" end="0"/>
                                            </p:txEl>
                                          </p:spTgt>
                                        </p:tgtEl>
                                        <p:attrNameLst>
                                          <p:attrName>style.visibility</p:attrName>
                                        </p:attrNameLst>
                                      </p:cBhvr>
                                      <p:to>
                                        <p:strVal val="visible"/>
                                      </p:to>
                                    </p:set>
                                    <p:anim calcmode="lin" valueType="num">
                                      <p:cBhvr>
                                        <p:cTn id="7" dur="500" fill="hold"/>
                                        <p:tgtEl>
                                          <p:spTgt spid="97792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7792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7792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nodeType="clickEffect">
                                  <p:stCondLst>
                                    <p:cond delay="0"/>
                                  </p:stCondLst>
                                  <p:childTnLst>
                                    <p:set>
                                      <p:cBhvr>
                                        <p:cTn id="13" dur="1" fill="hold">
                                          <p:stCondLst>
                                            <p:cond delay="0"/>
                                          </p:stCondLst>
                                        </p:cTn>
                                        <p:tgtEl>
                                          <p:spTgt spid="977923">
                                            <p:txEl>
                                              <p:pRg st="1" end="1"/>
                                            </p:txEl>
                                          </p:spTgt>
                                        </p:tgtEl>
                                        <p:attrNameLst>
                                          <p:attrName>style.visibility</p:attrName>
                                        </p:attrNameLst>
                                      </p:cBhvr>
                                      <p:to>
                                        <p:strVal val="visible"/>
                                      </p:to>
                                    </p:set>
                                    <p:anim calcmode="lin" valueType="num">
                                      <p:cBhvr>
                                        <p:cTn id="14" dur="500" fill="hold"/>
                                        <p:tgtEl>
                                          <p:spTgt spid="97792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7792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97792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77923">
                                            <p:txEl>
                                              <p:pRg st="2" end="2"/>
                                            </p:txEl>
                                          </p:spTgt>
                                        </p:tgtEl>
                                        <p:attrNameLst>
                                          <p:attrName>style.visibility</p:attrName>
                                        </p:attrNameLst>
                                      </p:cBhvr>
                                      <p:to>
                                        <p:strVal val="visible"/>
                                      </p:to>
                                    </p:set>
                                    <p:anim calcmode="lin" valueType="num">
                                      <p:cBhvr>
                                        <p:cTn id="21" dur="500" fill="hold"/>
                                        <p:tgtEl>
                                          <p:spTgt spid="97792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97792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9779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4.xml><?xml version="1.0" encoding="utf-8"?>
<a:theme xmlns:a="http://schemas.openxmlformats.org/drawingml/2006/main" name="3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5.xml><?xml version="1.0" encoding="utf-8"?>
<a:theme xmlns:a="http://schemas.openxmlformats.org/drawingml/2006/main" name="4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lnDef>
      <a:spPr bwMode="auto">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7520</TotalTime>
  <Pages>0</Pages>
  <Words>14828</Words>
  <Characters>0</Characters>
  <Application>Microsoft Office PowerPoint</Application>
  <DocSecurity>0</DocSecurity>
  <PresentationFormat>全屏显示(16:9)</PresentationFormat>
  <Lines>0</Lines>
  <Paragraphs>2516</Paragraphs>
  <Slides>63</Slides>
  <Notes>47</Notes>
  <HiddenSlides>0</HiddenSlides>
  <MMClips>0</MMClips>
  <ScaleCrop>false</ScaleCrop>
  <HeadingPairs>
    <vt:vector size="8" baseType="variant">
      <vt:variant>
        <vt:lpstr>已用的字体</vt:lpstr>
      </vt:variant>
      <vt:variant>
        <vt:i4>16</vt:i4>
      </vt:variant>
      <vt:variant>
        <vt:lpstr>主题</vt:lpstr>
      </vt:variant>
      <vt:variant>
        <vt:i4>5</vt:i4>
      </vt:variant>
      <vt:variant>
        <vt:lpstr>嵌入 OLE 服务器</vt:lpstr>
      </vt:variant>
      <vt:variant>
        <vt:i4>1</vt:i4>
      </vt:variant>
      <vt:variant>
        <vt:lpstr>幻灯片标题</vt:lpstr>
      </vt:variant>
      <vt:variant>
        <vt:i4>63</vt:i4>
      </vt:variant>
    </vt:vector>
  </HeadingPairs>
  <TitlesOfParts>
    <vt:vector size="85" baseType="lpstr">
      <vt:lpstr>Microsoft Yahei</vt:lpstr>
      <vt:lpstr>Monotype Sorts</vt:lpstr>
      <vt:lpstr>黑体</vt:lpstr>
      <vt:lpstr>华文楷体</vt:lpstr>
      <vt:lpstr>楷体</vt:lpstr>
      <vt:lpstr>楷体_GB2312</vt:lpstr>
      <vt:lpstr>宋体</vt:lpstr>
      <vt:lpstr>微软雅黑</vt:lpstr>
      <vt:lpstr>Arial</vt:lpstr>
      <vt:lpstr>Calibri</vt:lpstr>
      <vt:lpstr>Cambria Math</vt:lpstr>
      <vt:lpstr>Candara</vt:lpstr>
      <vt:lpstr>Symbol</vt:lpstr>
      <vt:lpstr>Tahoma</vt:lpstr>
      <vt:lpstr>Times New Roman</vt:lpstr>
      <vt:lpstr>Wingdings</vt:lpstr>
      <vt:lpstr>自定义设计方案</vt:lpstr>
      <vt:lpstr>1_波形</vt:lpstr>
      <vt:lpstr>2_波形</vt:lpstr>
      <vt:lpstr>3_波形</vt:lpstr>
      <vt:lpstr>4_波形</vt:lpstr>
      <vt:lpstr>Visio</vt:lpstr>
      <vt:lpstr>4.4.2 SLR 分析</vt:lpstr>
      <vt:lpstr>SLR 分析</vt:lpstr>
      <vt:lpstr>例：LR(0) 分析过程中的冲突</vt:lpstr>
      <vt:lpstr>表达式文法的SLR分析表</vt:lpstr>
      <vt:lpstr>例</vt:lpstr>
      <vt:lpstr>SLR 分析表构造算法</vt:lpstr>
      <vt:lpstr>课后练习</vt:lpstr>
      <vt:lpstr>SLR 分析中的冲突</vt:lpstr>
      <vt:lpstr>4.4.3 LR(1)分析</vt:lpstr>
      <vt:lpstr>LR(1)分析法的提出</vt:lpstr>
      <vt:lpstr>例：LR(1)自动机</vt:lpstr>
      <vt:lpstr>规范LR(1)项目</vt:lpstr>
      <vt:lpstr>LR(1)项目展望符的确定</vt:lpstr>
      <vt:lpstr>赋值语句文法的 LR(1)分析表</vt:lpstr>
      <vt:lpstr>例：LR(1)自动机</vt:lpstr>
      <vt:lpstr>例：LR(1)自动机</vt:lpstr>
      <vt:lpstr>LR分析法与LL(1)分析法</vt:lpstr>
      <vt:lpstr>LR分析表构造算法——LR(1)项目集闭包</vt:lpstr>
      <vt:lpstr>LR分析表构造算法——GOTO 函数</vt:lpstr>
      <vt:lpstr>为文法G' 构造LR(1)项集族</vt:lpstr>
      <vt:lpstr>LR(1)自动机的形式化定义</vt:lpstr>
      <vt:lpstr>LR(1)分析表构造算法</vt:lpstr>
      <vt:lpstr>PowerPoint 演示文稿</vt:lpstr>
      <vt:lpstr>练习</vt:lpstr>
      <vt:lpstr>4.4.4 LALR分析</vt:lpstr>
      <vt:lpstr>LALR ( lookahead-LR )分析的基本思想</vt:lpstr>
      <vt:lpstr>例：合并同心项集</vt:lpstr>
      <vt:lpstr>例：合并同心项集</vt:lpstr>
      <vt:lpstr>合并同心项集时产生归约-归约冲突的例子</vt:lpstr>
      <vt:lpstr>合并同心项集后，虽然不产生冲突，但可能会 推迟错误的发现</vt:lpstr>
      <vt:lpstr>合并同心项集后，虽然不产生冲突，但可能会 推迟错误的发现</vt:lpstr>
      <vt:lpstr>LALR(1)的特点</vt:lpstr>
      <vt:lpstr>LALR(1)的特点</vt:lpstr>
      <vt:lpstr>LALR(1)的特点</vt:lpstr>
      <vt:lpstr>PowerPoint 演示文稿</vt:lpstr>
      <vt:lpstr>4.4.5 二义性文法的LR分析</vt:lpstr>
      <vt:lpstr>二义性算术表达式文法的SLR分析器</vt:lpstr>
      <vt:lpstr>二义性算术表达式文法的SLR分析表</vt:lpstr>
      <vt:lpstr>例：二义性if 语句文法的LR分析</vt:lpstr>
      <vt:lpstr>S  i Si S e Sa</vt:lpstr>
      <vt:lpstr>PowerPoint 演示文稿</vt:lpstr>
      <vt:lpstr>二义性文法的使用</vt:lpstr>
      <vt:lpstr>4.4.6 LR分析中的错误处理</vt:lpstr>
      <vt:lpstr>恐慌模式错误恢复</vt:lpstr>
      <vt:lpstr>短语层次错误恢复</vt:lpstr>
      <vt:lpstr>例：算数表达式文法的LR分析器</vt:lpstr>
      <vt:lpstr>带有错误处理子程序的算术表达式文法LR分析表</vt:lpstr>
      <vt:lpstr>带有错误处理子程序的算术表达式文法LR分析表</vt:lpstr>
      <vt:lpstr>PowerPoint 演示文稿</vt:lpstr>
      <vt:lpstr>LR分析的基本步骤</vt:lpstr>
      <vt:lpstr>课后练习</vt:lpstr>
      <vt:lpstr>PowerPoint 演示文稿</vt:lpstr>
      <vt:lpstr>4.6 语法分析程序的自动生成工具Yacc </vt:lpstr>
      <vt:lpstr>4.6 语法分析程序的自动生成工具Yacc </vt:lpstr>
      <vt:lpstr>4.6 语法分析程序的自动生成工具Yacc </vt:lpstr>
      <vt:lpstr>用Yacc和Lex合建编译程序</vt:lpstr>
      <vt:lpstr>语法分析小结</vt:lpstr>
      <vt:lpstr>语法分析小结</vt:lpstr>
      <vt:lpstr>语法分析小结</vt:lpstr>
      <vt:lpstr>语法分析小结</vt:lpstr>
      <vt:lpstr>实验一 实验指导</vt:lpstr>
      <vt:lpstr>实验一 实验指导</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Microsoft Office 用户</dc:creator>
  <cp:keywords/>
  <dc:description/>
  <cp:lastModifiedBy>Shanlili</cp:lastModifiedBy>
  <cp:revision>725</cp:revision>
  <cp:lastPrinted>2020-01-09T09:16:51Z</cp:lastPrinted>
  <dcterms:created xsi:type="dcterms:W3CDTF">2016-10-12T06:42:57Z</dcterms:created>
  <dcterms:modified xsi:type="dcterms:W3CDTF">2024-03-29T02:11:34Z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5</vt:r8>
  </property>
  <property fmtid="{D5CDD505-2E9C-101B-9397-08002B2CF9AE}" pid="3" name="KSOProductBuildVer">
    <vt:lpwstr>2052-10.1.0.5975</vt:lpwstr>
  </property>
</Properties>
</file>