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0" r:id="rId1"/>
    <p:sldMasterId id="2147484832" r:id="rId2"/>
    <p:sldMasterId id="2147484835" r:id="rId3"/>
    <p:sldMasterId id="2147484838" r:id="rId4"/>
    <p:sldMasterId id="2147484953" r:id="rId5"/>
  </p:sldMasterIdLst>
  <p:notesMasterIdLst>
    <p:notesMasterId r:id="rId131"/>
  </p:notesMasterIdLst>
  <p:handoutMasterIdLst>
    <p:handoutMasterId r:id="rId132"/>
  </p:handoutMasterIdLst>
  <p:sldIdLst>
    <p:sldId id="1190" r:id="rId6"/>
    <p:sldId id="683" r:id="rId7"/>
    <p:sldId id="580" r:id="rId8"/>
    <p:sldId id="582" r:id="rId9"/>
    <p:sldId id="1095" r:id="rId10"/>
    <p:sldId id="1193" r:id="rId11"/>
    <p:sldId id="2657" r:id="rId12"/>
    <p:sldId id="1098" r:id="rId13"/>
    <p:sldId id="1099" r:id="rId14"/>
    <p:sldId id="1100" r:id="rId15"/>
    <p:sldId id="1101" r:id="rId16"/>
    <p:sldId id="1102" r:id="rId17"/>
    <p:sldId id="1103" r:id="rId18"/>
    <p:sldId id="2139" r:id="rId19"/>
    <p:sldId id="2659" r:id="rId20"/>
    <p:sldId id="1106" r:id="rId21"/>
    <p:sldId id="1107" r:id="rId22"/>
    <p:sldId id="1108" r:id="rId23"/>
    <p:sldId id="1215" r:id="rId24"/>
    <p:sldId id="1109" r:id="rId25"/>
    <p:sldId id="2667" r:id="rId26"/>
    <p:sldId id="2669" r:id="rId27"/>
    <p:sldId id="1195" r:id="rId28"/>
    <p:sldId id="1113" r:id="rId29"/>
    <p:sldId id="1114" r:id="rId30"/>
    <p:sldId id="1115" r:id="rId31"/>
    <p:sldId id="1116" r:id="rId32"/>
    <p:sldId id="1117" r:id="rId33"/>
    <p:sldId id="1118" r:id="rId34"/>
    <p:sldId id="1119" r:id="rId35"/>
    <p:sldId id="1120" r:id="rId36"/>
    <p:sldId id="1121" r:id="rId37"/>
    <p:sldId id="1122" r:id="rId38"/>
    <p:sldId id="1123" r:id="rId39"/>
    <p:sldId id="1126" r:id="rId40"/>
    <p:sldId id="2675" r:id="rId41"/>
    <p:sldId id="1127" r:id="rId42"/>
    <p:sldId id="1129" r:id="rId43"/>
    <p:sldId id="1130" r:id="rId44"/>
    <p:sldId id="1202" r:id="rId45"/>
    <p:sldId id="1225" r:id="rId46"/>
    <p:sldId id="2678" r:id="rId47"/>
    <p:sldId id="2670" r:id="rId48"/>
    <p:sldId id="2141" r:id="rId49"/>
    <p:sldId id="2142" r:id="rId50"/>
    <p:sldId id="2668" r:id="rId51"/>
    <p:sldId id="2143" r:id="rId52"/>
    <p:sldId id="2144" r:id="rId53"/>
    <p:sldId id="2671" r:id="rId54"/>
    <p:sldId id="1137" r:id="rId55"/>
    <p:sldId id="2661" r:id="rId56"/>
    <p:sldId id="1138" r:id="rId57"/>
    <p:sldId id="2656" r:id="rId58"/>
    <p:sldId id="1140" r:id="rId59"/>
    <p:sldId id="1141" r:id="rId60"/>
    <p:sldId id="1142" r:id="rId61"/>
    <p:sldId id="2679" r:id="rId62"/>
    <p:sldId id="1145" r:id="rId63"/>
    <p:sldId id="1146" r:id="rId64"/>
    <p:sldId id="1147" r:id="rId65"/>
    <p:sldId id="1148" r:id="rId66"/>
    <p:sldId id="1149" r:id="rId67"/>
    <p:sldId id="1152" r:id="rId68"/>
    <p:sldId id="1153" r:id="rId69"/>
    <p:sldId id="1155" r:id="rId70"/>
    <p:sldId id="1156" r:id="rId71"/>
    <p:sldId id="1157" r:id="rId72"/>
    <p:sldId id="1158" r:id="rId73"/>
    <p:sldId id="1159" r:id="rId74"/>
    <p:sldId id="1238" r:id="rId75"/>
    <p:sldId id="1239" r:id="rId76"/>
    <p:sldId id="1241" r:id="rId77"/>
    <p:sldId id="1243" r:id="rId78"/>
    <p:sldId id="1242" r:id="rId79"/>
    <p:sldId id="1245" r:id="rId80"/>
    <p:sldId id="1246" r:id="rId81"/>
    <p:sldId id="1248" r:id="rId82"/>
    <p:sldId id="1247" r:id="rId83"/>
    <p:sldId id="2672" r:id="rId84"/>
    <p:sldId id="1163" r:id="rId85"/>
    <p:sldId id="1164" r:id="rId86"/>
    <p:sldId id="1165" r:id="rId87"/>
    <p:sldId id="1166" r:id="rId88"/>
    <p:sldId id="1167" r:id="rId89"/>
    <p:sldId id="1168" r:id="rId90"/>
    <p:sldId id="1169" r:id="rId91"/>
    <p:sldId id="1170" r:id="rId92"/>
    <p:sldId id="1171" r:id="rId93"/>
    <p:sldId id="1172" r:id="rId94"/>
    <p:sldId id="1173" r:id="rId95"/>
    <p:sldId id="1174" r:id="rId96"/>
    <p:sldId id="1175" r:id="rId97"/>
    <p:sldId id="1176" r:id="rId98"/>
    <p:sldId id="1179" r:id="rId99"/>
    <p:sldId id="1180" r:id="rId100"/>
    <p:sldId id="1181" r:id="rId101"/>
    <p:sldId id="1182" r:id="rId102"/>
    <p:sldId id="1183" r:id="rId103"/>
    <p:sldId id="1184" r:id="rId104"/>
    <p:sldId id="1185" r:id="rId105"/>
    <p:sldId id="1186" r:id="rId106"/>
    <p:sldId id="1187" r:id="rId107"/>
    <p:sldId id="2680" r:id="rId108"/>
    <p:sldId id="2673" r:id="rId109"/>
    <p:sldId id="706" r:id="rId110"/>
    <p:sldId id="2662" r:id="rId111"/>
    <p:sldId id="498" r:id="rId112"/>
    <p:sldId id="2663" r:id="rId113"/>
    <p:sldId id="708" r:id="rId114"/>
    <p:sldId id="2674" r:id="rId115"/>
    <p:sldId id="1082" r:id="rId116"/>
    <p:sldId id="1083" r:id="rId117"/>
    <p:sldId id="1094" r:id="rId118"/>
    <p:sldId id="1084" r:id="rId119"/>
    <p:sldId id="1085" r:id="rId120"/>
    <p:sldId id="1204" r:id="rId121"/>
    <p:sldId id="1207" r:id="rId122"/>
    <p:sldId id="1208" r:id="rId123"/>
    <p:sldId id="1209" r:id="rId124"/>
    <p:sldId id="1211" r:id="rId125"/>
    <p:sldId id="1212" r:id="rId126"/>
    <p:sldId id="1213" r:id="rId127"/>
    <p:sldId id="1214" r:id="rId128"/>
    <p:sldId id="1191" r:id="rId129"/>
    <p:sldId id="1192" r:id="rId130"/>
  </p:sldIdLst>
  <p:sldSz cx="9144000" cy="5143500" type="screen16x9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CC0000"/>
    <a:srgbClr val="CC3300"/>
    <a:srgbClr val="FF00FF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8" autoAdjust="0"/>
    <p:restoredTop sz="74477" autoAdjust="0"/>
  </p:normalViewPr>
  <p:slideViewPr>
    <p:cSldViewPr>
      <p:cViewPr varScale="1">
        <p:scale>
          <a:sx n="71" d="100"/>
          <a:sy n="71" d="100"/>
        </p:scale>
        <p:origin x="49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4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viewProps" Target="viewProp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theme" Target="theme/theme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BAC7A6-ED8E-4AFA-9B98-9471E10291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BEF81-FF80-4B93-98C1-04E0D3BCE7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755" y="0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7D115E-E565-4D1B-80C1-7F53E89F79C7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EEE899-9F83-4334-8848-8633C56EEC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6868"/>
            <a:ext cx="4302553" cy="3408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1F22A-469C-40BE-916A-D11A802CA9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755" y="6456868"/>
            <a:ext cx="4302553" cy="34080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BD61CC-EDC9-404B-A9F5-90E70B142C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BC8CBD28-FD76-456A-B80C-F7F6E8504A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53" cy="33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8280236F-118A-4A6A-9A4A-DD850BF33A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1755" y="0"/>
            <a:ext cx="4302553" cy="33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1BF835F-10FB-48D2-A23D-892911783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0338" y="511175"/>
            <a:ext cx="45259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0389" name="Rectangle 5">
            <a:extLst>
              <a:ext uri="{FF2B5EF4-FFF2-40B4-BE49-F238E27FC236}">
                <a16:creationId xmlns:a16="http://schemas.microsoft.com/office/drawing/2014/main" id="{CAABA4A8-0221-42BE-8677-DBA3980D51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97" y="3228978"/>
            <a:ext cx="7940845" cy="305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0390" name="Rectangle 6">
            <a:extLst>
              <a:ext uri="{FF2B5EF4-FFF2-40B4-BE49-F238E27FC236}">
                <a16:creationId xmlns:a16="http://schemas.microsoft.com/office/drawing/2014/main" id="{15461AA9-744A-40F2-AE3F-1CC1512BA1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869"/>
            <a:ext cx="4302553" cy="33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91" name="Rectangle 7">
            <a:extLst>
              <a:ext uri="{FF2B5EF4-FFF2-40B4-BE49-F238E27FC236}">
                <a16:creationId xmlns:a16="http://schemas.microsoft.com/office/drawing/2014/main" id="{6DB94AE0-C5ED-4752-ADBB-3FF65A767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6" tIns="44053" rIns="88106" bIns="440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2E8B07A-C14C-4E1E-B24B-3CF8BCF016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824A3531-7920-4C8E-846B-E8A33D1053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F5FF03A-0385-4DFF-9CDE-DE886160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A5BF63A-1B09-49C6-AD4A-22006AB81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3688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013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2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4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6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08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CAACB9-7A4A-4B09-A6AC-B2910A9D9873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60ACD29-150D-4EB1-A131-5719430BD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278D93-EC84-4431-BF31-757EA675942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B393343-9C16-4954-A5A7-3E2D0593A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4D389B0-ED82-41D3-BA0E-B72331F79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ED40B19C-EF2D-45AC-9872-528CACC1E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1D67DE-2D17-496C-9D1D-0A83D12C0E5B}" type="slidenum">
              <a:rPr lang="zh-CN" altLang="en-US">
                <a:latin typeface="Arial" panose="020B0604020202020204" pitchFamily="34" charset="0"/>
              </a:rPr>
              <a:pPr/>
              <a:t>107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733C3567-CA81-41EA-851D-5C5E01331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BCEDBD51-99EB-4D7E-9824-44D55EDBA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93D5C5CB-ECCB-4D51-A637-859F897D9A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7733CCD-2C1C-434B-A1F5-427AC6497BDD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108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5778B691-00B0-46F5-A0D9-9BD2934DC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46F5F227-3A86-4DA8-B8FC-6166431FE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91449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>
            <a:extLst>
              <a:ext uri="{FF2B5EF4-FFF2-40B4-BE49-F238E27FC236}">
                <a16:creationId xmlns:a16="http://schemas.microsoft.com/office/drawing/2014/main" id="{4B4118F4-43F3-4BCD-B7C2-2A97EB25FE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>
            <a:extLst>
              <a:ext uri="{FF2B5EF4-FFF2-40B4-BE49-F238E27FC236}">
                <a16:creationId xmlns:a16="http://schemas.microsoft.com/office/drawing/2014/main" id="{E716535D-2A9A-44AE-9206-F1BC6E2F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2996" name="灯片编号占位符 3">
            <a:extLst>
              <a:ext uri="{FF2B5EF4-FFF2-40B4-BE49-F238E27FC236}">
                <a16:creationId xmlns:a16="http://schemas.microsoft.com/office/drawing/2014/main" id="{7AF874FC-3C60-4C31-A01C-F6DB6032E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7FF5EEF-FFD9-433C-ACC1-6D6F8C0951DF}" type="slidenum">
              <a:rPr lang="zh-CN" altLang="en-US">
                <a:latin typeface="Arial" panose="020B0604020202020204" pitchFamily="34" charset="0"/>
              </a:rPr>
              <a:pPr/>
              <a:t>109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110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079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幻灯片图像占位符 1">
            <a:extLst>
              <a:ext uri="{FF2B5EF4-FFF2-40B4-BE49-F238E27FC236}">
                <a16:creationId xmlns:a16="http://schemas.microsoft.com/office/drawing/2014/main" id="{2F09BA22-5FAB-48AC-8B36-D0770E0078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备注占位符 2">
            <a:extLst>
              <a:ext uri="{FF2B5EF4-FFF2-40B4-BE49-F238E27FC236}">
                <a16:creationId xmlns:a16="http://schemas.microsoft.com/office/drawing/2014/main" id="{CE274AB8-3468-4542-A1B1-1E10C796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92" name="灯片编号占位符 3">
            <a:extLst>
              <a:ext uri="{FF2B5EF4-FFF2-40B4-BE49-F238E27FC236}">
                <a16:creationId xmlns:a16="http://schemas.microsoft.com/office/drawing/2014/main" id="{A8EB7BA2-54D6-40A4-B06A-07BA4830F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9B135C-90AB-4DF5-AD72-C42ABE2ADC02}" type="slidenum">
              <a:rPr lang="zh-CN" altLang="en-US">
                <a:latin typeface="Arial" panose="020B0604020202020204" pitchFamily="34" charset="0"/>
              </a:rPr>
              <a:pPr/>
              <a:t>111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幻灯片图像占位符 1">
            <a:extLst>
              <a:ext uri="{FF2B5EF4-FFF2-40B4-BE49-F238E27FC236}">
                <a16:creationId xmlns:a16="http://schemas.microsoft.com/office/drawing/2014/main" id="{13301A7D-3446-4140-B49D-154ADA2CCA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备注占位符 2">
            <a:extLst>
              <a:ext uri="{FF2B5EF4-FFF2-40B4-BE49-F238E27FC236}">
                <a16:creationId xmlns:a16="http://schemas.microsoft.com/office/drawing/2014/main" id="{722D4083-48FB-4D07-94BD-89A134B1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9140" name="灯片编号占位符 3">
            <a:extLst>
              <a:ext uri="{FF2B5EF4-FFF2-40B4-BE49-F238E27FC236}">
                <a16:creationId xmlns:a16="http://schemas.microsoft.com/office/drawing/2014/main" id="{BEC88719-BEB7-4510-B410-296D90573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73020B-E37D-4874-BF31-C8AAD298C9A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112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>
            <a:extLst>
              <a:ext uri="{FF2B5EF4-FFF2-40B4-BE49-F238E27FC236}">
                <a16:creationId xmlns:a16="http://schemas.microsoft.com/office/drawing/2014/main" id="{7896FD9D-C334-447D-A591-E0F02F2F86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备注占位符 2">
            <a:extLst>
              <a:ext uri="{FF2B5EF4-FFF2-40B4-BE49-F238E27FC236}">
                <a16:creationId xmlns:a16="http://schemas.microsoft.com/office/drawing/2014/main" id="{99084B1E-EF36-4A62-ACA2-E010EB9A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1188" name="灯片编号占位符 3">
            <a:extLst>
              <a:ext uri="{FF2B5EF4-FFF2-40B4-BE49-F238E27FC236}">
                <a16:creationId xmlns:a16="http://schemas.microsoft.com/office/drawing/2014/main" id="{36557AB9-0EC8-4DEF-B0A3-4345B3ACA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25F676-EF10-4CA7-99DA-2B0F49AF9CB4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113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>
            <a:extLst>
              <a:ext uri="{FF2B5EF4-FFF2-40B4-BE49-F238E27FC236}">
                <a16:creationId xmlns:a16="http://schemas.microsoft.com/office/drawing/2014/main" id="{11470573-88D0-4E47-AAB1-5402EF288F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备注占位符 2">
            <a:extLst>
              <a:ext uri="{FF2B5EF4-FFF2-40B4-BE49-F238E27FC236}">
                <a16:creationId xmlns:a16="http://schemas.microsoft.com/office/drawing/2014/main" id="{6DC6A411-8390-4B97-A1C9-3E56C23C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6" name="灯片编号占位符 3">
            <a:extLst>
              <a:ext uri="{FF2B5EF4-FFF2-40B4-BE49-F238E27FC236}">
                <a16:creationId xmlns:a16="http://schemas.microsoft.com/office/drawing/2014/main" id="{B8725302-9E0E-4437-8055-3D208D3C0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83A8D6-E351-4CBB-B226-1AD3885913E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114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>
            <a:extLst>
              <a:ext uri="{FF2B5EF4-FFF2-40B4-BE49-F238E27FC236}">
                <a16:creationId xmlns:a16="http://schemas.microsoft.com/office/drawing/2014/main" id="{D6589F1D-6AB1-47D1-BD27-6FB8898E4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备注占位符 2">
            <a:extLst>
              <a:ext uri="{FF2B5EF4-FFF2-40B4-BE49-F238E27FC236}">
                <a16:creationId xmlns:a16="http://schemas.microsoft.com/office/drawing/2014/main" id="{D5B021C5-DB55-46FC-95A4-46178CB8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4" name="灯片编号占位符 3">
            <a:extLst>
              <a:ext uri="{FF2B5EF4-FFF2-40B4-BE49-F238E27FC236}">
                <a16:creationId xmlns:a16="http://schemas.microsoft.com/office/drawing/2014/main" id="{A440927F-114C-4E95-869E-90CBCC90D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C7F0955-5ADB-430E-992D-ABB3E5333DBA}" type="slidenum">
              <a:rPr lang="zh-CN" altLang="en-US">
                <a:latin typeface="Arial" panose="020B0604020202020204" pitchFamily="34" charset="0"/>
              </a:rPr>
              <a:pPr/>
              <a:t>115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>
            <a:extLst>
              <a:ext uri="{FF2B5EF4-FFF2-40B4-BE49-F238E27FC236}">
                <a16:creationId xmlns:a16="http://schemas.microsoft.com/office/drawing/2014/main" id="{BF67BF28-05C7-4E62-8C1C-007358FC29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27331" name="备注占位符 2">
            <a:extLst>
              <a:ext uri="{FF2B5EF4-FFF2-40B4-BE49-F238E27FC236}">
                <a16:creationId xmlns:a16="http://schemas.microsoft.com/office/drawing/2014/main" id="{7AF306B3-D9E2-4E1F-93A6-48CB22B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 dirty="0"/>
          </a:p>
        </p:txBody>
      </p:sp>
      <p:sp>
        <p:nvSpPr>
          <p:cNvPr id="227332" name="灯片编号占位符 3">
            <a:extLst>
              <a:ext uri="{FF2B5EF4-FFF2-40B4-BE49-F238E27FC236}">
                <a16:creationId xmlns:a16="http://schemas.microsoft.com/office/drawing/2014/main" id="{E23A93E0-87B5-4103-99A7-7D95AFD5F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A94711-D888-4D1F-B036-8779434CCE73}" type="slidenum">
              <a:rPr lang="zh-CN" altLang="en-US">
                <a:solidFill>
                  <a:srgbClr val="000000"/>
                </a:solidFill>
              </a:rPr>
              <a:pPr/>
              <a:t>116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67A0898-DEB5-4126-83A3-94804CB83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FF166C-79BF-4C38-B109-F359EB6184A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A7539A6-E043-48E2-828D-D5945CE2A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AA08331-F6F6-4775-8113-9A4B64C13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>
            <a:extLst>
              <a:ext uri="{FF2B5EF4-FFF2-40B4-BE49-F238E27FC236}">
                <a16:creationId xmlns:a16="http://schemas.microsoft.com/office/drawing/2014/main" id="{EA16FBED-D0CB-4201-B9E2-AC62A8D07B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29379" name="备注占位符 2">
            <a:extLst>
              <a:ext uri="{FF2B5EF4-FFF2-40B4-BE49-F238E27FC236}">
                <a16:creationId xmlns:a16="http://schemas.microsoft.com/office/drawing/2014/main" id="{F2699AC3-9BC6-4F2C-976B-C4D71535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 dirty="0"/>
          </a:p>
        </p:txBody>
      </p:sp>
      <p:sp>
        <p:nvSpPr>
          <p:cNvPr id="229380" name="灯片编号占位符 3">
            <a:extLst>
              <a:ext uri="{FF2B5EF4-FFF2-40B4-BE49-F238E27FC236}">
                <a16:creationId xmlns:a16="http://schemas.microsoft.com/office/drawing/2014/main" id="{9C44980E-7D0B-4151-A14C-AA823FABC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3949438-0FB0-4C8B-8C8C-CC6653F39C16}" type="slidenum">
              <a:rPr lang="zh-CN" altLang="en-US">
                <a:solidFill>
                  <a:srgbClr val="000000"/>
                </a:solidFill>
              </a:rPr>
              <a:pPr/>
              <a:t>117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1">
            <a:extLst>
              <a:ext uri="{FF2B5EF4-FFF2-40B4-BE49-F238E27FC236}">
                <a16:creationId xmlns:a16="http://schemas.microsoft.com/office/drawing/2014/main" id="{E9A58AC9-FF75-4400-9AA3-5D78071B5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1427" name="备注占位符 2">
            <a:extLst>
              <a:ext uri="{FF2B5EF4-FFF2-40B4-BE49-F238E27FC236}">
                <a16:creationId xmlns:a16="http://schemas.microsoft.com/office/drawing/2014/main" id="{5907614E-934A-4ADA-96A4-539329738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 dirty="0"/>
          </a:p>
        </p:txBody>
      </p:sp>
      <p:sp>
        <p:nvSpPr>
          <p:cNvPr id="231428" name="灯片编号占位符 3">
            <a:extLst>
              <a:ext uri="{FF2B5EF4-FFF2-40B4-BE49-F238E27FC236}">
                <a16:creationId xmlns:a16="http://schemas.microsoft.com/office/drawing/2014/main" id="{0C744630-9D66-4C7B-A0AC-7B5823AC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4E24AD-7998-4883-8A05-5344AD729A4C}" type="slidenum">
              <a:rPr lang="zh-CN" altLang="en-US">
                <a:solidFill>
                  <a:srgbClr val="000000"/>
                </a:solidFill>
              </a:rPr>
              <a:pPr/>
              <a:t>118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>
            <a:extLst>
              <a:ext uri="{FF2B5EF4-FFF2-40B4-BE49-F238E27FC236}">
                <a16:creationId xmlns:a16="http://schemas.microsoft.com/office/drawing/2014/main" id="{AE17C656-D4CD-4C69-ABC8-E28E891F2B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3475" name="备注占位符 2">
            <a:extLst>
              <a:ext uri="{FF2B5EF4-FFF2-40B4-BE49-F238E27FC236}">
                <a16:creationId xmlns:a16="http://schemas.microsoft.com/office/drawing/2014/main" id="{1380BD4E-7B04-40A9-AEAC-3F94EE73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3476" name="灯片编号占位符 3">
            <a:extLst>
              <a:ext uri="{FF2B5EF4-FFF2-40B4-BE49-F238E27FC236}">
                <a16:creationId xmlns:a16="http://schemas.microsoft.com/office/drawing/2014/main" id="{CE76579D-3BA2-49AF-A414-669B5D0E7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BB7D0B1-15EB-4903-AC25-7B5FDA7FDEA1}" type="slidenum">
              <a:rPr lang="zh-CN" altLang="en-US">
                <a:solidFill>
                  <a:srgbClr val="000000"/>
                </a:solidFill>
              </a:rPr>
              <a:pPr/>
              <a:t>119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>
            <a:extLst>
              <a:ext uri="{FF2B5EF4-FFF2-40B4-BE49-F238E27FC236}">
                <a16:creationId xmlns:a16="http://schemas.microsoft.com/office/drawing/2014/main" id="{2DB26E79-F522-4AA7-AEC7-723E97FC1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5523" name="备注占位符 2">
            <a:extLst>
              <a:ext uri="{FF2B5EF4-FFF2-40B4-BE49-F238E27FC236}">
                <a16:creationId xmlns:a16="http://schemas.microsoft.com/office/drawing/2014/main" id="{52C549BF-FA2F-4EA2-9434-6ABE4D69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5524" name="灯片编号占位符 3">
            <a:extLst>
              <a:ext uri="{FF2B5EF4-FFF2-40B4-BE49-F238E27FC236}">
                <a16:creationId xmlns:a16="http://schemas.microsoft.com/office/drawing/2014/main" id="{36361447-9528-4456-974D-BF6BDE848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4152A0-9E16-410B-9DF9-91BF419BF3F6}" type="slidenum">
              <a:rPr lang="zh-CN" altLang="en-US">
                <a:solidFill>
                  <a:srgbClr val="000000"/>
                </a:solidFill>
              </a:rPr>
              <a:pPr/>
              <a:t>120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幻灯片图像占位符 1">
            <a:extLst>
              <a:ext uri="{FF2B5EF4-FFF2-40B4-BE49-F238E27FC236}">
                <a16:creationId xmlns:a16="http://schemas.microsoft.com/office/drawing/2014/main" id="{02219E8C-C182-43C2-9A91-232C0C4AEE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7571" name="备注占位符 2">
            <a:extLst>
              <a:ext uri="{FF2B5EF4-FFF2-40B4-BE49-F238E27FC236}">
                <a16:creationId xmlns:a16="http://schemas.microsoft.com/office/drawing/2014/main" id="{341AB6C2-97A8-4B36-B59A-5463F9EC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7572" name="灯片编号占位符 3">
            <a:extLst>
              <a:ext uri="{FF2B5EF4-FFF2-40B4-BE49-F238E27FC236}">
                <a16:creationId xmlns:a16="http://schemas.microsoft.com/office/drawing/2014/main" id="{8EAA8E04-8933-4D6F-BE21-126A35F41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DE84BC5-66AA-4B4D-AC4B-9FCA9FCFC98B}" type="slidenum">
              <a:rPr lang="zh-CN" altLang="en-US">
                <a:solidFill>
                  <a:srgbClr val="000000"/>
                </a:solidFill>
              </a:rPr>
              <a:pPr/>
              <a:t>121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264E343A-C87D-4822-9B61-C7E7BC2082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1493CDB8-9FBB-4D37-B44C-DCBC1930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6150" eaLnBrk="1" hangingPunct="1"/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403FB815-5182-4965-B35D-EC9E31E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738C3AC-0566-418C-94E2-C91D12716D0F}" type="slidenum">
              <a:rPr lang="zh-CN" altLang="en-US">
                <a:solidFill>
                  <a:srgbClr val="000000"/>
                </a:solidFill>
              </a:rPr>
              <a:pPr/>
              <a:t>122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幻灯片图像占位符 1">
            <a:extLst>
              <a:ext uri="{FF2B5EF4-FFF2-40B4-BE49-F238E27FC236}">
                <a16:creationId xmlns:a16="http://schemas.microsoft.com/office/drawing/2014/main" id="{0A523096-A525-414E-B964-C4B4F5A25F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881313" y="525463"/>
            <a:ext cx="4662487" cy="2624137"/>
          </a:xfrm>
          <a:ln/>
        </p:spPr>
      </p:sp>
      <p:sp>
        <p:nvSpPr>
          <p:cNvPr id="241667" name="备注占位符 2">
            <a:extLst>
              <a:ext uri="{FF2B5EF4-FFF2-40B4-BE49-F238E27FC236}">
                <a16:creationId xmlns:a16="http://schemas.microsoft.com/office/drawing/2014/main" id="{8E34D391-AE30-4F9A-B56F-59E253A7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defTabSz="946150" eaLnBrk="1" hangingPunct="1"/>
            <a:endParaRPr lang="zh-CN" altLang="en-US" dirty="0"/>
          </a:p>
        </p:txBody>
      </p:sp>
      <p:sp>
        <p:nvSpPr>
          <p:cNvPr id="241668" name="灯片编号占位符 3">
            <a:extLst>
              <a:ext uri="{FF2B5EF4-FFF2-40B4-BE49-F238E27FC236}">
                <a16:creationId xmlns:a16="http://schemas.microsoft.com/office/drawing/2014/main" id="{A76ECC67-FF1F-46B4-8CE0-4CC828DD3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765DB3-416B-4B8F-9EEA-819CA1636B9D}" type="slidenum">
              <a:rPr lang="zh-CN" altLang="en-US">
                <a:solidFill>
                  <a:srgbClr val="000000"/>
                </a:solidFill>
              </a:rPr>
              <a:pPr/>
              <a:t>123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幻灯片图像占位符 1">
            <a:extLst>
              <a:ext uri="{FF2B5EF4-FFF2-40B4-BE49-F238E27FC236}">
                <a16:creationId xmlns:a16="http://schemas.microsoft.com/office/drawing/2014/main" id="{4D3BF715-7CD2-4B01-A2BE-57CAF6CF7D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备注占位符 2">
            <a:extLst>
              <a:ext uri="{FF2B5EF4-FFF2-40B4-BE49-F238E27FC236}">
                <a16:creationId xmlns:a16="http://schemas.microsoft.com/office/drawing/2014/main" id="{22D88C86-C86C-4030-B1A6-A8254DBF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3716" name="灯片编号占位符 3">
            <a:extLst>
              <a:ext uri="{FF2B5EF4-FFF2-40B4-BE49-F238E27FC236}">
                <a16:creationId xmlns:a16="http://schemas.microsoft.com/office/drawing/2014/main" id="{FEB526EF-F8EA-4D3D-BC30-09B488F4B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3688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013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2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4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6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08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A8A30D6-4C62-45F8-85F5-C42C71A39E6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124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>
            <a:extLst>
              <a:ext uri="{FF2B5EF4-FFF2-40B4-BE49-F238E27FC236}">
                <a16:creationId xmlns:a16="http://schemas.microsoft.com/office/drawing/2014/main" id="{3760324D-8F82-47EF-BD6B-21B3E22BC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备注占位符 2">
            <a:extLst>
              <a:ext uri="{FF2B5EF4-FFF2-40B4-BE49-F238E27FC236}">
                <a16:creationId xmlns:a16="http://schemas.microsoft.com/office/drawing/2014/main" id="{899D0BE1-EF65-4745-927E-EF56832C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4" name="灯片编号占位符 3">
            <a:extLst>
              <a:ext uri="{FF2B5EF4-FFF2-40B4-BE49-F238E27FC236}">
                <a16:creationId xmlns:a16="http://schemas.microsoft.com/office/drawing/2014/main" id="{3F9E72D4-F31D-4DE5-AE39-4B452F43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3688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013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2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4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6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08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A5D83B-E711-420D-8245-2BDABD10ADB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125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F2E56F6-BAE9-45A3-9A41-791C85B73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6B5216-17D8-4CD1-94B3-11FA3DEE071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B313299-C20D-412D-BF2C-1FAF2E14C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932F225-2347-49AC-9007-51E997168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89C6BDAC-D2A9-4BF9-A107-0733475BD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1175D75-AB6F-4F10-8FBE-9C06989B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CA8E9450-61A8-4450-858A-781626807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51221C-8992-46BB-8B0B-86D3A41721D8}" type="slidenum">
              <a:rPr lang="zh-CN" altLang="en-US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A664B-6B50-45D4-A6C7-3959D4B88C8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18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A664B-6B50-45D4-A6C7-3959D4B88C8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38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BBFE77ED-23AF-4728-8C0B-907F4C1AE2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04B89AF2-8353-489E-93DB-8DC7E046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A6B213E7-93C5-41A3-A2C7-D5D760C2D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1884A4-498D-4467-9EB7-F912192F79D2}" type="slidenum">
              <a:rPr lang="zh-CN" altLang="en-US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D66CB54-C830-400D-8046-8AFE3AEFD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EAA6A8-9D14-4528-A50A-77292931678D}" type="slidenum">
              <a:rPr lang="zh-CN" altLang="en-US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6B7B6A7-09D7-4316-B0E5-5E709544F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F32212F-FA3A-464B-B243-073446BD6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8DD3E91E-FAFE-4461-9279-1ECE73A0AD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884F8657-E68F-4DA4-A55E-24E1A8F9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zh-CN" dirty="0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53004E5-D14F-49D9-96B0-EF8F3C3DE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6F4EB0-4F48-4596-AA0C-CFFB70397643}" type="slidenum">
              <a:rPr lang="zh-CN" altLang="en-US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D4B41C73-4D2C-4FC0-AAB1-4F73F19FA0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3B932758-5E82-4F96-B723-9473B2D6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5C154B3A-C877-40C6-AB6A-CF53AA174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7BE2BF-0B7C-40E0-A58B-EB7B700632B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690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anose="020B0604020202020204" pitchFamily="34" charset="0"/>
              </a:r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29981779-FC20-4F05-B584-6F9B70873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D9231351-E033-417D-8F37-13558258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7B9BEE99-00D5-433B-9A22-DB30E782C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E75A421-B561-4EFF-9395-F7650F42507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A664B-6B50-45D4-A6C7-3959D4B88C8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087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84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72E5E298-A232-4680-B049-4888F8BFB1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3F77DB36-C481-4A68-982F-09A3F20A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7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1E8DDC9D-5B84-4BE8-A057-55827DA33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8DC135-B9AA-4546-B1BA-F0483674F0D2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963152D-7D83-47E3-BC87-C2E68034F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8D8C0E-A3B4-4AED-8E00-154A64E1011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A2BE19F-6F89-44AD-B081-7A92D4C38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7C5247A-6FB0-4FFE-B9E1-B3FF6FE82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AA96F5B-1205-429A-995A-F6F527873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030EF53-23C2-4BEA-BEFD-366A2F7108A1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245031F-85B2-49BC-AE3F-3511A485D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AE8219B-6147-4E18-9111-E9FA871DC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FA5B7C7-9ED4-4328-B173-033386A15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69A813-8CCE-4C6F-9F96-12CB6AC37BA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3B38889-3FB2-4FB0-B55C-0064427E9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77AEAAE-B9D9-4EB6-8A25-E1D225200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543E04D1-82A3-492E-896F-F254CCA62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C1167987-D50E-4BA9-80D1-0C3A3C01B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3224A8A4-130F-4379-9720-3F443DC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1A2C23-4A67-45BB-881C-563C260843F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F704907A-A983-4FB4-85F2-F4B127FB1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A7147C7A-4FAF-4BE8-A073-F2C18CEE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7FF673B6-450D-4290-B2AE-987812DCF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FE9AB59-A7D0-4569-BE59-E3ABBEBD288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BDD9A2C3-5704-4BED-B099-940E8462C9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BFDAF001-7847-4CDF-945B-199D34A6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94F66DD7-29EA-48CB-A796-8EC3EE988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1A825E-6734-4980-A326-7F59EF6D5BB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90036942-5821-4579-B744-9332DE1A61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F4FE0845-B2AB-4737-9EA0-C9F58045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20CE7DE-F745-4B81-9E4A-6FA5D0CF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998D23-721A-4AA9-A5AB-6E748DF99E7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CA80E023-63F0-48A6-AF9F-07DC7A0BD0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29FA21E9-BA9B-4BCC-8C56-340A1D81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6A64B9E0-2D38-4501-ADB9-FD7A22198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4657D6-0A85-4762-8980-C90278F4877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3DCFDCA6-6072-46EA-9B44-30EC3F3A1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5B671C19-A149-4582-A625-1498DD03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58D8F554-2730-4393-9321-9D3D5BD4F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EBB49E-302C-4105-A5DC-01057064787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D5B5A664-EE86-4AC6-9B3B-CDFEE1E36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CBFFC0A0-D319-4197-AB99-1BB0C249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2C98B782-347D-46E3-A1A4-BCB80126A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978B753-3129-4A4D-A702-A8AE518FE58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C34D133F-E68D-49D4-9C01-0B1185B01D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FC9CCD21-221C-41E3-B4FB-701CB53E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F4BD3124-F1DB-4238-AA59-1CAF990EF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CEC17CE-BCC9-45AB-B877-4A771189EEC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4843B17-490B-4359-8169-434991B6BC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1A167E-C952-42F6-838B-CF242B4DFA8B}" type="slidenum"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35</a:t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EFECB46-8ED3-4006-93F5-01889CFF7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BC39298-120E-482C-925B-5321193C8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06533FFF-3457-4040-A02E-0F8190CB2E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21EC6AD3-84D2-4C50-8D9F-124CBC16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3798A309-52D9-440D-8AB3-8E500D926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604CF3C-665F-487C-B6F6-23C0D9290EA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40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34A9A37-57C1-43F4-A39F-107C50F2A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1FF9E6-7A7D-49D9-8CA1-9EC673854808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CC9129A-42BF-472C-B079-5D79F2039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9B5F85-6F3D-4BD6-A88F-8E7E3CC26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CEAC05B3-A809-49EA-959C-2AA4294894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1880AB54-5CA4-41D8-9FC3-26C67464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204EEB4A-3C4B-4936-A731-5CE9F664A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43EF6B-A7F1-4A14-BFC9-6EC97C2CC1F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31217295-6445-4E3B-A7FF-BC181EC64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96D9DE54-07F0-4196-A15D-4516349A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EB903098-BD73-4CED-94E1-1ABF95E2A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6D5D4A-2C56-464C-BE3C-5207C5256300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ACF7FF54-D4ED-48F3-B32A-16792B46C58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329B111-2843-41FF-9FC3-AA00951F027C}" type="slidenum"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40</a:t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C5B3D4B-F091-4337-BB42-12C93DE23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CD8A539-4AFC-48C2-8EA7-761C77AD7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F5B2826B-5080-4BCC-A240-38AC06F9E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7D1556-F147-4DE6-B7BF-EB9031FA1C4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AF6A15D-7958-4869-BD4D-863512FBB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B5B0052-4F46-43D7-9C10-B456DE84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57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AA24D9-1E3B-4402-92A4-7A6FDC4E439F}" type="slidenum">
              <a:rPr lang="en-US" altLang="zh-CN" sz="1200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A335373-177D-4856-B619-AF9D70FAA77E}" type="slidenum">
              <a:rPr lang="en-US" altLang="zh-CN" sz="120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A335373-177D-4856-B619-AF9D70FAA77E}" type="slidenum">
              <a:rPr lang="en-US" altLang="zh-CN" sz="120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724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0D3BDA-89A0-465D-81F1-2F2BC455DE16}" type="slidenum">
              <a:rPr lang="en-US" altLang="zh-CN" sz="120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D28F5F4-F5B3-4972-8AC3-81A502BA9252}" type="slidenum">
              <a:rPr lang="en-US" altLang="zh-CN" sz="120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  <a:cs typeface="楷体_GB2312" pitchFamily="49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23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7B0C578-4161-4CBB-99B2-63EC6FFF0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A4D13F9-6D22-43CE-B316-7955BFFC6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E51C2AB3-DDDD-4D59-BE1B-2875DAA418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0DE376-90A9-4380-814B-D47D8803A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5E3CB635-F592-4F26-8AF3-965E4DA10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FD4FC9-7794-47D9-8622-0B23A7BF051E}" type="slidenum">
              <a:rPr lang="zh-CN" altLang="en-US">
                <a:latin typeface="Arial" panose="020B0604020202020204" pitchFamily="34" charset="0"/>
              </a:rPr>
              <a:pPr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33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E51C2AB3-DDDD-4D59-BE1B-2875DAA418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0DE376-90A9-4380-814B-D47D8803A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5E3CB635-F592-4F26-8AF3-965E4DA10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FD4FC9-7794-47D9-8622-0B23A7BF051E}" type="slidenum">
              <a:rPr lang="zh-CN" altLang="en-US">
                <a:latin typeface="Arial" panose="020B0604020202020204" pitchFamily="34" charset="0"/>
              </a:rPr>
              <a:pPr/>
              <a:t>52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541D668-D2C2-4A23-9B95-358C4B524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A9BC4BD-1417-48E1-AB4A-46F2F2A38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8001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C993917-FC54-424B-9C26-49CAE5AE5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55505A-FA20-4688-AB31-EC49CD0EBE79}" type="slidenum">
              <a:rPr lang="zh-CN" altLang="en-US">
                <a:latin typeface="Arial" panose="020B0604020202020204" pitchFamily="34" charset="0"/>
              </a:rPr>
              <a:pPr/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66444E50-37B9-4432-A166-436A74AB8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99AE390A-FD70-4A77-9707-87E4FD421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32A9FA18-6C2D-4522-8B42-E39F6C73D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92E9D8-3711-47A1-81E2-F1625204CCE0}" type="slidenum">
              <a:rPr lang="zh-CN" altLang="en-US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62DB78E-7178-4414-A264-12CECD204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7374C00-B060-4228-95A3-5CF021E49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A55DE1F3-2D2A-458D-9B2D-FDFC4148F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363C49E-00C7-45B7-B7A2-FC188BF49975}" type="slidenum">
              <a:rPr lang="zh-CN" altLang="en-US">
                <a:latin typeface="Arial" panose="020B0604020202020204" pitchFamily="34" charset="0"/>
              </a:rPr>
              <a:pPr/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FA761184-6303-4147-848B-9415F9F5D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A0C28CB-D4F4-4A69-A89B-72BEBE274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4F7636D-DBEB-4469-BB1F-F648DD49B1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E7E1988-65F1-4317-8DAF-3C25A16D1126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58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EE924638-208E-4A19-B357-745DB26D3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91EF3F00-BC82-486A-8AFB-0766908E3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8737C20B-5F79-4FE6-BB87-4F6AA34204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17979A2B-99C4-4B75-A710-21729312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3E7BA7D1-892A-4172-97CC-E014B03D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1CB945-7A91-4F1E-A060-0778598D392D}" type="slidenum">
              <a:rPr lang="zh-CN" altLang="en-US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5BF41F16-3C4B-404D-9DB2-5B0053A59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108BA5-4A69-4214-95D5-78ADE3FF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F4D581BB-D171-4C9C-BCC4-88C2E5C0F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EAFA1CB-5A5A-48B0-854F-1B0B85EC4685}" type="slidenum">
              <a:rPr lang="zh-CN" altLang="en-US">
                <a:latin typeface="Arial" panose="020B0604020202020204" pitchFamily="34" charset="0"/>
              </a:rPr>
              <a:pPr/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90C099CD-1AC0-45A5-B5B8-8A6957FCA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D9479482-4EDB-4088-AA9A-C825A20A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1947D1EA-60FB-40A7-B0C6-DCB41117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E8FB93-6F15-40AE-8F26-6748072BCAA0}" type="slidenum">
              <a:rPr lang="zh-CN" altLang="en-US">
                <a:latin typeface="Arial" panose="020B0604020202020204" pitchFamily="34" charset="0"/>
              </a:rPr>
              <a:pPr/>
              <a:t>61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5B32304-CA6E-45E9-B797-AB6411EBB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3D29E6-4B8A-4F1E-8B96-B4788BC7295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56A0C0-196E-40AE-8543-84A380AEC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0F9DCEC4-1D71-4E34-9DDE-066BAECA3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5883D0A7-17D0-4601-9896-4814442A36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E5BD0B50-AEF2-4950-8952-A4BB53E6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8598BACD-E242-4EAA-9A42-F060FB1FC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20CCC0-4121-4CA8-ABD6-49A8F59BE5D6}" type="slidenum">
              <a:rPr lang="zh-CN" altLang="en-US">
                <a:latin typeface="Arial" panose="020B0604020202020204" pitchFamily="34" charset="0"/>
              </a:rPr>
              <a:pPr/>
              <a:t>62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EEAB912-95D7-41FD-8BA6-8ACEE8881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DA93D59-3D51-4364-9EEF-CED0A8391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BE5B0950-B377-4F35-8AD0-CDA9C19A2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585883D5-CB06-43B2-8ADB-541FF889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25AE0031-3708-47B4-B52B-09EE9F2B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A3CBB9-CBF2-401B-94EB-11C72267EEE3}" type="slidenum">
              <a:rPr lang="zh-CN" altLang="en-US">
                <a:latin typeface="Arial" panose="020B0604020202020204" pitchFamily="34" charset="0"/>
              </a:rPr>
              <a:pPr/>
              <a:t>64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6584DFC5-476B-4C9A-98F8-5B7976D110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E4B286-80A2-4439-930C-17B78A010777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65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0F6AEFCB-3A6C-484B-ACFD-774133668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D3D15BE-7323-4948-8DA7-3A122DA30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40255EBA-7076-4DC1-BC6C-D959AB49B1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37110E-DAC1-4B5C-AD01-2FB308466695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66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8EE35080-46C1-45A2-8EA5-BC35C5117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58AD8E24-5EF6-447E-A5EC-3B3EAD315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marL="714323" lvl="1" indent="-274618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8DD1AA68-7BD3-420A-AC2D-599A5833A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1C9898-E622-4056-94A8-9C90A8D12995}" type="slidenum">
              <a:rPr lang="zh-CN" altLang="en-US">
                <a:latin typeface="Arial" panose="020B0604020202020204" pitchFamily="34" charset="0"/>
              </a:rPr>
              <a:pPr/>
              <a:t>67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498670D7-B8C4-4DC3-8FE1-FCC1D6C86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1B336451-46D3-4B05-A2BD-20B7E6737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8DA0CD2E-8D5D-4B44-9E98-90B2F3CB0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193EAE-7CA6-4BFF-B3CD-8D72354FB087}" type="slidenum">
              <a:rPr lang="zh-CN" altLang="en-US">
                <a:latin typeface="Arial" panose="020B0604020202020204" pitchFamily="34" charset="0"/>
              </a:rPr>
              <a:pPr/>
              <a:t>68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AC404578-55D5-497E-986E-CFC5067C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3AB8DCE7-50D3-48C2-A457-86C613BDE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E08C823A-AAF5-4129-8D84-175366BBA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42B4B282-4AD3-49B2-A7C8-3B41CC02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493543F9-5F77-4935-AB9C-057384363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0652FC-3EF3-436E-9102-375081B3A6C1}" type="slidenum">
              <a:rPr lang="zh-CN" altLang="en-US">
                <a:latin typeface="Arial" panose="020B0604020202020204" pitchFamily="34" charset="0"/>
              </a:rPr>
              <a:pPr/>
              <a:t>69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E08C823A-AAF5-4129-8D84-175366BBA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42B4B282-4AD3-49B2-A7C8-3B41CC02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493543F9-5F77-4935-AB9C-057384363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652FC-3EF3-436E-9102-375081B3A6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007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E08C823A-AAF5-4129-8D84-175366BBA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42B4B282-4AD3-49B2-A7C8-3B41CC02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493543F9-5F77-4935-AB9C-057384363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652FC-3EF3-436E-9102-375081B3A6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59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6A2CAA5-1709-4198-A109-41FFA013B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3BA944-F0AA-4292-9582-201022637098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2E2044C-7B0F-4254-8D9B-0CB8C3644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9581492-ABFF-481C-83AA-62B08F184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AE09CE2-C872-45DC-8425-C893176A6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DF0C2-4F8A-48B2-B524-80EF33871A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524789D-11ED-498C-9911-2AB53296F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D2AD1D4-92E2-4A24-A88C-55DE61D8D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1C6279F8-97E0-439D-8F35-93068E6BCB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67E599-0C47-492B-85DD-0A781F18B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4B497A07-82EB-4862-932E-78F1FA8E8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B6B028-12F7-4C3F-BE6D-F008B84E2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B63B2A5F-964C-4952-BD9A-4CB27BC46E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4CD87BD8-6F81-4CDF-83CD-9C1F4B7F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694EB766-6B57-455E-8755-38788DF25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1963E7-EC6A-44DB-BDC5-F158943E9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242084FB-D908-420B-9D7E-78732F3454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0845BE0D-81C1-42E1-99D3-2B500F6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5ED144AA-7633-4D8E-B4FC-286840309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294F7-3447-4207-9684-F47DB495FE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AB38EC4-BDCB-41D0-9C95-504EFBF4C3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44AF1C8-6E31-4114-B393-D70A3155D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262B09A-1897-4B91-AFBE-B398A5A5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9765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AB38EC4-BDCB-41D0-9C95-504EFBF4C3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44AF1C8-6E31-4114-B393-D70A3155D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262B09A-1897-4B91-AFBE-B398A5A5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39400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AB38EC4-BDCB-41D0-9C95-504EFBF4C3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8D5F3-F59C-4C2D-B918-CF71B77A36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44AF1C8-6E31-4114-B393-D70A3155D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262B09A-1897-4B91-AFBE-B398A5A5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50161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79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49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FB06BB6-8DBD-4DCD-BE8D-B88DA5928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D085DF90-4ADE-45EB-BD18-6F0225D31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>
            <a:extLst>
              <a:ext uri="{FF2B5EF4-FFF2-40B4-BE49-F238E27FC236}">
                <a16:creationId xmlns:a16="http://schemas.microsoft.com/office/drawing/2014/main" id="{B2E9C25B-17E3-4A32-82B4-96AECB84B7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A5DA22-9F88-4B93-8385-238BD64B8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defRPr/>
            </a:pPr>
            <a:endParaRPr lang="zh-CN" altLang="en-US" dirty="0"/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707324F5-B9A5-434F-A8D6-DA8527F55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CCB40-C6FF-4596-AC4D-6B288CF8449B}" type="slidenum">
              <a:rPr lang="zh-CN" altLang="en-US">
                <a:latin typeface="Arial" panose="020B0604020202020204" pitchFamily="34" charset="0"/>
              </a:rPr>
              <a:pPr/>
              <a:t>81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DF30DE6-586F-4150-8958-859DCE453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985488-8A73-4B89-A8E7-255DCDA405B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9493B2C-004B-4249-8004-BA24AAFF5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3314653-F77C-45E5-B1D5-4F6B9592A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>
            <a:extLst>
              <a:ext uri="{FF2B5EF4-FFF2-40B4-BE49-F238E27FC236}">
                <a16:creationId xmlns:a16="http://schemas.microsoft.com/office/drawing/2014/main" id="{7F8727CA-BFEA-4EBF-8CD6-1EC1C572CC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>
            <a:extLst>
              <a:ext uri="{FF2B5EF4-FFF2-40B4-BE49-F238E27FC236}">
                <a16:creationId xmlns:a16="http://schemas.microsoft.com/office/drawing/2014/main" id="{6F14A58C-E6A0-46A3-9994-CF3B8FA8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4868" name="灯片编号占位符 3">
            <a:extLst>
              <a:ext uri="{FF2B5EF4-FFF2-40B4-BE49-F238E27FC236}">
                <a16:creationId xmlns:a16="http://schemas.microsoft.com/office/drawing/2014/main" id="{827249E9-7BAF-4D8D-B75C-6908F612B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30249C-1573-419B-B514-AD56BA9F51E0}" type="slidenum">
              <a:rPr lang="zh-CN" altLang="en-US">
                <a:latin typeface="Arial" panose="020B0604020202020204" pitchFamily="34" charset="0"/>
              </a:rPr>
              <a:pPr/>
              <a:t>82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>
            <a:extLst>
              <a:ext uri="{FF2B5EF4-FFF2-40B4-BE49-F238E27FC236}">
                <a16:creationId xmlns:a16="http://schemas.microsoft.com/office/drawing/2014/main" id="{99C671EC-A04A-4DDD-A20B-26E8A8225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AB40E4-0B9E-4F0B-8DC6-EFD744A92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6916" name="灯片编号占位符 3">
            <a:extLst>
              <a:ext uri="{FF2B5EF4-FFF2-40B4-BE49-F238E27FC236}">
                <a16:creationId xmlns:a16="http://schemas.microsoft.com/office/drawing/2014/main" id="{9DC52B0E-3F9F-499E-BCB2-7FE7BA490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964798-0C30-420B-8970-DE3C39ABF71D}" type="slidenum">
              <a:rPr lang="zh-CN" altLang="en-US">
                <a:latin typeface="Arial" panose="020B0604020202020204" pitchFamily="34" charset="0"/>
              </a:rPr>
              <a:pPr/>
              <a:t>83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>
            <a:extLst>
              <a:ext uri="{FF2B5EF4-FFF2-40B4-BE49-F238E27FC236}">
                <a16:creationId xmlns:a16="http://schemas.microsoft.com/office/drawing/2014/main" id="{C8DC4F26-58C9-45CA-8EF1-FC713F8110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8C45DD-5A81-4E68-9C35-628FA0090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8964" name="灯片编号占位符 3">
            <a:extLst>
              <a:ext uri="{FF2B5EF4-FFF2-40B4-BE49-F238E27FC236}">
                <a16:creationId xmlns:a16="http://schemas.microsoft.com/office/drawing/2014/main" id="{A0FB1A8F-F836-473C-AF5C-34D2B66CB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1F0A5A-4D95-4315-BEBA-89EF5CD13B6F}" type="slidenum">
              <a:rPr lang="zh-CN" altLang="en-US">
                <a:latin typeface="Arial" panose="020B0604020202020204" pitchFamily="34" charset="0"/>
              </a:rPr>
              <a:pPr/>
              <a:t>84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E9B4CD8B-B671-4C16-80CE-AB4EFE54AA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C5FA-D0F2-4EE8-BA43-97BEF15F9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B74FB5CB-A934-41C9-A521-E658F5023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29FE49-617F-4521-8FF5-F4AACC4248DB}" type="slidenum">
              <a:rPr lang="zh-CN" altLang="en-US">
                <a:latin typeface="Arial" panose="020B0604020202020204" pitchFamily="34" charset="0"/>
              </a:rPr>
              <a:pPr/>
              <a:t>85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CFF9FA79-E386-4C8C-B068-75516C5C5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345E599-0D46-4F08-87C0-3E108E30F355}" type="slidenum">
              <a:rPr lang="zh-CN" altLang="en-US">
                <a:latin typeface="Arial" panose="020B0604020202020204" pitchFamily="34" charset="0"/>
              </a:rPr>
              <a:pPr/>
              <a:t>88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1D47B6B1-848A-4C08-B600-4B9CC01CC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4FDA4FA8-B753-4B62-B162-1BA878D95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C8A1B0CE-6F64-4C6D-862C-9F6993D66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453447-B17E-4990-A5D1-701957EE6F02}" type="slidenum">
              <a:rPr lang="zh-CN" altLang="en-US">
                <a:latin typeface="Arial" panose="020B0604020202020204" pitchFamily="34" charset="0"/>
              </a:rPr>
              <a:pPr/>
              <a:t>89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625603C7-D1BD-4CC6-999B-FCC2309AE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FC6D46CA-6BE2-4CD3-B14B-E1309E864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A7E93E76-5413-4CEF-8797-B7D1F6613B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ABF857-0E73-459F-9AE7-8ACDD1BFFAD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90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930EFC8E-9BA6-4DCB-8AD7-260E3F8BE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A2F3FB7E-9F3D-4091-98DC-78B95299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0BC38AA5-E39F-4211-8239-E7C25083A3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0E012F-B666-41C9-882A-2A543C9AFB14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91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9457163C-26CF-483E-A49C-78606F91C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825252D-5B50-48CC-9F20-963EE1171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ACAA3D14-6340-40AD-938B-4184CBEC8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679842-012C-4E09-B1A3-7C3B22274AB1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92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BE85DB7-502C-4E65-9028-5D205FCEE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DC3905AB-FA03-4A22-A410-8A0E72739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A7EED99-DADD-435E-BB1F-0CAFFD483A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A3C7CDE-627A-44D3-B03E-43C8B653124E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93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250DA2B-2DB0-4664-8B2D-19664812D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BAF214C8-84B1-4BB4-AEC4-C6BA5BE6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4FB2554-A980-45F7-83F4-61509AF0F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630F1F-4BEB-4AAA-899F-841CAB7AB436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9403368-2315-4F59-A38A-0A2E7FB22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0E1426F-A649-4C0F-9005-357D298EE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>
            <a:extLst>
              <a:ext uri="{FF2B5EF4-FFF2-40B4-BE49-F238E27FC236}">
                <a16:creationId xmlns:a16="http://schemas.microsoft.com/office/drawing/2014/main" id="{9A71BB16-84E5-4241-8825-20D3E51A15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>
            <a:extLst>
              <a:ext uri="{FF2B5EF4-FFF2-40B4-BE49-F238E27FC236}">
                <a16:creationId xmlns:a16="http://schemas.microsoft.com/office/drawing/2014/main" id="{03F80BCF-07BD-4F55-98F0-A283ED2A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396" name="灯片编号占位符 3">
            <a:extLst>
              <a:ext uri="{FF2B5EF4-FFF2-40B4-BE49-F238E27FC236}">
                <a16:creationId xmlns:a16="http://schemas.microsoft.com/office/drawing/2014/main" id="{F262384D-2ABC-4046-8EBE-ED1FBBCC1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B5F8D4-3DD5-4D83-8592-DE29013F28FA}" type="slidenum">
              <a:rPr lang="zh-CN" altLang="en-US">
                <a:latin typeface="Arial" panose="020B0604020202020204" pitchFamily="34" charset="0"/>
              </a:rPr>
              <a:pPr/>
              <a:t>94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A48DE012-B399-4E9E-8521-7E7DC0C82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A0AEB0-9AAD-45CE-8E9B-932445BCA7A9}" type="slidenum">
              <a:rPr lang="zh-CN" altLang="en-US">
                <a:latin typeface="Arial" panose="020B0604020202020204" pitchFamily="34" charset="0"/>
              </a:rPr>
              <a:pPr/>
              <a:t>95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BD812BAD-078C-4525-A994-5F97CD18F8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CEC1A3C7-8231-4C5E-A69B-2370DE1CD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87391779-DE4C-4EB6-B029-7BA173238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B671C08-7E39-4412-B59A-4CB766BA5C2E}" type="slidenum">
              <a:rPr lang="zh-CN" altLang="en-US">
                <a:latin typeface="Arial" panose="020B0604020202020204" pitchFamily="34" charset="0"/>
              </a:rPr>
              <a:pPr/>
              <a:t>96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7CA1B7DE-7638-4AF1-81FA-D7474FC50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B49AC6A-A511-4E63-9CA5-571EB8A9F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algn="just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3FA43FD7-0B12-443B-A894-DB34540D9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568DEDB-B635-4FDD-974F-70F7C2F67ECE}" type="slidenum">
              <a:rPr lang="zh-CN" altLang="en-US">
                <a:latin typeface="Arial" panose="020B0604020202020204" pitchFamily="34" charset="0"/>
              </a:rPr>
              <a:pPr/>
              <a:t>97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E01CF289-7C88-4A81-90DD-1580DBDB2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BD5D9066-4B0F-4767-A0B6-0D33C1F85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7897D8AB-1358-4239-9670-966FB464E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5A17CD-E5CC-42AE-B91D-A112CD4E4359}" type="slidenum">
              <a:rPr lang="zh-CN" altLang="en-US">
                <a:latin typeface="Arial" panose="020B0604020202020204" pitchFamily="34" charset="0"/>
              </a:rPr>
              <a:pPr/>
              <a:t>98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5C653074-363E-4072-ADC9-AEC248A13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AB792C0-7033-4760-BFFF-8F2F096CF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8B07A-C14C-4E1E-B24B-3CF8BCF01642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36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9E151E32-E855-4077-9EE7-17954CB71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DBA6A-668E-4DDE-AF6A-58F700AA558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101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B1F1CCB-69B9-4103-AD4E-17955AD74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935878A6-61EE-4362-AF40-7F18F2E80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1C0D7D2-D97F-4E31-91A5-9DC53BF02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C94C00E-C04A-4C4E-A127-6E4FF9C3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C6D1B9F-15D3-414C-9EA3-680CB5AE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3ED7E1-AD28-461F-B099-637233192F50}" type="slidenum">
              <a:rPr lang="zh-CN" altLang="en-US">
                <a:latin typeface="Arial" panose="020B0604020202020204" pitchFamily="34" charset="0"/>
              </a:rPr>
              <a:pPr/>
              <a:t>104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510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0C1A066F-115D-47ED-9EDE-A34A71A12F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F12A0CB-D29C-45B6-A716-568A5C354A97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105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A6491EAD-3295-4E44-AC52-05D331BB0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C38951C3-424D-424D-B856-678237E71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B832E55B-52C7-4E3F-9F5C-F1E16C3F16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21755" y="6456869"/>
            <a:ext cx="4302553" cy="33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6" tIns="44053" rIns="88106" bIns="44053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02928C2-2B6A-4EA7-93F1-C66638200B63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106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B8B5D601-EF42-4B1E-B3C3-6886E910D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E06ACD58-FB2A-4FB9-A1BF-423DB7D96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863" y="3228978"/>
            <a:ext cx="7278913" cy="3058573"/>
          </a:xfrm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63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356C53B6-A2D3-45FF-981B-AD82FA2556E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9C5C71DD-0CE1-4E46-ACB5-104B33A736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936F020-BF16-426C-A6C3-197A9DCBC6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3903193-AA54-45BB-82FA-FF6B29B0E6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93767A77-A413-4E27-83B7-F63E423100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18F13B3-A8F1-4B7D-8889-5ECD0AE6FB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66CAE6BF-0633-43BE-83DC-312295AB20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F3BD770-D891-49FC-94A3-A995AC2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2D41F7B8-26BF-4A5B-B602-ED2DFECEB769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09867F5-4739-4F41-BBE6-3DF00AA3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9609B64-EBAF-4EE7-8FEF-B299E76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26D839A4-97CA-4ECE-996E-D6786D0684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40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3601590-E929-42FA-9030-A7D3E7B53D28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6662FAD-7B18-420F-842C-2C312FCA6E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ACAB6088-DAC1-4835-9A39-DDD9DCA809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BA23294-E5A7-453E-A67C-851C308E68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F938C2C9-0C1E-4ADD-AABF-5FC88A9548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AE70061C-466D-47D5-925D-4B739A6496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2C7B0ADF-B3B5-437A-91D2-94E50B5DB7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4800C2-8A66-4D66-841F-C9176646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89781B3-BD21-4E61-A25E-C86B27F2D791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2DC5CB-0659-4C8F-B1E3-9FACB507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872DA0-A9DA-463B-9D11-ADB6FC55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989E363-9CBB-44ED-8BD5-68769085FF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1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40F1-9D1B-4184-84AC-16EF15A1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E0F1B0-4F32-4ABC-9C43-C634C01508E3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DCF6-B390-44AA-9C12-45259135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DEDA-93D1-4BA2-81D8-B6BDF3D4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3ABB39D-AB6B-420A-8DA7-DE2E3AF815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8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533E8E10-882F-47AE-9ED3-59D07F9D1B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114407B0-489E-4195-B32F-36D415C8F09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BB50AC85-D91F-4181-BF12-AE592FC26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8219257" cy="3528392"/>
          </a:xfrm>
        </p:spPr>
        <p:txBody>
          <a:bodyPr/>
          <a:lstStyle>
            <a:lvl1pPr marL="271463" indent="-271463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4675" indent="-271463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4075" indent="-227013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41413" indent="-227013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0500" indent="-227013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92B581-D9DD-4149-92C7-C40BFF3D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1094" y="4870450"/>
            <a:ext cx="410950" cy="273050"/>
          </a:xfrm>
        </p:spPr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EDFD778F-0945-4811-B13F-DEB386CE0F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2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62CB4-7E52-42D3-99B1-1C8678AF71F0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AF2EC-8C3C-4390-8C5A-0F035DB70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18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9E34238-C76C-4337-8F91-0E17693085CF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FB1E431-9B6A-4750-8DFE-F8D994F132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196C460-7DF7-4E6D-9A9A-35D63CD140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58C94F9-CB43-4732-98C1-281649F5F5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ECB60455-BA3A-4FAC-BD14-FF7487A2A9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F272E41-DD71-48CE-9E90-3E0D0B3E9D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A704D1A5-E132-4170-AADB-9C77F927FF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02A8026-8B3A-4788-BD12-1052EB16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1D909267-2A77-446C-8658-7EFAC5004B55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9626331-D324-40BB-8446-376BD74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70202A1-F60A-40C7-A419-4066CF53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2F8617C-6159-4FFE-AFA1-4409555B3C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8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181F-2045-4388-B8FD-E55C235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B14D-C065-4345-90D4-70ABB813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4807439"/>
            <a:ext cx="657994" cy="273050"/>
          </a:xfrm>
        </p:spPr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453F678-4D4E-4251-BB73-0E611FCA997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65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8F8C2B71-E3D5-4F44-8366-183668DE2FFE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318CB45-A684-49FA-B8C0-2528F3FE96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08AF701-9558-4603-B49B-9BD094DE55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B265332-2E2A-4E24-8347-80FC10A702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114D7224-8D91-48D3-B776-094E784DF7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4ABFF5BF-2B26-4B42-9DCB-E06A5431EE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FD5615F-F8AA-483C-88AA-0669B308FB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6F1B94F-21F5-45AF-B555-C066204B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FA5D9DB-6924-4433-BB22-377833461549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F7D50F8-9213-412A-93A4-F10248BC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708B35B-846D-466A-90F5-1C609457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BCA94F5-A93C-4F40-A8E0-4A3B163DED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7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DADC-FB95-49CE-9345-116744CE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9FC8FBD-2DCE-4714-9EB1-4524AB9288E2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F0F7-5DC1-4734-A91C-5DC3B95D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7A3D0-B4DC-4D02-9E4F-A5849A0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CF52FDDC-F09C-44D6-861F-52EA924D0C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83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63C48652-510C-4C4B-BE54-4BA0DAFE1D44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39AB0783-FDDF-422C-8D3C-01AA049FDA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4F56A3BF-DFE9-451E-91E2-EA3521C431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3A0EC4C-6D5D-4C04-A8A3-916ECB7F08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187FF7A8-77DD-40B9-8E2F-7D9BC7CF7C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17501893-4BEA-41F8-B095-8240C84232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A5BC3D6-1CED-4757-80B0-28F5029CD1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4EC1D33-E043-4FB6-8FE0-4CC01202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74AA19D-B11D-4B3F-A911-397D0699CD11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30EB90-09B6-4E68-A866-7028208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00E392-E228-4650-A657-7272E0DD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3403EE04-A7D3-4587-BFBE-36A3A16DAD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E460-9A1E-48DA-B1F1-E109B792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AAB81EA-2513-48E3-A6F6-66F0069E19E2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6E5C-BF8B-4A2C-BD9C-024FEA62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9F9E-0DF0-4032-87AC-261F11F5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C6E7B07-BC71-451C-A644-2D253F9064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1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2A5D2C-EA8C-473C-8433-8598323EA085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150CFC60-0134-4265-BCF8-3691E59DA7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13571996-97B8-4F59-B8D4-67C5E7430D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C6906059-8106-4904-A766-CD1EA3DAE6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EC188A6C-3DEB-4137-9619-8D14F631B5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2EA99352-3AD1-48AB-BD7B-2F5785EEBC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3B2E30F4-F36F-417C-810A-50EDDA86B2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D5691599-0FAA-4054-AF2D-AFA96AE5A7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D46E-44C2-498B-9ABA-8F35F9BE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957A1DB8-3AD8-447C-AD4E-01F723F24097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B39A-8263-4069-BD4F-D5A507C78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F2F6-387F-4893-B93C-1CB7666D7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D54BFABB-AA8A-4D5E-8F37-B8626D05265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51D6204B-1D28-4551-A282-CF3D391D2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6" r:id="rId1"/>
    <p:sldLayoutId id="2147485547" r:id="rId2"/>
    <p:sldLayoutId id="2147485556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32758F-6F5F-45FC-B939-11E151F1BA94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8D154A56-883F-4F26-B89D-F38F7AF31F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C3A38C09-ED9C-440E-9CEE-D32EDAF3A7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CEA2AE09-F578-495B-A943-73494499B9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52D31A29-087C-4EB5-A563-3AAC285939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09B476D5-6039-434E-87E0-278887498B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27C33B62-AE98-417E-9CD8-1DC9083BA6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0678F1AB-F574-4A2C-9CA0-285B8B2316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A0C0-D2AB-42CD-8E6B-B57AF9210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87F099F-594E-4E87-B571-68A988D786B7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6269-80A0-4775-828E-F1485544A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C2EF-BE84-43B5-BBB1-C613FC341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9BD81CEC-74CC-4451-94F8-AA7F9A93B79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FC9D4081-68E2-4076-A0F9-E32348D29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8" r:id="rId1"/>
    <p:sldLayoutId id="214748554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AC116D6-CEE7-4653-8636-3D58C6F2E514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76C2F614-2878-49DD-8210-05E5CBC1EF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88C3021C-1BB6-4989-977E-5418EDCE48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1E62D88E-D58E-4362-B12D-270CA93DA2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91E315A5-7EF4-4466-BA8D-311986E36B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36136FDE-0E7A-49C1-AB27-502973D7AF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55A67228-B93A-4A4B-B6C1-DD4EE0061E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937548AE-4F7A-4D6E-85B0-3AF9354271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A94A-02B3-4916-82A6-A268732E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56A15028-0085-4DE9-96D8-2FD8CCF8D9CD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B6F9-E782-44C6-A368-483EC51B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5385-28D5-44EF-A888-0E659F8B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27FAD8EA-409D-46A5-AE8F-FB0A7705AB5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9C2B3F43-DA11-417F-9CE3-D258060E6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51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ECAE61B-19E9-42C4-B1BD-C9D7BB757D82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DE3F7BC0-D4AF-4444-8BCA-354A298FA6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4DF0540E-A3A4-4D62-9DBB-E14CCC9116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B1580615-BC17-434F-BD7D-6684F0690D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338076D9-5CB7-4A03-B596-FF0B2ED955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6244FE6B-9E80-4D9F-B583-CE3E0B7F2A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6FF7ECE9-9B6E-47AE-8C85-BFBE9B0B8B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18763BDA-39FE-4D30-87C8-24AE802479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95FA-5A03-4619-875A-7C3B3DC3D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EBF98FBB-B200-4ABF-99C6-9F36F42B3D30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91DB-E9BE-4C18-99D8-C71E8CAA3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8E581-9F1E-4882-BD26-F39A2D3E3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2B24B636-5431-4FF5-A76A-CD1A19EE07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849047C2-0A03-4354-AE05-6A41FF87B3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2" r:id="rId1"/>
    <p:sldLayoutId id="2147485553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5F84B8-0D43-4031-B59E-8908EDA17F0B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E3087375-04B4-4AB2-A6ED-6D35EC9C3E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7F204B9C-F683-4EBC-A6B6-68D5C0A77F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48E5C326-D237-4949-8EB0-4DD2268763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442EBAB5-8B5F-4D16-893B-13313F0504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715FF1BA-E4C6-4A2C-8B4B-87180D9082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039EC4B3-6920-4B77-A618-D1990F3057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0EAF0910-F861-4C35-8A7D-7B645E976D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DED0-2FAF-4C14-91C5-A0A90C51C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46222B83-2AD3-463F-9C59-4DC785F7E1CA}" type="datetime1">
              <a:rPr lang="zh-CN" altLang="en-US" smtClean="0"/>
              <a:t>2024/4/15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605F-8217-4A1A-9B22-C115ADF0D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F1CF-F668-46A4-8B07-B229C316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fld id="{EDD2422B-80AB-479F-B92C-05686F2FABB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DA03792C-1694-478B-B45C-6BB2D2AE26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4" r:id="rId1"/>
    <p:sldLayoutId id="21474855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>
            <a:extLst>
              <a:ext uri="{FF2B5EF4-FFF2-40B4-BE49-F238E27FC236}">
                <a16:creationId xmlns:a16="http://schemas.microsoft.com/office/drawing/2014/main" id="{0E405A6C-6F36-437A-A671-FC1C22C9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5428DBD-A898-4FEF-98BB-D1F55896955C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第六章 </a:t>
            </a:r>
            <a:endParaRPr lang="en-US" altLang="zh-CN" sz="24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中间代码生成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6F161F-79A0-4AEF-9B11-D070D50D2B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428875"/>
            <a:ext cx="372903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 单丽莉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9F058B-BECE-45E9-985C-AD788FBE721C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E9DDC0C-AEF7-43BF-942B-6EA2E7CA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1413" lvl="3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</a:t>
            </a:r>
            <a:r>
              <a:rPr kumimoji="1"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20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6E1465A-F5E4-47A0-A5BA-E51B25217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EC0EDC-FA54-46BD-9A6D-19F67F6B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>
            <a:extLst>
              <a:ext uri="{FF2B5EF4-FFF2-40B4-BE49-F238E27FC236}">
                <a16:creationId xmlns:a16="http://schemas.microsoft.com/office/drawing/2014/main" id="{BBD1BDF8-D14D-4030-8870-B16F06327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933450"/>
            <a:ext cx="5927725" cy="3225800"/>
          </a:xfrm>
        </p:spPr>
        <p:txBody>
          <a:bodyPr lIns="69056" tIns="34529" rIns="69056" bIns="34529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if  c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</a:t>
            </a:r>
            <a:endParaRPr lang="en-US" altLang="zh-CN" sz="2500" b="1" baseline="-25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while x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B9A0213F-A7FA-4CA9-A2F7-8428D3B1A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69056" tIns="34529" rIns="69056" bIns="34529"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181E73-C38F-4385-ACBD-590678A4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>
            <a:extLst>
              <a:ext uri="{FF2B5EF4-FFF2-40B4-BE49-F238E27FC236}">
                <a16:creationId xmlns:a16="http://schemas.microsoft.com/office/drawing/2014/main" id="{278C8506-AB75-4CDE-8AAC-5749A5E0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714875"/>
            <a:ext cx="8501063" cy="341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&lt;5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then while 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+1;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else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的注释分析树</a:t>
            </a:r>
            <a:endParaRPr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59" name="Rectangle 4">
            <a:extLst>
              <a:ext uri="{FF2B5EF4-FFF2-40B4-BE49-F238E27FC236}">
                <a16:creationId xmlns:a16="http://schemas.microsoft.com/office/drawing/2014/main" id="{4003AD6D-14DA-4340-8C6E-722DFF4E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438275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={101}</a:t>
            </a:r>
          </a:p>
        </p:txBody>
      </p:sp>
      <p:sp>
        <p:nvSpPr>
          <p:cNvPr id="198660" name="Rectangle 5">
            <a:extLst>
              <a:ext uri="{FF2B5EF4-FFF2-40B4-BE49-F238E27FC236}">
                <a16:creationId xmlns:a16="http://schemas.microsoft.com/office/drawing/2014/main" id="{FE5B486B-6560-407D-B173-1BF868CF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" y="2006600"/>
            <a:ext cx="7000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</a:p>
        </p:txBody>
      </p:sp>
      <p:sp>
        <p:nvSpPr>
          <p:cNvPr id="198661" name="Line 6">
            <a:extLst>
              <a:ext uri="{FF2B5EF4-FFF2-40B4-BE49-F238E27FC236}">
                <a16:creationId xmlns:a16="http://schemas.microsoft.com/office/drawing/2014/main" id="{4ED3E968-F280-4270-9BCA-DF781256C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1684338"/>
            <a:ext cx="1990725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2" name="Rectangle 7">
            <a:extLst>
              <a:ext uri="{FF2B5EF4-FFF2-40B4-BE49-F238E27FC236}">
                <a16:creationId xmlns:a16="http://schemas.microsoft.com/office/drawing/2014/main" id="{29F778EB-E09C-45FA-9819-FF60CD37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1958975"/>
            <a:ext cx="95408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=100</a:t>
            </a:r>
          </a:p>
        </p:txBody>
      </p:sp>
      <p:sp>
        <p:nvSpPr>
          <p:cNvPr id="198663" name="Line 8">
            <a:extLst>
              <a:ext uri="{FF2B5EF4-FFF2-40B4-BE49-F238E27FC236}">
                <a16:creationId xmlns:a16="http://schemas.microsoft.com/office/drawing/2014/main" id="{C82C642D-C8AD-412B-A67F-29E6CEC6D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525" y="1690688"/>
            <a:ext cx="1481138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4" name="Rectangle 9">
            <a:extLst>
              <a:ext uri="{FF2B5EF4-FFF2-40B4-BE49-F238E27FC236}">
                <a16:creationId xmlns:a16="http://schemas.microsoft.com/office/drawing/2014/main" id="{587449E5-33B3-44DC-A769-7E57CEE8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3558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665" name="Line 10">
            <a:extLst>
              <a:ext uri="{FF2B5EF4-FFF2-40B4-BE49-F238E27FC236}">
                <a16:creationId xmlns:a16="http://schemas.microsoft.com/office/drawing/2014/main" id="{3EE0F2EE-EE8F-4BBA-A394-FD4312924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22860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6" name="Rectangle 11">
            <a:extLst>
              <a:ext uri="{FF2B5EF4-FFF2-40B4-BE49-F238E27FC236}">
                <a16:creationId xmlns:a16="http://schemas.microsoft.com/office/drawing/2014/main" id="{739A877C-9182-4AE2-930A-018F8BB4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19097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{100}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{101}</a:t>
            </a:r>
          </a:p>
        </p:txBody>
      </p:sp>
      <p:sp>
        <p:nvSpPr>
          <p:cNvPr id="198667" name="Line 12">
            <a:extLst>
              <a:ext uri="{FF2B5EF4-FFF2-40B4-BE49-F238E27FC236}">
                <a16:creationId xmlns:a16="http://schemas.microsoft.com/office/drawing/2014/main" id="{D624E605-35C9-4A80-BC2E-1AC5B438D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22701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68" name="Rectangle 13">
            <a:extLst>
              <a:ext uri="{FF2B5EF4-FFF2-40B4-BE49-F238E27FC236}">
                <a16:creationId xmlns:a16="http://schemas.microsoft.com/office/drawing/2014/main" id="{84647B88-0040-452B-80D4-2C5095F9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42887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</a:p>
        </p:txBody>
      </p:sp>
      <p:sp>
        <p:nvSpPr>
          <p:cNvPr id="198669" name="Rectangle 14">
            <a:extLst>
              <a:ext uri="{FF2B5EF4-FFF2-40B4-BE49-F238E27FC236}">
                <a16:creationId xmlns:a16="http://schemas.microsoft.com/office/drawing/2014/main" id="{06D4D2A6-F348-4D03-988F-0D7E147B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4225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8670" name="Rectangle 15">
            <a:extLst>
              <a:ext uri="{FF2B5EF4-FFF2-40B4-BE49-F238E27FC236}">
                <a16:creationId xmlns:a16="http://schemas.microsoft.com/office/drawing/2014/main" id="{8248EA83-39C6-4753-9D10-7F6F42DF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24225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8671" name="Line 16">
            <a:extLst>
              <a:ext uri="{FF2B5EF4-FFF2-40B4-BE49-F238E27FC236}">
                <a16:creationId xmlns:a16="http://schemas.microsoft.com/office/drawing/2014/main" id="{0FD1846D-64DF-454D-BF9E-253F4A640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313" y="2282825"/>
            <a:ext cx="290512" cy="13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2" name="Line 17">
            <a:extLst>
              <a:ext uri="{FF2B5EF4-FFF2-40B4-BE49-F238E27FC236}">
                <a16:creationId xmlns:a16="http://schemas.microsoft.com/office/drawing/2014/main" id="{F0CC274D-F3A4-44B9-B49A-2F3714D06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2271713"/>
            <a:ext cx="357188" cy="131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3" name="Line 18">
            <a:extLst>
              <a:ext uri="{FF2B5EF4-FFF2-40B4-BE49-F238E27FC236}">
                <a16:creationId xmlns:a16="http://schemas.microsoft.com/office/drawing/2014/main" id="{DE1CFC3A-D336-4190-BB13-F0FEC9857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1800" y="1701800"/>
            <a:ext cx="66040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4" name="Rectangle 19">
            <a:extLst>
              <a:ext uri="{FF2B5EF4-FFF2-40B4-BE49-F238E27FC236}">
                <a16:creationId xmlns:a16="http://schemas.microsoft.com/office/drawing/2014/main" id="{C2CF730A-9017-4103-A0A6-B47FDDF1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2006600"/>
            <a:ext cx="5397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do</a:t>
            </a:r>
          </a:p>
        </p:txBody>
      </p:sp>
      <p:sp>
        <p:nvSpPr>
          <p:cNvPr id="198675" name="Line 20">
            <a:extLst>
              <a:ext uri="{FF2B5EF4-FFF2-40B4-BE49-F238E27FC236}">
                <a16:creationId xmlns:a16="http://schemas.microsoft.com/office/drawing/2014/main" id="{F2DCAF02-2E12-42FC-8B8B-C98DD82A2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4100" y="1700213"/>
            <a:ext cx="55563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6" name="Rectangle 21">
            <a:extLst>
              <a:ext uri="{FF2B5EF4-FFF2-40B4-BE49-F238E27FC236}">
                <a16:creationId xmlns:a16="http://schemas.microsoft.com/office/drawing/2014/main" id="{802088A6-780D-4E59-8920-BC486E96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95897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=102</a:t>
            </a:r>
          </a:p>
        </p:txBody>
      </p:sp>
      <p:sp>
        <p:nvSpPr>
          <p:cNvPr id="198677" name="Line 22">
            <a:extLst>
              <a:ext uri="{FF2B5EF4-FFF2-40B4-BE49-F238E27FC236}">
                <a16:creationId xmlns:a16="http://schemas.microsoft.com/office/drawing/2014/main" id="{17AD421A-B992-4D44-99C7-C27CC2424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25" y="1709738"/>
            <a:ext cx="406400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78" name="Rectangle 23">
            <a:extLst>
              <a:ext uri="{FF2B5EF4-FFF2-40B4-BE49-F238E27FC236}">
                <a16:creationId xmlns:a16="http://schemas.microsoft.com/office/drawing/2014/main" id="{5AEA7FA7-B190-4967-BCFA-87E1163E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23050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679" name="Line 24">
            <a:extLst>
              <a:ext uri="{FF2B5EF4-FFF2-40B4-BE49-F238E27FC236}">
                <a16:creationId xmlns:a16="http://schemas.microsoft.com/office/drawing/2014/main" id="{DA20A563-7671-49A5-8A26-D5A118B60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21971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0" name="Rectangle 25">
            <a:extLst>
              <a:ext uri="{FF2B5EF4-FFF2-40B4-BE49-F238E27FC236}">
                <a16:creationId xmlns:a16="http://schemas.microsoft.com/office/drawing/2014/main" id="{B1D6DCFD-7BD3-4827-94B4-FA8AA387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1998663"/>
            <a:ext cx="180816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={105,109}</a:t>
            </a:r>
          </a:p>
        </p:txBody>
      </p:sp>
      <p:sp>
        <p:nvSpPr>
          <p:cNvPr id="198681" name="Line 26">
            <a:extLst>
              <a:ext uri="{FF2B5EF4-FFF2-40B4-BE49-F238E27FC236}">
                <a16:creationId xmlns:a16="http://schemas.microsoft.com/office/drawing/2014/main" id="{DF79FEE1-5B63-45DD-B805-CA1614285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93863"/>
            <a:ext cx="138430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2" name="Rectangle 27">
            <a:extLst>
              <a:ext uri="{FF2B5EF4-FFF2-40B4-BE49-F238E27FC236}">
                <a16:creationId xmlns:a16="http://schemas.microsoft.com/office/drawing/2014/main" id="{D5187F63-A78D-4301-8D0F-7CF69FD8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884488"/>
            <a:ext cx="3238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if</a:t>
            </a:r>
          </a:p>
        </p:txBody>
      </p:sp>
      <p:sp>
        <p:nvSpPr>
          <p:cNvPr id="198683" name="Line 28">
            <a:extLst>
              <a:ext uri="{FF2B5EF4-FFF2-40B4-BE49-F238E27FC236}">
                <a16:creationId xmlns:a16="http://schemas.microsoft.com/office/drawing/2014/main" id="{DA3DF17C-FEB7-4D16-86B1-DE5E689850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2320925"/>
            <a:ext cx="2233613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4" name="Rectangle 29">
            <a:extLst>
              <a:ext uri="{FF2B5EF4-FFF2-40B4-BE49-F238E27FC236}">
                <a16:creationId xmlns:a16="http://schemas.microsoft.com/office/drawing/2014/main" id="{C93AE37E-22A9-40CC-AE65-E3E3F497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882900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 {102}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198685" name="Line 30">
            <a:extLst>
              <a:ext uri="{FF2B5EF4-FFF2-40B4-BE49-F238E27FC236}">
                <a16:creationId xmlns:a16="http://schemas.microsoft.com/office/drawing/2014/main" id="{4CC854F0-0445-431C-8E61-8F770C422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1900" y="3222625"/>
            <a:ext cx="46038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86" name="Rectangle 31">
            <a:extLst>
              <a:ext uri="{FF2B5EF4-FFF2-40B4-BE49-F238E27FC236}">
                <a16:creationId xmlns:a16="http://schemas.microsoft.com/office/drawing/2014/main" id="{20F092D7-20A2-4CDC-B40C-7C97C0FE8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422650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</a:p>
        </p:txBody>
      </p:sp>
      <p:sp>
        <p:nvSpPr>
          <p:cNvPr id="198687" name="Rectangle 32">
            <a:extLst>
              <a:ext uri="{FF2B5EF4-FFF2-40B4-BE49-F238E27FC236}">
                <a16:creationId xmlns:a16="http://schemas.microsoft.com/office/drawing/2014/main" id="{01137220-659B-4937-9905-786743B6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414713"/>
            <a:ext cx="4270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8688" name="Rectangle 33">
            <a:extLst>
              <a:ext uri="{FF2B5EF4-FFF2-40B4-BE49-F238E27FC236}">
                <a16:creationId xmlns:a16="http://schemas.microsoft.com/office/drawing/2014/main" id="{31A8DF6C-5DDF-4FF9-A226-0DBEA4F3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414713"/>
            <a:ext cx="4270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8689" name="Line 34">
            <a:extLst>
              <a:ext uri="{FF2B5EF4-FFF2-40B4-BE49-F238E27FC236}">
                <a16:creationId xmlns:a16="http://schemas.microsoft.com/office/drawing/2014/main" id="{EF2976C5-958A-4B92-8ECD-ECE37718E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288" y="3222625"/>
            <a:ext cx="354012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0" name="Line 35">
            <a:extLst>
              <a:ext uri="{FF2B5EF4-FFF2-40B4-BE49-F238E27FC236}">
                <a16:creationId xmlns:a16="http://schemas.microsoft.com/office/drawing/2014/main" id="{550AC22A-59C5-43E2-8D3F-D379BD850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3222625"/>
            <a:ext cx="293688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1" name="Line 36">
            <a:extLst>
              <a:ext uri="{FF2B5EF4-FFF2-40B4-BE49-F238E27FC236}">
                <a16:creationId xmlns:a16="http://schemas.microsoft.com/office/drawing/2014/main" id="{E949A224-8B3A-4653-BEFC-557101BC67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2289175"/>
            <a:ext cx="1489075" cy="601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2" name="Rectangle 37">
            <a:extLst>
              <a:ext uri="{FF2B5EF4-FFF2-40B4-BE49-F238E27FC236}">
                <a16:creationId xmlns:a16="http://schemas.microsoft.com/office/drawing/2014/main" id="{BC05D075-868C-4F81-B2A8-03A0A243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882900"/>
            <a:ext cx="47466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then</a:t>
            </a:r>
          </a:p>
        </p:txBody>
      </p:sp>
      <p:sp>
        <p:nvSpPr>
          <p:cNvPr id="198693" name="Line 38">
            <a:extLst>
              <a:ext uri="{FF2B5EF4-FFF2-40B4-BE49-F238E27FC236}">
                <a16:creationId xmlns:a16="http://schemas.microsoft.com/office/drawing/2014/main" id="{79735AAF-1FA0-4364-A51F-3AA6BA2CE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9713" y="2314575"/>
            <a:ext cx="906462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4" name="Rectangle 39">
            <a:extLst>
              <a:ext uri="{FF2B5EF4-FFF2-40B4-BE49-F238E27FC236}">
                <a16:creationId xmlns:a16="http://schemas.microsoft.com/office/drawing/2014/main" id="{3E076594-96F5-4ACF-9F77-03283DAB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863850"/>
            <a:ext cx="1404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=104</a:t>
            </a:r>
          </a:p>
        </p:txBody>
      </p:sp>
      <p:sp>
        <p:nvSpPr>
          <p:cNvPr id="198695" name="Rectangle 40">
            <a:extLst>
              <a:ext uri="{FF2B5EF4-FFF2-40B4-BE49-F238E27FC236}">
                <a16:creationId xmlns:a16="http://schemas.microsoft.com/office/drawing/2014/main" id="{6356C010-50CB-42CB-9773-B2DEFC89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3222625"/>
            <a:ext cx="373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696" name="Line 41">
            <a:extLst>
              <a:ext uri="{FF2B5EF4-FFF2-40B4-BE49-F238E27FC236}">
                <a16:creationId xmlns:a16="http://schemas.microsoft.com/office/drawing/2014/main" id="{C3280BC5-8D3E-434A-B9A7-37134D22C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7" name="Line 42">
            <a:extLst>
              <a:ext uri="{FF2B5EF4-FFF2-40B4-BE49-F238E27FC236}">
                <a16:creationId xmlns:a16="http://schemas.microsoft.com/office/drawing/2014/main" id="{249612F4-9465-4786-B15A-619024856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7400" y="2282825"/>
            <a:ext cx="376238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698" name="Rectangle 43">
            <a:extLst>
              <a:ext uri="{FF2B5EF4-FFF2-40B4-BE49-F238E27FC236}">
                <a16:creationId xmlns:a16="http://schemas.microsoft.com/office/drawing/2014/main" id="{71B43367-CE62-49A9-8E2E-FB51E592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206750"/>
            <a:ext cx="12954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={105}</a:t>
            </a:r>
          </a:p>
        </p:txBody>
      </p:sp>
      <p:sp>
        <p:nvSpPr>
          <p:cNvPr id="198699" name="Line 44">
            <a:extLst>
              <a:ext uri="{FF2B5EF4-FFF2-40B4-BE49-F238E27FC236}">
                <a16:creationId xmlns:a16="http://schemas.microsoft.com/office/drawing/2014/main" id="{F65C247B-2622-4B70-913D-B929B42B4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7738" y="2286000"/>
            <a:ext cx="280670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0" name="Rectangle 45">
            <a:extLst>
              <a:ext uri="{FF2B5EF4-FFF2-40B4-BE49-F238E27FC236}">
                <a16:creationId xmlns:a16="http://schemas.microsoft.com/office/drawing/2014/main" id="{AC43E61F-648A-4FEA-B640-33288706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863850"/>
            <a:ext cx="1377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={109}</a:t>
            </a:r>
          </a:p>
        </p:txBody>
      </p:sp>
      <p:sp>
        <p:nvSpPr>
          <p:cNvPr id="198701" name="Rectangle 46">
            <a:extLst>
              <a:ext uri="{FF2B5EF4-FFF2-40B4-BE49-F238E27FC236}">
                <a16:creationId xmlns:a16="http://schemas.microsoft.com/office/drawing/2014/main" id="{172CEFD9-86B5-4094-AE25-C336937F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3149600"/>
            <a:ext cx="2889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02" name="Line 47">
            <a:extLst>
              <a:ext uri="{FF2B5EF4-FFF2-40B4-BE49-F238E27FC236}">
                <a16:creationId xmlns:a16="http://schemas.microsoft.com/office/drawing/2014/main" id="{0457DD0C-E9E4-4508-BC28-9CEAC753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088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3" name="Line 48">
            <a:extLst>
              <a:ext uri="{FF2B5EF4-FFF2-40B4-BE49-F238E27FC236}">
                <a16:creationId xmlns:a16="http://schemas.microsoft.com/office/drawing/2014/main" id="{9F3752FB-59C4-4A09-B25E-3CBF79F7EF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4913" y="2301875"/>
            <a:ext cx="11112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4" name="Rectangle 49">
            <a:extLst>
              <a:ext uri="{FF2B5EF4-FFF2-40B4-BE49-F238E27FC236}">
                <a16:creationId xmlns:a16="http://schemas.microsoft.com/office/drawing/2014/main" id="{1C69B044-2068-41D0-95E2-470DECB9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93687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else</a:t>
            </a:r>
          </a:p>
        </p:txBody>
      </p:sp>
      <p:sp>
        <p:nvSpPr>
          <p:cNvPr id="198705" name="Line 50">
            <a:extLst>
              <a:ext uri="{FF2B5EF4-FFF2-40B4-BE49-F238E27FC236}">
                <a16:creationId xmlns:a16="http://schemas.microsoft.com/office/drawing/2014/main" id="{81AFACFA-E7AD-46D3-8AD1-1201CC2B53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1738" y="2330450"/>
            <a:ext cx="534987" cy="522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6" name="Rectangle 51">
            <a:extLst>
              <a:ext uri="{FF2B5EF4-FFF2-40B4-BE49-F238E27FC236}">
                <a16:creationId xmlns:a16="http://schemas.microsoft.com/office/drawing/2014/main" id="{CC4FEDBA-80A6-4F4E-BC7B-8C5A2155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862263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=110</a:t>
            </a:r>
          </a:p>
        </p:txBody>
      </p:sp>
      <p:sp>
        <p:nvSpPr>
          <p:cNvPr id="198707" name="Rectangle 52">
            <a:extLst>
              <a:ext uri="{FF2B5EF4-FFF2-40B4-BE49-F238E27FC236}">
                <a16:creationId xmlns:a16="http://schemas.microsoft.com/office/drawing/2014/main" id="{9B52916E-09DD-4343-B0FE-27A43473B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4960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08" name="Line 53">
            <a:extLst>
              <a:ext uri="{FF2B5EF4-FFF2-40B4-BE49-F238E27FC236}">
                <a16:creationId xmlns:a16="http://schemas.microsoft.com/office/drawing/2014/main" id="{306D1940-A8CB-4B2E-9FA4-C2A727F9D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07816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09" name="Rectangle 54">
            <a:extLst>
              <a:ext uri="{FF2B5EF4-FFF2-40B4-BE49-F238E27FC236}">
                <a16:creationId xmlns:a16="http://schemas.microsoft.com/office/drawing/2014/main" id="{E0BEAEC6-E88F-47B1-A1EC-4764DF2BE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901950"/>
            <a:ext cx="1052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198710" name="Line 55">
            <a:extLst>
              <a:ext uri="{FF2B5EF4-FFF2-40B4-BE49-F238E27FC236}">
                <a16:creationId xmlns:a16="http://schemas.microsoft.com/office/drawing/2014/main" id="{E79AE883-C4B0-4BE6-B195-75D7E5DBF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2289175"/>
            <a:ext cx="139700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1" name="Line 56">
            <a:extLst>
              <a:ext uri="{FF2B5EF4-FFF2-40B4-BE49-F238E27FC236}">
                <a16:creationId xmlns:a16="http://schemas.microsoft.com/office/drawing/2014/main" id="{F502B1C6-5664-4826-97FC-CF289D500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2301875"/>
            <a:ext cx="1914525" cy="525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2" name="Line 57">
            <a:extLst>
              <a:ext uri="{FF2B5EF4-FFF2-40B4-BE49-F238E27FC236}">
                <a16:creationId xmlns:a16="http://schemas.microsoft.com/office/drawing/2014/main" id="{AC56C644-A16F-4751-966F-036F5D0FA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3138488"/>
            <a:ext cx="1587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3" name="Rectangle 58">
            <a:extLst>
              <a:ext uri="{FF2B5EF4-FFF2-40B4-BE49-F238E27FC236}">
                <a16:creationId xmlns:a16="http://schemas.microsoft.com/office/drawing/2014/main" id="{935CEBD8-3B6C-478D-BF01-FD3F0B37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29247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98714" name="Rectangle 59">
            <a:extLst>
              <a:ext uri="{FF2B5EF4-FFF2-40B4-BE49-F238E27FC236}">
                <a16:creationId xmlns:a16="http://schemas.microsoft.com/office/drawing/2014/main" id="{EE006A6F-2365-4AA9-834D-17606D88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3257550"/>
            <a:ext cx="4270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8715" name="Rectangle 60">
            <a:extLst>
              <a:ext uri="{FF2B5EF4-FFF2-40B4-BE49-F238E27FC236}">
                <a16:creationId xmlns:a16="http://schemas.microsoft.com/office/drawing/2014/main" id="{3238F8EC-30EA-40ED-8685-B2241CE8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2527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y  ;</a:t>
            </a:r>
          </a:p>
        </p:txBody>
      </p:sp>
      <p:sp>
        <p:nvSpPr>
          <p:cNvPr id="198716" name="Line 61">
            <a:extLst>
              <a:ext uri="{FF2B5EF4-FFF2-40B4-BE49-F238E27FC236}">
                <a16:creationId xmlns:a16="http://schemas.microsoft.com/office/drawing/2014/main" id="{4E73EA07-2DC2-4550-BC74-71A9D0698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9925" y="3103563"/>
            <a:ext cx="150813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7" name="Line 62">
            <a:extLst>
              <a:ext uri="{FF2B5EF4-FFF2-40B4-BE49-F238E27FC236}">
                <a16:creationId xmlns:a16="http://schemas.microsoft.com/office/drawing/2014/main" id="{4B3E7CC8-3E41-4DCA-B14D-379D50CC8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3" y="3125788"/>
            <a:ext cx="184150" cy="153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18" name="Rectangle 63">
            <a:extLst>
              <a:ext uri="{FF2B5EF4-FFF2-40B4-BE49-F238E27FC236}">
                <a16:creationId xmlns:a16="http://schemas.microsoft.com/office/drawing/2014/main" id="{BC06429F-6F40-4FD4-8307-EA053D7E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3822700"/>
            <a:ext cx="70167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</a:p>
        </p:txBody>
      </p:sp>
      <p:sp>
        <p:nvSpPr>
          <p:cNvPr id="198719" name="Rectangle 64">
            <a:extLst>
              <a:ext uri="{FF2B5EF4-FFF2-40B4-BE49-F238E27FC236}">
                <a16:creationId xmlns:a16="http://schemas.microsoft.com/office/drawing/2014/main" id="{53DE1DFC-699D-4914-9466-4263B567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775075"/>
            <a:ext cx="8858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198720" name="Rectangle 65">
            <a:extLst>
              <a:ext uri="{FF2B5EF4-FFF2-40B4-BE49-F238E27FC236}">
                <a16:creationId xmlns:a16="http://schemas.microsoft.com/office/drawing/2014/main" id="{8BEB25D4-BE6B-4D8B-B6BA-2F03CCB16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41719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21" name="Line 66">
            <a:extLst>
              <a:ext uri="{FF2B5EF4-FFF2-40B4-BE49-F238E27FC236}">
                <a16:creationId xmlns:a16="http://schemas.microsoft.com/office/drawing/2014/main" id="{3F185F22-CC92-4367-81A9-BB5B4EFD8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409257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2" name="Rectangle 67">
            <a:extLst>
              <a:ext uri="{FF2B5EF4-FFF2-40B4-BE49-F238E27FC236}">
                <a16:creationId xmlns:a16="http://schemas.microsoft.com/office/drawing/2014/main" id="{139122C6-8004-4647-9743-1B0CFA6D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7258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 {105}</a:t>
            </a:r>
          </a:p>
        </p:txBody>
      </p:sp>
      <p:sp>
        <p:nvSpPr>
          <p:cNvPr id="198723" name="Line 68">
            <a:extLst>
              <a:ext uri="{FF2B5EF4-FFF2-40B4-BE49-F238E27FC236}">
                <a16:creationId xmlns:a16="http://schemas.microsoft.com/office/drawing/2014/main" id="{5006E27C-C1FF-4BE6-8452-B20036111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0038" y="40862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4" name="Rectangle 69">
            <a:extLst>
              <a:ext uri="{FF2B5EF4-FFF2-40B4-BE49-F238E27FC236}">
                <a16:creationId xmlns:a16="http://schemas.microsoft.com/office/drawing/2014/main" id="{440275A4-264E-4DF4-A6A8-225EF79C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25767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198725" name="Rectangle 70">
            <a:extLst>
              <a:ext uri="{FF2B5EF4-FFF2-40B4-BE49-F238E27FC236}">
                <a16:creationId xmlns:a16="http://schemas.microsoft.com/office/drawing/2014/main" id="{924961DB-0EA5-4DCC-8D4C-8EE6B318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2513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8726" name="Rectangle 71">
            <a:extLst>
              <a:ext uri="{FF2B5EF4-FFF2-40B4-BE49-F238E27FC236}">
                <a16:creationId xmlns:a16="http://schemas.microsoft.com/office/drawing/2014/main" id="{F2175204-DCF6-4DF7-9037-82003E25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425132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8727" name="Line 72">
            <a:extLst>
              <a:ext uri="{FF2B5EF4-FFF2-40B4-BE49-F238E27FC236}">
                <a16:creationId xmlns:a16="http://schemas.microsoft.com/office/drawing/2014/main" id="{60F14002-B4F0-4471-8D01-3408AE617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3013" y="4110038"/>
            <a:ext cx="306387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8" name="Line 73">
            <a:extLst>
              <a:ext uri="{FF2B5EF4-FFF2-40B4-BE49-F238E27FC236}">
                <a16:creationId xmlns:a16="http://schemas.microsoft.com/office/drawing/2014/main" id="{583982D6-515B-4ABA-9B64-513224073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513" y="4098925"/>
            <a:ext cx="341312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29" name="Rectangle 74">
            <a:extLst>
              <a:ext uri="{FF2B5EF4-FFF2-40B4-BE49-F238E27FC236}">
                <a16:creationId xmlns:a16="http://schemas.microsoft.com/office/drawing/2014/main" id="{DCB84A21-7B63-4917-AA9C-F6115035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822700"/>
            <a:ext cx="5381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do</a:t>
            </a:r>
          </a:p>
        </p:txBody>
      </p:sp>
      <p:sp>
        <p:nvSpPr>
          <p:cNvPr id="198730" name="Rectangle 75">
            <a:extLst>
              <a:ext uri="{FF2B5EF4-FFF2-40B4-BE49-F238E27FC236}">
                <a16:creationId xmlns:a16="http://schemas.microsoft.com/office/drawing/2014/main" id="{60C7AE98-9403-430C-B343-073409BE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377507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=106</a:t>
            </a:r>
          </a:p>
        </p:txBody>
      </p:sp>
      <p:sp>
        <p:nvSpPr>
          <p:cNvPr id="198731" name="Rectangle 76">
            <a:extLst>
              <a:ext uri="{FF2B5EF4-FFF2-40B4-BE49-F238E27FC236}">
                <a16:creationId xmlns:a16="http://schemas.microsoft.com/office/drawing/2014/main" id="{4C53670B-875D-428E-857C-14521177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71950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98732" name="Line 77">
            <a:extLst>
              <a:ext uri="{FF2B5EF4-FFF2-40B4-BE49-F238E27FC236}">
                <a16:creationId xmlns:a16="http://schemas.microsoft.com/office/drawing/2014/main" id="{FD1EA1AA-FBB8-457C-8715-394FB1FB0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950" y="409257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3" name="Rectangle 78">
            <a:extLst>
              <a:ext uri="{FF2B5EF4-FFF2-40B4-BE49-F238E27FC236}">
                <a16:creationId xmlns:a16="http://schemas.microsoft.com/office/drawing/2014/main" id="{6D2DD5E5-EF91-4C90-A093-1844485E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075113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98734" name="Rectangle 79">
            <a:extLst>
              <a:ext uri="{FF2B5EF4-FFF2-40B4-BE49-F238E27FC236}">
                <a16:creationId xmlns:a16="http://schemas.microsoft.com/office/drawing/2014/main" id="{76CCC0E3-EDA8-417A-ACA5-6720B260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06717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98735" name="Rectangle 80">
            <a:extLst>
              <a:ext uri="{FF2B5EF4-FFF2-40B4-BE49-F238E27FC236}">
                <a16:creationId xmlns:a16="http://schemas.microsoft.com/office/drawing/2014/main" id="{6FF6F4FA-691A-4F53-BD91-B78DFDA6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4067175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8736" name="Line 81">
            <a:extLst>
              <a:ext uri="{FF2B5EF4-FFF2-40B4-BE49-F238E27FC236}">
                <a16:creationId xmlns:a16="http://schemas.microsoft.com/office/drawing/2014/main" id="{5E77750F-4BA1-4AC2-8761-46565DC7C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5300" y="3941763"/>
            <a:ext cx="363538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7" name="Line 82">
            <a:extLst>
              <a:ext uri="{FF2B5EF4-FFF2-40B4-BE49-F238E27FC236}">
                <a16:creationId xmlns:a16="http://schemas.microsoft.com/office/drawing/2014/main" id="{5DEE9949-4EA5-4CB9-9E1B-1FDA059D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39608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8" name="Line 83">
            <a:extLst>
              <a:ext uri="{FF2B5EF4-FFF2-40B4-BE49-F238E27FC236}">
                <a16:creationId xmlns:a16="http://schemas.microsoft.com/office/drawing/2014/main" id="{9E938614-76FE-4FEC-BCB1-2C58F1F78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38" y="3941763"/>
            <a:ext cx="501650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39" name="Line 84">
            <a:extLst>
              <a:ext uri="{FF2B5EF4-FFF2-40B4-BE49-F238E27FC236}">
                <a16:creationId xmlns:a16="http://schemas.microsoft.com/office/drawing/2014/main" id="{EF13658C-183D-40FB-AF0F-89BE2D717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4425" y="3405188"/>
            <a:ext cx="224790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0" name="Line 85">
            <a:extLst>
              <a:ext uri="{FF2B5EF4-FFF2-40B4-BE49-F238E27FC236}">
                <a16:creationId xmlns:a16="http://schemas.microsoft.com/office/drawing/2014/main" id="{C8CBBED3-4DF5-414F-BE00-7709246A54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7700" y="3384550"/>
            <a:ext cx="1504950" cy="404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1" name="Line 86">
            <a:extLst>
              <a:ext uri="{FF2B5EF4-FFF2-40B4-BE49-F238E27FC236}">
                <a16:creationId xmlns:a16="http://schemas.microsoft.com/office/drawing/2014/main" id="{9FAF3D67-6E54-491F-8E69-69C222BA2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4038" y="3384550"/>
            <a:ext cx="328612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2" name="Line 87">
            <a:extLst>
              <a:ext uri="{FF2B5EF4-FFF2-40B4-BE49-F238E27FC236}">
                <a16:creationId xmlns:a16="http://schemas.microsoft.com/office/drawing/2014/main" id="{8C70B3BE-2E1A-4803-9022-C785522CB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7250" y="3422650"/>
            <a:ext cx="7938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3" name="Line 88">
            <a:extLst>
              <a:ext uri="{FF2B5EF4-FFF2-40B4-BE49-F238E27FC236}">
                <a16:creationId xmlns:a16="http://schemas.microsoft.com/office/drawing/2014/main" id="{CAE857E8-3AF6-455A-B8AB-CAB381565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3384550"/>
            <a:ext cx="366713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44" name="Line 89">
            <a:extLst>
              <a:ext uri="{FF2B5EF4-FFF2-40B4-BE49-F238E27FC236}">
                <a16:creationId xmlns:a16="http://schemas.microsoft.com/office/drawing/2014/main" id="{16C3B909-46C5-4535-9E2A-033010F2E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3384550"/>
            <a:ext cx="12461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58" name="Rectangle 90">
            <a:extLst>
              <a:ext uri="{FF2B5EF4-FFF2-40B4-BE49-F238E27FC236}">
                <a16:creationId xmlns:a16="http://schemas.microsoft.com/office/drawing/2014/main" id="{3401D582-2F55-4F27-901C-151AAAEF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951038"/>
            <a:ext cx="96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=100</a:t>
            </a:r>
          </a:p>
        </p:txBody>
      </p:sp>
      <p:sp>
        <p:nvSpPr>
          <p:cNvPr id="596059" name="Rectangle 91">
            <a:extLst>
              <a:ext uri="{FF2B5EF4-FFF2-40B4-BE49-F238E27FC236}">
                <a16:creationId xmlns:a16="http://schemas.microsoft.com/office/drawing/2014/main" id="{AC8E5403-9524-46EC-B172-BC0DB9FA6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905000"/>
            <a:ext cx="1355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{100}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{101}</a:t>
            </a:r>
          </a:p>
        </p:txBody>
      </p:sp>
      <p:sp>
        <p:nvSpPr>
          <p:cNvPr id="596060" name="Rectangle 92">
            <a:extLst>
              <a:ext uri="{FF2B5EF4-FFF2-40B4-BE49-F238E27FC236}">
                <a16:creationId xmlns:a16="http://schemas.microsoft.com/office/drawing/2014/main" id="{A0057005-3008-4A55-9D95-5645C559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951038"/>
            <a:ext cx="14033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=102</a:t>
            </a:r>
          </a:p>
        </p:txBody>
      </p:sp>
      <p:sp>
        <p:nvSpPr>
          <p:cNvPr id="596061" name="Rectangle 93">
            <a:extLst>
              <a:ext uri="{FF2B5EF4-FFF2-40B4-BE49-F238E27FC236}">
                <a16:creationId xmlns:a16="http://schemas.microsoft.com/office/drawing/2014/main" id="{40DBFF99-DF97-4B24-A9D4-72F3467B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2882900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 {102}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596062" name="Rectangle 94">
            <a:extLst>
              <a:ext uri="{FF2B5EF4-FFF2-40B4-BE49-F238E27FC236}">
                <a16:creationId xmlns:a16="http://schemas.microsoft.com/office/drawing/2014/main" id="{07A43E5B-AD4F-401F-92E6-03D8935E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286385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596063" name="Rectangle 95">
            <a:extLst>
              <a:ext uri="{FF2B5EF4-FFF2-40B4-BE49-F238E27FC236}">
                <a16:creationId xmlns:a16="http://schemas.microsoft.com/office/drawing/2014/main" id="{16E2B29F-F6A5-4375-9766-1CA9DB2F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781425"/>
            <a:ext cx="9096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596064" name="Rectangle 96">
            <a:extLst>
              <a:ext uri="{FF2B5EF4-FFF2-40B4-BE49-F238E27FC236}">
                <a16:creationId xmlns:a16="http://schemas.microsoft.com/office/drawing/2014/main" id="{A364F9E7-1CD0-4590-B623-2A3AE467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72586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 {105}</a:t>
            </a:r>
          </a:p>
        </p:txBody>
      </p:sp>
      <p:sp>
        <p:nvSpPr>
          <p:cNvPr id="596065" name="Rectangle 97">
            <a:extLst>
              <a:ext uri="{FF2B5EF4-FFF2-40B4-BE49-F238E27FC236}">
                <a16:creationId xmlns:a16="http://schemas.microsoft.com/office/drawing/2014/main" id="{8EF3242C-F770-4805-8679-725A6AD2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378142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=106</a:t>
            </a:r>
          </a:p>
        </p:txBody>
      </p:sp>
      <p:sp>
        <p:nvSpPr>
          <p:cNvPr id="198753" name="Line 98">
            <a:extLst>
              <a:ext uri="{FF2B5EF4-FFF2-40B4-BE49-F238E27FC236}">
                <a16:creationId xmlns:a16="http://schemas.microsoft.com/office/drawing/2014/main" id="{E04380A1-D88E-4463-9DF7-16D8F986B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0" y="43386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54" name="Rectangle 99">
            <a:extLst>
              <a:ext uri="{FF2B5EF4-FFF2-40B4-BE49-F238E27FC236}">
                <a16:creationId xmlns:a16="http://schemas.microsoft.com/office/drawing/2014/main" id="{00224361-005E-43F1-B4A4-66C278A7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441825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98755" name="Rectangle 100">
            <a:extLst>
              <a:ext uri="{FF2B5EF4-FFF2-40B4-BE49-F238E27FC236}">
                <a16:creationId xmlns:a16="http://schemas.microsoft.com/office/drawing/2014/main" id="{4A196B1D-92F2-446C-BD3C-812266B3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441825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8756" name="Rectangle 101">
            <a:extLst>
              <a:ext uri="{FF2B5EF4-FFF2-40B4-BE49-F238E27FC236}">
                <a16:creationId xmlns:a16="http://schemas.microsoft.com/office/drawing/2014/main" id="{0C18CEA6-3352-4FBD-8F14-698F9FE1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4443413"/>
            <a:ext cx="820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8757" name="Line 102">
            <a:extLst>
              <a:ext uri="{FF2B5EF4-FFF2-40B4-BE49-F238E27FC236}">
                <a16:creationId xmlns:a16="http://schemas.microsoft.com/office/drawing/2014/main" id="{993D9126-F256-45D0-BAFF-56CE5335E7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6638" y="4322763"/>
            <a:ext cx="334962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58" name="Line 103">
            <a:extLst>
              <a:ext uri="{FF2B5EF4-FFF2-40B4-BE49-F238E27FC236}">
                <a16:creationId xmlns:a16="http://schemas.microsoft.com/office/drawing/2014/main" id="{733A31B0-1BD0-481E-AAB3-3AC1C6885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788" y="4327525"/>
            <a:ext cx="239712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72" name="Rectangle 104">
            <a:extLst>
              <a:ext uri="{FF2B5EF4-FFF2-40B4-BE49-F238E27FC236}">
                <a16:creationId xmlns:a16="http://schemas.microsoft.com/office/drawing/2014/main" id="{E23F74C7-1732-44B1-BF80-E346EA7D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4067175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6073" name="Rectangle 105">
            <a:extLst>
              <a:ext uri="{FF2B5EF4-FFF2-40B4-BE49-F238E27FC236}">
                <a16:creationId xmlns:a16="http://schemas.microsoft.com/office/drawing/2014/main" id="{A7421EB5-FD61-4342-91B9-102FA099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206750"/>
            <a:ext cx="13509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={105}</a:t>
            </a:r>
          </a:p>
        </p:txBody>
      </p:sp>
      <p:sp>
        <p:nvSpPr>
          <p:cNvPr id="198761" name="Rectangle 106">
            <a:extLst>
              <a:ext uri="{FF2B5EF4-FFF2-40B4-BE49-F238E27FC236}">
                <a16:creationId xmlns:a16="http://schemas.microsoft.com/office/drawing/2014/main" id="{1A9EC62D-8B72-4545-A912-B2A55D67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3725863"/>
            <a:ext cx="10255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5" name="Rectangle 107">
            <a:extLst>
              <a:ext uri="{FF2B5EF4-FFF2-40B4-BE49-F238E27FC236}">
                <a16:creationId xmlns:a16="http://schemas.microsoft.com/office/drawing/2014/main" id="{DCE3F2B7-8B8B-4981-B4EE-C3213159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3725863"/>
            <a:ext cx="11874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6" name="Rectangle 108">
            <a:extLst>
              <a:ext uri="{FF2B5EF4-FFF2-40B4-BE49-F238E27FC236}">
                <a16:creationId xmlns:a16="http://schemas.microsoft.com/office/drawing/2014/main" id="{0D7E97B9-E2E7-4B97-BEBB-100599EE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863850"/>
            <a:ext cx="17002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={109}</a:t>
            </a:r>
          </a:p>
        </p:txBody>
      </p:sp>
      <p:sp>
        <p:nvSpPr>
          <p:cNvPr id="596077" name="Rectangle 109">
            <a:extLst>
              <a:ext uri="{FF2B5EF4-FFF2-40B4-BE49-F238E27FC236}">
                <a16:creationId xmlns:a16="http://schemas.microsoft.com/office/drawing/2014/main" id="{EC1922C3-7596-4F2B-A510-50D799438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86385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=110</a:t>
            </a:r>
          </a:p>
        </p:txBody>
      </p:sp>
      <p:sp>
        <p:nvSpPr>
          <p:cNvPr id="596078" name="Rectangle 110">
            <a:extLst>
              <a:ext uri="{FF2B5EF4-FFF2-40B4-BE49-F238E27FC236}">
                <a16:creationId xmlns:a16="http://schemas.microsoft.com/office/drawing/2014/main" id="{B8D64A07-B113-4D41-A469-F4F3160E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905125"/>
            <a:ext cx="998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9" name="Rectangle 111">
            <a:extLst>
              <a:ext uri="{FF2B5EF4-FFF2-40B4-BE49-F238E27FC236}">
                <a16:creationId xmlns:a16="http://schemas.microsoft.com/office/drawing/2014/main" id="{5156D55A-25AD-4031-A9BF-62DC71D1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000250"/>
            <a:ext cx="1673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={105,109}</a:t>
            </a:r>
          </a:p>
        </p:txBody>
      </p:sp>
      <p:sp>
        <p:nvSpPr>
          <p:cNvPr id="596080" name="Rectangle 112">
            <a:extLst>
              <a:ext uri="{FF2B5EF4-FFF2-40B4-BE49-F238E27FC236}">
                <a16:creationId xmlns:a16="http://schemas.microsoft.com/office/drawing/2014/main" id="{8E8AEC3B-5F84-4AEE-AB4B-1A27AE3B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438275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={101}</a:t>
            </a:r>
          </a:p>
        </p:txBody>
      </p:sp>
      <p:grpSp>
        <p:nvGrpSpPr>
          <p:cNvPr id="198768" name="组合 6">
            <a:extLst>
              <a:ext uri="{FF2B5EF4-FFF2-40B4-BE49-F238E27FC236}">
                <a16:creationId xmlns:a16="http://schemas.microsoft.com/office/drawing/2014/main" id="{4E8888EE-4361-448C-9F67-77ADF7AE4B0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8781" name="五边形 117">
              <a:extLst>
                <a:ext uri="{FF2B5EF4-FFF2-40B4-BE49-F238E27FC236}">
                  <a16:creationId xmlns:a16="http://schemas.microsoft.com/office/drawing/2014/main" id="{8DB0DAA8-9B76-4081-B776-6E946317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8782" name="五边形 8">
              <a:extLst>
                <a:ext uri="{FF2B5EF4-FFF2-40B4-BE49-F238E27FC236}">
                  <a16:creationId xmlns:a16="http://schemas.microsoft.com/office/drawing/2014/main" id="{AC316C3D-5D1B-4945-9782-5610B860B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6677"/>
              <a:ext cx="756363" cy="89266"/>
            </a:xfrm>
            <a:prstGeom prst="homePlate">
              <a:avLst>
                <a:gd name="adj" fmla="val 49976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B801939-022E-4FC6-9CCE-109AF32D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622425"/>
            <a:ext cx="1863725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a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+ 1 </a:t>
            </a:r>
            <a:endParaRPr lang="en-US" altLang="zh-CN" sz="14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107: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104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109: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  _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endParaRPr lang="en-US" altLang="zh-CN" sz="1400" b="1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111: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100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</p:txBody>
      </p:sp>
      <p:sp>
        <p:nvSpPr>
          <p:cNvPr id="116" name="Rectangle 3">
            <a:extLst>
              <a:ext uri="{FF2B5EF4-FFF2-40B4-BE49-F238E27FC236}">
                <a16:creationId xmlns:a16="http://schemas.microsoft.com/office/drawing/2014/main" id="{33EF7542-E6AC-4D27-8ED8-9E017CBBF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50800"/>
            <a:ext cx="3419475" cy="1471613"/>
          </a:xfrm>
        </p:spPr>
        <p:txBody>
          <a:bodyPr/>
          <a:lstStyle/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while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do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16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 </a:t>
            </a:r>
          </a:p>
        </p:txBody>
      </p:sp>
      <p:sp>
        <p:nvSpPr>
          <p:cNvPr id="117" name="Rectangle 3">
            <a:extLst>
              <a:ext uri="{FF2B5EF4-FFF2-40B4-BE49-F238E27FC236}">
                <a16:creationId xmlns:a16="http://schemas.microsoft.com/office/drawing/2014/main" id="{2AA0D05E-75F4-44ED-B864-A3655C9B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34925"/>
            <a:ext cx="4784725" cy="1763713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else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l-GR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ε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N.nextlist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nextquad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);                                               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sz="16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_’);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B7611B-8EF7-40FA-8A5F-28004E2F9157}"/>
              </a:ext>
            </a:extLst>
          </p:cNvPr>
          <p:cNvSpPr/>
          <p:nvPr/>
        </p:nvSpPr>
        <p:spPr>
          <a:xfrm>
            <a:off x="8332788" y="1587500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3B5502-59ED-4AD1-951F-37D1BA01D056}"/>
              </a:ext>
            </a:extLst>
          </p:cNvPr>
          <p:cNvSpPr/>
          <p:nvPr/>
        </p:nvSpPr>
        <p:spPr>
          <a:xfrm>
            <a:off x="8312150" y="2055813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A21C8-986D-4475-9CEB-3677CD1CE581}"/>
              </a:ext>
            </a:extLst>
          </p:cNvPr>
          <p:cNvSpPr/>
          <p:nvPr/>
        </p:nvSpPr>
        <p:spPr>
          <a:xfrm>
            <a:off x="8331200" y="2544763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A4BA41-6EEF-40B0-9BD7-18CC23945A4D}"/>
              </a:ext>
            </a:extLst>
          </p:cNvPr>
          <p:cNvSpPr/>
          <p:nvPr/>
        </p:nvSpPr>
        <p:spPr>
          <a:xfrm>
            <a:off x="7743825" y="2311400"/>
            <a:ext cx="4445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0EF095-A2EC-43FA-A400-165130B9EF8C}"/>
              </a:ext>
            </a:extLst>
          </p:cNvPr>
          <p:cNvSpPr/>
          <p:nvPr/>
        </p:nvSpPr>
        <p:spPr>
          <a:xfrm>
            <a:off x="7734300" y="2787650"/>
            <a:ext cx="454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325921-F537-430C-9022-D5A298389326}"/>
              </a:ext>
            </a:extLst>
          </p:cNvPr>
          <p:cNvSpPr/>
          <p:nvPr/>
        </p:nvSpPr>
        <p:spPr>
          <a:xfrm>
            <a:off x="7721600" y="3713163"/>
            <a:ext cx="452438" cy="306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8778" name="Line 103">
            <a:extLst>
              <a:ext uri="{FF2B5EF4-FFF2-40B4-BE49-F238E27FC236}">
                <a16:creationId xmlns:a16="http://schemas.microsoft.com/office/drawing/2014/main" id="{7A18C812-C31F-4C25-8FDA-ABDC9C9E9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932238"/>
            <a:ext cx="1241425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79" name="Line 62">
            <a:extLst>
              <a:ext uri="{FF2B5EF4-FFF2-40B4-BE49-F238E27FC236}">
                <a16:creationId xmlns:a16="http://schemas.microsoft.com/office/drawing/2014/main" id="{EE22693C-AE9D-4626-98ED-265080E6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3100388"/>
            <a:ext cx="44450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8780" name="矩形 8">
            <a:extLst>
              <a:ext uri="{FF2B5EF4-FFF2-40B4-BE49-F238E27FC236}">
                <a16:creationId xmlns:a16="http://schemas.microsoft.com/office/drawing/2014/main" id="{9E6F14D2-9CB3-4FD6-8A76-F95BF4C6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130675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 ;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A5F47C-D6E3-4AA9-89EC-07508148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9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9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9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9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9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58" grpId="0"/>
      <p:bldP spid="596059" grpId="0"/>
      <p:bldP spid="596060" grpId="0"/>
      <p:bldP spid="596061" grpId="0"/>
      <p:bldP spid="596062" grpId="0"/>
      <p:bldP spid="596063" grpId="0"/>
      <p:bldP spid="596064" grpId="0"/>
      <p:bldP spid="596065" grpId="0"/>
      <p:bldP spid="596072" grpId="0"/>
      <p:bldP spid="596073" grpId="0"/>
      <p:bldP spid="596075" grpId="0"/>
      <p:bldP spid="596076" grpId="0"/>
      <p:bldP spid="596077" grpId="0"/>
      <p:bldP spid="596078" grpId="0"/>
      <p:bldP spid="596079" grpId="0"/>
      <p:bldP spid="596080" grpId="0"/>
      <p:bldP spid="116" grpId="0" build="p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>
            <a:extLst>
              <a:ext uri="{FF2B5EF4-FFF2-40B4-BE49-F238E27FC236}">
                <a16:creationId xmlns:a16="http://schemas.microsoft.com/office/drawing/2014/main" id="{B3A38218-5296-4A0A-8403-53C74E910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642938"/>
            <a:ext cx="2847975" cy="4500562"/>
          </a:xfrm>
        </p:spPr>
        <p:txBody>
          <a:bodyPr lIns="69056" tIns="34529" rIns="69056" bIns="34529"/>
          <a:lstStyle/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100: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if a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102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&lt; 5 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104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110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if x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106 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 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106: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+ 1 </a:t>
            </a:r>
            <a:endParaRPr lang="en-US" altLang="zh-CN" sz="2000" b="1" i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107: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104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109: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110: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="1" i="1" baseline="-2500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111: </a:t>
            </a:r>
            <a:r>
              <a:rPr lang="en-US" altLang="zh-CN" sz="20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100</a:t>
            </a:r>
          </a:p>
          <a:p>
            <a:pPr eaLnBrk="1" hangingPunct="1">
              <a:lnSpc>
                <a:spcPts val="22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  <a:p>
            <a:endParaRPr lang="zh-CN" altLang="en-US" sz="2000" b="1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7" name="标题 1">
            <a:extLst>
              <a:ext uri="{FF2B5EF4-FFF2-40B4-BE49-F238E27FC236}">
                <a16:creationId xmlns:a16="http://schemas.microsoft.com/office/drawing/2014/main" id="{7CE9E113-CDCC-493B-BD0D-49C1E5F9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do if c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&lt;5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then while 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+1;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5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5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25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3180E-B41C-4A15-8AD6-59A9449AFF9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57688" y="642938"/>
            <a:ext cx="3810000" cy="3086100"/>
          </a:xfrm>
        </p:spPr>
        <p:txBody>
          <a:bodyPr/>
          <a:lstStyle/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102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- ,  - ,  -    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5 , 104 )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110 )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106 )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100 )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+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1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107: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=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-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2000" b="1" baseline="-25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, - ,  - , 104 )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109: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- ,  - , 100 )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 = ,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) 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j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- ,  - , 100 )</a:t>
            </a:r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  <a:p>
            <a:pPr>
              <a:lnSpc>
                <a:spcPts val="2200"/>
              </a:lnSpc>
            </a:pP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034A35-ED65-4748-ACEF-705E1D76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2D56BC-11FD-4FCB-BD95-3E2DBC58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试将下面的语句翻译成三地址码和对应的四元式序列（指令标号从</a:t>
            </a:r>
            <a:r>
              <a:rPr lang="en-US" altLang="zh-CN" dirty="0"/>
              <a:t>1</a:t>
            </a:r>
            <a:r>
              <a:rPr lang="zh-CN" altLang="en-US" dirty="0"/>
              <a:t>开始，跳转指令目标标号是数字代表的序号）。不必考虑避免生成冗余的</a:t>
            </a:r>
            <a:r>
              <a:rPr lang="en-US" altLang="zh-CN" dirty="0" err="1"/>
              <a:t>goto</a:t>
            </a:r>
            <a:r>
              <a:rPr lang="zh-CN" altLang="en-US" dirty="0"/>
              <a:t>语句。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while a&lt;c and b&lt;d do</a:t>
            </a:r>
          </a:p>
          <a:p>
            <a:pPr marL="0" indent="0">
              <a:buNone/>
            </a:pPr>
            <a:r>
              <a:rPr lang="en-US" altLang="zh-CN" dirty="0"/>
              <a:t>		if a=1 then c=c+1</a:t>
            </a:r>
          </a:p>
          <a:p>
            <a:pPr marL="0" indent="0">
              <a:buNone/>
            </a:pPr>
            <a:r>
              <a:rPr lang="en-US" altLang="zh-CN" dirty="0"/>
              <a:t>		else while a&lt;=d do</a:t>
            </a:r>
          </a:p>
          <a:p>
            <a:pPr marL="0" indent="0">
              <a:buNone/>
            </a:pPr>
            <a:r>
              <a:rPr lang="en-US" altLang="zh-CN" dirty="0"/>
              <a:t>			a=a+2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D5C2FE-059F-424E-8876-3E8BB11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CEC22-1543-4F80-BB9E-33F75FC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7986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1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类型检查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switch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6.7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FF311-2374-471B-90DC-28D5CEC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4223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>
            <a:extLst>
              <a:ext uri="{FF2B5EF4-FFF2-40B4-BE49-F238E27FC236}">
                <a16:creationId xmlns:a16="http://schemas.microsoft.com/office/drawing/2014/main" id="{1CC6A3C8-F9E4-4E5E-BB7A-5E6C380FF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31590"/>
            <a:ext cx="4605338" cy="2504966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begin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FD8C979-0639-41C2-8125-F7128A5FE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6.6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语句的翻译</a:t>
            </a:r>
          </a:p>
        </p:txBody>
      </p:sp>
      <p:sp>
        <p:nvSpPr>
          <p:cNvPr id="323589" name="Text Box 5">
            <a:extLst>
              <a:ext uri="{FF2B5EF4-FFF2-40B4-BE49-F238E27FC236}">
                <a16:creationId xmlns:a16="http://schemas.microsoft.com/office/drawing/2014/main" id="{D41EBD32-CD4B-4F70-A0F2-042AC374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936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323590" name="Text Box 6">
            <a:extLst>
              <a:ext uri="{FF2B5EF4-FFF2-40B4-BE49-F238E27FC236}">
                <a16:creationId xmlns:a16="http://schemas.microsoft.com/office/drawing/2014/main" id="{5DA154DC-DF2F-48B3-A71F-AE68FA0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368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2" name="Text Box 11">
            <a:extLst>
              <a:ext uri="{FF2B5EF4-FFF2-40B4-BE49-F238E27FC236}">
                <a16:creationId xmlns:a16="http://schemas.microsoft.com/office/drawing/2014/main" id="{132EFF77-531B-4AD5-B188-41A001E5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-71438"/>
            <a:ext cx="838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323593" name="Text Box 12">
            <a:extLst>
              <a:ext uri="{FF2B5EF4-FFF2-40B4-BE49-F238E27FC236}">
                <a16:creationId xmlns:a16="http://schemas.microsoft.com/office/drawing/2014/main" id="{A694C59B-4414-4B4F-BD7B-E58C75407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3000375"/>
            <a:ext cx="700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23594" name="Text Box 13">
            <a:extLst>
              <a:ext uri="{FF2B5EF4-FFF2-40B4-BE49-F238E27FC236}">
                <a16:creationId xmlns:a16="http://schemas.microsoft.com/office/drawing/2014/main" id="{93FFC34E-28EB-4ED8-A118-3F8D7D98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8895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23595" name="Text Box 14">
            <a:extLst>
              <a:ext uri="{FF2B5EF4-FFF2-40B4-BE49-F238E27FC236}">
                <a16:creationId xmlns:a16="http://schemas.microsoft.com/office/drawing/2014/main" id="{AAB3D1F7-534C-43ED-9E37-7E704E98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139950"/>
            <a:ext cx="323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6" name="Text Box 16">
            <a:extLst>
              <a:ext uri="{FF2B5EF4-FFF2-40B4-BE49-F238E27FC236}">
                <a16:creationId xmlns:a16="http://schemas.microsoft.com/office/drawing/2014/main" id="{C18A24DD-3C27-48FF-AB40-30DBE53F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771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00" name="Text Box 26">
            <a:extLst>
              <a:ext uri="{FF2B5EF4-FFF2-40B4-BE49-F238E27FC236}">
                <a16:creationId xmlns:a16="http://schemas.microsoft.com/office/drawing/2014/main" id="{638A983E-26EE-4D76-825B-E844EFBD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7148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01" name="Text Box 27">
            <a:extLst>
              <a:ext uri="{FF2B5EF4-FFF2-40B4-BE49-F238E27FC236}">
                <a16:creationId xmlns:a16="http://schemas.microsoft.com/office/drawing/2014/main" id="{A17ADCD2-515A-420B-8580-B4BA28A1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6843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323602" name="Text Box 28">
            <a:extLst>
              <a:ext uri="{FF2B5EF4-FFF2-40B4-BE49-F238E27FC236}">
                <a16:creationId xmlns:a16="http://schemas.microsoft.com/office/drawing/2014/main" id="{2935920C-44BD-48F5-BF63-247084CA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4429125"/>
            <a:ext cx="755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323613" name="Text Box 27">
            <a:extLst>
              <a:ext uri="{FF2B5EF4-FFF2-40B4-BE49-F238E27FC236}">
                <a16:creationId xmlns:a16="http://schemas.microsoft.com/office/drawing/2014/main" id="{8487DEC4-B5A7-4EB0-B17A-5DF75EF57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050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23614" name="Text Box 27">
            <a:extLst>
              <a:ext uri="{FF2B5EF4-FFF2-40B4-BE49-F238E27FC236}">
                <a16:creationId xmlns:a16="http://schemas.microsoft.com/office/drawing/2014/main" id="{7F52D9C7-BCF6-4FE8-8A10-2DB3E0794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5143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</a:p>
        </p:txBody>
      </p:sp>
      <p:sp>
        <p:nvSpPr>
          <p:cNvPr id="323619" name="Text Box 6">
            <a:extLst>
              <a:ext uri="{FF2B5EF4-FFF2-40B4-BE49-F238E27FC236}">
                <a16:creationId xmlns:a16="http://schemas.microsoft.com/office/drawing/2014/main" id="{A2271051-AA6A-46C8-8324-1097E311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511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0" name="Text Box 16">
            <a:extLst>
              <a:ext uri="{FF2B5EF4-FFF2-40B4-BE49-F238E27FC236}">
                <a16:creationId xmlns:a16="http://schemas.microsoft.com/office/drawing/2014/main" id="{D041530F-CE5E-4E8C-9839-E7264A63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1914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21" name="Text Box 27">
            <a:extLst>
              <a:ext uri="{FF2B5EF4-FFF2-40B4-BE49-F238E27FC236}">
                <a16:creationId xmlns:a16="http://schemas.microsoft.com/office/drawing/2014/main" id="{34829425-6191-4C07-A45C-B69539BA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8257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next</a:t>
            </a:r>
          </a:p>
        </p:txBody>
      </p:sp>
      <p:sp>
        <p:nvSpPr>
          <p:cNvPr id="323622" name="Text Box 27">
            <a:extLst>
              <a:ext uri="{FF2B5EF4-FFF2-40B4-BE49-F238E27FC236}">
                <a16:creationId xmlns:a16="http://schemas.microsoft.com/office/drawing/2014/main" id="{A2F1FF2D-6B3C-49BC-9B5A-FF6DC083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193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23623" name="Text Box 6">
            <a:extLst>
              <a:ext uri="{FF2B5EF4-FFF2-40B4-BE49-F238E27FC236}">
                <a16:creationId xmlns:a16="http://schemas.microsoft.com/office/drawing/2014/main" id="{3A43E964-EE49-4729-9E39-9E41F5A1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814763"/>
            <a:ext cx="1665287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4" name="Text Box 16">
            <a:extLst>
              <a:ext uri="{FF2B5EF4-FFF2-40B4-BE49-F238E27FC236}">
                <a16:creationId xmlns:a16="http://schemas.microsoft.com/office/drawing/2014/main" id="{6B407143-CDFF-4968-AB70-EBBC714A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3214688"/>
            <a:ext cx="10509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25" name="Text Box 27">
            <a:extLst>
              <a:ext uri="{FF2B5EF4-FFF2-40B4-BE49-F238E27FC236}">
                <a16:creationId xmlns:a16="http://schemas.microsoft.com/office/drawing/2014/main" id="{BE9AF6A6-70F8-4351-AC90-BA5B0799A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143375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323626" name="Text Box 27">
            <a:extLst>
              <a:ext uri="{FF2B5EF4-FFF2-40B4-BE49-F238E27FC236}">
                <a16:creationId xmlns:a16="http://schemas.microsoft.com/office/drawing/2014/main" id="{CC55EC92-528E-4C36-A98C-1A49AAAE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5004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L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23627" name="Text Box 14">
            <a:extLst>
              <a:ext uri="{FF2B5EF4-FFF2-40B4-BE49-F238E27FC236}">
                <a16:creationId xmlns:a16="http://schemas.microsoft.com/office/drawing/2014/main" id="{B65A131D-6F53-4C1E-BCCD-335B8F90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4353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8" name="Text Box 14">
            <a:extLst>
              <a:ext uri="{FF2B5EF4-FFF2-40B4-BE49-F238E27FC236}">
                <a16:creationId xmlns:a16="http://schemas.microsoft.com/office/drawing/2014/main" id="{1C30687F-2D24-4B0E-94A2-0FF41CF7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916723-8150-4A09-85FA-FA7543E8EBAD}"/>
              </a:ext>
            </a:extLst>
          </p:cNvPr>
          <p:cNvSpPr/>
          <p:nvPr/>
        </p:nvSpPr>
        <p:spPr>
          <a:xfrm>
            <a:off x="431860" y="699542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switch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语句语法</a:t>
            </a:r>
            <a:endParaRPr lang="en-US" altLang="zh-CN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A8AFCB-EEC9-4101-9F4D-A7365235983A}"/>
              </a:ext>
            </a:extLst>
          </p:cNvPr>
          <p:cNvGrpSpPr/>
          <p:nvPr/>
        </p:nvGrpSpPr>
        <p:grpSpPr>
          <a:xfrm>
            <a:off x="431860" y="3700402"/>
            <a:ext cx="4929129" cy="1337553"/>
            <a:chOff x="431860" y="3700402"/>
            <a:chExt cx="4929129" cy="1337553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1B6DBD11-137D-4B4C-A9C3-518697EFF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1" y="4100512"/>
              <a:ext cx="4605338" cy="937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marL="271463" indent="-2714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anose="05000000000000000000" pitchFamily="2" charset="2"/>
                <a:buChar char="Ø"/>
                <a:defRPr sz="24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574675" indent="-2714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anose="05000000000000000000" pitchFamily="2" charset="2"/>
                <a:buChar char="Ø"/>
                <a:defRPr sz="22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854075" indent="-2270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anose="05000000000000000000" pitchFamily="2" charset="2"/>
                <a:buChar char="Ø"/>
                <a:defRPr sz="20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141413" indent="-2270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anose="05000000000000000000" pitchFamily="2" charset="2"/>
                <a:buChar char="Ø"/>
                <a:defRPr sz="20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460500" indent="-2270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anose="05000000000000000000" pitchFamily="2" charset="2"/>
                <a:buChar char="Ø"/>
                <a:defRPr sz="16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1783036" indent="-228594" algn="l" defTabSz="914378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068" indent="-228594" algn="l" defTabSz="914378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099" indent="-228594" algn="l" defTabSz="914378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132" indent="-228594" algn="l" defTabSz="914378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175" indent="-3175" algn="just" eaLnBrk="1" hangingPunct="1">
                <a:spcBef>
                  <a:spcPct val="0"/>
                </a:spcBef>
                <a:buNone/>
              </a:pPr>
              <a:r>
                <a:rPr lang="en-US" altLang="zh-CN" sz="2000" i="1" dirty="0"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</a:rPr>
                <a:t>switch </a:t>
              </a:r>
              <a:r>
                <a:rPr lang="en-US" altLang="zh-CN" sz="2000" i="1" dirty="0">
                  <a:ea typeface="楷体_GB2312" pitchFamily="49" charset="-122"/>
                  <a:cs typeface="Times New Roman" panose="02020603050405020304" pitchFamily="18" charset="0"/>
                </a:rPr>
                <a:t>E  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</a:rPr>
                <a:t>begin  </a:t>
              </a:r>
              <a:r>
                <a:rPr lang="en-US" altLang="zh-CN" sz="2000" i="1" dirty="0" err="1">
                  <a:ea typeface="楷体_GB2312" pitchFamily="49" charset="-122"/>
                  <a:cs typeface="Times New Roman" panose="02020603050405020304" pitchFamily="18" charset="0"/>
                </a:rPr>
                <a:t>Clist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</a:rPr>
                <a:t> end 	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  <a:p>
              <a:pPr marL="3175" indent="-3175" algn="just" eaLnBrk="1" hangingPunct="1">
                <a:spcBef>
                  <a:spcPct val="0"/>
                </a:spcBef>
                <a:buNone/>
              </a:pPr>
              <a:r>
                <a:rPr lang="en-US" altLang="zh-CN" sz="2000" i="1" dirty="0" err="1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Clist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case </a:t>
              </a:r>
              <a:r>
                <a:rPr lang="en-US" altLang="zh-CN" sz="2000" i="1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 </a:t>
              </a:r>
              <a:r>
                <a:rPr lang="en-US" altLang="zh-CN" sz="2000" i="1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i="1" dirty="0" err="1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Clist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zh-CN" sz="2000" i="1" dirty="0" err="1">
                  <a:ea typeface="楷体_GB2312" pitchFamily="49" charset="-122"/>
                  <a:cs typeface="Times New Roman" panose="02020603050405020304" pitchFamily="18" charset="0"/>
                </a:rPr>
                <a:t>Clist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lang="en-US" altLang="zh-CN" sz="2000" dirty="0">
                  <a:ea typeface="楷体_GB2312" pitchFamily="49" charset="-122"/>
                  <a:cs typeface="Times New Roman" panose="02020603050405020304" pitchFamily="18" charset="0"/>
                </a:rPr>
                <a:t>default: </a:t>
              </a:r>
              <a:r>
                <a:rPr lang="en-US" altLang="zh-CN" sz="2000" i="1" dirty="0"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E084AB-A05B-40FA-A14D-EA9879C21171}"/>
                </a:ext>
              </a:extLst>
            </p:cNvPr>
            <p:cNvSpPr/>
            <p:nvPr/>
          </p:nvSpPr>
          <p:spPr>
            <a:xfrm>
              <a:off x="431860" y="3700402"/>
              <a:ext cx="21387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just" eaLnBrk="1" hangingPunct="1"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switch</a:t>
              </a:r>
              <a:r>
                <a:rPr lang="zh-CN" altLang="en-US" sz="20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语句文法</a:t>
              </a:r>
              <a:endParaRPr lang="en-US" altLang="zh-CN" sz="2000" b="1" i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DABC38-D502-4640-86CB-D16C210C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nimBg="1"/>
      <p:bldP spid="323590" grpId="0" animBg="1"/>
      <p:bldP spid="323592" grpId="0"/>
      <p:bldP spid="323593" grpId="0"/>
      <p:bldP spid="323594" grpId="0"/>
      <p:bldP spid="323595" grpId="0"/>
      <p:bldP spid="323596" grpId="0"/>
      <p:bldP spid="323600" grpId="0" animBg="1"/>
      <p:bldP spid="323601" grpId="0" animBg="1"/>
      <p:bldP spid="323602" grpId="0"/>
      <p:bldP spid="323613" grpId="0" animBg="1"/>
      <p:bldP spid="323614" grpId="0" animBg="1"/>
      <p:bldP spid="323619" grpId="0" animBg="1"/>
      <p:bldP spid="323620" grpId="0"/>
      <p:bldP spid="323621" grpId="0" animBg="1"/>
      <p:bldP spid="323622" grpId="0" animBg="1"/>
      <p:bldP spid="323623" grpId="0" animBg="1"/>
      <p:bldP spid="323624" grpId="0"/>
      <p:bldP spid="323625" grpId="0" animBg="1"/>
      <p:bldP spid="323626" grpId="0" animBg="1"/>
      <p:bldP spid="323627" grpId="0"/>
      <p:bldP spid="32362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50" name="Text Box 27">
            <a:extLst>
              <a:ext uri="{FF2B5EF4-FFF2-40B4-BE49-F238E27FC236}">
                <a16:creationId xmlns:a16="http://schemas.microsoft.com/office/drawing/2014/main" id="{1D77A577-1EC3-405A-8E66-F8B03D738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5004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L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05826" name="Text Box 27">
            <a:extLst>
              <a:ext uri="{FF2B5EF4-FFF2-40B4-BE49-F238E27FC236}">
                <a16:creationId xmlns:a16="http://schemas.microsoft.com/office/drawing/2014/main" id="{3F940FF1-2DE0-42C8-A0F5-BDDDECF3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193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05827" name="Text Box 27">
            <a:extLst>
              <a:ext uri="{FF2B5EF4-FFF2-40B4-BE49-F238E27FC236}">
                <a16:creationId xmlns:a16="http://schemas.microsoft.com/office/drawing/2014/main" id="{BA04C3A6-4840-49A4-93EC-CA9DF158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05092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F4D3337C-F2D9-491D-A9DB-F61940019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12465"/>
            <a:ext cx="5563369" cy="3819525"/>
          </a:xfrm>
        </p:spPr>
        <p:txBody>
          <a:bodyPr/>
          <a:lstStyle/>
          <a:p>
            <a:pPr marL="3175" indent="-3175" algn="just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i="1" dirty="0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E 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(); </a:t>
            </a:r>
          </a:p>
          <a:p>
            <a:pPr marL="3175" indent="-3175" algn="just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                          gen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‘=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marL="3175" indent="-3175" algn="just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                         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(); }</a:t>
            </a:r>
          </a:p>
          <a:p>
            <a:pPr marL="3175" indent="-3175" algn="just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</a:rPr>
              <a:t>        begin  </a:t>
            </a:r>
            <a:r>
              <a:rPr lang="en-US" altLang="zh-CN" sz="2000" i="1" dirty="0" err="1">
                <a:ea typeface="楷体_GB2312" pitchFamily="49" charset="-122"/>
                <a:cs typeface="Times New Roman" panose="02020603050405020304" pitchFamily="18" charset="0"/>
              </a:rPr>
              <a:t>Clist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</a:rPr>
              <a:t> end </a:t>
            </a:r>
          </a:p>
          <a:p>
            <a:pPr marL="3175" indent="-3175" algn="just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lnSpc>
                <a:spcPts val="2600"/>
              </a:lnSpc>
              <a:spcBef>
                <a:spcPct val="0"/>
              </a:spcBef>
              <a:buNone/>
              <a:defRPr/>
            </a:pPr>
            <a:r>
              <a:rPr lang="en-US" altLang="zh-CN" sz="2000" i="1" dirty="0" err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i="1" dirty="0" err="1">
                <a:ea typeface="楷体_GB2312" pitchFamily="49" charset="-122"/>
                <a:cs typeface="Times New Roman" panose="02020603050405020304" pitchFamily="18" charset="0"/>
              </a:rPr>
              <a:t>list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case V: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(); </a:t>
            </a:r>
          </a:p>
          <a:p>
            <a:pPr algn="just" eaLnBrk="1" hangingPunct="1">
              <a:lnSpc>
                <a:spcPts val="26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		              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if’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t ‘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!=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000" baseline="-30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0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aseline="-30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lnSpc>
                <a:spcPts val="2600"/>
              </a:lnSpc>
              <a:spcBef>
                <a:spcPct val="0"/>
              </a:spcBef>
              <a:buNone/>
              <a:defRPr/>
            </a:pPr>
            <a:r>
              <a:rPr lang="en-US" altLang="zh-CN" sz="2000" i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S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</a:p>
          <a:p>
            <a:pPr algn="just" eaLnBrk="1" hangingPunct="1">
              <a:lnSpc>
                <a:spcPts val="2600"/>
              </a:lnSpc>
              <a:spcBef>
                <a:spcPct val="0"/>
              </a:spcBef>
              <a:buNone/>
              <a:defRPr/>
            </a:pP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      </a:t>
            </a:r>
            <a:r>
              <a:rPr lang="en-US" altLang="zh-CN" sz="2000" i="1" dirty="0" err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Clist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i="1" dirty="0" err="1">
                <a:ea typeface="楷体_GB2312" pitchFamily="49" charset="-122"/>
                <a:cs typeface="Times New Roman" panose="02020603050405020304" pitchFamily="18" charset="0"/>
              </a:rPr>
              <a:t>Clist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dirty="0">
                <a:ea typeface="楷体_GB2312" pitchFamily="49" charset="-122"/>
                <a:cs typeface="Times New Roman" panose="02020603050405020304" pitchFamily="18" charset="0"/>
              </a:rPr>
              <a:t>default: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algn="just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i="1" dirty="0">
                <a:ea typeface="楷体_GB2312" pitchFamily="49" charset="-122"/>
                <a:cs typeface="Times New Roman" panose="02020603050405020304" pitchFamily="18" charset="0"/>
              </a:rPr>
              <a:t>                        S 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algn="just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5829" name="Text Box 5">
            <a:extLst>
              <a:ext uri="{FF2B5EF4-FFF2-40B4-BE49-F238E27FC236}">
                <a16:creationId xmlns:a16="http://schemas.microsoft.com/office/drawing/2014/main" id="{A9E13423-11B9-4698-BD07-A716138C1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936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205830" name="Text Box 6">
            <a:extLst>
              <a:ext uri="{FF2B5EF4-FFF2-40B4-BE49-F238E27FC236}">
                <a16:creationId xmlns:a16="http://schemas.microsoft.com/office/drawing/2014/main" id="{7754EBBB-70EA-4F17-B0B4-6E79A5BC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368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31" name="Text Box 11">
            <a:extLst>
              <a:ext uri="{FF2B5EF4-FFF2-40B4-BE49-F238E27FC236}">
                <a16:creationId xmlns:a16="http://schemas.microsoft.com/office/drawing/2014/main" id="{F06E401C-B790-4FA6-A73B-2A22DE33A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-71438"/>
            <a:ext cx="838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205832" name="Text Box 12">
            <a:extLst>
              <a:ext uri="{FF2B5EF4-FFF2-40B4-BE49-F238E27FC236}">
                <a16:creationId xmlns:a16="http://schemas.microsoft.com/office/drawing/2014/main" id="{35146853-7EE7-40DD-A21B-25DF2A267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3000375"/>
            <a:ext cx="700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05833" name="Text Box 13">
            <a:extLst>
              <a:ext uri="{FF2B5EF4-FFF2-40B4-BE49-F238E27FC236}">
                <a16:creationId xmlns:a16="http://schemas.microsoft.com/office/drawing/2014/main" id="{6572F0A8-9F90-4423-814D-ADB20F01D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8895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05834" name="Text Box 14">
            <a:extLst>
              <a:ext uri="{FF2B5EF4-FFF2-40B4-BE49-F238E27FC236}">
                <a16:creationId xmlns:a16="http://schemas.microsoft.com/office/drawing/2014/main" id="{C9B84A9D-7B2A-4702-9ED8-316CF94B1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139950"/>
            <a:ext cx="323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35" name="Text Box 16">
            <a:extLst>
              <a:ext uri="{FF2B5EF4-FFF2-40B4-BE49-F238E27FC236}">
                <a16:creationId xmlns:a16="http://schemas.microsoft.com/office/drawing/2014/main" id="{C655FD91-3FAD-4E38-BD74-7A7969C9E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771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5836" name="Text Box 26">
            <a:extLst>
              <a:ext uri="{FF2B5EF4-FFF2-40B4-BE49-F238E27FC236}">
                <a16:creationId xmlns:a16="http://schemas.microsoft.com/office/drawing/2014/main" id="{8023445A-4014-4910-811E-3E877D6C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71487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37" name="Text Box 27">
            <a:extLst>
              <a:ext uri="{FF2B5EF4-FFF2-40B4-BE49-F238E27FC236}">
                <a16:creationId xmlns:a16="http://schemas.microsoft.com/office/drawing/2014/main" id="{38B3E182-A8EE-4708-B33B-0548B6C6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68433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5838" name="Text Box 28">
            <a:extLst>
              <a:ext uri="{FF2B5EF4-FFF2-40B4-BE49-F238E27FC236}">
                <a16:creationId xmlns:a16="http://schemas.microsoft.com/office/drawing/2014/main" id="{89B27F9B-1ACE-43F4-B65E-F37EC397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4429125"/>
            <a:ext cx="755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205839" name="Text Box 27">
            <a:extLst>
              <a:ext uri="{FF2B5EF4-FFF2-40B4-BE49-F238E27FC236}">
                <a16:creationId xmlns:a16="http://schemas.microsoft.com/office/drawing/2014/main" id="{7EE62D10-C31B-40A8-899C-2434B6E80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5143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</a:p>
        </p:txBody>
      </p:sp>
      <p:sp>
        <p:nvSpPr>
          <p:cNvPr id="205840" name="Text Box 6">
            <a:extLst>
              <a:ext uri="{FF2B5EF4-FFF2-40B4-BE49-F238E27FC236}">
                <a16:creationId xmlns:a16="http://schemas.microsoft.com/office/drawing/2014/main" id="{774DEAF2-2C11-48EC-9CCF-8BD05F9F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511425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41" name="Text Box 16">
            <a:extLst>
              <a:ext uri="{FF2B5EF4-FFF2-40B4-BE49-F238E27FC236}">
                <a16:creationId xmlns:a16="http://schemas.microsoft.com/office/drawing/2014/main" id="{1D053E7C-CAC7-462A-BEA1-01D14310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191452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5842" name="Text Box 27">
            <a:extLst>
              <a:ext uri="{FF2B5EF4-FFF2-40B4-BE49-F238E27FC236}">
                <a16:creationId xmlns:a16="http://schemas.microsoft.com/office/drawing/2014/main" id="{353F89D0-EAF4-40E5-98DD-7328FEDB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825750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next</a:t>
            </a:r>
          </a:p>
        </p:txBody>
      </p:sp>
      <p:sp>
        <p:nvSpPr>
          <p:cNvPr id="205843" name="Text Box 6">
            <a:extLst>
              <a:ext uri="{FF2B5EF4-FFF2-40B4-BE49-F238E27FC236}">
                <a16:creationId xmlns:a16="http://schemas.microsoft.com/office/drawing/2014/main" id="{BB50DA4D-7D9F-4284-B119-0FBD9057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3814763"/>
            <a:ext cx="1665287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44" name="Text Box 16">
            <a:extLst>
              <a:ext uri="{FF2B5EF4-FFF2-40B4-BE49-F238E27FC236}">
                <a16:creationId xmlns:a16="http://schemas.microsoft.com/office/drawing/2014/main" id="{A83E1DCA-1AF6-4FBA-B4FC-FB8955FF9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3214688"/>
            <a:ext cx="10509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5845" name="Text Box 27">
            <a:extLst>
              <a:ext uri="{FF2B5EF4-FFF2-40B4-BE49-F238E27FC236}">
                <a16:creationId xmlns:a16="http://schemas.microsoft.com/office/drawing/2014/main" id="{4B3D2E3E-1C95-4006-871A-D61B41A0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4143375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5846" name="Text Box 14">
            <a:extLst>
              <a:ext uri="{FF2B5EF4-FFF2-40B4-BE49-F238E27FC236}">
                <a16:creationId xmlns:a16="http://schemas.microsoft.com/office/drawing/2014/main" id="{0E71BC33-69D0-48B1-A8FA-DCCB1A11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4353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47" name="Text Box 14">
            <a:extLst>
              <a:ext uri="{FF2B5EF4-FFF2-40B4-BE49-F238E27FC236}">
                <a16:creationId xmlns:a16="http://schemas.microsoft.com/office/drawing/2014/main" id="{C38498F0-D413-4673-93C1-36B30EA32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id="{0DC6D373-E07C-4DD1-B2F7-7F3E6EC493D7}"/>
              </a:ext>
            </a:extLst>
          </p:cNvPr>
          <p:cNvGrpSpPr>
            <a:grpSpLocks/>
          </p:cNvGrpSpPr>
          <p:nvPr/>
        </p:nvGrpSpPr>
        <p:grpSpPr bwMode="auto">
          <a:xfrm>
            <a:off x="6163212" y="1050925"/>
            <a:ext cx="1728001" cy="2761520"/>
            <a:chOff x="6235085" y="1050925"/>
            <a:chExt cx="1727047" cy="276169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40253BA-A06B-4D25-8EDD-F384D2056618}"/>
                </a:ext>
              </a:extLst>
            </p:cNvPr>
            <p:cNvSpPr/>
            <p:nvPr/>
          </p:nvSpPr>
          <p:spPr>
            <a:xfrm>
              <a:off x="6235085" y="3488599"/>
              <a:ext cx="1727047" cy="324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3A6C78E-A5F7-415D-B819-0CA9660C037D}"/>
                </a:ext>
              </a:extLst>
            </p:cNvPr>
            <p:cNvSpPr/>
            <p:nvPr/>
          </p:nvSpPr>
          <p:spPr>
            <a:xfrm>
              <a:off x="6264693" y="2214636"/>
              <a:ext cx="165643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577563B-A454-4CFC-BA1B-248C5AEAD42A}"/>
                </a:ext>
              </a:extLst>
            </p:cNvPr>
            <p:cNvSpPr/>
            <p:nvPr/>
          </p:nvSpPr>
          <p:spPr>
            <a:xfrm>
              <a:off x="6283732" y="1050925"/>
              <a:ext cx="165643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C944484E-927A-4554-9139-3AD74A63C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6.6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语句的翻译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D8F5B-ACCB-43D9-814A-19574F5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0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EFE29C5D-298E-436D-97AA-14D851A0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1163"/>
            <a:ext cx="4213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7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582" name="Text Box 27">
            <a:extLst>
              <a:ext uri="{FF2B5EF4-FFF2-40B4-BE49-F238E27FC236}">
                <a16:creationId xmlns:a16="http://schemas.microsoft.com/office/drawing/2014/main" id="{D8F32E28-69AF-4324-90AC-549BD05D9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49225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88" name="Text Box 27">
            <a:extLst>
              <a:ext uri="{FF2B5EF4-FFF2-40B4-BE49-F238E27FC236}">
                <a16:creationId xmlns:a16="http://schemas.microsoft.com/office/drawing/2014/main" id="{57DE3DBE-372D-422A-B8D0-B377534E8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227263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92" name="Text Box 27">
            <a:extLst>
              <a:ext uri="{FF2B5EF4-FFF2-40B4-BE49-F238E27FC236}">
                <a16:creationId xmlns:a16="http://schemas.microsoft.com/office/drawing/2014/main" id="{1B5C175B-490F-474C-94F9-E6B54F95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052763"/>
            <a:ext cx="1308100" cy="2428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1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98" name="Text Box 27">
            <a:extLst>
              <a:ext uri="{FF2B5EF4-FFF2-40B4-BE49-F238E27FC236}">
                <a16:creationId xmlns:a16="http://schemas.microsoft.com/office/drawing/2014/main" id="{3507D9D5-97E1-4A3A-A445-BB4904E15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767138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600" name="Text Box 13">
            <a:extLst>
              <a:ext uri="{FF2B5EF4-FFF2-40B4-BE49-F238E27FC236}">
                <a16:creationId xmlns:a16="http://schemas.microsoft.com/office/drawing/2014/main" id="{2C4BA09F-4EDB-4D86-ADC8-0CB191F0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48238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id="{1072D10E-C82D-4779-BD9C-91EB751D356D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755650"/>
            <a:ext cx="1643063" cy="3511550"/>
            <a:chOff x="6429375" y="755650"/>
            <a:chExt cx="1643063" cy="3511550"/>
          </a:xfrm>
        </p:grpSpPr>
        <p:sp>
          <p:nvSpPr>
            <p:cNvPr id="207902" name="Text Box 27">
              <a:extLst>
                <a:ext uri="{FF2B5EF4-FFF2-40B4-BE49-F238E27FC236}">
                  <a16:creationId xmlns:a16="http://schemas.microsoft.com/office/drawing/2014/main" id="{EF214CE1-9C8A-4238-93A7-C95573C06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755650"/>
              <a:ext cx="1308100" cy="254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 test</a:t>
              </a:r>
              <a:endPara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3" name="Text Box 13">
              <a:extLst>
                <a:ext uri="{FF2B5EF4-FFF2-40B4-BE49-F238E27FC236}">
                  <a16:creationId xmlns:a16="http://schemas.microsoft.com/office/drawing/2014/main" id="{6CD8A97C-963C-45FA-A643-BFFF77E0C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4013200"/>
              <a:ext cx="4873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test</a:t>
              </a:r>
            </a:p>
          </p:txBody>
        </p:sp>
      </p:grpSp>
      <p:grpSp>
        <p:nvGrpSpPr>
          <p:cNvPr id="4" name="组合 4">
            <a:extLst>
              <a:ext uri="{FF2B5EF4-FFF2-40B4-BE49-F238E27FC236}">
                <a16:creationId xmlns:a16="http://schemas.microsoft.com/office/drawing/2014/main" id="{0BD696D4-FA84-493C-AC62-24836182E35B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-50800"/>
            <a:ext cx="1643063" cy="5070475"/>
            <a:chOff x="6429375" y="-50800"/>
            <a:chExt cx="1643063" cy="5070475"/>
          </a:xfrm>
        </p:grpSpPr>
        <p:sp>
          <p:nvSpPr>
            <p:cNvPr id="207885" name="Text Box 5">
              <a:extLst>
                <a:ext uri="{FF2B5EF4-FFF2-40B4-BE49-F238E27FC236}">
                  <a16:creationId xmlns:a16="http://schemas.microsoft.com/office/drawing/2014/main" id="{258C5751-C9F7-479C-A8E6-72543851B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176213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E.code</a:t>
              </a:r>
            </a:p>
          </p:txBody>
        </p:sp>
        <p:sp>
          <p:nvSpPr>
            <p:cNvPr id="207886" name="Text Box 6">
              <a:extLst>
                <a:ext uri="{FF2B5EF4-FFF2-40B4-BE49-F238E27FC236}">
                  <a16:creationId xmlns:a16="http://schemas.microsoft.com/office/drawing/2014/main" id="{C7AA970B-1202-4D1B-B614-A7089A59D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1203325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87" name="Text Box 11">
              <a:extLst>
                <a:ext uri="{FF2B5EF4-FFF2-40B4-BE49-F238E27FC236}">
                  <a16:creationId xmlns:a16="http://schemas.microsoft.com/office/drawing/2014/main" id="{23B3FD80-8A68-49CF-A147-0B4FF7B6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650" y="-50800"/>
              <a:ext cx="838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switch</a:t>
              </a:r>
            </a:p>
          </p:txBody>
        </p:sp>
        <p:sp>
          <p:nvSpPr>
            <p:cNvPr id="207888" name="Text Box 12">
              <a:extLst>
                <a:ext uri="{FF2B5EF4-FFF2-40B4-BE49-F238E27FC236}">
                  <a16:creationId xmlns:a16="http://schemas.microsoft.com/office/drawing/2014/main" id="{3906E060-BF71-4877-9602-F6ECC5B02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9475" y="2370138"/>
              <a:ext cx="7000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07889" name="Text Box 16">
              <a:extLst>
                <a:ext uri="{FF2B5EF4-FFF2-40B4-BE49-F238E27FC236}">
                  <a16:creationId xmlns:a16="http://schemas.microsoft.com/office/drawing/2014/main" id="{E46BAFE2-60F1-4285-AA1A-34D6BA1C7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6263" y="966788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207890" name="Text Box 26">
              <a:extLst>
                <a:ext uri="{FF2B5EF4-FFF2-40B4-BE49-F238E27FC236}">
                  <a16:creationId xmlns:a16="http://schemas.microsoft.com/office/drawing/2014/main" id="{8A95C336-8E63-47FC-A210-9CAEBC93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3481388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1" name="Text Box 28">
              <a:extLst>
                <a:ext uri="{FF2B5EF4-FFF2-40B4-BE49-F238E27FC236}">
                  <a16:creationId xmlns:a16="http://schemas.microsoft.com/office/drawing/2014/main" id="{E7268983-75CD-4582-811B-F160141AB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188" y="3254375"/>
              <a:ext cx="75406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default</a:t>
              </a:r>
            </a:p>
          </p:txBody>
        </p:sp>
        <p:sp>
          <p:nvSpPr>
            <p:cNvPr id="207892" name="Text Box 27">
              <a:extLst>
                <a:ext uri="{FF2B5EF4-FFF2-40B4-BE49-F238E27FC236}">
                  <a16:creationId xmlns:a16="http://schemas.microsoft.com/office/drawing/2014/main" id="{6D2ED992-A9C7-403F-88DF-4E4DB6F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4057650"/>
              <a:ext cx="1308100" cy="96202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if 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if 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7893" name="Text Box 27">
              <a:extLst>
                <a:ext uri="{FF2B5EF4-FFF2-40B4-BE49-F238E27FC236}">
                  <a16:creationId xmlns:a16="http://schemas.microsoft.com/office/drawing/2014/main" id="{601E324C-FFB0-40B0-A4FA-17036D995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460375"/>
              <a:ext cx="1308100" cy="254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E.addr</a:t>
              </a:r>
            </a:p>
          </p:txBody>
        </p:sp>
        <p:sp>
          <p:nvSpPr>
            <p:cNvPr id="207894" name="Text Box 6">
              <a:extLst>
                <a:ext uri="{FF2B5EF4-FFF2-40B4-BE49-F238E27FC236}">
                  <a16:creationId xmlns:a16="http://schemas.microsoft.com/office/drawing/2014/main" id="{5CC70742-57DC-4A01-A080-8ABD0DB90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1925638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5" name="Text Box 16">
              <a:extLst>
                <a:ext uri="{FF2B5EF4-FFF2-40B4-BE49-F238E27FC236}">
                  <a16:creationId xmlns:a16="http://schemas.microsoft.com/office/drawing/2014/main" id="{3A91FF38-E45A-4CE1-B948-CDF0582C2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8" y="1695450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207896" name="Text Box 6">
              <a:extLst>
                <a:ext uri="{FF2B5EF4-FFF2-40B4-BE49-F238E27FC236}">
                  <a16:creationId xmlns:a16="http://schemas.microsoft.com/office/drawing/2014/main" id="{F05F4DCD-B1A7-4A1B-B740-CBE6CAE8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338" y="2767013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7" name="Text Box 16">
              <a:extLst>
                <a:ext uri="{FF2B5EF4-FFF2-40B4-BE49-F238E27FC236}">
                  <a16:creationId xmlns:a16="http://schemas.microsoft.com/office/drawing/2014/main" id="{8E2D9CB9-B493-40CA-9410-051ADFB0A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8" y="2535238"/>
              <a:ext cx="1050925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207898" name="Text Box 14">
              <a:extLst>
                <a:ext uri="{FF2B5EF4-FFF2-40B4-BE49-F238E27FC236}">
                  <a16:creationId xmlns:a16="http://schemas.microsoft.com/office/drawing/2014/main" id="{3F8AF01F-9851-4B19-B33D-A1D7EBD0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2713" y="1201738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899" name="Text Box 14">
              <a:extLst>
                <a:ext uri="{FF2B5EF4-FFF2-40B4-BE49-F238E27FC236}">
                  <a16:creationId xmlns:a16="http://schemas.microsoft.com/office/drawing/2014/main" id="{E3536FAD-7663-4C35-88E8-444FC8D22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488" y="1905000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0" name="Text Box 14">
              <a:extLst>
                <a:ext uri="{FF2B5EF4-FFF2-40B4-BE49-F238E27FC236}">
                  <a16:creationId xmlns:a16="http://schemas.microsoft.com/office/drawing/2014/main" id="{9F782140-863F-4CA1-B693-61A5E8325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2798763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901" name="Text Box 14">
              <a:extLst>
                <a:ext uri="{FF2B5EF4-FFF2-40B4-BE49-F238E27FC236}">
                  <a16:creationId xmlns:a16="http://schemas.microsoft.com/office/drawing/2014/main" id="{B9A1D96E-A2F3-482B-A619-14DB54FCC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3470275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zh-CN" altLang="en-US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D51EEE1-1E6A-4ED0-A641-C61A8F13BA03}"/>
              </a:ext>
            </a:extLst>
          </p:cNvPr>
          <p:cNvSpPr/>
          <p:nvPr/>
        </p:nvSpPr>
        <p:spPr>
          <a:xfrm>
            <a:off x="611560" y="3962257"/>
            <a:ext cx="5532065" cy="992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优势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：根据分支的个数以及这些值是否在一个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较小的范围内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，这种条件跳转指令序列可以被翻译成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最高效的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路分支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散列表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669" name="标题 2">
            <a:extLst>
              <a:ext uri="{FF2B5EF4-FFF2-40B4-BE49-F238E27FC236}">
                <a16:creationId xmlns:a16="http://schemas.microsoft.com/office/drawing/2014/main" id="{DBF1FA8F-A17A-47A3-8936-BF5F227E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4745038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语句的另一种翻译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334BB16-4A56-4020-A8D1-746A4A5DC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4071937" cy="3082081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begin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case </a:t>
            </a:r>
            <a:r>
              <a:rPr lang="en-US" altLang="zh-CN" sz="2500" b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="1" baseline="-300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17C71-384D-48F9-BC13-CF77BD3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 animBg="1"/>
      <p:bldP spid="109588" grpId="0" animBg="1"/>
      <p:bldP spid="109592" grpId="0" animBg="1"/>
      <p:bldP spid="109598" grpId="0" animBg="1"/>
      <p:bldP spid="109600" grpId="0"/>
      <p:bldP spid="2" grpId="0" animBg="1"/>
      <p:bldP spid="2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>
            <a:extLst>
              <a:ext uri="{FF2B5EF4-FFF2-40B4-BE49-F238E27FC236}">
                <a16:creationId xmlns:a16="http://schemas.microsoft.com/office/drawing/2014/main" id="{50F06949-1D1A-4FFB-B965-7676AE11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1163"/>
            <a:ext cx="4429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700" b="1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6589CFA2-EB80-4F08-9228-F8A8A7BD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4745038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语句的另一种翻译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925" name="Text Box 5">
            <a:extLst>
              <a:ext uri="{FF2B5EF4-FFF2-40B4-BE49-F238E27FC236}">
                <a16:creationId xmlns:a16="http://schemas.microsoft.com/office/drawing/2014/main" id="{556EAC69-8D53-4517-B118-FE582898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76213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209926" name="Text Box 6">
            <a:extLst>
              <a:ext uri="{FF2B5EF4-FFF2-40B4-BE49-F238E27FC236}">
                <a16:creationId xmlns:a16="http://schemas.microsoft.com/office/drawing/2014/main" id="{E5AE4D33-0B13-4094-B4CB-39EF7700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203325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27" name="Text Box 11">
            <a:extLst>
              <a:ext uri="{FF2B5EF4-FFF2-40B4-BE49-F238E27FC236}">
                <a16:creationId xmlns:a16="http://schemas.microsoft.com/office/drawing/2014/main" id="{0BF528BF-97B4-49B7-9EF7-D687DE04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-50800"/>
            <a:ext cx="8382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209928" name="Text Box 12">
            <a:extLst>
              <a:ext uri="{FF2B5EF4-FFF2-40B4-BE49-F238E27FC236}">
                <a16:creationId xmlns:a16="http://schemas.microsoft.com/office/drawing/2014/main" id="{53F710C2-316D-4F5C-8026-02692E2C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2370138"/>
            <a:ext cx="700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09929" name="Text Box 16">
            <a:extLst>
              <a:ext uri="{FF2B5EF4-FFF2-40B4-BE49-F238E27FC236}">
                <a16:creationId xmlns:a16="http://schemas.microsoft.com/office/drawing/2014/main" id="{D326CDF7-EFE1-4BD2-B2DA-44BAF9B5E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966788"/>
            <a:ext cx="1050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9930" name="Text Box 26">
            <a:extLst>
              <a:ext uri="{FF2B5EF4-FFF2-40B4-BE49-F238E27FC236}">
                <a16:creationId xmlns:a16="http://schemas.microsoft.com/office/drawing/2014/main" id="{603D009D-FD92-438F-90C3-46E25FAC2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481388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1" name="Text Box 27">
            <a:extLst>
              <a:ext uri="{FF2B5EF4-FFF2-40B4-BE49-F238E27FC236}">
                <a16:creationId xmlns:a16="http://schemas.microsoft.com/office/drawing/2014/main" id="{5821C2FA-2936-4F75-9CF9-B450264C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49225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32" name="Text Box 28">
            <a:extLst>
              <a:ext uri="{FF2B5EF4-FFF2-40B4-BE49-F238E27FC236}">
                <a16:creationId xmlns:a16="http://schemas.microsoft.com/office/drawing/2014/main" id="{20352CC3-C86D-4680-BD2C-BFFDB6502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3254375"/>
            <a:ext cx="754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209933" name="Text Box 27">
            <a:extLst>
              <a:ext uri="{FF2B5EF4-FFF2-40B4-BE49-F238E27FC236}">
                <a16:creationId xmlns:a16="http://schemas.microsoft.com/office/drawing/2014/main" id="{20A2C85C-40F2-418E-AA77-69360318A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4057650"/>
            <a:ext cx="1308100" cy="9620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200" b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200" b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200" b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if t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200" b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if t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200" b="1" i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209934" name="Text Box 27">
            <a:extLst>
              <a:ext uri="{FF2B5EF4-FFF2-40B4-BE49-F238E27FC236}">
                <a16:creationId xmlns:a16="http://schemas.microsoft.com/office/drawing/2014/main" id="{8BF6A025-6A65-4960-B772-2F6769D7C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460375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</a:p>
        </p:txBody>
      </p:sp>
      <p:sp>
        <p:nvSpPr>
          <p:cNvPr id="209935" name="Text Box 6">
            <a:extLst>
              <a:ext uri="{FF2B5EF4-FFF2-40B4-BE49-F238E27FC236}">
                <a16:creationId xmlns:a16="http://schemas.microsoft.com/office/drawing/2014/main" id="{CB72A822-A22A-46D8-81ED-EC5760455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925638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6" name="Text Box 16">
            <a:extLst>
              <a:ext uri="{FF2B5EF4-FFF2-40B4-BE49-F238E27FC236}">
                <a16:creationId xmlns:a16="http://schemas.microsoft.com/office/drawing/2014/main" id="{316565D7-9555-4CEA-8451-67AD1221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1695450"/>
            <a:ext cx="1050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9937" name="Text Box 27">
            <a:extLst>
              <a:ext uri="{FF2B5EF4-FFF2-40B4-BE49-F238E27FC236}">
                <a16:creationId xmlns:a16="http://schemas.microsoft.com/office/drawing/2014/main" id="{D5F1E335-E64D-4907-96A8-EE84DCE6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227263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38" name="Text Box 27">
            <a:extLst>
              <a:ext uri="{FF2B5EF4-FFF2-40B4-BE49-F238E27FC236}">
                <a16:creationId xmlns:a16="http://schemas.microsoft.com/office/drawing/2014/main" id="{0232EF8E-6AAB-43AB-8519-22EA0218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75565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test</a:t>
            </a:r>
            <a:endParaRPr lang="en-US" altLang="zh-CN" sz="1200" b="1" i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9" name="Text Box 6">
            <a:extLst>
              <a:ext uri="{FF2B5EF4-FFF2-40B4-BE49-F238E27FC236}">
                <a16:creationId xmlns:a16="http://schemas.microsoft.com/office/drawing/2014/main" id="{2C926010-95AF-4B3F-9852-0255B629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767013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i="1" baseline="-30000"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0" name="Text Box 16">
            <a:extLst>
              <a:ext uri="{FF2B5EF4-FFF2-40B4-BE49-F238E27FC236}">
                <a16:creationId xmlns:a16="http://schemas.microsoft.com/office/drawing/2014/main" id="{D2CF4711-1032-46CE-8AD3-6CA068C3F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2535238"/>
            <a:ext cx="10509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2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209941" name="Text Box 27">
            <a:extLst>
              <a:ext uri="{FF2B5EF4-FFF2-40B4-BE49-F238E27FC236}">
                <a16:creationId xmlns:a16="http://schemas.microsoft.com/office/drawing/2014/main" id="{4D594F8A-C31D-4A14-A388-E8E31ECA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052763"/>
            <a:ext cx="1308100" cy="2428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1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42" name="Text Box 27">
            <a:extLst>
              <a:ext uri="{FF2B5EF4-FFF2-40B4-BE49-F238E27FC236}">
                <a16:creationId xmlns:a16="http://schemas.microsoft.com/office/drawing/2014/main" id="{466E38D5-379A-417F-8D9D-7C202225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767138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209943" name="Text Box 13">
            <a:extLst>
              <a:ext uri="{FF2B5EF4-FFF2-40B4-BE49-F238E27FC236}">
                <a16:creationId xmlns:a16="http://schemas.microsoft.com/office/drawing/2014/main" id="{7FD839F4-1035-4EEC-9DB9-65B39B3F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48238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09944" name="Text Box 14">
            <a:extLst>
              <a:ext uri="{FF2B5EF4-FFF2-40B4-BE49-F238E27FC236}">
                <a16:creationId xmlns:a16="http://schemas.microsoft.com/office/drawing/2014/main" id="{36889D45-2607-4EA4-A2F1-D1B55DAB7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1201738"/>
            <a:ext cx="3238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5" name="Text Box 14">
            <a:extLst>
              <a:ext uri="{FF2B5EF4-FFF2-40B4-BE49-F238E27FC236}">
                <a16:creationId xmlns:a16="http://schemas.microsoft.com/office/drawing/2014/main" id="{EC86DC57-AF07-4F35-AC78-3C03C5A09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1905000"/>
            <a:ext cx="3238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6" name="Text Box 14">
            <a:extLst>
              <a:ext uri="{FF2B5EF4-FFF2-40B4-BE49-F238E27FC236}">
                <a16:creationId xmlns:a16="http://schemas.microsoft.com/office/drawing/2014/main" id="{2B809753-6E3F-4A5D-9563-E34A091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2798763"/>
            <a:ext cx="48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47" name="Text Box 13">
            <a:extLst>
              <a:ext uri="{FF2B5EF4-FFF2-40B4-BE49-F238E27FC236}">
                <a16:creationId xmlns:a16="http://schemas.microsoft.com/office/drawing/2014/main" id="{2FE74BF5-D483-44F3-AC5D-9FCF49C8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4013200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test</a:t>
            </a:r>
          </a:p>
        </p:txBody>
      </p:sp>
      <p:sp>
        <p:nvSpPr>
          <p:cNvPr id="209948" name="Text Box 14">
            <a:extLst>
              <a:ext uri="{FF2B5EF4-FFF2-40B4-BE49-F238E27FC236}">
                <a16:creationId xmlns:a16="http://schemas.microsoft.com/office/drawing/2014/main" id="{6F77282D-A77A-4002-BBF7-0B52A52E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3470275"/>
            <a:ext cx="48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zh-CN" altLang="en-US" sz="1200" b="1" i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972734A-8493-43F2-9133-9E6A7A379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3" y="835695"/>
            <a:ext cx="5899919" cy="4112543"/>
          </a:xfrm>
        </p:spPr>
        <p:txBody>
          <a:bodyPr/>
          <a:lstStyle/>
          <a:p>
            <a:pPr marL="3175" indent="-3175" algn="just" eaLnBrk="1" hangingPunct="1">
              <a:spcBef>
                <a:spcPct val="0"/>
              </a:spcBef>
              <a:buNone/>
            </a:pPr>
            <a:r>
              <a:rPr lang="en-US" altLang="zh-CN" sz="1800" i="1" dirty="0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1800" i="1" dirty="0">
                <a:ea typeface="楷体_GB2312" pitchFamily="49" charset="-122"/>
                <a:cs typeface="Times New Roman" panose="02020603050405020304" pitchFamily="18" charset="0"/>
              </a:rPr>
              <a:t>E 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gen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‘=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marL="3175" indent="-3175" algn="just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            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 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</a:p>
          <a:p>
            <a:pPr marL="3175" indent="-3175" algn="just" eaLnBrk="1" hangingPunct="1">
              <a:spcBef>
                <a:spcPct val="0"/>
              </a:spcBef>
              <a:buNone/>
            </a:pP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            gen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175" indent="-3175" algn="just" eaLnBrk="1" hangingPunct="1">
              <a:spcBef>
                <a:spcPct val="0"/>
              </a:spcBef>
              <a:buNone/>
            </a:pP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</a:rPr>
              <a:t>        begin  </a:t>
            </a:r>
            <a:r>
              <a:rPr lang="en-US" altLang="zh-CN" sz="1800" i="1" dirty="0" err="1">
                <a:ea typeface="楷体_GB2312" pitchFamily="49" charset="-122"/>
                <a:cs typeface="Times New Roman" panose="02020603050405020304" pitchFamily="18" charset="0"/>
              </a:rPr>
              <a:t>Clist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</a:rPr>
              <a:t> end 	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i="1" dirty="0" err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800" i="1" dirty="0" err="1">
                <a:ea typeface="楷体_GB2312" pitchFamily="49" charset="-122"/>
                <a:cs typeface="Times New Roman" panose="02020603050405020304" pitchFamily="18" charset="0"/>
              </a:rPr>
              <a:t>list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case V: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 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i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S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8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1800" i="1" dirty="0" err="1">
                <a:ea typeface="楷体_GB2312" pitchFamily="49" charset="-122"/>
                <a:cs typeface="Times New Roman" panose="02020603050405020304" pitchFamily="18" charset="0"/>
              </a:rPr>
              <a:t>Clist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</a:rPr>
              <a:t>default: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1800" i="1" dirty="0">
                <a:ea typeface="楷体_GB2312" pitchFamily="49" charset="-122"/>
                <a:cs typeface="Times New Roman" panose="02020603050405020304" pitchFamily="18" charset="0"/>
              </a:rPr>
              <a:t>                        S 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800" i="1" dirty="0" err="1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0" indent="0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itchFamily="18" charset="0"/>
              </a:rPr>
              <a:t>	              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for </a:t>
            </a:r>
            <a:r>
              <a:rPr lang="zh-CN" altLang="en-US" sz="1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队列 </a:t>
            </a:r>
            <a:r>
              <a:rPr lang="en-US" altLang="zh-CN" sz="1800" i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 i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中的每对</a:t>
            </a:r>
            <a:r>
              <a:rPr lang="zh-CN" altLang="en-US" sz="1800" i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1800" i="1" dirty="0">
                <a:solidFill>
                  <a:srgbClr val="C00000"/>
                </a:solidFill>
                <a:cs typeface="Times New Roman" panose="02020603050405020304" pitchFamily="18" charset="0"/>
              </a:rPr>
              <a:t>v, l </a:t>
            </a:r>
            <a:r>
              <a:rPr lang="en-US" altLang="zh-CN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marL="0" indent="0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{</a:t>
            </a:r>
            <a:endParaRPr lang="en-US" altLang="zh-CN" sz="1800" i="1" dirty="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                                   gen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800" baseline="-300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1800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ln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 ;	</a:t>
            </a:r>
          </a:p>
          <a:p>
            <a:pPr marL="0" indent="0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                               }</a:t>
            </a:r>
          </a:p>
          <a:p>
            <a:pPr marL="0" indent="0" algn="just" eaLnBrk="1" hangingPunct="1">
              <a:lnSpc>
                <a:spcPts val="18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	 	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800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800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 ;  </a:t>
            </a:r>
            <a:r>
              <a:rPr lang="en-US" altLang="zh-CN" sz="18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// 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跳转到 </a:t>
            </a:r>
            <a:r>
              <a:rPr lang="en-US" altLang="zh-CN" sz="18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default S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                label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i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next</a:t>
            </a:r>
            <a:r>
              <a:rPr lang="en-US" altLang="zh-CN" sz="1800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); }   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ADFF43E-FB2D-48A0-A2D3-50313F93B75D}"/>
              </a:ext>
            </a:extLst>
          </p:cNvPr>
          <p:cNvSpPr/>
          <p:nvPr/>
        </p:nvSpPr>
        <p:spPr>
          <a:xfrm>
            <a:off x="3851920" y="1494222"/>
            <a:ext cx="2439343" cy="410778"/>
          </a:xfrm>
          <a:prstGeom prst="wedgeRoundRectCallout">
            <a:avLst>
              <a:gd name="adj1" fmla="val -8769"/>
              <a:gd name="adj2" fmla="val 7261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值</a:t>
            </a:r>
            <a:r>
              <a:rPr lang="en-US" altLang="zh-CN" b="1" dirty="0">
                <a:solidFill>
                  <a:schemeClr val="tx1"/>
                </a:solidFill>
              </a:rPr>
              <a:t>-</a:t>
            </a:r>
            <a:r>
              <a:rPr lang="zh-CN" altLang="en-US" b="1" dirty="0">
                <a:solidFill>
                  <a:schemeClr val="tx1"/>
                </a:solidFill>
              </a:rPr>
              <a:t>标号对加入队列</a:t>
            </a:r>
            <a:r>
              <a:rPr lang="en-US" altLang="zh-CN" b="1" i="1" dirty="0">
                <a:solidFill>
                  <a:schemeClr val="tx1"/>
                </a:solidFill>
              </a:rPr>
              <a:t>q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EF8F3A-F78F-4A0E-92C8-6A78BA3D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6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>
            <a:extLst>
              <a:ext uri="{FF2B5EF4-FFF2-40B4-BE49-F238E27FC236}">
                <a16:creationId xmlns:a16="http://schemas.microsoft.com/office/drawing/2014/main" id="{76098ED5-7828-4777-A6C4-78674A8C2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50" y="919163"/>
            <a:ext cx="3557588" cy="2346325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test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 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-1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endParaRPr lang="en-US" altLang="zh-CN" sz="2500" b="1" i="1" baseline="-300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next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4691" name="Rectangle 4">
            <a:extLst>
              <a:ext uri="{FF2B5EF4-FFF2-40B4-BE49-F238E27FC236}">
                <a16:creationId xmlns:a16="http://schemas.microsoft.com/office/drawing/2014/main" id="{59003BF3-DE35-4414-9535-01BF3E5DD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增加一种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case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21117FB8-F559-4B97-B050-5D9BB6ED13A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9188" y="919163"/>
            <a:ext cx="3214687" cy="2357437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 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    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 . . 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="1" i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endParaRPr lang="en-US" altLang="zh-CN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 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i="1" baseline="-300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 </a:t>
            </a:r>
            <a:r>
              <a:rPr lang="en-US" altLang="zh-CN" sz="25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endParaRPr lang="zh-CN" altLang="en-US" sz="25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D6FAEB-A56D-4C69-AE2C-4309FD1FD5D2}"/>
              </a:ext>
            </a:extLst>
          </p:cNvPr>
          <p:cNvSpPr/>
          <p:nvPr/>
        </p:nvSpPr>
        <p:spPr>
          <a:xfrm>
            <a:off x="857250" y="3490913"/>
            <a:ext cx="7286625" cy="1223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指令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t 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t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500" b="1" i="1" kern="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的含义相同，   但是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指令</a:t>
            </a:r>
            <a:r>
              <a:rPr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更加容易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被最终的代码生成器</a:t>
            </a:r>
            <a:r>
              <a:rPr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探测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到，从而对这些指令进行</a:t>
            </a:r>
            <a:r>
              <a:rPr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特殊处理</a:t>
            </a:r>
            <a:endParaRPr lang="en-US" altLang="zh-CN" sz="25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D7C7A8-7A93-45DE-9E43-AAAEDD6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1E7F5D8-C550-4051-A6B2-122E8618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854075" lvl="2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函数构造符</a:t>
            </a:r>
            <a:r>
              <a:rPr kumimoji="1"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</a:p>
          <a:p>
            <a:pPr marL="1141413" lvl="3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kumimoji="1"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srgbClr val="0070C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kumimoji="1"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</a:t>
            </a:r>
            <a:endParaRPr kumimoji="1" lang="zh-CN" altLang="en-US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3237F8-82C1-42A1-98A2-A15A5F1F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BDAA96-2147-4566-9618-49904981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1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类型检查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switch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6.7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FF311-2374-471B-90DC-28D5CEC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6539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EA90244F-7170-49B6-A5B8-5242F2B6E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838" y="846138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文法</a:t>
            </a: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call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id (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Elist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E</a:t>
            </a:r>
          </a:p>
          <a:p>
            <a:pPr>
              <a:defRPr/>
            </a:pPr>
            <a:endParaRPr lang="en-US" altLang="zh-CN" sz="2100" dirty="0">
              <a:cs typeface="Times New Roman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F4E5A4C-C5FA-42A8-91EB-34C91CF70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6.7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过程调用的翻译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9A7E8C-7498-496A-A817-CF937484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111</a:t>
            </a:fld>
            <a:endParaRPr lang="en-US" altLang="zh-CN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>
            <a:extLst>
              <a:ext uri="{FF2B5EF4-FFF2-40B4-BE49-F238E27FC236}">
                <a16:creationId xmlns:a16="http://schemas.microsoft.com/office/drawing/2014/main" id="{B8BE5933-DAEB-4AAB-A2D8-0CF53DFB5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过程调用语句的代码结构</a:t>
            </a:r>
            <a:endParaRPr kumimoji="1"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4660" name="Text Box 6">
            <a:extLst>
              <a:ext uri="{FF2B5EF4-FFF2-40B4-BE49-F238E27FC236}">
                <a16:creationId xmlns:a16="http://schemas.microsoft.com/office/drawing/2014/main" id="{D4866DC6-6D30-47E4-A642-A9FB0FBD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4661" name="Text Box 11">
            <a:extLst>
              <a:ext uri="{FF2B5EF4-FFF2-40B4-BE49-F238E27FC236}">
                <a16:creationId xmlns:a16="http://schemas.microsoft.com/office/drawing/2014/main" id="{43C2DC8D-B161-48D9-9854-74D0716A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700088"/>
            <a:ext cx="584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454663" name="Text Box 28">
            <a:extLst>
              <a:ext uri="{FF2B5EF4-FFF2-40B4-BE49-F238E27FC236}">
                <a16:creationId xmlns:a16="http://schemas.microsoft.com/office/drawing/2014/main" id="{739CC57F-ABF6-4230-99AD-03F1D8E9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54665" name="Text Box 6">
            <a:extLst>
              <a:ext uri="{FF2B5EF4-FFF2-40B4-BE49-F238E27FC236}">
                <a16:creationId xmlns:a16="http://schemas.microsoft.com/office/drawing/2014/main" id="{978C5E31-30C1-4AF9-9BA0-BF2FE325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4666" name="Text Box 16">
            <a:extLst>
              <a:ext uri="{FF2B5EF4-FFF2-40B4-BE49-F238E27FC236}">
                <a16:creationId xmlns:a16="http://schemas.microsoft.com/office/drawing/2014/main" id="{3EEE0BCA-93FE-41C8-B02B-6F36F23E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4667" name="Text Box 6">
            <a:extLst>
              <a:ext uri="{FF2B5EF4-FFF2-40B4-BE49-F238E27FC236}">
                <a16:creationId xmlns:a16="http://schemas.microsoft.com/office/drawing/2014/main" id="{A0260834-B862-449E-8A31-61076027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8121" name="Text Box 3">
            <a:extLst>
              <a:ext uri="{FF2B5EF4-FFF2-40B4-BE49-F238E27FC236}">
                <a16:creationId xmlns:a16="http://schemas.microsoft.com/office/drawing/2014/main" id="{064B1236-4C1E-4641-A6E5-8F1688D6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785813"/>
            <a:ext cx="37258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C4D10DBD-F1FF-4DFE-9ADE-F2B1EA7A4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058863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AFACC555-34C6-4B21-8C01-3FAE2593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700088"/>
            <a:ext cx="571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2F527AAE-4E5D-4392-AE87-829B1844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2947988"/>
            <a:ext cx="4921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1131DD03-6160-48F4-B6CB-C3959CD21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4349750"/>
            <a:ext cx="3556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2" name="Text Box 27">
            <a:extLst>
              <a:ext uri="{FF2B5EF4-FFF2-40B4-BE49-F238E27FC236}">
                <a16:creationId xmlns:a16="http://schemas.microsoft.com/office/drawing/2014/main" id="{11EBE8EC-8CBF-4646-BD36-087420BA2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732338"/>
            <a:ext cx="1792288" cy="3762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call 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id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000" b="1" baseline="-30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CA99B0F7-2D5F-4AF5-A294-5A35DBB92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066925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F4CE6B08-7014-4CD9-94DC-C20EE0FC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1708150"/>
            <a:ext cx="6413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A080A813-FE6C-476E-9808-110E1E42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579813"/>
            <a:ext cx="1792288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DFA69431-A9F1-46F4-A157-F840C0431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492250"/>
            <a:ext cx="1792288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72A7827B-B653-4C24-A550-C03469BA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527300"/>
            <a:ext cx="1792288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2D353757-2CF9-4BC1-A800-FA5131A50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011613"/>
            <a:ext cx="1792288" cy="377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</a:t>
            </a:r>
            <a:r>
              <a:rPr lang="en-US" altLang="zh-CN" sz="20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106052F6-459F-47EE-BEFC-654C52511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7DA083-E00F-44B7-B651-E49A36C6D2E5}"/>
              </a:ext>
            </a:extLst>
          </p:cNvPr>
          <p:cNvSpPr/>
          <p:nvPr/>
        </p:nvSpPr>
        <p:spPr>
          <a:xfrm>
            <a:off x="6443663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421D43-209D-4DC0-AB77-14F3F507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nimBg="1"/>
      <p:bldP spid="454661" grpId="0"/>
      <p:bldP spid="454663" grpId="0"/>
      <p:bldP spid="454665" grpId="0" animBg="1"/>
      <p:bldP spid="454666" grpId="0"/>
      <p:bldP spid="454667" grpId="0" animBg="1"/>
      <p:bldP spid="38" grpId="0" animBg="1"/>
      <p:bldP spid="38" grpId="1" animBg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28" grpId="0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>
            <a:extLst>
              <a:ext uri="{FF2B5EF4-FFF2-40B4-BE49-F238E27FC236}">
                <a16:creationId xmlns:a16="http://schemas.microsoft.com/office/drawing/2014/main" id="{7F0BE8C5-A593-496A-A4FF-0A35C9C49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过程调用语句的代码结构</a:t>
            </a:r>
            <a:endParaRPr kumimoji="1"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125" name="Text Box 3">
            <a:extLst>
              <a:ext uri="{FF2B5EF4-FFF2-40B4-BE49-F238E27FC236}">
                <a16:creationId xmlns:a16="http://schemas.microsoft.com/office/drawing/2014/main" id="{18519C7B-5CD7-4037-B2C3-D18819A4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785813"/>
            <a:ext cx="37258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A9DBFD-E59A-47FE-88F7-F16E443FBA86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579813"/>
            <a:ext cx="5689600" cy="1493837"/>
            <a:chOff x="611188" y="3579862"/>
            <a:chExt cx="5689004" cy="1493788"/>
          </a:xfrm>
        </p:grpSpPr>
        <p:sp>
          <p:nvSpPr>
            <p:cNvPr id="220173" name="AutoShape 6">
              <a:extLst>
                <a:ext uri="{FF2B5EF4-FFF2-40B4-BE49-F238E27FC236}">
                  <a16:creationId xmlns:a16="http://schemas.microsoft.com/office/drawing/2014/main" id="{E7AA1C1F-BC3F-4076-91D8-D00C91417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3579862"/>
              <a:ext cx="127992" cy="1080120"/>
            </a:xfrm>
            <a:prstGeom prst="leftBrace">
              <a:avLst>
                <a:gd name="adj1" fmla="val 541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0174" name="Line 7">
              <a:extLst>
                <a:ext uri="{FF2B5EF4-FFF2-40B4-BE49-F238E27FC236}">
                  <a16:creationId xmlns:a16="http://schemas.microsoft.com/office/drawing/2014/main" id="{CAE2AD78-6C04-458B-A7B7-75F767284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7650" y="4000500"/>
              <a:ext cx="815975" cy="839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B7E3DFC-BED0-44F2-BE72-A61FD234D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4389460"/>
              <a:ext cx="4888988" cy="684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需要一个队列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存放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baseline="-250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、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baseline="-250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.addr</a:t>
              </a:r>
              <a:r>
                <a:rPr kumimoji="1" lang="zh-CN" altLang="en-US" sz="20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，以生成</a:t>
              </a:r>
            </a:p>
          </p:txBody>
        </p:sp>
      </p:grpSp>
      <p:sp>
        <p:nvSpPr>
          <p:cNvPr id="220165" name="Text Box 6">
            <a:extLst>
              <a:ext uri="{FF2B5EF4-FFF2-40B4-BE49-F238E27FC236}">
                <a16:creationId xmlns:a16="http://schemas.microsoft.com/office/drawing/2014/main" id="{D1F61DF9-B2A8-4B6A-84F3-7C712E11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66" name="Text Box 11">
            <a:extLst>
              <a:ext uri="{FF2B5EF4-FFF2-40B4-BE49-F238E27FC236}">
                <a16:creationId xmlns:a16="http://schemas.microsoft.com/office/drawing/2014/main" id="{95746580-AC73-437C-9B47-E5BE9FBD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700088"/>
            <a:ext cx="584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220167" name="Text Box 28">
            <a:extLst>
              <a:ext uri="{FF2B5EF4-FFF2-40B4-BE49-F238E27FC236}">
                <a16:creationId xmlns:a16="http://schemas.microsoft.com/office/drawing/2014/main" id="{948FF16F-365D-46F4-A0ED-DE035B69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20168" name="Text Box 6">
            <a:extLst>
              <a:ext uri="{FF2B5EF4-FFF2-40B4-BE49-F238E27FC236}">
                <a16:creationId xmlns:a16="http://schemas.microsoft.com/office/drawing/2014/main" id="{0D435AEA-5683-4417-968D-84F0066E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69" name="Text Box 16">
            <a:extLst>
              <a:ext uri="{FF2B5EF4-FFF2-40B4-BE49-F238E27FC236}">
                <a16:creationId xmlns:a16="http://schemas.microsoft.com/office/drawing/2014/main" id="{5D2607CC-CF88-4588-8A1E-B5D94F55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0170" name="Text Box 6">
            <a:extLst>
              <a:ext uri="{FF2B5EF4-FFF2-40B4-BE49-F238E27FC236}">
                <a16:creationId xmlns:a16="http://schemas.microsoft.com/office/drawing/2014/main" id="{2CEAE769-529A-417D-B306-DAE33F00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71" name="Text Box 12">
            <a:extLst>
              <a:ext uri="{FF2B5EF4-FFF2-40B4-BE49-F238E27FC236}">
                <a16:creationId xmlns:a16="http://schemas.microsoft.com/office/drawing/2014/main" id="{169D3F77-F966-4562-94C7-AE71F28C7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B41D19-9EBD-40D1-B667-0DDAF5E7B9A7}"/>
              </a:ext>
            </a:extLst>
          </p:cNvPr>
          <p:cNvSpPr/>
          <p:nvPr/>
        </p:nvSpPr>
        <p:spPr>
          <a:xfrm>
            <a:off x="6443663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008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0080FF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8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906253-BEC2-46C9-A509-B44D48C5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96" name="Rectangle 20">
            <a:extLst>
              <a:ext uri="{FF2B5EF4-FFF2-40B4-BE49-F238E27FC236}">
                <a16:creationId xmlns:a16="http://schemas.microsoft.com/office/drawing/2014/main" id="{B3B42D9B-C725-40E3-9438-D46B13345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过程调用语句的</a:t>
            </a:r>
            <a:r>
              <a:rPr lang="en-US" altLang="zh-CN" sz="3000" i="1" dirty="0">
                <a:solidFill>
                  <a:schemeClr val="tx1"/>
                </a:solidFill>
              </a:rPr>
              <a:t>SDD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9797" name="Rectangle 21">
            <a:extLst>
              <a:ext uri="{FF2B5EF4-FFF2-40B4-BE49-F238E27FC236}">
                <a16:creationId xmlns:a16="http://schemas.microsoft.com/office/drawing/2014/main" id="{BA8BE7CA-A05E-4F40-9120-27E57963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1" y="888206"/>
            <a:ext cx="5373687" cy="379888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call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	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中的每个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	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‘,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n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	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初始化为只包含</a:t>
            </a:r>
            <a:r>
              <a:rPr kumimoji="1" lang="en-US" altLang="zh-CN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E.addr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	</a:t>
            </a: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的队尾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2212" name="Text Box 6">
            <a:extLst>
              <a:ext uri="{FF2B5EF4-FFF2-40B4-BE49-F238E27FC236}">
                <a16:creationId xmlns:a16="http://schemas.microsoft.com/office/drawing/2014/main" id="{CF271693-3F47-4ECA-8D5F-8D770AADF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057275"/>
            <a:ext cx="1765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3" name="Text Box 11">
            <a:extLst>
              <a:ext uri="{FF2B5EF4-FFF2-40B4-BE49-F238E27FC236}">
                <a16:creationId xmlns:a16="http://schemas.microsoft.com/office/drawing/2014/main" id="{A0B7B01A-5B14-47C8-BF3F-EFDC11A3B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700088"/>
            <a:ext cx="584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id (</a:t>
            </a:r>
          </a:p>
        </p:txBody>
      </p:sp>
      <p:sp>
        <p:nvSpPr>
          <p:cNvPr id="222214" name="Text Box 28">
            <a:extLst>
              <a:ext uri="{FF2B5EF4-FFF2-40B4-BE49-F238E27FC236}">
                <a16:creationId xmlns:a16="http://schemas.microsoft.com/office/drawing/2014/main" id="{529272DE-8A7E-4F06-B3BC-BC047CF1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76575"/>
            <a:ext cx="3635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22215" name="Text Box 6">
            <a:extLst>
              <a:ext uri="{FF2B5EF4-FFF2-40B4-BE49-F238E27FC236}">
                <a16:creationId xmlns:a16="http://schemas.microsoft.com/office/drawing/2014/main" id="{3A3E4F28-751B-4F9F-AF63-DE9C0B748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35125"/>
            <a:ext cx="17653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6" name="Text Box 16">
            <a:extLst>
              <a:ext uri="{FF2B5EF4-FFF2-40B4-BE49-F238E27FC236}">
                <a16:creationId xmlns:a16="http://schemas.microsoft.com/office/drawing/2014/main" id="{E67C4A17-07D7-4B1B-9AE5-D620339B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1276350"/>
            <a:ext cx="6556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2217" name="Text Box 6">
            <a:extLst>
              <a:ext uri="{FF2B5EF4-FFF2-40B4-BE49-F238E27FC236}">
                <a16:creationId xmlns:a16="http://schemas.microsoft.com/office/drawing/2014/main" id="{C122F205-4E21-4357-8A0A-71C0D3AD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16213"/>
            <a:ext cx="1765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20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218" name="Text Box 12">
            <a:extLst>
              <a:ext uri="{FF2B5EF4-FFF2-40B4-BE49-F238E27FC236}">
                <a16:creationId xmlns:a16="http://schemas.microsoft.com/office/drawing/2014/main" id="{12C18651-B404-479E-A785-60ABCD7D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066925"/>
            <a:ext cx="4937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eaLnBrk="1" hangingPunct="1">
              <a:lnSpc>
                <a:spcPts val="5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AB1C2F-898D-400A-AC0A-65512697B406}"/>
              </a:ext>
            </a:extLst>
          </p:cNvPr>
          <p:cNvSpPr/>
          <p:nvPr/>
        </p:nvSpPr>
        <p:spPr>
          <a:xfrm>
            <a:off x="6443663" y="3505200"/>
            <a:ext cx="1765300" cy="1603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param E</a:t>
            </a:r>
            <a:r>
              <a:rPr lang="en-US" altLang="zh-CN" sz="2000" b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.addr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.addr</a:t>
            </a:r>
          </a:p>
          <a:p>
            <a:pPr algn="ctr"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param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30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.addr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.addr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1B047D-3A55-4329-8E98-CA50698B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9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2F8EC34E-6FCD-4CCE-9A91-EBD42CF41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87675" y="915988"/>
            <a:ext cx="2344738" cy="3944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param 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call f</a:t>
            </a:r>
            <a:r>
              <a:rPr lang="en-US" altLang="zh-CN" sz="25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4</a:t>
            </a: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DE004B22-4339-4017-B46B-1633D2682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翻译以下语句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-1, </a:t>
            </a:r>
            <a:r>
              <a:rPr lang="en-US" altLang="zh-CN" sz="3000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00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3000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  <a:endParaRPr lang="zh-CN" altLang="en-US" sz="30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6F2A60-675E-4864-98F8-8326CC3B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85276C-F2E4-4549-AD4E-2A51DA8F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200183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91AE987-8D65-4C97-9F20-939711E1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6308" name="组合 14">
            <a:extLst>
              <a:ext uri="{FF2B5EF4-FFF2-40B4-BE49-F238E27FC236}">
                <a16:creationId xmlns:a16="http://schemas.microsoft.com/office/drawing/2014/main" id="{A7BB5BCC-6A2B-44D0-8134-4ED60D53A26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BEC35BAF-4D2A-4A65-B990-C3AB8752571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172B54EF-7C83-411D-BC29-B138E19134D6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B5AE88F4-9435-4A5C-932C-B5505B63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35125"/>
            <a:ext cx="6878637" cy="1425575"/>
          </a:xfrm>
          <a:prstGeom prst="rect">
            <a:avLst/>
          </a:prstGeom>
          <a:solidFill>
            <a:srgbClr val="FFCCCC"/>
          </a:solidFill>
          <a:ln>
            <a:solidFill>
              <a:schemeClr val="tx2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	 </a:t>
            </a:r>
            <a:r>
              <a:rPr lang="en-US" altLang="zh-CN" sz="1800" b="1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	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}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397F90-18E6-4750-BC70-34EB6DC1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57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C1F5CF-B187-426C-A165-20C2466F8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3122613"/>
            <a:ext cx="5729288" cy="193833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buSzPct val="10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call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中的每个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{ 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gen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kumimoji="1" lang="en-US" altLang="zh-CN" sz="2000" b="1" dirty="0" err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‘,</a:t>
            </a:r>
            <a:r>
              <a: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n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        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F0E8F-5157-41E5-B7BB-2A00E410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allAtOnce" animBg="1"/>
      <p:bldP spid="7" grpId="1" build="allAtOnce" animBg="1"/>
      <p:bldP spid="3" grpId="0"/>
      <p:bldP spid="10" grpId="0" animBg="1"/>
      <p:bldP spid="10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1CB0B9-B8B4-40E1-A8FE-66ED39F5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200183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F3BE582-0E9F-4A44-87C6-870B5A4A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8356" name="组合 14">
            <a:extLst>
              <a:ext uri="{FF2B5EF4-FFF2-40B4-BE49-F238E27FC236}">
                <a16:creationId xmlns:a16="http://schemas.microsoft.com/office/drawing/2014/main" id="{7F930AF4-8CAE-4844-876A-CBE06991A26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AC824465-E7F2-44A6-A28B-85BED493EF5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25A47198-8579-4FA6-8FC8-7A40CD7188B9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DC202B0-A74E-4558-AF30-BFADD074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37345-0E2A-49AA-B28E-95D7B317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957388"/>
            <a:ext cx="82438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id;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id.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); 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T.width</a:t>
            </a:r>
            <a:r>
              <a:rPr lang="en-US" altLang="zh-CN" sz="20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8359" name="矩形 12">
            <a:extLst>
              <a:ext uri="{FF2B5EF4-FFF2-40B4-BE49-F238E27FC236}">
                <a16:creationId xmlns:a16="http://schemas.microsoft.com/office/drawing/2014/main" id="{43EB858F-0EF0-4015-BE5D-E23E440A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57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C6C89A-662C-4B16-BD6D-F96AFECC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60736F-976E-476C-8827-86B5B73B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200183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17556F4-CADE-4D84-8987-9D278A3C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0404" name="组合 14">
            <a:extLst>
              <a:ext uri="{FF2B5EF4-FFF2-40B4-BE49-F238E27FC236}">
                <a16:creationId xmlns:a16="http://schemas.microsoft.com/office/drawing/2014/main" id="{816927E0-3C5B-4949-BED2-B5036E8EDC0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87C9F167-068A-47EF-8881-AC6FD6E2B75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42640BB7-78F6-41D2-A49C-94285304912A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0405" name="矩形 9">
            <a:extLst>
              <a:ext uri="{FF2B5EF4-FFF2-40B4-BE49-F238E27FC236}">
                <a16:creationId xmlns:a16="http://schemas.microsoft.com/office/drawing/2014/main" id="{77A78B97-DE48-4DB2-82E7-C10AC968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6D0939-9F15-413D-97AD-7F61A1EA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159566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（表达式翻译）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0F4DC0E-608F-4B24-B648-59A928ED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76475"/>
            <a:ext cx="8034337" cy="27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b="1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()</a:t>
            </a:r>
            <a:endParaRPr lang="zh-CN" altLang="en-US" sz="2000" b="1" kern="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{ 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‘=’  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</a:t>
            </a:r>
            <a:r>
              <a:rPr lang="en-US" altLang="zh-CN" sz="2000" b="1" i="1" kern="0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+’   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.addr 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b="1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E.type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kern="0" dirty="0"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integer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.type 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==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{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 ‘=’  ‘</a:t>
            </a:r>
            <a:r>
              <a:rPr lang="en-US" altLang="zh-CN" sz="2000" b="1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inttoreal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.addr 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kern="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‘=’  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‘</a:t>
            </a:r>
            <a:r>
              <a:rPr lang="en-US" altLang="zh-CN" sz="2000" b="1" i="1" kern="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+’  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kern="0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.addr 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i="1" kern="0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E.type</a:t>
            </a:r>
            <a:r>
              <a:rPr lang="en-US" altLang="zh-CN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zh-CN" altLang="en-US" sz="2000" b="1" kern="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	. . 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0408" name="矩形 12">
            <a:extLst>
              <a:ext uri="{FF2B5EF4-FFF2-40B4-BE49-F238E27FC236}">
                <a16:creationId xmlns:a16="http://schemas.microsoft.com/office/drawing/2014/main" id="{80374CDE-1BF5-4328-BFD4-BDCE4D7C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57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50712A-D06B-4628-B1D0-08C7F414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2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5B98A2-9DEE-42DB-A172-CBD58CF4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058863"/>
            <a:ext cx="8191500" cy="388778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0" indent="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AC04944A-2F86-4A51-8A17-24E07CA0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2452" name="组合 14">
            <a:extLst>
              <a:ext uri="{FF2B5EF4-FFF2-40B4-BE49-F238E27FC236}">
                <a16:creationId xmlns:a16="http://schemas.microsoft.com/office/drawing/2014/main" id="{3C562BEB-E00D-474D-947C-23A9C284F27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15F9945B-8B5A-42A9-9CFD-4EADB112FB1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08EA071-D888-4B05-AEDE-70916F4565B3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2453" name="矩形 9">
            <a:extLst>
              <a:ext uri="{FF2B5EF4-FFF2-40B4-BE49-F238E27FC236}">
                <a16:creationId xmlns:a16="http://schemas.microsoft.com/office/drawing/2014/main" id="{6F156C49-1BFE-4263-8B9E-1F921D4D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2454" name="矩形 3">
            <a:extLst>
              <a:ext uri="{FF2B5EF4-FFF2-40B4-BE49-F238E27FC236}">
                <a16:creationId xmlns:a16="http://schemas.microsoft.com/office/drawing/2014/main" id="{D8A95E88-755A-4179-967A-2178AEA7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159566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（表达式翻译）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055EF4-73DD-4196-B384-A67AA609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16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zh-CN" altLang="en-US" sz="2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4A09DC-3473-4AA0-8E20-E962734C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013075"/>
            <a:ext cx="215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|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32457" name="矩形 12">
            <a:extLst>
              <a:ext uri="{FF2B5EF4-FFF2-40B4-BE49-F238E27FC236}">
                <a16:creationId xmlns:a16="http://schemas.microsoft.com/office/drawing/2014/main" id="{DBA18AE4-EBB5-4602-B8C6-5E68B992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57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4B0D44-C290-435A-9DA2-79B6CEEA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04A8803-F0DD-4A47-B4C1-04CE68E9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基本类型是类型表达式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笛卡尔乘积构造符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854075" lvl="2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函数构造符</a:t>
            </a:r>
            <a:r>
              <a:rPr kumimoji="1" lang="zh-CN" altLang="en-US" sz="20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endParaRPr kumimoji="1" lang="en-US" altLang="zh-CN" sz="20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记录构造符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record</a:t>
            </a:r>
            <a:endParaRPr kumimoji="1" lang="en-US" altLang="zh-CN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1413" lvl="3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若有标识符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与类型表达式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 则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914400" lvl="3" indent="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record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( (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N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N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是一个类型表达式 </a:t>
            </a:r>
          </a:p>
          <a:p>
            <a:pPr marL="854075" lvl="2" indent="-227013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16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30290F-B24D-46FF-8505-E947499E6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7AC8CE-1E59-4899-9EB4-D58C25D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090478-57E6-46DF-B2B4-B983718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058863"/>
            <a:ext cx="8037140" cy="3961159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437C375C-9EC0-417B-A52F-D016E84E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4500" name="组合 14">
            <a:extLst>
              <a:ext uri="{FF2B5EF4-FFF2-40B4-BE49-F238E27FC236}">
                <a16:creationId xmlns:a16="http://schemas.microsoft.com/office/drawing/2014/main" id="{2835EC6B-9F36-41F7-96FB-1C3F7820F05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A30A38C9-6928-4198-8922-75F98426277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757CDD07-38BF-4AC6-9992-6519A0F4C756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4501" name="矩形 9">
            <a:extLst>
              <a:ext uri="{FF2B5EF4-FFF2-40B4-BE49-F238E27FC236}">
                <a16:creationId xmlns:a16="http://schemas.microsoft.com/office/drawing/2014/main" id="{C1E84CE8-2EC9-4679-B150-6D727B82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4502" name="矩形 3">
            <a:extLst>
              <a:ext uri="{FF2B5EF4-FFF2-40B4-BE49-F238E27FC236}">
                <a16:creationId xmlns:a16="http://schemas.microsoft.com/office/drawing/2014/main" id="{DFB05494-5C08-45DF-A530-122B96CF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159566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（表达式翻译）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4503" name="矩形 4">
            <a:extLst>
              <a:ext uri="{FF2B5EF4-FFF2-40B4-BE49-F238E27FC236}">
                <a16:creationId xmlns:a16="http://schemas.microsoft.com/office/drawing/2014/main" id="{5C2148F0-421A-4AD5-B95B-123EA56C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16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0534AB-DCFE-44EC-BD35-4B09573A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457575"/>
            <a:ext cx="2152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|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BAB4CB-98D8-405F-AF75-8AF5D512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8188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4506" name="矩形 12">
            <a:extLst>
              <a:ext uri="{FF2B5EF4-FFF2-40B4-BE49-F238E27FC236}">
                <a16:creationId xmlns:a16="http://schemas.microsoft.com/office/drawing/2014/main" id="{E81D5415-8930-42A3-93BD-995AA7B0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57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D8CBA3-3828-4A3A-9DF2-6D32B6E8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813FF3-E438-4918-A5BB-0D2B490B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8863"/>
            <a:ext cx="8863013" cy="4033167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非过程名</a:t>
            </a:r>
            <a:r>
              <a:rPr lang="zh-CN" altLang="en-US" b="1" dirty="0">
                <a:solidFill>
                  <a:prstClr val="black"/>
                </a:solidFill>
              </a:rPr>
              <a:t>使用过程调用操作符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F503B003-B9C0-434B-A13B-1C47C429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6548" name="组合 14">
            <a:extLst>
              <a:ext uri="{FF2B5EF4-FFF2-40B4-BE49-F238E27FC236}">
                <a16:creationId xmlns:a16="http://schemas.microsoft.com/office/drawing/2014/main" id="{9D579055-33F9-4E3D-AF1E-01648D65DCC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DB14483B-F69A-4BEE-810F-D00BCB7D59C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087B0D94-7BAB-43BD-93E1-FFE49A6CD02F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6549" name="矩形 9">
            <a:extLst>
              <a:ext uri="{FF2B5EF4-FFF2-40B4-BE49-F238E27FC236}">
                <a16:creationId xmlns:a16="http://schemas.microsoft.com/office/drawing/2014/main" id="{54B08045-77CF-4C91-B4DC-1E5092CA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6550" name="矩形 3">
            <a:extLst>
              <a:ext uri="{FF2B5EF4-FFF2-40B4-BE49-F238E27FC236}">
                <a16:creationId xmlns:a16="http://schemas.microsoft.com/office/drawing/2014/main" id="{21A8826B-6677-4552-88A6-E1123AB9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159566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（表达式翻译）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6551" name="矩形 4">
            <a:extLst>
              <a:ext uri="{FF2B5EF4-FFF2-40B4-BE49-F238E27FC236}">
                <a16:creationId xmlns:a16="http://schemas.microsoft.com/office/drawing/2014/main" id="{590A905B-50D2-442E-86CB-4181D24DD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16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236552" name="矩形 10">
            <a:extLst>
              <a:ext uri="{FF2B5EF4-FFF2-40B4-BE49-F238E27FC236}">
                <a16:creationId xmlns:a16="http://schemas.microsoft.com/office/drawing/2014/main" id="{3B13BDD7-DAF4-42DB-BA80-A71872F3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8188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1C776-0592-4554-9F20-54136901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46513"/>
            <a:ext cx="2776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>
              <a:spcBef>
                <a:spcPct val="20000"/>
              </a:spcBef>
              <a:buSzPct val="100000"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call</a:t>
            </a:r>
            <a:r>
              <a:rPr lang="en-US" altLang="zh-CN" sz="24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 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Elist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2A3190-9376-43D2-8981-BF675399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433763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（过程调用翻译）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6555" name="矩形 14">
            <a:extLst>
              <a:ext uri="{FF2B5EF4-FFF2-40B4-BE49-F238E27FC236}">
                <a16:creationId xmlns:a16="http://schemas.microsoft.com/office/drawing/2014/main" id="{051B6739-7575-4039-81FD-A49EB30C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57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41C0E8-7F91-4C62-B205-FE7498C0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28C89E-FE88-436D-BF7D-94C00035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058864"/>
            <a:ext cx="8191500" cy="3986212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非过程名</a:t>
            </a:r>
            <a:r>
              <a:rPr lang="zh-CN" altLang="en-US" b="1" dirty="0">
                <a:solidFill>
                  <a:prstClr val="black"/>
                </a:solidFill>
              </a:rPr>
              <a:t>使用过程调用操作符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过程调用的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参数类型或数目</a:t>
            </a:r>
            <a:r>
              <a:rPr lang="zh-CN" altLang="en-US" b="1" dirty="0">
                <a:solidFill>
                  <a:prstClr val="black"/>
                </a:solidFill>
              </a:rPr>
              <a:t>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B836845A-3912-4349-8CB6-85347651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8596" name="组合 14">
            <a:extLst>
              <a:ext uri="{FF2B5EF4-FFF2-40B4-BE49-F238E27FC236}">
                <a16:creationId xmlns:a16="http://schemas.microsoft.com/office/drawing/2014/main" id="{77CEF410-13E6-463E-8CDF-51E8EF9DF21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78B77FDA-ED4B-4826-9593-4E8A549CE90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3720AF79-0C24-4069-AD68-E39371C895CA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38597" name="矩形 9">
            <a:extLst>
              <a:ext uri="{FF2B5EF4-FFF2-40B4-BE49-F238E27FC236}">
                <a16:creationId xmlns:a16="http://schemas.microsoft.com/office/drawing/2014/main" id="{4B53883C-B884-4694-BD36-F8AF8971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8598" name="矩形 3">
            <a:extLst>
              <a:ext uri="{FF2B5EF4-FFF2-40B4-BE49-F238E27FC236}">
                <a16:creationId xmlns:a16="http://schemas.microsoft.com/office/drawing/2014/main" id="{D0466CD0-1466-4190-89B7-06F03DD6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230098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（表达式翻译）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8599" name="矩形 4">
            <a:extLst>
              <a:ext uri="{FF2B5EF4-FFF2-40B4-BE49-F238E27FC236}">
                <a16:creationId xmlns:a16="http://schemas.microsoft.com/office/drawing/2014/main" id="{1AEAAEDD-8336-4D88-BD35-2F6F2FF3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16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238600" name="矩形 10">
            <a:extLst>
              <a:ext uri="{FF2B5EF4-FFF2-40B4-BE49-F238E27FC236}">
                <a16:creationId xmlns:a16="http://schemas.microsoft.com/office/drawing/2014/main" id="{B7F563AC-49B9-49DB-BC36-2D226944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8188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8601" name="矩形 13">
            <a:extLst>
              <a:ext uri="{FF2B5EF4-FFF2-40B4-BE49-F238E27FC236}">
                <a16:creationId xmlns:a16="http://schemas.microsoft.com/office/drawing/2014/main" id="{6FB11284-716C-4B40-91C0-F278A4C1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433763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（过程调用翻译）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57A6A-7EAA-4AB0-B97F-6E4C827E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867894"/>
            <a:ext cx="3563938" cy="1222129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call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Elist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中的每个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  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检查 </a:t>
            </a:r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t 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与 </a:t>
            </a:r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id 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的形参类型？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检查数目是否匹配？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8603" name="矩形 14">
            <a:extLst>
              <a:ext uri="{FF2B5EF4-FFF2-40B4-BE49-F238E27FC236}">
                <a16:creationId xmlns:a16="http://schemas.microsoft.com/office/drawing/2014/main" id="{C314B4A3-6441-4728-B73E-6FB4661E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57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CB571F-6ACB-4B2A-AB65-65B1EB23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93CB54-F3FE-4B65-A5D5-BA2B753E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058863"/>
            <a:ext cx="8191500" cy="3816349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变量或过程名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重复声明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运算分量</a:t>
            </a:r>
            <a:r>
              <a:rPr lang="zh-CN" altLang="en-US" b="1" dirty="0">
                <a:solidFill>
                  <a:prstClr val="black"/>
                </a:solidFill>
              </a:rPr>
              <a:t>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274320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操作符</a:t>
            </a:r>
            <a:r>
              <a:rPr lang="zh-CN" altLang="en-US" b="1" dirty="0">
                <a:solidFill>
                  <a:prstClr val="black"/>
                </a:solidFill>
              </a:rPr>
              <a:t>与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之间的类型不匹配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数组下标</a:t>
            </a:r>
            <a:r>
              <a:rPr lang="zh-CN" altLang="en-US" b="1" dirty="0">
                <a:solidFill>
                  <a:prstClr val="black"/>
                </a:solidFill>
              </a:rPr>
              <a:t>不是整数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非数组变量</a:t>
            </a:r>
            <a:r>
              <a:rPr lang="zh-CN" altLang="en-US" b="1" dirty="0">
                <a:solidFill>
                  <a:prstClr val="black"/>
                </a:solidFill>
              </a:rPr>
              <a:t>使用数组访问操作符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对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非过程名</a:t>
            </a:r>
            <a:r>
              <a:rPr lang="zh-CN" altLang="en-US" b="1" dirty="0">
                <a:solidFill>
                  <a:prstClr val="black"/>
                </a:solidFill>
              </a:rPr>
              <a:t>使用过程调用操作符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过程调用的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参数类型或数目</a:t>
            </a:r>
            <a:r>
              <a:rPr lang="zh-CN" altLang="en-US" b="1" dirty="0">
                <a:solidFill>
                  <a:prstClr val="black"/>
                </a:solidFill>
              </a:rPr>
              <a:t>不匹配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 函数</a:t>
            </a: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返回类型</a:t>
            </a:r>
            <a:r>
              <a:rPr lang="zh-CN" altLang="en-US" b="1" dirty="0">
                <a:solidFill>
                  <a:prstClr val="black"/>
                </a:solidFill>
              </a:rPr>
              <a:t>有误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577533" lvl="1" indent="-27432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9DC8E34D-9CEB-44B0-BDEE-DFC32B99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0644" name="组合 14">
            <a:extLst>
              <a:ext uri="{FF2B5EF4-FFF2-40B4-BE49-F238E27FC236}">
                <a16:creationId xmlns:a16="http://schemas.microsoft.com/office/drawing/2014/main" id="{8E1C3FA6-AD7A-4755-A363-6BB78EA20DD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88B0A2E5-19F6-4AF8-8D63-AD0E654339F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8F87A65A-F329-4774-AE1C-4767DB4DD199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40645" name="矩形 9">
            <a:extLst>
              <a:ext uri="{FF2B5EF4-FFF2-40B4-BE49-F238E27FC236}">
                <a16:creationId xmlns:a16="http://schemas.microsoft.com/office/drawing/2014/main" id="{B820B469-6246-4557-B453-872D6128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14475"/>
            <a:ext cx="2441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（声明语句翻译）</a:t>
            </a:r>
            <a:endParaRPr lang="en-US" altLang="zh-CN" sz="22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46" name="矩形 3">
            <a:extLst>
              <a:ext uri="{FF2B5EF4-FFF2-40B4-BE49-F238E27FC236}">
                <a16:creationId xmlns:a16="http://schemas.microsoft.com/office/drawing/2014/main" id="{B1B2E5B0-10BB-4F65-A328-1831A196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28813"/>
            <a:ext cx="2159566" cy="4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（表达式翻译）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47" name="矩形 4">
            <a:extLst>
              <a:ext uri="{FF2B5EF4-FFF2-40B4-BE49-F238E27FC236}">
                <a16:creationId xmlns:a16="http://schemas.microsoft.com/office/drawing/2014/main" id="{844D56E1-2AB2-45DF-BF4D-26627D48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565400"/>
            <a:ext cx="24416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240648" name="矩形 10">
            <a:extLst>
              <a:ext uri="{FF2B5EF4-FFF2-40B4-BE49-F238E27FC236}">
                <a16:creationId xmlns:a16="http://schemas.microsoft.com/office/drawing/2014/main" id="{EE3689C8-3CE1-441F-8789-BE2CE8C9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016250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（数组引用翻译）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49" name="矩形 13">
            <a:extLst>
              <a:ext uri="{FF2B5EF4-FFF2-40B4-BE49-F238E27FC236}">
                <a16:creationId xmlns:a16="http://schemas.microsoft.com/office/drawing/2014/main" id="{85508F5A-91D9-4B5C-AD28-7E672B71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433763"/>
            <a:ext cx="2749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（过程调用翻译）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40650" name="矩形 14">
            <a:extLst>
              <a:ext uri="{FF2B5EF4-FFF2-40B4-BE49-F238E27FC236}">
                <a16:creationId xmlns:a16="http://schemas.microsoft.com/office/drawing/2014/main" id="{874B2E95-148D-432C-AC02-1C5F40B3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30288"/>
            <a:ext cx="46362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（赋值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过程调用语句翻译）</a:t>
            </a:r>
            <a:endParaRPr lang="zh-CN" altLang="en-US" sz="2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02B170-E10F-4D3A-BEB8-04E799E2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867894"/>
            <a:ext cx="3563938" cy="113595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define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{ S }</a:t>
            </a:r>
          </a:p>
          <a:p>
            <a:pPr>
              <a:spcBef>
                <a:spcPct val="20000"/>
              </a:spcBef>
              <a:buSzPct val="100000"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 </a:t>
            </a:r>
            <a:r>
              <a:rPr kumimoji="1" lang="zh-CN" altLang="en-US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检查</a:t>
            </a:r>
            <a:r>
              <a:rPr kumimoji="1" lang="en-US" altLang="zh-CN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id</a:t>
            </a:r>
            <a:r>
              <a:rPr kumimoji="1" lang="zh-CN" altLang="en-US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的返回值类型与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S.type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…..</a:t>
            </a:r>
          </a:p>
          <a:p>
            <a:pPr>
              <a:lnSpc>
                <a:spcPts val="12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 return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{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S.type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E.type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b="1" dirty="0">
              <a:solidFill>
                <a:srgbClr val="2D83F4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8826D6-785F-4219-9CC3-3434E8A8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39D-AB6B-420A-8DA7-DE2E3AF8154C}" type="slidenum">
              <a:rPr lang="zh-CN" altLang="en-US" smtClean="0"/>
              <a:pPr/>
              <a:t>123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838127B6-DD03-43CB-86F5-B95A1F32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42963"/>
            <a:ext cx="7931150" cy="3817019"/>
          </a:xfrm>
        </p:spPr>
        <p:txBody>
          <a:bodyPr/>
          <a:lstStyle/>
          <a:p>
            <a:pPr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声明语句的翻译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变量声明的翻译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数组声明的翻译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赋值语句的翻译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575867" lvl="1" indent="-272654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简单赋值语句的翻译</a:t>
            </a:r>
          </a:p>
          <a:p>
            <a:pPr marL="575867" lvl="1" indent="-272654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数组引用的翻译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控制语句的翻译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回填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switch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语句的翻译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过程调用语句的翻译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69B1B9B8-B613-41D2-81C3-49B387F8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242692" name="组合 44">
            <a:extLst>
              <a:ext uri="{FF2B5EF4-FFF2-40B4-BE49-F238E27FC236}">
                <a16:creationId xmlns:a16="http://schemas.microsoft.com/office/drawing/2014/main" id="{971AAED1-8115-4FC7-8060-5BA6B668B7D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0CA97368-750C-4636-ADBD-C2554E9A543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2694" name="五边形 46">
              <a:extLst>
                <a:ext uri="{FF2B5EF4-FFF2-40B4-BE49-F238E27FC236}">
                  <a16:creationId xmlns:a16="http://schemas.microsoft.com/office/drawing/2014/main" id="{DA520A48-C2FC-4A3D-BDF3-2EABC435D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B172CE-A264-4209-A324-C0EBF4DD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FDDC-F09C-44D6-861F-52EA924D0C73}" type="slidenum">
              <a:rPr lang="zh-CN" altLang="en-US" smtClean="0"/>
              <a:pPr/>
              <a:t>124</a:t>
            </a:fld>
            <a:endParaRPr lang="en-US" altLang="zh-CN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3" descr="G:\QQ截图201607142012副本.jpg">
            <a:extLst>
              <a:ext uri="{FF2B5EF4-FFF2-40B4-BE49-F238E27FC236}">
                <a16:creationId xmlns:a16="http://schemas.microsoft.com/office/drawing/2014/main" id="{9064A7C3-1614-4921-ABAE-42A1B6098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151A508-3E71-4173-84BC-D7A751BAA50A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89C75A-D43B-4D03-B845-AB65D334644D}"/>
              </a:ext>
            </a:extLst>
          </p:cNvPr>
          <p:cNvSpPr/>
          <p:nvPr/>
        </p:nvSpPr>
        <p:spPr>
          <a:xfrm>
            <a:off x="3500438" y="796925"/>
            <a:ext cx="2571750" cy="1857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7459" name="Rectangle 3">
            <a:extLst>
              <a:ext uri="{FF2B5EF4-FFF2-40B4-BE49-F238E27FC236}">
                <a16:creationId xmlns:a16="http://schemas.microsoft.com/office/drawing/2014/main" id="{BFBD10C2-3702-47BF-9C72-B790F0087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2765425"/>
            <a:ext cx="8070850" cy="2254597"/>
          </a:xfrm>
        </p:spPr>
        <p:txBody>
          <a:bodyPr/>
          <a:lstStyle/>
          <a:p>
            <a:pPr marL="575072" lvl="1" indent="-272654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kumimoji="1" lang="en-US" altLang="zh-CN" sz="2400" b="1" i="1" dirty="0" err="1">
                <a:solidFill>
                  <a:schemeClr val="tx1"/>
                </a:solidFill>
                <a:cs typeface="Times New Roman" pitchFamily="18" charset="0"/>
              </a:rPr>
              <a:t>stype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绑定的类型表达式     </a:t>
            </a:r>
          </a:p>
          <a:p>
            <a:pPr marL="854869" lvl="2" indent="-227410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record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 (</a:t>
            </a:r>
            <a:r>
              <a:rPr kumimoji="1"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name</a:t>
            </a:r>
            <a:r>
              <a:rPr kumimoji="1" lang="en-US" altLang="zh-CN" b="1" dirty="0" err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array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(8,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char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))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score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integer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 ) </a:t>
            </a:r>
          </a:p>
          <a:p>
            <a:pPr marL="575072" lvl="1" indent="-272654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table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绑定的类型表达式 </a:t>
            </a:r>
          </a:p>
          <a:p>
            <a:pPr marL="854869" lvl="2" indent="-227410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array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(50, </a:t>
            </a:r>
            <a:r>
              <a:rPr kumimoji="1"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stype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  <a:p>
            <a:pPr marL="575072" lvl="1" indent="-272654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kumimoji="1"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绑定的类型表达式  </a:t>
            </a:r>
          </a:p>
          <a:p>
            <a:pPr marL="854869" lvl="2" indent="-227410" eaLnBrk="1" hangingPunct="1">
              <a:lnSpc>
                <a:spcPts val="23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pointer 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stype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1642753D-3A7B-466B-AD1B-11586EA56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B3FAD1-E5D2-44CB-A665-B11C3497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765175"/>
            <a:ext cx="8070850" cy="425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72654" indent="-272654" eaLnBrk="1" hangingPunct="1">
              <a:lnSpc>
                <a:spcPts val="23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设有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程序片段：   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struct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stype</a:t>
            </a:r>
            <a:endParaRPr kumimoji="1" lang="en-US" altLang="zh-CN" sz="2200" b="1" i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2654" indent="-272654" eaLnBrk="1" hangingPunct="1">
              <a:lnSpc>
                <a:spcPts val="23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	                             {  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char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[8]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name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                                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 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score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                              };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                            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stype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[50]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table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b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                              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stype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*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; </a:t>
            </a:r>
            <a:endParaRPr kumimoji="1" lang="zh-CN" altLang="en-US" sz="22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61746B-62B6-4677-8CA3-43084F27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19257" cy="3744416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/>
              <a:t>许多</a:t>
            </a:r>
            <a:r>
              <a:rPr lang="zh-CN" altLang="en-US" dirty="0">
                <a:solidFill>
                  <a:srgbClr val="0070C0"/>
                </a:solidFill>
              </a:rPr>
              <a:t>类型检查</a:t>
            </a:r>
            <a:r>
              <a:rPr lang="zh-CN" altLang="en-US" dirty="0"/>
              <a:t>都需要判断两个类型表达式是否</a:t>
            </a:r>
            <a:r>
              <a:rPr lang="zh-CN" altLang="en-US" dirty="0">
                <a:solidFill>
                  <a:srgbClr val="0070C0"/>
                </a:solidFill>
              </a:rPr>
              <a:t>等价</a:t>
            </a:r>
            <a:r>
              <a:rPr lang="zh-CN" altLang="en-US" dirty="0"/>
              <a:t>：</a:t>
            </a:r>
          </a:p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结构等价：</a:t>
            </a:r>
            <a:r>
              <a:rPr lang="zh-CN" altLang="en-US" dirty="0"/>
              <a:t>当且仅当下列条件之一成立时，称两个类型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70C0"/>
                </a:solidFill>
              </a:rPr>
              <a:t>结构等价</a:t>
            </a:r>
            <a:r>
              <a:rPr lang="zh-CN" altLang="en-US" dirty="0"/>
              <a:t>的：</a:t>
            </a:r>
            <a:endParaRPr lang="zh-CN" altLang="en-US" i="1" dirty="0"/>
          </a:p>
          <a:p>
            <a:pPr lvl="1" eaLnBrk="1" hangingPunct="1"/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是相同的基本类型；</a:t>
            </a:r>
            <a:endParaRPr lang="zh-CN" altLang="en-US" sz="2400" i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是将同一类型构造符应用于结构等价的类型上形成的；</a:t>
            </a:r>
            <a:endParaRPr lang="zh-CN" altLang="en-US" sz="2400" i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是表示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的类型名。</a:t>
            </a:r>
          </a:p>
          <a:p>
            <a:pPr eaLnBrk="1" hangingPunct="1"/>
            <a:r>
              <a:rPr lang="zh-CN" altLang="en-US" u="sng" dirty="0">
                <a:solidFill>
                  <a:srgbClr val="0070C0"/>
                </a:solidFill>
                <a:latin typeface="Times New Roman" panose="02020603050405020304" pitchFamily="18" charset="0"/>
              </a:rPr>
              <a:t>名字等价 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dirty="0"/>
              <a:t>两个类型表达式名字等价当且仅当上述前两条之一成立。</a:t>
            </a:r>
            <a:r>
              <a:rPr lang="zh-CN" altLang="en-US" dirty="0">
                <a:solidFill>
                  <a:srgbClr val="0070C0"/>
                </a:solidFill>
              </a:rPr>
              <a:t> 关注类型名称的一致性。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/>
              <a:t>类型等价 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85BEC-10BE-4790-9B5B-6C1606059ED0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8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9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531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5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771550"/>
            <a:ext cx="3816423" cy="28083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例：有一段程序声明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typedef  cell*  link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link  next ,  last; 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cell * p , q;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/>
              <a:t>类型等价 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85BEC-10BE-4790-9B5B-6C1606059ED0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0B3212-78FE-49EE-8DE2-7753EFDA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9" y="771550"/>
            <a:ext cx="4032447" cy="2808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1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其中声明变量的类型表达式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类型表达式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next		link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last		link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		pointer(cell) 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q		pointer(cell)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672638-2734-475B-82A2-ECB7E20D9C9E}"/>
              </a:ext>
            </a:extLst>
          </p:cNvPr>
          <p:cNvSpPr/>
          <p:nvPr/>
        </p:nvSpPr>
        <p:spPr>
          <a:xfrm>
            <a:off x="899592" y="3723878"/>
            <a:ext cx="7344815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按</a:t>
            </a:r>
            <a:r>
              <a:rPr lang="zh-CN" altLang="en-US" sz="2400" b="1" u="sng" dirty="0">
                <a:solidFill>
                  <a:srgbClr val="0070C0"/>
                </a:solidFill>
              </a:rPr>
              <a:t>名字等价</a:t>
            </a:r>
            <a:r>
              <a:rPr lang="zh-CN" altLang="en-US" sz="2400" b="1" dirty="0">
                <a:solidFill>
                  <a:schemeClr val="tx1"/>
                </a:solidFill>
              </a:rPr>
              <a:t>判断：变量</a:t>
            </a:r>
            <a:r>
              <a:rPr lang="en-US" altLang="zh-CN" sz="2400" b="1" dirty="0">
                <a:solidFill>
                  <a:schemeClr val="tx1"/>
                </a:solidFill>
              </a:rPr>
              <a:t>next</a:t>
            </a:r>
            <a:r>
              <a:rPr lang="zh-CN" altLang="en-US" sz="2400" b="1" dirty="0">
                <a:solidFill>
                  <a:schemeClr val="tx1"/>
                </a:solidFill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</a:rPr>
              <a:t>last</a:t>
            </a:r>
            <a:r>
              <a:rPr lang="zh-CN" altLang="en-US" sz="2400" b="1" dirty="0">
                <a:solidFill>
                  <a:schemeClr val="tx1"/>
                </a:solidFill>
              </a:rPr>
              <a:t>类型相同，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                                     </a:t>
            </a:r>
            <a:r>
              <a:rPr lang="zh-CN" altLang="en-US" sz="2400" b="1" dirty="0">
                <a:solidFill>
                  <a:schemeClr val="tx1"/>
                </a:solidFill>
              </a:rPr>
              <a:t>变量</a:t>
            </a:r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</a:rPr>
              <a:t>类型相同。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按</a:t>
            </a:r>
            <a:r>
              <a:rPr lang="zh-CN" altLang="en-US" sz="2400" b="1" dirty="0">
                <a:solidFill>
                  <a:srgbClr val="0070C0"/>
                </a:solidFill>
              </a:rPr>
              <a:t>结构等价</a:t>
            </a:r>
            <a:r>
              <a:rPr lang="zh-CN" altLang="en-US" sz="2400" b="1" dirty="0">
                <a:solidFill>
                  <a:schemeClr val="tx1"/>
                </a:solidFill>
              </a:rPr>
              <a:t>判断：所有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</a:rPr>
              <a:t>个变量类型都相同。</a:t>
            </a:r>
          </a:p>
        </p:txBody>
      </p:sp>
    </p:spTree>
    <p:extLst>
      <p:ext uri="{BB962C8B-B14F-4D97-AF65-F5344CB8AC3E}">
        <p14:creationId xmlns:p14="http://schemas.microsoft.com/office/powerpoint/2010/main" val="1356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8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9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9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9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531" grpId="0" uiExpand="1" build="p" animBg="1"/>
      <p:bldP spid="5" grpId="0" uiExpand="1" build="p" animBg="1"/>
      <p:bldP spid="2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604F8-34AC-4188-A0D3-0C81FE2F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85812"/>
            <a:ext cx="8358188" cy="3586137"/>
          </a:xfrm>
        </p:spPr>
        <p:txBody>
          <a:bodyPr/>
          <a:lstStyle/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对于</a:t>
            </a:r>
            <a:r>
              <a:rPr lang="zh-CN" altLang="en-US" sz="2500" b="1" dirty="0">
                <a:solidFill>
                  <a:srgbClr val="0070C0"/>
                </a:solidFill>
              </a:rPr>
              <a:t>声明语句</a:t>
            </a:r>
            <a:r>
              <a:rPr lang="zh-CN" altLang="en-US" sz="2500" b="1" dirty="0">
                <a:solidFill>
                  <a:schemeClr val="tx1"/>
                </a:solidFill>
              </a:rPr>
              <a:t>，语义分析的主要任务就是</a:t>
            </a:r>
            <a:r>
              <a:rPr lang="zh-CN" altLang="en-US" sz="2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2500" b="1" u="sng" dirty="0">
                <a:solidFill>
                  <a:schemeClr val="tx1"/>
                </a:solidFill>
              </a:rPr>
              <a:t>收集标识符的</a:t>
            </a:r>
            <a:r>
              <a:rPr lang="zh-CN" altLang="en-US" sz="25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</a:t>
            </a:r>
            <a:r>
              <a:rPr lang="zh-CN" altLang="en-US" sz="2500" b="1" u="sng" dirty="0">
                <a:solidFill>
                  <a:schemeClr val="tx1"/>
                </a:solidFill>
              </a:rPr>
              <a:t>等属性信息</a:t>
            </a:r>
            <a:r>
              <a:rPr lang="zh-CN" altLang="en-US" sz="2500" b="1" dirty="0">
                <a:solidFill>
                  <a:schemeClr val="tx1"/>
                </a:solidFill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2500" b="1" dirty="0">
                <a:solidFill>
                  <a:schemeClr val="tx1"/>
                </a:solidFill>
              </a:rPr>
              <a:t>为每一个名字</a:t>
            </a:r>
            <a:r>
              <a:rPr lang="zh-CN" altLang="en-US" sz="2500" b="1" u="sng" dirty="0">
                <a:solidFill>
                  <a:schemeClr val="tx1"/>
                </a:solidFill>
              </a:rPr>
              <a:t>分配一个</a:t>
            </a:r>
            <a:r>
              <a:rPr lang="zh-CN" altLang="en-US" sz="25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</a:p>
          <a:p>
            <a:pPr marL="575866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类型表达式</a:t>
            </a:r>
            <a:r>
              <a:rPr lang="zh-CN" altLang="en-US" b="1" dirty="0">
                <a:solidFill>
                  <a:schemeClr val="tx1"/>
                </a:solidFill>
              </a:rPr>
              <a:t>可以知道该类型在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运行时刻</a:t>
            </a:r>
            <a:r>
              <a:rPr lang="zh-CN" altLang="en-US" b="1" dirty="0">
                <a:solidFill>
                  <a:schemeClr val="tx1"/>
                </a:solidFill>
              </a:rPr>
              <a:t>所需的存储单元数量称为</a:t>
            </a:r>
            <a:r>
              <a:rPr lang="zh-CN" altLang="en-US" b="1" u="sng" dirty="0">
                <a:solidFill>
                  <a:srgbClr val="FF0000"/>
                </a:solidFill>
              </a:rPr>
              <a:t>类型的宽度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width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marL="575866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编译时刻</a:t>
            </a:r>
            <a:r>
              <a:rPr lang="zh-CN" altLang="en-US" b="1" dirty="0">
                <a:solidFill>
                  <a:schemeClr val="tx1"/>
                </a:solidFill>
              </a:rPr>
              <a:t>，可以</a:t>
            </a:r>
            <a:r>
              <a:rPr lang="zh-CN" altLang="en-US" dirty="0"/>
              <a:t>根据</a:t>
            </a:r>
            <a:r>
              <a:rPr lang="zh-CN" altLang="en-US" b="1" u="sng" dirty="0">
                <a:solidFill>
                  <a:schemeClr val="accent2"/>
                </a:solidFill>
              </a:rPr>
              <a:t>类型的宽度</a:t>
            </a:r>
            <a:r>
              <a:rPr lang="zh-CN" altLang="en-US" b="1" dirty="0">
                <a:solidFill>
                  <a:schemeClr val="tx1"/>
                </a:solidFill>
              </a:rPr>
              <a:t>为每一个名字分配一个</a:t>
            </a:r>
            <a:r>
              <a:rPr lang="zh-CN" alt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相对地址（相对于数据区域开始位置的偏移量）</a:t>
            </a:r>
            <a:endParaRPr lang="en-US" altLang="zh-CN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名字的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相对地址</a:t>
            </a:r>
            <a:r>
              <a:rPr lang="zh-CN" altLang="en-US" sz="2500" b="1" dirty="0">
                <a:solidFill>
                  <a:schemeClr val="tx1"/>
                </a:solidFill>
              </a:rPr>
              <a:t>信息</a:t>
            </a:r>
            <a:r>
              <a:rPr lang="zh-CN" altLang="en-US" sz="2500" b="1" u="sng" dirty="0">
                <a:solidFill>
                  <a:schemeClr val="tx1"/>
                </a:solidFill>
              </a:rPr>
              <a:t>保存在</a:t>
            </a:r>
            <a:r>
              <a:rPr lang="zh-CN" altLang="en-US" sz="25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符号表</a:t>
            </a:r>
            <a:r>
              <a:rPr lang="zh-CN" altLang="en-US" sz="2500" b="1" u="sng" dirty="0">
                <a:solidFill>
                  <a:schemeClr val="tx1"/>
                </a:solidFill>
              </a:rPr>
              <a:t>记录中</a:t>
            </a:r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570BD267-2961-46CB-968E-9FC0E5FA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局部变量的存储分配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84AA1D-1993-4C4B-8375-2FFD68E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D82F048A-7B15-44A9-8E14-893134497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74700"/>
            <a:ext cx="5783263" cy="4219576"/>
          </a:xfrm>
        </p:spPr>
        <p:txBody>
          <a:bodyPr/>
          <a:lstStyle/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20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w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w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[num]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041691F-CB33-490A-8DAF-01CCC4E51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变量声明语句的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29E16AA2-DE5F-45F1-91E4-4EF1BEA0A86F}"/>
              </a:ext>
            </a:extLst>
          </p:cNvPr>
          <p:cNvSpPr/>
          <p:nvPr/>
        </p:nvSpPr>
        <p:spPr>
          <a:xfrm>
            <a:off x="4572000" y="123825"/>
            <a:ext cx="4537075" cy="1008063"/>
          </a:xfrm>
          <a:prstGeom prst="wedgeRectCallout">
            <a:avLst>
              <a:gd name="adj1" fmla="val -66400"/>
              <a:gd name="adj2" fmla="val 53211"/>
            </a:avLst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):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在符号表中为名字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创建记录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的类型设置为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相对地址设置为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18">
            <a:extLst>
              <a:ext uri="{FF2B5EF4-FFF2-40B4-BE49-F238E27FC236}">
                <a16:creationId xmlns:a16="http://schemas.microsoft.com/office/drawing/2014/main" id="{609D9B80-8037-4812-98DC-9A66DD2AA645}"/>
              </a:ext>
            </a:extLst>
          </p:cNvPr>
          <p:cNvGraphicFramePr>
            <a:graphicFrameLocks noGrp="1"/>
          </p:cNvGraphicFramePr>
          <p:nvPr/>
        </p:nvGraphicFramePr>
        <p:xfrm>
          <a:off x="5975350" y="3508375"/>
          <a:ext cx="3133725" cy="1485901"/>
        </p:xfrm>
        <a:graphic>
          <a:graphicData uri="http://schemas.openxmlformats.org/drawingml/2006/table">
            <a:tbl>
              <a:tblPr/>
              <a:tblGrid>
                <a:gridCol w="6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下一个可用的相对地址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将类型和宽度信息从语法分析树中的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结点传递到对应于产生式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→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ε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的结点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E85470B8-32E1-473A-8509-780071D6F736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1819275"/>
          <a:ext cx="2133600" cy="1493840"/>
        </p:xfrm>
        <a:graphic>
          <a:graphicData uri="http://schemas.openxmlformats.org/drawingml/2006/table">
            <a:tbl>
              <a:tblPr/>
              <a:tblGrid>
                <a:gridCol w="70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C1D3FEF5-6038-4295-B1E6-BBA91A82688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139950"/>
            <a:ext cx="2447925" cy="2016125"/>
            <a:chOff x="1691680" y="2139702"/>
            <a:chExt cx="2448272" cy="201622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9413777-BA4D-4B87-9658-B8654E7AD397}"/>
                </a:ext>
              </a:extLst>
            </p:cNvPr>
            <p:cNvSpPr/>
            <p:nvPr/>
          </p:nvSpPr>
          <p:spPr>
            <a:xfrm>
              <a:off x="1691680" y="2139702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6CDC68-77A8-489F-BB7A-015839C288D8}"/>
                </a:ext>
              </a:extLst>
            </p:cNvPr>
            <p:cNvSpPr/>
            <p:nvPr/>
          </p:nvSpPr>
          <p:spPr>
            <a:xfrm>
              <a:off x="2771333" y="2139702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CD1020-2479-49AF-84F9-391B3CA51683}"/>
                </a:ext>
              </a:extLst>
            </p:cNvPr>
            <p:cNvSpPr/>
            <p:nvPr/>
          </p:nvSpPr>
          <p:spPr>
            <a:xfrm>
              <a:off x="2483955" y="3866987"/>
              <a:ext cx="215931" cy="287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4234FF-7F8A-4E7E-BC06-491A4DE4CA7A}"/>
                </a:ext>
              </a:extLst>
            </p:cNvPr>
            <p:cNvSpPr/>
            <p:nvPr/>
          </p:nvSpPr>
          <p:spPr>
            <a:xfrm>
              <a:off x="3924021" y="3868575"/>
              <a:ext cx="215931" cy="2873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5883F8-78E8-4FDE-84F7-79C82D72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>
            <a:extLst>
              <a:ext uri="{FF2B5EF4-FFF2-40B4-BE49-F238E27FC236}">
                <a16:creationId xmlns:a16="http://schemas.microsoft.com/office/drawing/2014/main" id="{BD74D3AC-BB3B-4BFD-9E09-86036B547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5DCB41F-9F83-4CFB-980D-860587EF7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 </a:t>
            </a:r>
            <a:r>
              <a:rPr lang="en-US" altLang="zh-CN" sz="3000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;”</a:t>
            </a: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的语法制导翻译</a:t>
            </a:r>
          </a:p>
        </p:txBody>
      </p:sp>
      <p:sp>
        <p:nvSpPr>
          <p:cNvPr id="797776" name="Rectangle 80">
            <a:extLst>
              <a:ext uri="{FF2B5EF4-FFF2-40B4-BE49-F238E27FC236}">
                <a16:creationId xmlns:a16="http://schemas.microsoft.com/office/drawing/2014/main" id="{4AE4AF31-9E22-4B72-8977-BC19C10E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374332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792" name="Rectangle 96">
            <a:extLst>
              <a:ext uri="{FF2B5EF4-FFF2-40B4-BE49-F238E27FC236}">
                <a16:creationId xmlns:a16="http://schemas.microsoft.com/office/drawing/2014/main" id="{B16A7C58-A36D-4B08-9969-4217036F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3779838"/>
            <a:ext cx="9207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793" name="Rectangle 97">
            <a:extLst>
              <a:ext uri="{FF2B5EF4-FFF2-40B4-BE49-F238E27FC236}">
                <a16:creationId xmlns:a16="http://schemas.microsoft.com/office/drawing/2014/main" id="{308828E2-F492-44AC-A054-8CB0E4C3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2938463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801" name="Rectangle 105">
            <a:extLst>
              <a:ext uri="{FF2B5EF4-FFF2-40B4-BE49-F238E27FC236}">
                <a16:creationId xmlns:a16="http://schemas.microsoft.com/office/drawing/2014/main" id="{2A1DE035-7DA9-4F19-800B-5FC75C7E0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4430713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811" name="Rectangle 115">
            <a:extLst>
              <a:ext uri="{FF2B5EF4-FFF2-40B4-BE49-F238E27FC236}">
                <a16:creationId xmlns:a16="http://schemas.microsoft.com/office/drawing/2014/main" id="{B8C714CA-A409-486C-90EB-CF76D116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4518025"/>
            <a:ext cx="700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812" name="Rectangle 116">
            <a:extLst>
              <a:ext uri="{FF2B5EF4-FFF2-40B4-BE49-F238E27FC236}">
                <a16:creationId xmlns:a16="http://schemas.microsoft.com/office/drawing/2014/main" id="{8326DFB2-0FC3-4FD5-B396-A0369BA4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692525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58BA8B99-7424-4994-B383-A4B580430739}"/>
              </a:ext>
            </a:extLst>
          </p:cNvPr>
          <p:cNvGrpSpPr>
            <a:grpSpLocks/>
          </p:cNvGrpSpPr>
          <p:nvPr/>
        </p:nvGrpSpPr>
        <p:grpSpPr bwMode="auto">
          <a:xfrm>
            <a:off x="8834438" y="3938588"/>
            <a:ext cx="323850" cy="649287"/>
            <a:chOff x="11567269" y="4868863"/>
            <a:chExt cx="431800" cy="865187"/>
          </a:xfrm>
        </p:grpSpPr>
        <p:sp>
          <p:nvSpPr>
            <p:cNvPr id="69730" name="Line 117">
              <a:extLst>
                <a:ext uri="{FF2B5EF4-FFF2-40B4-BE49-F238E27FC236}">
                  <a16:creationId xmlns:a16="http://schemas.microsoft.com/office/drawing/2014/main" id="{E3E4BC32-316D-43AC-BDE2-C1AC59A43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3169" y="48688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1" name="Rectangle 118">
              <a:extLst>
                <a:ext uri="{FF2B5EF4-FFF2-40B4-BE49-F238E27FC236}">
                  <a16:creationId xmlns:a16="http://schemas.microsoft.com/office/drawing/2014/main" id="{DFEA01A5-25AA-4A42-8FAA-F6E43DBC8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7269" y="5373688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7B4253C-BAB9-4102-8169-72B5E2E200D4}"/>
              </a:ext>
            </a:extLst>
          </p:cNvPr>
          <p:cNvSpPr/>
          <p:nvPr/>
        </p:nvSpPr>
        <p:spPr>
          <a:xfrm>
            <a:off x="1643063" y="4011613"/>
            <a:ext cx="1079500" cy="334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Line 57">
            <a:extLst>
              <a:ext uri="{FF2B5EF4-FFF2-40B4-BE49-F238E27FC236}">
                <a16:creationId xmlns:a16="http://schemas.microsoft.com/office/drawing/2014/main" id="{C659B1BC-8192-4BF3-B815-373A44CE2D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5" name="Line 57">
            <a:extLst>
              <a:ext uri="{FF2B5EF4-FFF2-40B4-BE49-F238E27FC236}">
                <a16:creationId xmlns:a16="http://schemas.microsoft.com/office/drawing/2014/main" id="{32425E8A-850B-4080-816B-2A64A3A25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0313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7" name="Line 57">
            <a:extLst>
              <a:ext uri="{FF2B5EF4-FFF2-40B4-BE49-F238E27FC236}">
                <a16:creationId xmlns:a16="http://schemas.microsoft.com/office/drawing/2014/main" id="{26CA3848-0CA1-4D36-A222-6E95DADEB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4625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" name="Line 57">
            <a:extLst>
              <a:ext uri="{FF2B5EF4-FFF2-40B4-BE49-F238E27FC236}">
                <a16:creationId xmlns:a16="http://schemas.microsoft.com/office/drawing/2014/main" id="{21464C8E-54F2-46A0-ABF2-AF238F07D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625475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6" name="Line 57">
            <a:extLst>
              <a:ext uri="{FF2B5EF4-FFF2-40B4-BE49-F238E27FC236}">
                <a16:creationId xmlns:a16="http://schemas.microsoft.com/office/drawing/2014/main" id="{CB4FF367-5B7C-4BC5-AAD3-EAECFA488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Line 57">
            <a:extLst>
              <a:ext uri="{FF2B5EF4-FFF2-40B4-BE49-F238E27FC236}">
                <a16:creationId xmlns:a16="http://schemas.microsoft.com/office/drawing/2014/main" id="{BF297512-61BF-4D2E-96D4-34659814E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52574FCB-7D2F-44AB-8AAA-981CFBA5B1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4750" y="627063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" name="组合 21">
            <a:extLst>
              <a:ext uri="{FF2B5EF4-FFF2-40B4-BE49-F238E27FC236}">
                <a16:creationId xmlns:a16="http://schemas.microsoft.com/office/drawing/2014/main" id="{6F02BBE2-1D9D-4C66-9AB8-76DCCCBE228F}"/>
              </a:ext>
            </a:extLst>
          </p:cNvPr>
          <p:cNvGrpSpPr>
            <a:grpSpLocks/>
          </p:cNvGrpSpPr>
          <p:nvPr/>
        </p:nvGrpSpPr>
        <p:grpSpPr bwMode="auto">
          <a:xfrm>
            <a:off x="6340475" y="1803400"/>
            <a:ext cx="649288" cy="773113"/>
            <a:chOff x="7748873" y="1916113"/>
            <a:chExt cx="866490" cy="1032610"/>
          </a:xfrm>
        </p:grpSpPr>
        <p:sp>
          <p:nvSpPr>
            <p:cNvPr id="69725" name="Rectangle 70">
              <a:extLst>
                <a:ext uri="{FF2B5EF4-FFF2-40B4-BE49-F238E27FC236}">
                  <a16:creationId xmlns:a16="http://schemas.microsoft.com/office/drawing/2014/main" id="{99A82C7F-57A5-4F7B-9C85-1E7429DD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191611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726" name="Rectangle 71">
              <a:extLst>
                <a:ext uri="{FF2B5EF4-FFF2-40B4-BE49-F238E27FC236}">
                  <a16:creationId xmlns:a16="http://schemas.microsoft.com/office/drawing/2014/main" id="{88BA9658-994F-4ED1-A444-79CE974A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26368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727" name="Line 72">
              <a:extLst>
                <a:ext uri="{FF2B5EF4-FFF2-40B4-BE49-F238E27FC236}">
                  <a16:creationId xmlns:a16="http://schemas.microsoft.com/office/drawing/2014/main" id="{4D99B572-8686-4636-AAF2-6A2A540DD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9463" y="2276475"/>
              <a:ext cx="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F261527F-CDB6-4607-92F8-A19B43803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873" y="2588264"/>
              <a:ext cx="432185" cy="3604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29" name="Line 75">
              <a:extLst>
                <a:ext uri="{FF2B5EF4-FFF2-40B4-BE49-F238E27FC236}">
                  <a16:creationId xmlns:a16="http://schemas.microsoft.com/office/drawing/2014/main" id="{84370823-6A52-4C19-A1D5-06188679E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67661" y="2266668"/>
              <a:ext cx="428911" cy="345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22">
            <a:extLst>
              <a:ext uri="{FF2B5EF4-FFF2-40B4-BE49-F238E27FC236}">
                <a16:creationId xmlns:a16="http://schemas.microsoft.com/office/drawing/2014/main" id="{FA74C57C-B040-48B4-A7C0-1B2E74368DF3}"/>
              </a:ext>
            </a:extLst>
          </p:cNvPr>
          <p:cNvGrpSpPr>
            <a:grpSpLocks/>
          </p:cNvGrpSpPr>
          <p:nvPr/>
        </p:nvGrpSpPr>
        <p:grpSpPr bwMode="auto">
          <a:xfrm>
            <a:off x="5045075" y="2559050"/>
            <a:ext cx="3336925" cy="649288"/>
            <a:chOff x="6022975" y="2924175"/>
            <a:chExt cx="4448233" cy="865188"/>
          </a:xfrm>
        </p:grpSpPr>
        <p:sp>
          <p:nvSpPr>
            <p:cNvPr id="69715" name="Line 73">
              <a:extLst>
                <a:ext uri="{FF2B5EF4-FFF2-40B4-BE49-F238E27FC236}">
                  <a16:creationId xmlns:a16="http://schemas.microsoft.com/office/drawing/2014/main" id="{6FBADE87-3594-48AD-9F7C-DF056035D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8875" y="2924175"/>
              <a:ext cx="2160588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6" name="Rectangle 74">
              <a:extLst>
                <a:ext uri="{FF2B5EF4-FFF2-40B4-BE49-F238E27FC236}">
                  <a16:creationId xmlns:a16="http://schemas.microsoft.com/office/drawing/2014/main" id="{EB04AD5B-B09B-42AE-A25C-B34C3EE1F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9717" name="Line 75">
              <a:extLst>
                <a:ext uri="{FF2B5EF4-FFF2-40B4-BE49-F238E27FC236}">
                  <a16:creationId xmlns:a16="http://schemas.microsoft.com/office/drawing/2014/main" id="{3346E674-E22B-45F6-9C8B-5EDBA0F34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1763" y="2924175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8" name="Line 76">
              <a:extLst>
                <a:ext uri="{FF2B5EF4-FFF2-40B4-BE49-F238E27FC236}">
                  <a16:creationId xmlns:a16="http://schemas.microsoft.com/office/drawing/2014/main" id="{FF757260-C817-4FFF-950C-414EC211A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9463" y="2924175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9" name="Line 77">
              <a:extLst>
                <a:ext uri="{FF2B5EF4-FFF2-40B4-BE49-F238E27FC236}">
                  <a16:creationId xmlns:a16="http://schemas.microsoft.com/office/drawing/2014/main" id="{0E4E8418-D293-47BD-A804-E5EF48E04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9463" y="2924176"/>
              <a:ext cx="1830447" cy="5159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20" name="Rectangle 78">
              <a:extLst>
                <a:ext uri="{FF2B5EF4-FFF2-40B4-BE49-F238E27FC236}">
                  <a16:creationId xmlns:a16="http://schemas.microsoft.com/office/drawing/2014/main" id="{01BFD0C9-6084-44F4-9ADC-E0C31812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8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721" name="Rectangle 79">
              <a:extLst>
                <a:ext uri="{FF2B5EF4-FFF2-40B4-BE49-F238E27FC236}">
                  <a16:creationId xmlns:a16="http://schemas.microsoft.com/office/drawing/2014/main" id="{B91BDC00-A229-4A99-971C-4EA6480D2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69722" name="Rectangle 81">
              <a:extLst>
                <a:ext uri="{FF2B5EF4-FFF2-40B4-BE49-F238E27FC236}">
                  <a16:creationId xmlns:a16="http://schemas.microsoft.com/office/drawing/2014/main" id="{E3FEE4B4-4B32-4811-85CE-9354E38A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9408" y="35004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2" name="Rectangle 79">
              <a:extLst>
                <a:ext uri="{FF2B5EF4-FFF2-40B4-BE49-F238E27FC236}">
                  <a16:creationId xmlns:a16="http://schemas.microsoft.com/office/drawing/2014/main" id="{CCA1E3F4-186E-4C6A-A927-A27E769B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5558" y="3427634"/>
              <a:ext cx="431703" cy="3596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24" name="Line 75">
              <a:extLst>
                <a:ext uri="{FF2B5EF4-FFF2-40B4-BE49-F238E27FC236}">
                  <a16:creationId xmlns:a16="http://schemas.microsoft.com/office/drawing/2014/main" id="{C3237348-ABB4-4167-B351-183896F85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6572" y="2924175"/>
              <a:ext cx="537879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23">
            <a:extLst>
              <a:ext uri="{FF2B5EF4-FFF2-40B4-BE49-F238E27FC236}">
                <a16:creationId xmlns:a16="http://schemas.microsoft.com/office/drawing/2014/main" id="{0E954A24-96E9-40DE-954A-B7B5142AFF85}"/>
              </a:ext>
            </a:extLst>
          </p:cNvPr>
          <p:cNvGrpSpPr>
            <a:grpSpLocks/>
          </p:cNvGrpSpPr>
          <p:nvPr/>
        </p:nvGrpSpPr>
        <p:grpSpPr bwMode="auto">
          <a:xfrm>
            <a:off x="4489450" y="3206750"/>
            <a:ext cx="2701925" cy="731838"/>
            <a:chOff x="5282205" y="3787279"/>
            <a:chExt cx="3601264" cy="976410"/>
          </a:xfrm>
        </p:grpSpPr>
        <p:sp>
          <p:nvSpPr>
            <p:cNvPr id="69707" name="Line 82">
              <a:extLst>
                <a:ext uri="{FF2B5EF4-FFF2-40B4-BE49-F238E27FC236}">
                  <a16:creationId xmlns:a16="http://schemas.microsoft.com/office/drawing/2014/main" id="{FAF73763-CBDA-468A-A1A2-FDE2F31EF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3044" y="3787775"/>
              <a:ext cx="485438" cy="509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84">
              <a:extLst>
                <a:ext uri="{FF2B5EF4-FFF2-40B4-BE49-F238E27FC236}">
                  <a16:creationId xmlns:a16="http://schemas.microsoft.com/office/drawing/2014/main" id="{E51E7C2A-C81B-41D4-A3C7-565F0CE2F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8479" y="3787775"/>
              <a:ext cx="1008635" cy="62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Rectangle 85">
              <a:extLst>
                <a:ext uri="{FF2B5EF4-FFF2-40B4-BE49-F238E27FC236}">
                  <a16:creationId xmlns:a16="http://schemas.microsoft.com/office/drawing/2014/main" id="{E60B8C25-73BA-4854-B732-258E5506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205" y="4306392"/>
              <a:ext cx="431602" cy="360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710" name="Rectangle 87">
              <a:extLst>
                <a:ext uri="{FF2B5EF4-FFF2-40B4-BE49-F238E27FC236}">
                  <a16:creationId xmlns:a16="http://schemas.microsoft.com/office/drawing/2014/main" id="{24F6F6AA-9E65-4A51-80A4-343635A8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7168" y="4451197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Rectangle 79">
              <a:extLst>
                <a:ext uri="{FF2B5EF4-FFF2-40B4-BE49-F238E27FC236}">
                  <a16:creationId xmlns:a16="http://schemas.microsoft.com/office/drawing/2014/main" id="{624A1B5B-36AE-45B7-8425-4FBB427EA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250" y="4369736"/>
              <a:ext cx="431644" cy="360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FAF3DB95-9463-4B0F-A9D4-B3B26AE0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1825" y="4403625"/>
              <a:ext cx="431644" cy="360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13" name="Line 75">
              <a:extLst>
                <a:ext uri="{FF2B5EF4-FFF2-40B4-BE49-F238E27FC236}">
                  <a16:creationId xmlns:a16="http://schemas.microsoft.com/office/drawing/2014/main" id="{A678A40B-2BA3-4D1C-AF95-877882216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787279"/>
              <a:ext cx="615783" cy="646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4" name="Line 75">
              <a:extLst>
                <a:ext uri="{FF2B5EF4-FFF2-40B4-BE49-F238E27FC236}">
                  <a16:creationId xmlns:a16="http://schemas.microsoft.com/office/drawing/2014/main" id="{EB7FE77B-9E7C-4D87-8A6D-7FE539C69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809998"/>
              <a:ext cx="2338072" cy="61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24">
            <a:extLst>
              <a:ext uri="{FF2B5EF4-FFF2-40B4-BE49-F238E27FC236}">
                <a16:creationId xmlns:a16="http://schemas.microsoft.com/office/drawing/2014/main" id="{C1DA9BA3-9AD2-405F-B582-06275A1BB9C1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3838575"/>
            <a:ext cx="690563" cy="658813"/>
            <a:chOff x="5105402" y="4652963"/>
            <a:chExt cx="922600" cy="877795"/>
          </a:xfrm>
        </p:grpSpPr>
        <p:sp>
          <p:nvSpPr>
            <p:cNvPr id="69703" name="Line 83">
              <a:extLst>
                <a:ext uri="{FF2B5EF4-FFF2-40B4-BE49-F238E27FC236}">
                  <a16:creationId xmlns:a16="http://schemas.microsoft.com/office/drawing/2014/main" id="{38896AFC-F408-407D-99A9-694CE634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9540" y="4652963"/>
              <a:ext cx="211636" cy="5540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4" name="Rectangle 86">
              <a:extLst>
                <a:ext uri="{FF2B5EF4-FFF2-40B4-BE49-F238E27FC236}">
                  <a16:creationId xmlns:a16="http://schemas.microsoft.com/office/drawing/2014/main" id="{ABA5F873-B418-4CD6-8CCF-0B0CB3F7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2" y="5170396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85" name="Rectangle 79">
              <a:extLst>
                <a:ext uri="{FF2B5EF4-FFF2-40B4-BE49-F238E27FC236}">
                  <a16:creationId xmlns:a16="http://schemas.microsoft.com/office/drawing/2014/main" id="{25D0F5CF-193B-4071-A52B-ECEC1250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335" y="5169064"/>
              <a:ext cx="432667" cy="3595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06" name="Line 75">
              <a:extLst>
                <a:ext uri="{FF2B5EF4-FFF2-40B4-BE49-F238E27FC236}">
                  <a16:creationId xmlns:a16="http://schemas.microsoft.com/office/drawing/2014/main" id="{B61DAD9C-7F43-403A-BFB2-48894C972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1338" y="4652964"/>
              <a:ext cx="76467" cy="496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25">
            <a:extLst>
              <a:ext uri="{FF2B5EF4-FFF2-40B4-BE49-F238E27FC236}">
                <a16:creationId xmlns:a16="http://schemas.microsoft.com/office/drawing/2014/main" id="{FB142C88-CDDC-4021-8714-EB5A03891CD1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3956050"/>
            <a:ext cx="625475" cy="696913"/>
            <a:chOff x="6671675" y="4724399"/>
            <a:chExt cx="833003" cy="927643"/>
          </a:xfrm>
        </p:grpSpPr>
        <p:sp>
          <p:nvSpPr>
            <p:cNvPr id="69699" name="Line 94">
              <a:extLst>
                <a:ext uri="{FF2B5EF4-FFF2-40B4-BE49-F238E27FC236}">
                  <a16:creationId xmlns:a16="http://schemas.microsoft.com/office/drawing/2014/main" id="{D6B679E2-5342-4EB7-AF9D-D900AFD23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5762" y="4724400"/>
              <a:ext cx="158301" cy="534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0" name="Rectangle 95">
              <a:extLst>
                <a:ext uri="{FF2B5EF4-FFF2-40B4-BE49-F238E27FC236}">
                  <a16:creationId xmlns:a16="http://schemas.microsoft.com/office/drawing/2014/main" id="{634B0B4F-F31B-4F60-8296-6ABEF6A5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1675" y="5286371"/>
              <a:ext cx="431800" cy="35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702888D8-AC15-48BF-80C0-981F3832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377" y="5292818"/>
              <a:ext cx="431301" cy="3592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702" name="Line 75">
              <a:extLst>
                <a:ext uri="{FF2B5EF4-FFF2-40B4-BE49-F238E27FC236}">
                  <a16:creationId xmlns:a16="http://schemas.microsoft.com/office/drawing/2014/main" id="{FD5E9822-8BDC-4E40-8F54-CC3F18692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2219" y="4724399"/>
              <a:ext cx="87808" cy="577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AA26ECC5-6646-4129-BF7B-9C55FA171BF6}"/>
              </a:ext>
            </a:extLst>
          </p:cNvPr>
          <p:cNvGrpSpPr>
            <a:grpSpLocks/>
          </p:cNvGrpSpPr>
          <p:nvPr/>
        </p:nvGrpSpPr>
        <p:grpSpPr bwMode="auto">
          <a:xfrm>
            <a:off x="7207250" y="3224213"/>
            <a:ext cx="1949450" cy="739775"/>
            <a:chOff x="9104380" y="3821124"/>
            <a:chExt cx="2600138" cy="984354"/>
          </a:xfrm>
        </p:grpSpPr>
        <p:sp>
          <p:nvSpPr>
            <p:cNvPr id="69689" name="Line 98">
              <a:extLst>
                <a:ext uri="{FF2B5EF4-FFF2-40B4-BE49-F238E27FC236}">
                  <a16:creationId xmlns:a16="http://schemas.microsoft.com/office/drawing/2014/main" id="{D3425913-63F8-436F-A893-4143D54F6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0689" y="3821994"/>
              <a:ext cx="1068661" cy="484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0" name="Rectangle 99">
              <a:extLst>
                <a:ext uri="{FF2B5EF4-FFF2-40B4-BE49-F238E27FC236}">
                  <a16:creationId xmlns:a16="http://schemas.microsoft.com/office/drawing/2014/main" id="{AC4EBC7B-A122-45CB-98FD-6AE75AA7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4380" y="4460631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9691" name="Line 100">
              <a:extLst>
                <a:ext uri="{FF2B5EF4-FFF2-40B4-BE49-F238E27FC236}">
                  <a16:creationId xmlns:a16="http://schemas.microsoft.com/office/drawing/2014/main" id="{0C180241-AD30-4324-83A9-D7C34960A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49" y="3821126"/>
              <a:ext cx="60959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2" name="Line 101">
              <a:extLst>
                <a:ext uri="{FF2B5EF4-FFF2-40B4-BE49-F238E27FC236}">
                  <a16:creationId xmlns:a16="http://schemas.microsoft.com/office/drawing/2014/main" id="{DA6EA9D8-FC16-4CAA-9B39-85A01AF79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51" y="3821124"/>
              <a:ext cx="285751" cy="571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3" name="Line 102">
              <a:extLst>
                <a:ext uri="{FF2B5EF4-FFF2-40B4-BE49-F238E27FC236}">
                  <a16:creationId xmlns:a16="http://schemas.microsoft.com/office/drawing/2014/main" id="{B182F0C1-E870-4AD7-8656-82E9D9AFD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51" y="3821124"/>
              <a:ext cx="952507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Rectangle 103">
              <a:extLst>
                <a:ext uri="{FF2B5EF4-FFF2-40B4-BE49-F238E27FC236}">
                  <a16:creationId xmlns:a16="http://schemas.microsoft.com/office/drawing/2014/main" id="{115FAA69-A3E9-474E-853D-5A3DC098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2611" y="443323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95" name="Rectangle 104">
              <a:extLst>
                <a:ext uri="{FF2B5EF4-FFF2-40B4-BE49-F238E27FC236}">
                  <a16:creationId xmlns:a16="http://schemas.microsoft.com/office/drawing/2014/main" id="{E8AA41C7-5BB1-4A74-A443-2C4C89E5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319" y="440470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69696" name="Rectangle 106">
              <a:extLst>
                <a:ext uri="{FF2B5EF4-FFF2-40B4-BE49-F238E27FC236}">
                  <a16:creationId xmlns:a16="http://schemas.microsoft.com/office/drawing/2014/main" id="{DEC772EC-F6EC-421D-B855-4F038BE3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2717" y="4488272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0" name="Rectangle 79">
              <a:extLst>
                <a:ext uri="{FF2B5EF4-FFF2-40B4-BE49-F238E27FC236}">
                  <a16:creationId xmlns:a16="http://schemas.microsoft.com/office/drawing/2014/main" id="{AF5292A2-BA38-4819-8511-0531EF38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381" y="4444266"/>
              <a:ext cx="431945" cy="361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698" name="Line 75">
              <a:extLst>
                <a:ext uri="{FF2B5EF4-FFF2-40B4-BE49-F238E27FC236}">
                  <a16:creationId xmlns:a16="http://schemas.microsoft.com/office/drawing/2014/main" id="{8A6EACDD-8A30-47CF-A022-562BB5D9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3552" y="3821125"/>
              <a:ext cx="571504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27">
            <a:extLst>
              <a:ext uri="{FF2B5EF4-FFF2-40B4-BE49-F238E27FC236}">
                <a16:creationId xmlns:a16="http://schemas.microsoft.com/office/drawing/2014/main" id="{50B2EC1F-256C-4024-B30B-4AAED3EDE2E1}"/>
              </a:ext>
            </a:extLst>
          </p:cNvPr>
          <p:cNvGrpSpPr>
            <a:grpSpLocks/>
          </p:cNvGrpSpPr>
          <p:nvPr/>
        </p:nvGrpSpPr>
        <p:grpSpPr bwMode="auto">
          <a:xfrm>
            <a:off x="6480175" y="4016375"/>
            <a:ext cx="2400300" cy="619125"/>
            <a:chOff x="7945668" y="4724401"/>
            <a:chExt cx="3198628" cy="824552"/>
          </a:xfrm>
        </p:grpSpPr>
        <p:sp>
          <p:nvSpPr>
            <p:cNvPr id="69681" name="Line 107">
              <a:extLst>
                <a:ext uri="{FF2B5EF4-FFF2-40B4-BE49-F238E27FC236}">
                  <a16:creationId xmlns:a16="http://schemas.microsoft.com/office/drawing/2014/main" id="{D383C52E-E2F2-4D1C-A800-FEDC355B3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45915" y="4724401"/>
              <a:ext cx="873610" cy="442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Line 109">
              <a:extLst>
                <a:ext uri="{FF2B5EF4-FFF2-40B4-BE49-F238E27FC236}">
                  <a16:creationId xmlns:a16="http://schemas.microsoft.com/office/drawing/2014/main" id="{FEE1B806-AD19-42A2-8DF2-5C427188A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9527" y="4724404"/>
              <a:ext cx="661014" cy="476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3" name="Rectangle 110">
              <a:extLst>
                <a:ext uri="{FF2B5EF4-FFF2-40B4-BE49-F238E27FC236}">
                  <a16:creationId xmlns:a16="http://schemas.microsoft.com/office/drawing/2014/main" id="{AF077E57-2CC4-4D37-B02A-FB3E7F6F6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5668" y="5188591"/>
              <a:ext cx="431469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84" name="Rectangle 112">
              <a:extLst>
                <a:ext uri="{FF2B5EF4-FFF2-40B4-BE49-F238E27FC236}">
                  <a16:creationId xmlns:a16="http://schemas.microsoft.com/office/drawing/2014/main" id="{1EC026CE-4289-4C18-B412-F7FC9C672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4197" y="5228744"/>
              <a:ext cx="43147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4" name="Rectangle 79">
              <a:extLst>
                <a:ext uri="{FF2B5EF4-FFF2-40B4-BE49-F238E27FC236}">
                  <a16:creationId xmlns:a16="http://schemas.microsoft.com/office/drawing/2014/main" id="{C6D97622-5035-4F1D-A460-94568E02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619" y="5157820"/>
              <a:ext cx="431561" cy="3594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89" name="Rectangle 79">
              <a:extLst>
                <a:ext uri="{FF2B5EF4-FFF2-40B4-BE49-F238E27FC236}">
                  <a16:creationId xmlns:a16="http://schemas.microsoft.com/office/drawing/2014/main" id="{6FC8E668-50A4-48BB-B363-4295BC52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735" y="5181076"/>
              <a:ext cx="431561" cy="3594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687" name="Line 75">
              <a:extLst>
                <a:ext uri="{FF2B5EF4-FFF2-40B4-BE49-F238E27FC236}">
                  <a16:creationId xmlns:a16="http://schemas.microsoft.com/office/drawing/2014/main" id="{61E53AC7-CD50-40A5-A5AD-8687349C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9527" y="4751308"/>
              <a:ext cx="280025" cy="449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Line 75">
              <a:extLst>
                <a:ext uri="{FF2B5EF4-FFF2-40B4-BE49-F238E27FC236}">
                  <a16:creationId xmlns:a16="http://schemas.microsoft.com/office/drawing/2014/main" id="{B812AC69-22F1-4A9D-8A46-F669CE70B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0350" y="4746626"/>
              <a:ext cx="1768730" cy="471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28">
            <a:extLst>
              <a:ext uri="{FF2B5EF4-FFF2-40B4-BE49-F238E27FC236}">
                <a16:creationId xmlns:a16="http://schemas.microsoft.com/office/drawing/2014/main" id="{47730DBE-E02C-411D-85F4-465380409688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4627563"/>
            <a:ext cx="641350" cy="454025"/>
            <a:chOff x="7924456" y="5588005"/>
            <a:chExt cx="855799" cy="605951"/>
          </a:xfrm>
        </p:grpSpPr>
        <p:sp>
          <p:nvSpPr>
            <p:cNvPr id="69677" name="Line 108">
              <a:extLst>
                <a:ext uri="{FF2B5EF4-FFF2-40B4-BE49-F238E27FC236}">
                  <a16:creationId xmlns:a16="http://schemas.microsoft.com/office/drawing/2014/main" id="{2C71B28C-D62D-4432-BE60-6D6534B5A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81795" y="5589590"/>
              <a:ext cx="290700" cy="26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Rectangle 111">
              <a:extLst>
                <a:ext uri="{FF2B5EF4-FFF2-40B4-BE49-F238E27FC236}">
                  <a16:creationId xmlns:a16="http://schemas.microsoft.com/office/drawing/2014/main" id="{EB5864B1-A919-435E-BF9E-FFBB80AD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456" y="5833591"/>
              <a:ext cx="431800" cy="360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91" name="Rectangle 79">
              <a:extLst>
                <a:ext uri="{FF2B5EF4-FFF2-40B4-BE49-F238E27FC236}">
                  <a16:creationId xmlns:a16="http://schemas.microsoft.com/office/drawing/2014/main" id="{7902B1DB-315E-44F6-810F-A515D878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119" y="5831656"/>
              <a:ext cx="432136" cy="3601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680" name="Line 75">
              <a:extLst>
                <a:ext uri="{FF2B5EF4-FFF2-40B4-BE49-F238E27FC236}">
                  <a16:creationId xmlns:a16="http://schemas.microsoft.com/office/drawing/2014/main" id="{56AC8540-B324-4F43-AAC1-C849CAF57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2333" y="5588005"/>
              <a:ext cx="66603" cy="273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29">
            <a:extLst>
              <a:ext uri="{FF2B5EF4-FFF2-40B4-BE49-F238E27FC236}">
                <a16:creationId xmlns:a16="http://schemas.microsoft.com/office/drawing/2014/main" id="{AB4E21E6-400B-4481-A4DB-FBC71586D787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4618038"/>
            <a:ext cx="655637" cy="527050"/>
            <a:chOff x="9502380" y="5794954"/>
            <a:chExt cx="872263" cy="701147"/>
          </a:xfrm>
        </p:grpSpPr>
        <p:sp>
          <p:nvSpPr>
            <p:cNvPr id="69673" name="Line 113">
              <a:extLst>
                <a:ext uri="{FF2B5EF4-FFF2-40B4-BE49-F238E27FC236}">
                  <a16:creationId xmlns:a16="http://schemas.microsoft.com/office/drawing/2014/main" id="{293994AA-5B65-4B9B-BBB5-7AB1C2898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32020" y="5832122"/>
              <a:ext cx="326908" cy="418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Rectangle 114">
              <a:extLst>
                <a:ext uri="{FF2B5EF4-FFF2-40B4-BE49-F238E27FC236}">
                  <a16:creationId xmlns:a16="http://schemas.microsoft.com/office/drawing/2014/main" id="{DD3D6459-8ACD-4A1C-8A62-4D191A7D8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2380" y="613573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93" name="Rectangle 79">
              <a:extLst>
                <a:ext uri="{FF2B5EF4-FFF2-40B4-BE49-F238E27FC236}">
                  <a16:creationId xmlns:a16="http://schemas.microsoft.com/office/drawing/2014/main" id="{6CAE9AA2-6702-480C-A13C-B2C55E0CC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3791" y="6118072"/>
              <a:ext cx="430852" cy="3590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9676" name="Line 75">
              <a:extLst>
                <a:ext uri="{FF2B5EF4-FFF2-40B4-BE49-F238E27FC236}">
                  <a16:creationId xmlns:a16="http://schemas.microsoft.com/office/drawing/2014/main" id="{1B34F7FC-07DD-4BE4-BF4C-CB62EC7F8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408" y="5794954"/>
              <a:ext cx="83404" cy="412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C83A548F-A40D-4BA1-8CE3-6694DD803C4C}"/>
              </a:ext>
            </a:extLst>
          </p:cNvPr>
          <p:cNvSpPr/>
          <p:nvPr/>
        </p:nvSpPr>
        <p:spPr>
          <a:xfrm>
            <a:off x="2681288" y="4181475"/>
            <a:ext cx="3505200" cy="779463"/>
          </a:xfrm>
          <a:custGeom>
            <a:avLst/>
            <a:gdLst>
              <a:gd name="connsiteX0" fmla="*/ 0 w 5303520"/>
              <a:gd name="connsiteY0" fmla="*/ 1353312 h 1526928"/>
              <a:gd name="connsiteX1" fmla="*/ 2724912 w 5303520"/>
              <a:gd name="connsiteY1" fmla="*/ 1408176 h 1526928"/>
              <a:gd name="connsiteX2" fmla="*/ 5303520 w 5303520"/>
              <a:gd name="connsiteY2" fmla="*/ 0 h 152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3520" h="1526928">
                <a:moveTo>
                  <a:pt x="0" y="1353312"/>
                </a:moveTo>
                <a:cubicBezTo>
                  <a:pt x="920496" y="1493520"/>
                  <a:pt x="1840992" y="1633728"/>
                  <a:pt x="2724912" y="1408176"/>
                </a:cubicBezTo>
                <a:cubicBezTo>
                  <a:pt x="3608832" y="1182624"/>
                  <a:pt x="4456176" y="591312"/>
                  <a:pt x="530352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DBC55206-5B10-4D78-AF7E-8A7B61DAF3D3}"/>
              </a:ext>
            </a:extLst>
          </p:cNvPr>
          <p:cNvSpPr/>
          <p:nvPr/>
        </p:nvSpPr>
        <p:spPr>
          <a:xfrm rot="21480000">
            <a:off x="2716213" y="4716463"/>
            <a:ext cx="4038600" cy="127000"/>
          </a:xfrm>
          <a:custGeom>
            <a:avLst/>
            <a:gdLst>
              <a:gd name="connsiteX0" fmla="*/ 6318913 w 6318913"/>
              <a:gd name="connsiteY0" fmla="*/ 0 h 709683"/>
              <a:gd name="connsiteX1" fmla="*/ 2975212 w 6318913"/>
              <a:gd name="connsiteY1" fmla="*/ 177420 h 709683"/>
              <a:gd name="connsiteX2" fmla="*/ 0 w 6318913"/>
              <a:gd name="connsiteY2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8913" h="709683">
                <a:moveTo>
                  <a:pt x="6318913" y="0"/>
                </a:moveTo>
                <a:cubicBezTo>
                  <a:pt x="5173638" y="29569"/>
                  <a:pt x="4028364" y="59139"/>
                  <a:pt x="2975212" y="177420"/>
                </a:cubicBezTo>
                <a:cubicBezTo>
                  <a:pt x="1922060" y="295701"/>
                  <a:pt x="961030" y="502692"/>
                  <a:pt x="0" y="709683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FA2EDCDC-8431-43B0-B829-2C63F11A17E6}"/>
              </a:ext>
            </a:extLst>
          </p:cNvPr>
          <p:cNvSpPr/>
          <p:nvPr/>
        </p:nvSpPr>
        <p:spPr>
          <a:xfrm rot="21540000">
            <a:off x="2640013" y="4878388"/>
            <a:ext cx="5207000" cy="150812"/>
          </a:xfrm>
          <a:custGeom>
            <a:avLst/>
            <a:gdLst>
              <a:gd name="connsiteX0" fmla="*/ 0 w 7955280"/>
              <a:gd name="connsiteY0" fmla="*/ 676656 h 950076"/>
              <a:gd name="connsiteX1" fmla="*/ 4187952 w 7955280"/>
              <a:gd name="connsiteY1" fmla="*/ 914400 h 950076"/>
              <a:gd name="connsiteX2" fmla="*/ 7955280 w 7955280"/>
              <a:gd name="connsiteY2" fmla="*/ 0 h 95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5280" h="950076">
                <a:moveTo>
                  <a:pt x="0" y="676656"/>
                </a:moveTo>
                <a:cubicBezTo>
                  <a:pt x="1431036" y="851916"/>
                  <a:pt x="2862072" y="1027176"/>
                  <a:pt x="4187952" y="914400"/>
                </a:cubicBezTo>
                <a:cubicBezTo>
                  <a:pt x="5513832" y="801624"/>
                  <a:pt x="6734556" y="400812"/>
                  <a:pt x="795528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3FF6DF9-54E7-4F88-B638-4D1B3594BC61}"/>
              </a:ext>
            </a:extLst>
          </p:cNvPr>
          <p:cNvSpPr/>
          <p:nvPr/>
        </p:nvSpPr>
        <p:spPr>
          <a:xfrm>
            <a:off x="1643063" y="4419600"/>
            <a:ext cx="1071562" cy="658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</a:t>
            </a: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F068DDCD-483D-4526-A042-826A2F22986C}"/>
              </a:ext>
            </a:extLst>
          </p:cNvPr>
          <p:cNvSpPr/>
          <p:nvPr/>
        </p:nvSpPr>
        <p:spPr>
          <a:xfrm>
            <a:off x="2714624" y="3874426"/>
            <a:ext cx="2306995" cy="883312"/>
          </a:xfrm>
          <a:custGeom>
            <a:avLst/>
            <a:gdLst>
              <a:gd name="connsiteX0" fmla="*/ 3466532 w 3466532"/>
              <a:gd name="connsiteY0" fmla="*/ 0 h 1078174"/>
              <a:gd name="connsiteX1" fmla="*/ 1269242 w 3466532"/>
              <a:gd name="connsiteY1" fmla="*/ 354842 h 1078174"/>
              <a:gd name="connsiteX2" fmla="*/ 0 w 3466532"/>
              <a:gd name="connsiteY2" fmla="*/ 1078174 h 107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6532" h="1078174">
                <a:moveTo>
                  <a:pt x="3466532" y="0"/>
                </a:moveTo>
                <a:cubicBezTo>
                  <a:pt x="2656764" y="87573"/>
                  <a:pt x="1846997" y="175146"/>
                  <a:pt x="1269242" y="354842"/>
                </a:cubicBezTo>
                <a:cubicBezTo>
                  <a:pt x="691487" y="534538"/>
                  <a:pt x="345743" y="806356"/>
                  <a:pt x="0" y="107817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7187884-2ACC-484D-B1F5-B81C61EB8F56}"/>
              </a:ext>
            </a:extLst>
          </p:cNvPr>
          <p:cNvSpPr/>
          <p:nvPr/>
        </p:nvSpPr>
        <p:spPr>
          <a:xfrm>
            <a:off x="1638300" y="4011613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AF734CB-601D-43A8-BA46-3E81451B48C9}"/>
              </a:ext>
            </a:extLst>
          </p:cNvPr>
          <p:cNvSpPr/>
          <p:nvPr/>
        </p:nvSpPr>
        <p:spPr>
          <a:xfrm>
            <a:off x="1619250" y="4011613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12 </a:t>
            </a:r>
            <a:endParaRPr lang="zh-CN" altLang="en-US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76608B7-F959-41AD-92E3-B1A01D49B097}"/>
              </a:ext>
            </a:extLst>
          </p:cNvPr>
          <p:cNvSpPr/>
          <p:nvPr/>
        </p:nvSpPr>
        <p:spPr>
          <a:xfrm>
            <a:off x="1619250" y="4427538"/>
            <a:ext cx="1071563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14" name="线形标注 1 13">
            <a:extLst>
              <a:ext uri="{FF2B5EF4-FFF2-40B4-BE49-F238E27FC236}">
                <a16:creationId xmlns:a16="http://schemas.microsoft.com/office/drawing/2014/main" id="{E0C5E176-EC03-41B5-8109-E54B3A9580F0}"/>
              </a:ext>
            </a:extLst>
          </p:cNvPr>
          <p:cNvSpPr/>
          <p:nvPr/>
        </p:nvSpPr>
        <p:spPr>
          <a:xfrm>
            <a:off x="7113588" y="1438275"/>
            <a:ext cx="1811337" cy="487363"/>
          </a:xfrm>
          <a:prstGeom prst="borderCallout1">
            <a:avLst>
              <a:gd name="adj1" fmla="val 104946"/>
              <a:gd name="adj2" fmla="val 7291"/>
              <a:gd name="adj3" fmla="val 318176"/>
              <a:gd name="adj4" fmla="val 1111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0 )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线形标注 1 101">
            <a:extLst>
              <a:ext uri="{FF2B5EF4-FFF2-40B4-BE49-F238E27FC236}">
                <a16:creationId xmlns:a16="http://schemas.microsoft.com/office/drawing/2014/main" id="{F88D193A-DDD4-4DBC-A14B-A30389BC8270}"/>
              </a:ext>
            </a:extLst>
          </p:cNvPr>
          <p:cNvSpPr/>
          <p:nvPr/>
        </p:nvSpPr>
        <p:spPr>
          <a:xfrm>
            <a:off x="7531100" y="2022475"/>
            <a:ext cx="1568450" cy="487363"/>
          </a:xfrm>
          <a:prstGeom prst="borderCallout1">
            <a:avLst>
              <a:gd name="adj1" fmla="val 109068"/>
              <a:gd name="adj2" fmla="val 89261"/>
              <a:gd name="adj3" fmla="val 357337"/>
              <a:gd name="adj4" fmla="val 780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8 )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70BACF9A-4254-4F96-9FCD-1185C105E6CF}"/>
              </a:ext>
            </a:extLst>
          </p:cNvPr>
          <p:cNvSpPr/>
          <p:nvPr/>
        </p:nvSpPr>
        <p:spPr>
          <a:xfrm>
            <a:off x="6143625" y="3168650"/>
            <a:ext cx="252413" cy="501650"/>
          </a:xfrm>
          <a:custGeom>
            <a:avLst/>
            <a:gdLst>
              <a:gd name="connsiteX0" fmla="*/ 167425 w 252438"/>
              <a:gd name="connsiteY0" fmla="*/ 502276 h 502276"/>
              <a:gd name="connsiteX1" fmla="*/ 244698 w 252438"/>
              <a:gd name="connsiteY1" fmla="*/ 206062 h 502276"/>
              <a:gd name="connsiteX2" fmla="*/ 0 w 252438"/>
              <a:gd name="connsiteY2" fmla="*/ 0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38" h="502276">
                <a:moveTo>
                  <a:pt x="167425" y="502276"/>
                </a:moveTo>
                <a:cubicBezTo>
                  <a:pt x="220013" y="396025"/>
                  <a:pt x="272602" y="289775"/>
                  <a:pt x="244698" y="206062"/>
                </a:cubicBezTo>
                <a:cubicBezTo>
                  <a:pt x="216794" y="122349"/>
                  <a:pt x="108397" y="6117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C51CA5C7-DE50-4058-B66F-256DC05D69A8}"/>
              </a:ext>
            </a:extLst>
          </p:cNvPr>
          <p:cNvSpPr/>
          <p:nvPr/>
        </p:nvSpPr>
        <p:spPr>
          <a:xfrm>
            <a:off x="8024813" y="4094163"/>
            <a:ext cx="220662" cy="368300"/>
          </a:xfrm>
          <a:custGeom>
            <a:avLst/>
            <a:gdLst>
              <a:gd name="connsiteX0" fmla="*/ 81886 w 219981"/>
              <a:gd name="connsiteY0" fmla="*/ 368490 h 368490"/>
              <a:gd name="connsiteX1" fmla="*/ 218364 w 219981"/>
              <a:gd name="connsiteY1" fmla="*/ 177421 h 368490"/>
              <a:gd name="connsiteX2" fmla="*/ 0 w 219981"/>
              <a:gd name="connsiteY2" fmla="*/ 0 h 36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981" h="368490">
                <a:moveTo>
                  <a:pt x="81886" y="368490"/>
                </a:moveTo>
                <a:cubicBezTo>
                  <a:pt x="156949" y="303663"/>
                  <a:pt x="232012" y="238836"/>
                  <a:pt x="218364" y="177421"/>
                </a:cubicBezTo>
                <a:cubicBezTo>
                  <a:pt x="204716" y="116006"/>
                  <a:pt x="102358" y="58003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1DD97C-5A1B-4ECF-B6A8-B5399EAA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666750"/>
            <a:ext cx="2187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Select(1)={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int,real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↑,$}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Select(2)={</a:t>
            </a:r>
            <a:r>
              <a:rPr lang="en-US" altLang="zh-CN" sz="1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int,real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↑}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Select(3)={$}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Select(4)={</a:t>
            </a:r>
            <a:r>
              <a:rPr lang="en-US" altLang="zh-CN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int,real</a:t>
            </a: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Select(5)={ ↑ }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Select(6)={ int }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Select(7)={ real }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Select(8)={ id }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Select(9)={ [ }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F0FADB86-BE4D-48BF-8256-9EE73F8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9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9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9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797792" grpId="0"/>
      <p:bldP spid="797793" grpId="0"/>
      <p:bldP spid="797801" grpId="0"/>
      <p:bldP spid="797811" grpId="0"/>
      <p:bldP spid="797812" grpId="0"/>
      <p:bldP spid="2" grpId="0" animBg="1"/>
      <p:bldP spid="127" grpId="0" animBg="1"/>
      <p:bldP spid="98" grpId="0" animBg="1"/>
      <p:bldP spid="100" grpId="0" animBg="1"/>
      <p:bldP spid="101" grpId="0" animBg="1"/>
      <p:bldP spid="14" grpId="0" animBg="1"/>
      <p:bldP spid="102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B753026-E134-43E3-B6F3-0EBE37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49630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数组类型表达式的语法制导翻译</a:t>
            </a:r>
          </a:p>
        </p:txBody>
      </p:sp>
      <p:sp>
        <p:nvSpPr>
          <p:cNvPr id="797776" name="Rectangle 80">
            <a:extLst>
              <a:ext uri="{FF2B5EF4-FFF2-40B4-BE49-F238E27FC236}">
                <a16:creationId xmlns:a16="http://schemas.microsoft.com/office/drawing/2014/main" id="{7B8E3A0C-1222-4E0B-9972-52BEF2DE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2654300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797792" name="Rectangle 96">
            <a:extLst>
              <a:ext uri="{FF2B5EF4-FFF2-40B4-BE49-F238E27FC236}">
                <a16:creationId xmlns:a16="http://schemas.microsoft.com/office/drawing/2014/main" id="{C0043A1B-CA97-4293-B15B-58D4F9DB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2625725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1" name="Rectangle 80">
            <a:extLst>
              <a:ext uri="{FF2B5EF4-FFF2-40B4-BE49-F238E27FC236}">
                <a16:creationId xmlns:a16="http://schemas.microsoft.com/office/drawing/2014/main" id="{4B4D4DA5-A210-4871-BC1E-A326A1D5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976688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142" name="Rectangle 80">
            <a:extLst>
              <a:ext uri="{FF2B5EF4-FFF2-40B4-BE49-F238E27FC236}">
                <a16:creationId xmlns:a16="http://schemas.microsoft.com/office/drawing/2014/main" id="{BD082E2B-CD98-449B-B2FD-9473ECE8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278188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3" name="Rectangle 96">
            <a:extLst>
              <a:ext uri="{FF2B5EF4-FFF2-40B4-BE49-F238E27FC236}">
                <a16:creationId xmlns:a16="http://schemas.microsoft.com/office/drawing/2014/main" id="{B9774BD0-AF47-496D-98AD-EDB63437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03413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3FC644F-BFD0-482D-96C8-30B01B2206F8}"/>
              </a:ext>
            </a:extLst>
          </p:cNvPr>
          <p:cNvSpPr/>
          <p:nvPr/>
        </p:nvSpPr>
        <p:spPr>
          <a:xfrm>
            <a:off x="4611688" y="4360863"/>
            <a:ext cx="725487" cy="36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C313D53-498F-43FC-83AA-7D5FA30A4562}"/>
              </a:ext>
            </a:extLst>
          </p:cNvPr>
          <p:cNvSpPr/>
          <p:nvPr/>
        </p:nvSpPr>
        <p:spPr>
          <a:xfrm>
            <a:off x="4627563" y="2895600"/>
            <a:ext cx="393607" cy="1450975"/>
          </a:xfrm>
          <a:custGeom>
            <a:avLst/>
            <a:gdLst>
              <a:gd name="connsiteX0" fmla="*/ 498569 w 498569"/>
              <a:gd name="connsiteY0" fmla="*/ 0 h 1637731"/>
              <a:gd name="connsiteX1" fmla="*/ 20897 w 498569"/>
              <a:gd name="connsiteY1" fmla="*/ 272955 h 1637731"/>
              <a:gd name="connsiteX2" fmla="*/ 130079 w 498569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69" h="1637731">
                <a:moveTo>
                  <a:pt x="498569" y="0"/>
                </a:moveTo>
                <a:cubicBezTo>
                  <a:pt x="290440" y="0"/>
                  <a:pt x="82312" y="0"/>
                  <a:pt x="20897" y="272955"/>
                </a:cubicBezTo>
                <a:cubicBezTo>
                  <a:pt x="-40518" y="545910"/>
                  <a:pt x="44780" y="1091820"/>
                  <a:pt x="130079" y="16377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CA9451BB-2DD2-4B49-BEA8-7134F717C035}"/>
              </a:ext>
            </a:extLst>
          </p:cNvPr>
          <p:cNvSpPr/>
          <p:nvPr/>
        </p:nvSpPr>
        <p:spPr>
          <a:xfrm>
            <a:off x="5337175" y="4437063"/>
            <a:ext cx="2057400" cy="304800"/>
          </a:xfrm>
          <a:custGeom>
            <a:avLst/>
            <a:gdLst>
              <a:gd name="connsiteX0" fmla="*/ 0 w 2066544"/>
              <a:gd name="connsiteY0" fmla="*/ 603504 h 634951"/>
              <a:gd name="connsiteX1" fmla="*/ 1078992 w 2066544"/>
              <a:gd name="connsiteY1" fmla="*/ 566928 h 634951"/>
              <a:gd name="connsiteX2" fmla="*/ 2066544 w 2066544"/>
              <a:gd name="connsiteY2" fmla="*/ 0 h 6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544" h="634951">
                <a:moveTo>
                  <a:pt x="0" y="603504"/>
                </a:moveTo>
                <a:cubicBezTo>
                  <a:pt x="367284" y="635508"/>
                  <a:pt x="734568" y="667512"/>
                  <a:pt x="1078992" y="566928"/>
                </a:cubicBezTo>
                <a:cubicBezTo>
                  <a:pt x="1423416" y="466344"/>
                  <a:pt x="1744980" y="233172"/>
                  <a:pt x="206654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CA66925-5E33-46F8-A0FF-F724B6B87C73}"/>
              </a:ext>
            </a:extLst>
          </p:cNvPr>
          <p:cNvCxnSpPr/>
          <p:nvPr/>
        </p:nvCxnSpPr>
        <p:spPr>
          <a:xfrm flipV="1">
            <a:off x="7693025" y="3489325"/>
            <a:ext cx="115888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69C16D7-1CFB-401B-8B3A-C669CDBD2DD3}"/>
              </a:ext>
            </a:extLst>
          </p:cNvPr>
          <p:cNvCxnSpPr/>
          <p:nvPr/>
        </p:nvCxnSpPr>
        <p:spPr>
          <a:xfrm flipH="1" flipV="1">
            <a:off x="7715250" y="2792413"/>
            <a:ext cx="15875" cy="4635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F48CE71-2D22-4B74-8A27-BDA34CBED569}"/>
              </a:ext>
            </a:extLst>
          </p:cNvPr>
          <p:cNvCxnSpPr/>
          <p:nvPr/>
        </p:nvCxnSpPr>
        <p:spPr>
          <a:xfrm flipH="1" flipV="1">
            <a:off x="7496175" y="2062163"/>
            <a:ext cx="196850" cy="423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74493FD3-4A85-48C1-AC1E-35ABE85706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C1F0E5-D58B-483D-A9D3-69D68D47513F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1958975"/>
            <a:ext cx="2500312" cy="2954338"/>
            <a:chOff x="4735513" y="1958975"/>
            <a:chExt cx="2500312" cy="2954338"/>
          </a:xfrm>
        </p:grpSpPr>
        <p:grpSp>
          <p:nvGrpSpPr>
            <p:cNvPr id="71697" name="组合 3">
              <a:extLst>
                <a:ext uri="{FF2B5EF4-FFF2-40B4-BE49-F238E27FC236}">
                  <a16:creationId xmlns:a16="http://schemas.microsoft.com/office/drawing/2014/main" id="{E2DD22CE-C056-4E88-AC75-D88C81B7C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9488" y="1958975"/>
              <a:ext cx="1674812" cy="917575"/>
              <a:chOff x="5087243" y="3429000"/>
              <a:chExt cx="2232720" cy="1223963"/>
            </a:xfrm>
          </p:grpSpPr>
          <p:sp>
            <p:nvSpPr>
              <p:cNvPr id="71724" name="Rectangle 74">
                <a:extLst>
                  <a:ext uri="{FF2B5EF4-FFF2-40B4-BE49-F238E27FC236}">
                    <a16:creationId xmlns:a16="http://schemas.microsoft.com/office/drawing/2014/main" id="{9340ACBD-40E8-4B7A-9355-EBF46824C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975" y="3429000"/>
                <a:ext cx="431800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71725" name="Line 82">
                <a:extLst>
                  <a:ext uri="{FF2B5EF4-FFF2-40B4-BE49-F238E27FC236}">
                    <a16:creationId xmlns:a16="http://schemas.microsoft.com/office/drawing/2014/main" id="{11B31259-A0F2-406D-A5AE-035C9084E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1076" y="3787775"/>
                <a:ext cx="647403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6" name="Line 84">
                <a:extLst>
                  <a:ext uri="{FF2B5EF4-FFF2-40B4-BE49-F238E27FC236}">
                    <a16:creationId xmlns:a16="http://schemas.microsoft.com/office/drawing/2014/main" id="{848ED5F5-998E-4EBC-B084-BF726DB7F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8479" y="3787775"/>
                <a:ext cx="720394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7" name="Rectangle 85">
                <a:extLst>
                  <a:ext uri="{FF2B5EF4-FFF2-40B4-BE49-F238E27FC236}">
                    <a16:creationId xmlns:a16="http://schemas.microsoft.com/office/drawing/2014/main" id="{10A197F5-14ED-49BB-8A94-A75189CC5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243" y="4292600"/>
                <a:ext cx="431602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1728" name="Rectangle 87">
                <a:extLst>
                  <a:ext uri="{FF2B5EF4-FFF2-40B4-BE49-F238E27FC236}">
                    <a16:creationId xmlns:a16="http://schemas.microsoft.com/office/drawing/2014/main" id="{5EAEC799-433F-4978-B97F-91D05ED19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61" y="4293096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71698" name="组合 24">
              <a:extLst>
                <a:ext uri="{FF2B5EF4-FFF2-40B4-BE49-F238E27FC236}">
                  <a16:creationId xmlns:a16="http://schemas.microsoft.com/office/drawing/2014/main" id="{514C6AC1-498D-4DE4-B0F1-5B565FCD0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513" y="2876550"/>
              <a:ext cx="323850" cy="725488"/>
              <a:chOff x="5375275" y="4652963"/>
              <a:chExt cx="431800" cy="966798"/>
            </a:xfrm>
          </p:grpSpPr>
          <p:sp>
            <p:nvSpPr>
              <p:cNvPr id="71722" name="Line 83">
                <a:extLst>
                  <a:ext uri="{FF2B5EF4-FFF2-40B4-BE49-F238E27FC236}">
                    <a16:creationId xmlns:a16="http://schemas.microsoft.com/office/drawing/2014/main" id="{FC882FBD-21D2-47DB-B84D-07FEB3AF7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1175" y="4652963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3" name="Rectangle 86">
                <a:extLst>
                  <a:ext uri="{FF2B5EF4-FFF2-40B4-BE49-F238E27FC236}">
                    <a16:creationId xmlns:a16="http://schemas.microsoft.com/office/drawing/2014/main" id="{708A3893-2D1F-4F31-8061-DE0BE09B9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275" y="5259399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</p:txBody>
          </p:sp>
        </p:grpSp>
        <p:grpSp>
          <p:nvGrpSpPr>
            <p:cNvPr id="71699" name="组合 6">
              <a:extLst>
                <a:ext uri="{FF2B5EF4-FFF2-40B4-BE49-F238E27FC236}">
                  <a16:creationId xmlns:a16="http://schemas.microsoft.com/office/drawing/2014/main" id="{4803E424-6C16-4021-9986-A5137D4E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4350" y="2801938"/>
              <a:ext cx="1239838" cy="635000"/>
              <a:chOff x="6485155" y="3427586"/>
              <a:chExt cx="1653585" cy="845064"/>
            </a:xfrm>
          </p:grpSpPr>
          <p:sp>
            <p:nvSpPr>
              <p:cNvPr id="71714" name="Line 94">
                <a:extLst>
                  <a:ext uri="{FF2B5EF4-FFF2-40B4-BE49-F238E27FC236}">
                    <a16:creationId xmlns:a16="http://schemas.microsoft.com/office/drawing/2014/main" id="{6491CA74-02E1-4636-98AD-8C753C04D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4150" y="3428998"/>
                <a:ext cx="77001" cy="523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5" name="Rectangle 95">
                <a:extLst>
                  <a:ext uri="{FF2B5EF4-FFF2-40B4-BE49-F238E27FC236}">
                    <a16:creationId xmlns:a16="http://schemas.microsoft.com/office/drawing/2014/main" id="{80DFA375-E990-46CA-A11A-60D78E33F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8848" y="3908607"/>
                <a:ext cx="4318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71716" name="Line 75">
                <a:extLst>
                  <a:ext uri="{FF2B5EF4-FFF2-40B4-BE49-F238E27FC236}">
                    <a16:creationId xmlns:a16="http://schemas.microsoft.com/office/drawing/2014/main" id="{FE401714-D3BF-4E97-BA0C-F3C26CEB1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7" name="Line 100">
                <a:extLst>
                  <a:ext uri="{FF2B5EF4-FFF2-40B4-BE49-F238E27FC236}">
                    <a16:creationId xmlns:a16="http://schemas.microsoft.com/office/drawing/2014/main" id="{C97A0C7D-4B87-405C-9901-517F4DD09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8" name="Line 100">
                <a:extLst>
                  <a:ext uri="{FF2B5EF4-FFF2-40B4-BE49-F238E27FC236}">
                    <a16:creationId xmlns:a16="http://schemas.microsoft.com/office/drawing/2014/main" id="{78439FD2-67C9-4593-89FA-C457774C8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78843" y="3432416"/>
                <a:ext cx="285307" cy="476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Rectangle 103">
                <a:extLst>
                  <a:ext uri="{FF2B5EF4-FFF2-40B4-BE49-F238E27FC236}">
                    <a16:creationId xmlns:a16="http://schemas.microsoft.com/office/drawing/2014/main" id="{D1C02AFC-7C90-40CC-B4F3-FE7234C51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</a:p>
            </p:txBody>
          </p:sp>
          <p:sp>
            <p:nvSpPr>
              <p:cNvPr id="71720" name="Rectangle 103">
                <a:extLst>
                  <a:ext uri="{FF2B5EF4-FFF2-40B4-BE49-F238E27FC236}">
                    <a16:creationId xmlns:a16="http://schemas.microsoft.com/office/drawing/2014/main" id="{AA723BAE-7FE2-4DF5-BAE0-386FF2D4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0142" y="3941045"/>
                <a:ext cx="431800" cy="329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</a:p>
            </p:txBody>
          </p:sp>
          <p:sp>
            <p:nvSpPr>
              <p:cNvPr id="71721" name="Rectangle 87">
                <a:extLst>
                  <a:ext uri="{FF2B5EF4-FFF2-40B4-BE49-F238E27FC236}">
                    <a16:creationId xmlns:a16="http://schemas.microsoft.com/office/drawing/2014/main" id="{E0D66BDF-D5D7-4677-BBA9-95B9FC0C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7138" y="3964025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0" name="组合 121">
              <a:extLst>
                <a:ext uri="{FF2B5EF4-FFF2-40B4-BE49-F238E27FC236}">
                  <a16:creationId xmlns:a16="http://schemas.microsoft.com/office/drawing/2014/main" id="{864DDB62-8038-4096-ABA5-73D0021CB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4400" y="3519488"/>
              <a:ext cx="1241425" cy="633412"/>
              <a:chOff x="6485155" y="3427586"/>
              <a:chExt cx="1653585" cy="845064"/>
            </a:xfrm>
          </p:grpSpPr>
          <p:sp>
            <p:nvSpPr>
              <p:cNvPr id="71706" name="Line 94">
                <a:extLst>
                  <a:ext uri="{FF2B5EF4-FFF2-40B4-BE49-F238E27FC236}">
                    <a16:creationId xmlns:a16="http://schemas.microsoft.com/office/drawing/2014/main" id="{F23BD8DF-183F-45E5-9473-346864DC7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4151" y="3429001"/>
                <a:ext cx="115194" cy="5018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7" name="Rectangle 95">
                <a:extLst>
                  <a:ext uri="{FF2B5EF4-FFF2-40B4-BE49-F238E27FC236}">
                    <a16:creationId xmlns:a16="http://schemas.microsoft.com/office/drawing/2014/main" id="{997E72D2-A744-4AF0-B261-F5B9B7CF4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8847" y="3896058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71708" name="Line 75">
                <a:extLst>
                  <a:ext uri="{FF2B5EF4-FFF2-40B4-BE49-F238E27FC236}">
                    <a16:creationId xmlns:a16="http://schemas.microsoft.com/office/drawing/2014/main" id="{5B6FA1E4-AC5B-42C3-990C-8640B0D17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3512" y="3427586"/>
                <a:ext cx="393619" cy="4679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9" name="Line 100">
                <a:extLst>
                  <a:ext uri="{FF2B5EF4-FFF2-40B4-BE49-F238E27FC236}">
                    <a16:creationId xmlns:a16="http://schemas.microsoft.com/office/drawing/2014/main" id="{08C4F5C3-84D1-4128-9CF8-8E6D77EB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6452" y="3449878"/>
                <a:ext cx="64770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0" name="Line 100">
                <a:extLst>
                  <a:ext uri="{FF2B5EF4-FFF2-40B4-BE49-F238E27FC236}">
                    <a16:creationId xmlns:a16="http://schemas.microsoft.com/office/drawing/2014/main" id="{495BAC91-572C-4C4C-8F26-DED948FD1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99494" y="3432417"/>
                <a:ext cx="264657" cy="4984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1" name="Rectangle 103">
                <a:extLst>
                  <a:ext uri="{FF2B5EF4-FFF2-40B4-BE49-F238E27FC236}">
                    <a16:creationId xmlns:a16="http://schemas.microsoft.com/office/drawing/2014/main" id="{29E691F8-F905-45C5-BB79-F851C774D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5155" y="3912287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</a:p>
            </p:txBody>
          </p:sp>
          <p:sp>
            <p:nvSpPr>
              <p:cNvPr id="71712" name="Rectangle 103">
                <a:extLst>
                  <a:ext uri="{FF2B5EF4-FFF2-40B4-BE49-F238E27FC236}">
                    <a16:creationId xmlns:a16="http://schemas.microsoft.com/office/drawing/2014/main" id="{68A22D81-0207-4378-9156-3A7750645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8194" y="3893743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</a:t>
                </a:r>
              </a:p>
            </p:txBody>
          </p:sp>
          <p:sp>
            <p:nvSpPr>
              <p:cNvPr id="71713" name="Rectangle 87">
                <a:extLst>
                  <a:ext uri="{FF2B5EF4-FFF2-40B4-BE49-F238E27FC236}">
                    <a16:creationId xmlns:a16="http://schemas.microsoft.com/office/drawing/2014/main" id="{BD594222-AEBA-4DFC-9397-0F87CD765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7138" y="3940310"/>
                <a:ext cx="431602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1" name="组合 135">
              <a:extLst>
                <a:ext uri="{FF2B5EF4-FFF2-40B4-BE49-F238E27FC236}">
                  <a16:creationId xmlns:a16="http://schemas.microsoft.com/office/drawing/2014/main" id="{9D33E192-651B-4446-A706-E9D37AB2D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8800" y="4264025"/>
              <a:ext cx="323850" cy="649288"/>
              <a:chOff x="6888163" y="4724400"/>
              <a:chExt cx="431800" cy="865188"/>
            </a:xfrm>
          </p:grpSpPr>
          <p:sp>
            <p:nvSpPr>
              <p:cNvPr id="71704" name="Line 94">
                <a:extLst>
                  <a:ext uri="{FF2B5EF4-FFF2-40B4-BE49-F238E27FC236}">
                    <a16:creationId xmlns:a16="http://schemas.microsoft.com/office/drawing/2014/main" id="{6B824BFD-4CB5-4902-A639-FC756A0BE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04063" y="4724400"/>
                <a:ext cx="0" cy="5048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5" name="Rectangle 95">
                <a:extLst>
                  <a:ext uri="{FF2B5EF4-FFF2-40B4-BE49-F238E27FC236}">
                    <a16:creationId xmlns:a16="http://schemas.microsoft.com/office/drawing/2014/main" id="{1C2453F0-EBBB-4E88-8588-E142BC5A1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163" y="5229225"/>
                <a:ext cx="431800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</a:p>
            </p:txBody>
          </p:sp>
        </p:grpSp>
        <p:sp>
          <p:nvSpPr>
            <p:cNvPr id="71702" name="Rectangle 80">
              <a:extLst>
                <a:ext uri="{FF2B5EF4-FFF2-40B4-BE49-F238E27FC236}">
                  <a16:creationId xmlns:a16="http://schemas.microsoft.com/office/drawing/2014/main" id="{85DDF1ED-CB25-4C3F-8BC7-199D68F7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000" y="3382963"/>
              <a:ext cx="6492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6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6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71703" name="Rectangle 80">
              <a:extLst>
                <a:ext uri="{FF2B5EF4-FFF2-40B4-BE49-F238E27FC236}">
                  <a16:creationId xmlns:a16="http://schemas.microsoft.com/office/drawing/2014/main" id="{3F175CCD-26D9-4ABA-8BD8-AF7B1620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338" y="4086225"/>
              <a:ext cx="6492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600" b="1" i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600" b="1">
                  <a:solidFill>
                    <a:srgbClr val="008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CD72454-CEAB-44FE-9306-0A9C0F10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92392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[2][3]”</a:t>
            </a:r>
            <a:endParaRPr lang="zh-CN" altLang="en-US" sz="2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E6F327-21E6-46D8-89C0-730A0EB0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797792" grpId="0"/>
      <p:bldP spid="141" grpId="0"/>
      <p:bldP spid="142" grpId="0"/>
      <p:bldP spid="143" grpId="0"/>
      <p:bldP spid="14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2383864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8676" y="1465534"/>
            <a:ext cx="3129650" cy="2906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中间代码的特点</a:t>
            </a:r>
          </a:p>
          <a:p>
            <a:pPr lvl="1"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简单规范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易于优化与转换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与机器无关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易于移植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33D861-7866-42AF-B10D-C119802F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678-4D4E-4251-BB73-0E611FCA997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3B449668-C6D3-42B4-B393-E8CA9B64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49630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数组类型表达式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[2][3]”</a:t>
            </a: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的语法制导翻译</a:t>
            </a:r>
          </a:p>
        </p:txBody>
      </p:sp>
      <p:sp>
        <p:nvSpPr>
          <p:cNvPr id="797776" name="Rectangle 80">
            <a:extLst>
              <a:ext uri="{FF2B5EF4-FFF2-40B4-BE49-F238E27FC236}">
                <a16:creationId xmlns:a16="http://schemas.microsoft.com/office/drawing/2014/main" id="{11EAA9D4-5BD7-4940-A1BC-63FBDA94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1708150"/>
            <a:ext cx="8556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792" name="Rectangle 96">
            <a:extLst>
              <a:ext uri="{FF2B5EF4-FFF2-40B4-BE49-F238E27FC236}">
                <a16:creationId xmlns:a16="http://schemas.microsoft.com/office/drawing/2014/main" id="{E226C8D2-BD4F-4805-BA10-C9E0E875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1666875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</a:p>
        </p:txBody>
      </p:sp>
      <p:sp>
        <p:nvSpPr>
          <p:cNvPr id="73733" name="Line 57">
            <a:extLst>
              <a:ext uri="{FF2B5EF4-FFF2-40B4-BE49-F238E27FC236}">
                <a16:creationId xmlns:a16="http://schemas.microsoft.com/office/drawing/2014/main" id="{733D794D-A821-4C63-99D0-AA2756518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7438" y="681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5DC92F19-A08B-4D81-AF99-C5B7182160A5}"/>
              </a:ext>
            </a:extLst>
          </p:cNvPr>
          <p:cNvGrpSpPr>
            <a:grpSpLocks/>
          </p:cNvGrpSpPr>
          <p:nvPr/>
        </p:nvGrpSpPr>
        <p:grpSpPr bwMode="auto">
          <a:xfrm>
            <a:off x="4789488" y="1000125"/>
            <a:ext cx="4211637" cy="917575"/>
            <a:chOff x="5087243" y="3429000"/>
            <a:chExt cx="5616624" cy="1223963"/>
          </a:xfrm>
        </p:grpSpPr>
        <p:sp>
          <p:nvSpPr>
            <p:cNvPr id="73788" name="Rectangle 74">
              <a:extLst>
                <a:ext uri="{FF2B5EF4-FFF2-40B4-BE49-F238E27FC236}">
                  <a16:creationId xmlns:a16="http://schemas.microsoft.com/office/drawing/2014/main" id="{B66B2E8B-8696-40A9-83D4-072A53E6E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3789" name="Line 82">
              <a:extLst>
                <a:ext uri="{FF2B5EF4-FFF2-40B4-BE49-F238E27FC236}">
                  <a16:creationId xmlns:a16="http://schemas.microsoft.com/office/drawing/2014/main" id="{D23D6835-2C8A-4A29-9F9D-B4F3361EF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1076" y="3787775"/>
              <a:ext cx="647403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0" name="Line 84">
              <a:extLst>
                <a:ext uri="{FF2B5EF4-FFF2-40B4-BE49-F238E27FC236}">
                  <a16:creationId xmlns:a16="http://schemas.microsoft.com/office/drawing/2014/main" id="{1EF85ACF-E46E-4667-A628-595167EF3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8479" y="3787775"/>
              <a:ext cx="720394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1" name="Rectangle 85">
              <a:extLst>
                <a:ext uri="{FF2B5EF4-FFF2-40B4-BE49-F238E27FC236}">
                  <a16:creationId xmlns:a16="http://schemas.microsoft.com/office/drawing/2014/main" id="{3E28E329-B6B9-489F-B471-A1B22990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243" y="4292600"/>
              <a:ext cx="43160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3792" name="Rectangle 87">
              <a:extLst>
                <a:ext uri="{FF2B5EF4-FFF2-40B4-BE49-F238E27FC236}">
                  <a16:creationId xmlns:a16="http://schemas.microsoft.com/office/drawing/2014/main" id="{7F76764C-6A41-46C1-8F10-4558782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361" y="4293096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3793" name="Rectangle 79">
              <a:extLst>
                <a:ext uri="{FF2B5EF4-FFF2-40B4-BE49-F238E27FC236}">
                  <a16:creationId xmlns:a16="http://schemas.microsoft.com/office/drawing/2014/main" id="{E5C7AEB6-226F-4FA1-9A00-DF7FAC07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387" y="422116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94" name="Rectangle 79">
              <a:extLst>
                <a:ext uri="{FF2B5EF4-FFF2-40B4-BE49-F238E27FC236}">
                  <a16:creationId xmlns:a16="http://schemas.microsoft.com/office/drawing/2014/main" id="{3B9401FE-C94E-4D32-ADA6-2A908EE1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067" y="426728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95" name="Line 75">
              <a:extLst>
                <a:ext uri="{FF2B5EF4-FFF2-40B4-BE49-F238E27FC236}">
                  <a16:creationId xmlns:a16="http://schemas.microsoft.com/office/drawing/2014/main" id="{CDE44D8A-7517-4807-9E79-DC95F02C7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789040"/>
              <a:ext cx="399257" cy="504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6" name="Line 75">
              <a:extLst>
                <a:ext uri="{FF2B5EF4-FFF2-40B4-BE49-F238E27FC236}">
                  <a16:creationId xmlns:a16="http://schemas.microsoft.com/office/drawing/2014/main" id="{D3921281-4236-4D91-AF9E-CBF4D5119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700" y="3796147"/>
              <a:ext cx="4252143" cy="50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4">
            <a:extLst>
              <a:ext uri="{FF2B5EF4-FFF2-40B4-BE49-F238E27FC236}">
                <a16:creationId xmlns:a16="http://schemas.microsoft.com/office/drawing/2014/main" id="{95F5FDE4-2616-4C9B-9831-6E1A580195F0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1917700"/>
            <a:ext cx="730250" cy="725488"/>
            <a:chOff x="5375275" y="4652963"/>
            <a:chExt cx="974452" cy="966801"/>
          </a:xfrm>
        </p:grpSpPr>
        <p:sp>
          <p:nvSpPr>
            <p:cNvPr id="73784" name="Line 83">
              <a:extLst>
                <a:ext uri="{FF2B5EF4-FFF2-40B4-BE49-F238E27FC236}">
                  <a16:creationId xmlns:a16="http://schemas.microsoft.com/office/drawing/2014/main" id="{2D6D10B8-3DF1-4436-A705-7C4F2400C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1175" y="46529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5" name="Rectangle 86">
              <a:extLst>
                <a:ext uri="{FF2B5EF4-FFF2-40B4-BE49-F238E27FC236}">
                  <a16:creationId xmlns:a16="http://schemas.microsoft.com/office/drawing/2014/main" id="{E8CFF8FF-A7C3-4856-BB44-C5DFDE3A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275" y="525939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73786" name="Rectangle 79">
              <a:extLst>
                <a:ext uri="{FF2B5EF4-FFF2-40B4-BE49-F238E27FC236}">
                  <a16:creationId xmlns:a16="http://schemas.microsoft.com/office/drawing/2014/main" id="{8C64BBB5-A7CA-4842-BAC5-98AA8B045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927" y="5259402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87" name="Line 75">
              <a:extLst>
                <a:ext uri="{FF2B5EF4-FFF2-40B4-BE49-F238E27FC236}">
                  <a16:creationId xmlns:a16="http://schemas.microsoft.com/office/drawing/2014/main" id="{0E70DBED-DBBC-4E7E-9101-6A798E465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1338" y="4652964"/>
              <a:ext cx="483453" cy="554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Line 57">
            <a:extLst>
              <a:ext uri="{FF2B5EF4-FFF2-40B4-BE49-F238E27FC236}">
                <a16:creationId xmlns:a16="http://schemas.microsoft.com/office/drawing/2014/main" id="{308CACFF-3330-475F-8863-E08BBC477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73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D1F23460-F31B-4014-A002-AFF0C1B13F23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1925638"/>
            <a:ext cx="3378200" cy="676275"/>
            <a:chOff x="6485155" y="3427585"/>
            <a:chExt cx="4503601" cy="901696"/>
          </a:xfrm>
        </p:grpSpPr>
        <p:sp>
          <p:nvSpPr>
            <p:cNvPr id="73774" name="Line 94">
              <a:extLst>
                <a:ext uri="{FF2B5EF4-FFF2-40B4-BE49-F238E27FC236}">
                  <a16:creationId xmlns:a16="http://schemas.microsoft.com/office/drawing/2014/main" id="{956B4F2B-6F51-485F-9EB7-4E168FC8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150" y="3428998"/>
              <a:ext cx="77001" cy="523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5" name="Rectangle 95">
              <a:extLst>
                <a:ext uri="{FF2B5EF4-FFF2-40B4-BE49-F238E27FC236}">
                  <a16:creationId xmlns:a16="http://schemas.microsoft.com/office/drawing/2014/main" id="{4CC3B10B-9FA4-4CD8-A035-8290DA4B8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8848" y="3908607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73776" name="Rectangle 79">
              <a:extLst>
                <a:ext uri="{FF2B5EF4-FFF2-40B4-BE49-F238E27FC236}">
                  <a16:creationId xmlns:a16="http://schemas.microsoft.com/office/drawing/2014/main" id="{E570B321-B2D2-4778-9403-6E3A3D1A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956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77" name="Line 75">
              <a:extLst>
                <a:ext uri="{FF2B5EF4-FFF2-40B4-BE49-F238E27FC236}">
                  <a16:creationId xmlns:a16="http://schemas.microsoft.com/office/drawing/2014/main" id="{A0381762-CAF4-4B7A-AFE3-B43D198AC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8" name="Line 100">
              <a:extLst>
                <a:ext uri="{FF2B5EF4-FFF2-40B4-BE49-F238E27FC236}">
                  <a16:creationId xmlns:a16="http://schemas.microsoft.com/office/drawing/2014/main" id="{6C6C1E03-42BD-4B5B-8497-3CC436BA3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9" name="Line 100">
              <a:extLst>
                <a:ext uri="{FF2B5EF4-FFF2-40B4-BE49-F238E27FC236}">
                  <a16:creationId xmlns:a16="http://schemas.microsoft.com/office/drawing/2014/main" id="{86835AC7-98C2-4578-9A8D-D148E8D77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8843" y="3432416"/>
              <a:ext cx="285307" cy="476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0" name="Rectangle 103">
              <a:extLst>
                <a:ext uri="{FF2B5EF4-FFF2-40B4-BE49-F238E27FC236}">
                  <a16:creationId xmlns:a16="http://schemas.microsoft.com/office/drawing/2014/main" id="{54E4CD0F-A02B-4E8B-AF2A-E309BF3BA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</a:p>
          </p:txBody>
        </p:sp>
        <p:sp>
          <p:nvSpPr>
            <p:cNvPr id="73781" name="Rectangle 103">
              <a:extLst>
                <a:ext uri="{FF2B5EF4-FFF2-40B4-BE49-F238E27FC236}">
                  <a16:creationId xmlns:a16="http://schemas.microsoft.com/office/drawing/2014/main" id="{604F52FA-FAA1-4694-AD63-AE2B879CD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540" y="389374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</a:p>
          </p:txBody>
        </p:sp>
        <p:sp>
          <p:nvSpPr>
            <p:cNvPr id="73782" name="Line 75">
              <a:extLst>
                <a:ext uri="{FF2B5EF4-FFF2-40B4-BE49-F238E27FC236}">
                  <a16:creationId xmlns:a16="http://schemas.microsoft.com/office/drawing/2014/main" id="{55BAE866-88C8-49CB-B658-4F9211BFD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0280" y="3427585"/>
              <a:ext cx="3086676" cy="702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3" name="Rectangle 87">
              <a:extLst>
                <a:ext uri="{FF2B5EF4-FFF2-40B4-BE49-F238E27FC236}">
                  <a16:creationId xmlns:a16="http://schemas.microsoft.com/office/drawing/2014/main" id="{88BB8097-AA61-47A6-9CE1-B7740E0B8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138" y="3964025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Line 57">
            <a:extLst>
              <a:ext uri="{FF2B5EF4-FFF2-40B4-BE49-F238E27FC236}">
                <a16:creationId xmlns:a16="http://schemas.microsoft.com/office/drawing/2014/main" id="{8D70A60B-A34C-467C-9482-4E1BFEB26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653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Line 57">
            <a:extLst>
              <a:ext uri="{FF2B5EF4-FFF2-40B4-BE49-F238E27FC236}">
                <a16:creationId xmlns:a16="http://schemas.microsoft.com/office/drawing/2014/main" id="{8DA5AF5A-83E0-44E7-8DA1-08B469B45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988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1" name="Line 57">
            <a:extLst>
              <a:ext uri="{FF2B5EF4-FFF2-40B4-BE49-F238E27FC236}">
                <a16:creationId xmlns:a16="http://schemas.microsoft.com/office/drawing/2014/main" id="{D89F9A22-3E4A-474E-87E5-7A0A8D06EF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18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" name="组合 121">
            <a:extLst>
              <a:ext uri="{FF2B5EF4-FFF2-40B4-BE49-F238E27FC236}">
                <a16:creationId xmlns:a16="http://schemas.microsoft.com/office/drawing/2014/main" id="{5BBB2460-7C68-47CA-A763-578D95C1E2F1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2622550"/>
            <a:ext cx="2552700" cy="676275"/>
            <a:chOff x="6485155" y="3427586"/>
            <a:chExt cx="3403545" cy="901695"/>
          </a:xfrm>
        </p:grpSpPr>
        <p:sp>
          <p:nvSpPr>
            <p:cNvPr id="73764" name="Line 94">
              <a:extLst>
                <a:ext uri="{FF2B5EF4-FFF2-40B4-BE49-F238E27FC236}">
                  <a16:creationId xmlns:a16="http://schemas.microsoft.com/office/drawing/2014/main" id="{9E457CCC-3BAE-4F56-838F-5C36611B0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151" y="3429001"/>
              <a:ext cx="115194" cy="501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5" name="Rectangle 95">
              <a:extLst>
                <a:ext uri="{FF2B5EF4-FFF2-40B4-BE49-F238E27FC236}">
                  <a16:creationId xmlns:a16="http://schemas.microsoft.com/office/drawing/2014/main" id="{0A443303-583D-4DCF-A7C5-5AA72858B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8847" y="389605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73766" name="Rectangle 79">
              <a:extLst>
                <a:ext uri="{FF2B5EF4-FFF2-40B4-BE49-F238E27FC236}">
                  <a16:creationId xmlns:a16="http://schemas.microsoft.com/office/drawing/2014/main" id="{E405F7C1-F95F-4CA6-8EC7-F4623814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6900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67" name="Line 75">
              <a:extLst>
                <a:ext uri="{FF2B5EF4-FFF2-40B4-BE49-F238E27FC236}">
                  <a16:creationId xmlns:a16="http://schemas.microsoft.com/office/drawing/2014/main" id="{01AD9A65-6276-4D0B-936B-E937BA772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100">
              <a:extLst>
                <a:ext uri="{FF2B5EF4-FFF2-40B4-BE49-F238E27FC236}">
                  <a16:creationId xmlns:a16="http://schemas.microsoft.com/office/drawing/2014/main" id="{A720FB33-2D32-4296-BBBC-D042F7B55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9" name="Line 100">
              <a:extLst>
                <a:ext uri="{FF2B5EF4-FFF2-40B4-BE49-F238E27FC236}">
                  <a16:creationId xmlns:a16="http://schemas.microsoft.com/office/drawing/2014/main" id="{27788362-7E8F-48B7-A8B7-499735AF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9494" y="3432417"/>
              <a:ext cx="264657" cy="498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0" name="Rectangle 103">
              <a:extLst>
                <a:ext uri="{FF2B5EF4-FFF2-40B4-BE49-F238E27FC236}">
                  <a16:creationId xmlns:a16="http://schemas.microsoft.com/office/drawing/2014/main" id="{BABDFD1C-F461-4B72-B46E-82B1F7D9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</a:p>
          </p:txBody>
        </p:sp>
        <p:sp>
          <p:nvSpPr>
            <p:cNvPr id="73771" name="Rectangle 103">
              <a:extLst>
                <a:ext uri="{FF2B5EF4-FFF2-40B4-BE49-F238E27FC236}">
                  <a16:creationId xmlns:a16="http://schemas.microsoft.com/office/drawing/2014/main" id="{A22C1AC8-8DBA-49BC-B4D2-B5B8294B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194" y="3893743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</a:p>
          </p:txBody>
        </p:sp>
        <p:sp>
          <p:nvSpPr>
            <p:cNvPr id="73772" name="Line 75">
              <a:extLst>
                <a:ext uri="{FF2B5EF4-FFF2-40B4-BE49-F238E27FC236}">
                  <a16:creationId xmlns:a16="http://schemas.microsoft.com/office/drawing/2014/main" id="{6CFF1E55-BBC8-4A70-B9C1-3D1A82275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0280" y="3427586"/>
              <a:ext cx="1916546" cy="608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3" name="Rectangle 87">
              <a:extLst>
                <a:ext uri="{FF2B5EF4-FFF2-40B4-BE49-F238E27FC236}">
                  <a16:creationId xmlns:a16="http://schemas.microsoft.com/office/drawing/2014/main" id="{664CB10A-3582-498A-B02C-34710E5D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138" y="3940310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Line 57">
            <a:extLst>
              <a:ext uri="{FF2B5EF4-FFF2-40B4-BE49-F238E27FC236}">
                <a16:creationId xmlns:a16="http://schemas.microsoft.com/office/drawing/2014/main" id="{AB5AF52E-160E-4C47-82E3-A10DA3A9F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4" name="Line 57">
            <a:extLst>
              <a:ext uri="{FF2B5EF4-FFF2-40B4-BE49-F238E27FC236}">
                <a16:creationId xmlns:a16="http://schemas.microsoft.com/office/drawing/2014/main" id="{D2E81B24-C3FA-44E2-8CD8-D0FFC5BB4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2963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5" name="Line 57">
            <a:extLst>
              <a:ext uri="{FF2B5EF4-FFF2-40B4-BE49-F238E27FC236}">
                <a16:creationId xmlns:a16="http://schemas.microsoft.com/office/drawing/2014/main" id="{A4FFCC46-8F20-4E77-8900-31FB1CD0D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68103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6" name="组合 135">
            <a:extLst>
              <a:ext uri="{FF2B5EF4-FFF2-40B4-BE49-F238E27FC236}">
                <a16:creationId xmlns:a16="http://schemas.microsoft.com/office/drawing/2014/main" id="{569A0223-9C4B-4736-99D6-059814605C70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3305175"/>
            <a:ext cx="735013" cy="649288"/>
            <a:chOff x="6888163" y="4724400"/>
            <a:chExt cx="979375" cy="865188"/>
          </a:xfrm>
        </p:grpSpPr>
        <p:sp>
          <p:nvSpPr>
            <p:cNvPr id="73760" name="Line 94">
              <a:extLst>
                <a:ext uri="{FF2B5EF4-FFF2-40B4-BE49-F238E27FC236}">
                  <a16:creationId xmlns:a16="http://schemas.microsoft.com/office/drawing/2014/main" id="{29697A7C-D782-4A9F-84A3-C090D880C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4063" y="4724400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Rectangle 95">
              <a:extLst>
                <a:ext uri="{FF2B5EF4-FFF2-40B4-BE49-F238E27FC236}">
                  <a16:creationId xmlns:a16="http://schemas.microsoft.com/office/drawing/2014/main" id="{FE4282F6-F27B-4CDC-B15D-FAFCC7B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163" y="5229225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39" name="Rectangle 79">
              <a:extLst>
                <a:ext uri="{FF2B5EF4-FFF2-40B4-BE49-F238E27FC236}">
                  <a16:creationId xmlns:a16="http://schemas.microsoft.com/office/drawing/2014/main" id="{149DBEDE-1F58-425C-9004-6CE826C42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6021" y="5204590"/>
              <a:ext cx="431517" cy="3617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3763" name="Line 75">
              <a:extLst>
                <a:ext uri="{FF2B5EF4-FFF2-40B4-BE49-F238E27FC236}">
                  <a16:creationId xmlns:a16="http://schemas.microsoft.com/office/drawing/2014/main" id="{6B6ACB76-67F5-4BA0-863F-B2CE0193D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2219" y="4724400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" name="Rectangle 80">
            <a:extLst>
              <a:ext uri="{FF2B5EF4-FFF2-40B4-BE49-F238E27FC236}">
                <a16:creationId xmlns:a16="http://schemas.microsoft.com/office/drawing/2014/main" id="{26D624A1-473E-44A3-B2C1-84373A16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017838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142" name="Rectangle 80">
            <a:extLst>
              <a:ext uri="{FF2B5EF4-FFF2-40B4-BE49-F238E27FC236}">
                <a16:creationId xmlns:a16="http://schemas.microsoft.com/office/drawing/2014/main" id="{DB3758EA-2ED3-4C86-84D8-9C83A0A5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319338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</a:t>
            </a:r>
          </a:p>
        </p:txBody>
      </p:sp>
      <p:sp>
        <p:nvSpPr>
          <p:cNvPr id="143" name="Rectangle 96">
            <a:extLst>
              <a:ext uri="{FF2B5EF4-FFF2-40B4-BE49-F238E27FC236}">
                <a16:creationId xmlns:a16="http://schemas.microsoft.com/office/drawing/2014/main" id="{A104AAFD-BEFA-431D-8BE8-22E1B28F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944563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64732D0-F1DB-4532-84C6-E02795FB5611}"/>
              </a:ext>
            </a:extLst>
          </p:cNvPr>
          <p:cNvSpPr/>
          <p:nvPr/>
        </p:nvSpPr>
        <p:spPr>
          <a:xfrm>
            <a:off x="4611688" y="3402013"/>
            <a:ext cx="725487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 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1EB2DB25-1B70-4AF3-8695-E3D8C26E04AE}"/>
              </a:ext>
            </a:extLst>
          </p:cNvPr>
          <p:cNvSpPr/>
          <p:nvPr/>
        </p:nvSpPr>
        <p:spPr>
          <a:xfrm>
            <a:off x="4627563" y="2159000"/>
            <a:ext cx="446087" cy="1228725"/>
          </a:xfrm>
          <a:custGeom>
            <a:avLst/>
            <a:gdLst>
              <a:gd name="connsiteX0" fmla="*/ 498569 w 498569"/>
              <a:gd name="connsiteY0" fmla="*/ 0 h 1637731"/>
              <a:gd name="connsiteX1" fmla="*/ 20897 w 498569"/>
              <a:gd name="connsiteY1" fmla="*/ 272955 h 1637731"/>
              <a:gd name="connsiteX2" fmla="*/ 130079 w 498569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69" h="1637731">
                <a:moveTo>
                  <a:pt x="498569" y="0"/>
                </a:moveTo>
                <a:cubicBezTo>
                  <a:pt x="290440" y="0"/>
                  <a:pt x="82312" y="0"/>
                  <a:pt x="20897" y="272955"/>
                </a:cubicBezTo>
                <a:cubicBezTo>
                  <a:pt x="-40518" y="545910"/>
                  <a:pt x="44780" y="1091820"/>
                  <a:pt x="130079" y="16377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755AF61E-6E52-4603-AECC-39B3D15BC034}"/>
              </a:ext>
            </a:extLst>
          </p:cNvPr>
          <p:cNvSpPr/>
          <p:nvPr/>
        </p:nvSpPr>
        <p:spPr>
          <a:xfrm>
            <a:off x="5337175" y="3478213"/>
            <a:ext cx="2057400" cy="304800"/>
          </a:xfrm>
          <a:custGeom>
            <a:avLst/>
            <a:gdLst>
              <a:gd name="connsiteX0" fmla="*/ 0 w 2066544"/>
              <a:gd name="connsiteY0" fmla="*/ 603504 h 634951"/>
              <a:gd name="connsiteX1" fmla="*/ 1078992 w 2066544"/>
              <a:gd name="connsiteY1" fmla="*/ 566928 h 634951"/>
              <a:gd name="connsiteX2" fmla="*/ 2066544 w 2066544"/>
              <a:gd name="connsiteY2" fmla="*/ 0 h 6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544" h="634951">
                <a:moveTo>
                  <a:pt x="0" y="603504"/>
                </a:moveTo>
                <a:cubicBezTo>
                  <a:pt x="367284" y="635508"/>
                  <a:pt x="734568" y="667512"/>
                  <a:pt x="1078992" y="566928"/>
                </a:cubicBezTo>
                <a:cubicBezTo>
                  <a:pt x="1423416" y="466344"/>
                  <a:pt x="1744980" y="233172"/>
                  <a:pt x="206654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B9EC02-2E0F-45B4-864D-9F28EB399DC9}"/>
              </a:ext>
            </a:extLst>
          </p:cNvPr>
          <p:cNvCxnSpPr/>
          <p:nvPr/>
        </p:nvCxnSpPr>
        <p:spPr>
          <a:xfrm flipV="1">
            <a:off x="7693025" y="2530475"/>
            <a:ext cx="115888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4B7B5EA-30A5-4308-988B-8239E3AF54F9}"/>
              </a:ext>
            </a:extLst>
          </p:cNvPr>
          <p:cNvCxnSpPr/>
          <p:nvPr/>
        </p:nvCxnSpPr>
        <p:spPr>
          <a:xfrm flipH="1" flipV="1">
            <a:off x="7715250" y="1833563"/>
            <a:ext cx="15875" cy="4635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3D9C65-3225-4961-8B81-9B513C051C57}"/>
              </a:ext>
            </a:extLst>
          </p:cNvPr>
          <p:cNvCxnSpPr/>
          <p:nvPr/>
        </p:nvCxnSpPr>
        <p:spPr>
          <a:xfrm flipH="1" flipV="1">
            <a:off x="7496175" y="1103313"/>
            <a:ext cx="196850" cy="423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505C3278-4DC4-4BA8-8ED5-0C7771D70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906463"/>
            <a:ext cx="4543425" cy="3082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0 }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</a:t>
            </a:r>
            <a:r>
              <a:rPr lang="en-US" altLang="zh-CN" sz="16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lnSpc>
                <a:spcPts val="16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6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5" name="Rectangle 80">
            <a:extLst>
              <a:ext uri="{FF2B5EF4-FFF2-40B4-BE49-F238E27FC236}">
                <a16:creationId xmlns:a16="http://schemas.microsoft.com/office/drawing/2014/main" id="{DDA34410-3C04-412E-B875-C7DDA3EF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424113"/>
            <a:ext cx="6492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67" name="Rectangle 80">
            <a:extLst>
              <a:ext uri="{FF2B5EF4-FFF2-40B4-BE49-F238E27FC236}">
                <a16:creationId xmlns:a16="http://schemas.microsoft.com/office/drawing/2014/main" id="{C4DE453F-4193-4C41-BC82-B77AE3AD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3127375"/>
            <a:ext cx="6492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410692-C544-4B6A-BEAC-DEC4044F42EB}"/>
              </a:ext>
            </a:extLst>
          </p:cNvPr>
          <p:cNvCxnSpPr/>
          <p:nvPr/>
        </p:nvCxnSpPr>
        <p:spPr>
          <a:xfrm>
            <a:off x="1116013" y="2159000"/>
            <a:ext cx="19431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118A7D7-3E42-484F-8155-401044A3E804}"/>
              </a:ext>
            </a:extLst>
          </p:cNvPr>
          <p:cNvCxnSpPr/>
          <p:nvPr/>
        </p:nvCxnSpPr>
        <p:spPr>
          <a:xfrm>
            <a:off x="971550" y="3402013"/>
            <a:ext cx="19446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7B83E5C5-A5D1-451A-B0B8-C5D3BDA272BF}"/>
              </a:ext>
            </a:extLst>
          </p:cNvPr>
          <p:cNvSpPr/>
          <p:nvPr/>
        </p:nvSpPr>
        <p:spPr>
          <a:xfrm>
            <a:off x="1547665" y="4367386"/>
            <a:ext cx="5658369" cy="44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数组：只计算和保存整个数组的起始相对地址。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25AEE-A495-4DD5-A7EA-9253621D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141" grpId="0"/>
      <p:bldP spid="144" grpId="0" animBg="1"/>
      <p:bldP spid="65" grpId="0"/>
      <p:bldP spid="67" grpId="0"/>
      <p:bldP spid="69" grpId="0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19257" cy="2244913"/>
          </a:xfrm>
          <a:solidFill>
            <a:schemeClr val="bg1"/>
          </a:solidFill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将数组属性信息存入符号表，可以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建立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数组的内情向量</a:t>
            </a:r>
            <a:r>
              <a:rPr lang="zh-CN" altLang="en-US" b="1" dirty="0">
                <a:solidFill>
                  <a:srgbClr val="0070C0"/>
                </a:solidFill>
              </a:rPr>
              <a:t>表</a:t>
            </a:r>
            <a:endParaRPr lang="zh-CN" altLang="en-US" b="1" dirty="0">
              <a:solidFill>
                <a:srgbClr val="0070C0"/>
              </a:solidFill>
              <a:latin typeface="楷体_GB2312" panose="02010609030101010101" pitchFamily="49" charset="-122"/>
            </a:endParaRPr>
          </a:p>
          <a:p>
            <a:pPr lvl="1"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zh-CN" altLang="en-US" sz="2300" b="1" dirty="0">
                <a:solidFill>
                  <a:schemeClr val="tx1"/>
                </a:solidFill>
                <a:latin typeface="楷体_GB2312" panose="02010609030101010101" pitchFamily="49" charset="-122"/>
              </a:rPr>
              <a:t>各维类型、各维维长</a:t>
            </a:r>
            <a:r>
              <a:rPr lang="zh-CN" altLang="en-US" sz="2300" dirty="0">
                <a:latin typeface="楷体_GB2312" panose="02010609030101010101" pitchFamily="49" charset="-122"/>
              </a:rPr>
              <a:t>、各维宽度等</a:t>
            </a:r>
            <a:endParaRPr lang="zh-CN" altLang="en-US" sz="2300" b="1" dirty="0">
              <a:solidFill>
                <a:schemeClr val="tx1"/>
              </a:solidFill>
              <a:latin typeface="楷体_GB2312" panose="02010609030101010101" pitchFamily="49" charset="-122"/>
            </a:endParaRPr>
          </a:p>
          <a:p>
            <a:pPr lvl="1"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zh-CN" altLang="en-US" sz="2300" b="1" dirty="0">
                <a:solidFill>
                  <a:schemeClr val="tx1"/>
                </a:solidFill>
                <a:latin typeface="楷体_GB2312" panose="02010609030101010101" pitchFamily="49" charset="-122"/>
              </a:rPr>
              <a:t>维数、下标上界、下标下界</a:t>
            </a:r>
            <a:endParaRPr lang="en-US" altLang="zh-CN" sz="2300" b="1" dirty="0">
              <a:solidFill>
                <a:schemeClr val="tx1"/>
              </a:solidFill>
              <a:latin typeface="楷体_GB2312" panose="02010609030101010101" pitchFamily="49" charset="-122"/>
            </a:endParaRPr>
          </a:p>
          <a:p>
            <a:pPr lvl="1"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zh-CN" altLang="en-US" sz="2300" b="1" dirty="0">
                <a:solidFill>
                  <a:schemeClr val="tx1"/>
                </a:solidFill>
                <a:latin typeface="楷体_GB2312" panose="02010609030101010101" pitchFamily="49" charset="-122"/>
              </a:rPr>
              <a:t>按行存放、按列存放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300" b="1" dirty="0">
                <a:solidFill>
                  <a:schemeClr val="tx1"/>
                </a:solidFill>
                <a:latin typeface="楷体_GB2312" panose="02010609030101010101" pitchFamily="49" charset="-122"/>
              </a:rPr>
              <a:t>影响具体元素地址的计算</a:t>
            </a:r>
            <a:endParaRPr lang="en-US" altLang="zh-CN" sz="2300" b="1" dirty="0">
              <a:solidFill>
                <a:schemeClr val="tx1"/>
              </a:solidFill>
              <a:latin typeface="楷体_GB2312" panose="02010609030101010101" pitchFamily="49" charset="-122"/>
            </a:endParaRPr>
          </a:p>
          <a:p>
            <a:pPr lvl="1" eaLnBrk="1" hangingPunct="1">
              <a:spcBef>
                <a:spcPts val="600"/>
              </a:spcBef>
              <a:buClrTx/>
              <a:buSzTx/>
              <a:buFontTx/>
              <a:buChar char="•"/>
            </a:pPr>
            <a:r>
              <a:rPr lang="en-US" altLang="zh-CN" sz="2300" b="1" dirty="0">
                <a:solidFill>
                  <a:schemeClr val="tx1"/>
                </a:solidFill>
                <a:latin typeface="楷体_GB2312" panose="02010609030101010101" pitchFamily="49" charset="-122"/>
              </a:rPr>
              <a:t>……</a:t>
            </a:r>
            <a:endParaRPr lang="zh-CN" altLang="en-US" sz="2300" b="1" dirty="0">
              <a:solidFill>
                <a:schemeClr val="tx1"/>
              </a:solidFill>
              <a:latin typeface="楷体_GB2312" panose="02010609030101010101" pitchFamily="49" charset="-122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多维数组声明语句的翻译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AB65B0-A768-44DA-8DD8-2730996341E6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9E075A-927D-4B79-98F9-62200C6B9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8" y="3157647"/>
            <a:ext cx="7591163" cy="15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2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1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类型检查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switch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6.7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FF311-2374-471B-90DC-28D5CEC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>
            <a:extLst>
              <a:ext uri="{FF2B5EF4-FFF2-40B4-BE49-F238E27FC236}">
                <a16:creationId xmlns:a16="http://schemas.microsoft.com/office/drawing/2014/main" id="{9FDEBE84-E5DF-4CFE-9DD1-08C7F700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31888"/>
            <a:ext cx="8391525" cy="2879725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 6.2.1</a:t>
            </a:r>
            <a:r>
              <a:rPr lang="zh-CN" altLang="en-US" sz="2800" b="1">
                <a:solidFill>
                  <a:schemeClr val="tx1"/>
                </a:solidFill>
              </a:rPr>
              <a:t>简单赋值语句的翻译</a:t>
            </a: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 6.2.2</a:t>
            </a:r>
            <a:r>
              <a:rPr lang="zh-CN" altLang="en-US" sz="2800" b="1">
                <a:solidFill>
                  <a:schemeClr val="tx1"/>
                </a:solidFill>
              </a:rPr>
              <a:t>数组引用的翻译</a:t>
            </a:r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EDA9C723-68CA-47BE-BE8C-9219845C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赋值语句的翻译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6CAFCB-2F57-49C6-9356-6253F2FD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8BA0D-F44A-4C99-8FDA-240A3C75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简单赋值语句的翻译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sp>
        <p:nvSpPr>
          <p:cNvPr id="79875" name="矩形 2">
            <a:extLst>
              <a:ext uri="{FF2B5EF4-FFF2-40B4-BE49-F238E27FC236}">
                <a16:creationId xmlns:a16="http://schemas.microsoft.com/office/drawing/2014/main" id="{47D31D60-7265-401D-B9E8-2C446252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87425"/>
            <a:ext cx="3629025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赋值语句的基本文法</a:t>
            </a: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①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②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③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④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⑤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algn="just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⑥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id </a:t>
            </a: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14ADCA-DC79-4923-9497-4C35D9C4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1016989"/>
            <a:ext cx="4968106" cy="9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159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赋值语句翻译的</a:t>
            </a:r>
            <a:r>
              <a:rPr lang="zh-CN" altLang="en-US" sz="2500" b="1" dirty="0">
                <a:solidFill>
                  <a:srgbClr val="0070C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主要任务</a:t>
            </a:r>
            <a:endParaRPr lang="en-US" altLang="zh-CN" sz="2500" b="1" dirty="0">
              <a:solidFill>
                <a:srgbClr val="0070C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生成对表达式求值的三地址码</a:t>
            </a:r>
            <a:endParaRPr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9E89D8-1DE7-425E-B00D-0D58B5B8829B}"/>
              </a:ext>
            </a:extLst>
          </p:cNvPr>
          <p:cNvSpPr/>
          <p:nvPr/>
        </p:nvSpPr>
        <p:spPr>
          <a:xfrm>
            <a:off x="4575652" y="2274064"/>
            <a:ext cx="3168650" cy="19824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 indent="0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  <a:p>
            <a:pPr lvl="1" indent="0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B32EF7-C202-480F-B0D2-756D648D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F8317683-6B5A-4FF3-8019-DD277059E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8838"/>
            <a:ext cx="7766050" cy="4284662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S.code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( 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      	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i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		 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‘’</a:t>
            </a:r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7F1788-7B66-4A16-9946-6066B5F0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赋值语句的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8641392A-3ACA-46FC-B0ED-A7CE99695494}"/>
              </a:ext>
            </a:extLst>
          </p:cNvPr>
          <p:cNvSpPr/>
          <p:nvPr/>
        </p:nvSpPr>
        <p:spPr>
          <a:xfrm>
            <a:off x="3786188" y="123825"/>
            <a:ext cx="3306092" cy="585788"/>
          </a:xfrm>
          <a:prstGeom prst="wedgeRectCallout">
            <a:avLst>
              <a:gd name="adj1" fmla="val -50594"/>
              <a:gd name="adj2" fmla="val 7904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algn="ctr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：查询符号表返回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对应的地址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48204E92-DCAF-413B-B14F-282C71A72FD0}"/>
              </a:ext>
            </a:extLst>
          </p:cNvPr>
          <p:cNvSpPr/>
          <p:nvPr/>
        </p:nvSpPr>
        <p:spPr>
          <a:xfrm>
            <a:off x="4572000" y="1563688"/>
            <a:ext cx="4286250" cy="612775"/>
          </a:xfrm>
          <a:prstGeom prst="wedgeRectCallout">
            <a:avLst>
              <a:gd name="adj1" fmla="val -72988"/>
              <a:gd name="adj2" fmla="val -1276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：生成一个新的临时变量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endParaRPr lang="en-US" altLang="zh-CN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5EA63FC4-C558-4C55-A347-B3D41D2CA4DC}"/>
              </a:ext>
            </a:extLst>
          </p:cNvPr>
          <p:cNvSpPr/>
          <p:nvPr/>
        </p:nvSpPr>
        <p:spPr>
          <a:xfrm>
            <a:off x="3881438" y="1131888"/>
            <a:ext cx="3714750" cy="323850"/>
          </a:xfrm>
          <a:prstGeom prst="wedgeRectCallout">
            <a:avLst>
              <a:gd name="adj1" fmla="val -57175"/>
              <a:gd name="adj2" fmla="val 8476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：生成三地址指令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8">
            <a:extLst>
              <a:ext uri="{FF2B5EF4-FFF2-40B4-BE49-F238E27FC236}">
                <a16:creationId xmlns:a16="http://schemas.microsoft.com/office/drawing/2014/main" id="{019C6724-0916-453C-B467-29A985C7BF51}"/>
              </a:ext>
            </a:extLst>
          </p:cNvPr>
          <p:cNvGraphicFramePr>
            <a:graphicFrameLocks noGrp="1"/>
          </p:cNvGraphicFramePr>
          <p:nvPr/>
        </p:nvGraphicFramePr>
        <p:xfrm>
          <a:off x="5786438" y="2808288"/>
          <a:ext cx="2133600" cy="1425574"/>
        </p:xfrm>
        <a:graphic>
          <a:graphicData uri="http://schemas.openxmlformats.org/drawingml/2006/table">
            <a:tbl>
              <a:tblPr/>
              <a:tblGrid>
                <a:gridCol w="70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41" marR="68641" marT="34289" marB="342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941" name="矩形 2">
            <a:extLst>
              <a:ext uri="{FF2B5EF4-FFF2-40B4-BE49-F238E27FC236}">
                <a16:creationId xmlns:a16="http://schemas.microsoft.com/office/drawing/2014/main" id="{CEF8CC7F-725C-41A5-A075-F53040C9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41560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2" name="矩形 3">
            <a:extLst>
              <a:ext uri="{FF2B5EF4-FFF2-40B4-BE49-F238E27FC236}">
                <a16:creationId xmlns:a16="http://schemas.microsoft.com/office/drawing/2014/main" id="{2143445A-55E0-4109-881B-4D049C121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72281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/>
          </a:p>
        </p:txBody>
      </p:sp>
      <p:sp>
        <p:nvSpPr>
          <p:cNvPr id="81943" name="矩形 4">
            <a:extLst>
              <a:ext uri="{FF2B5EF4-FFF2-40B4-BE49-F238E27FC236}">
                <a16:creationId xmlns:a16="http://schemas.microsoft.com/office/drawing/2014/main" id="{019F422D-37A4-425E-937A-E9589214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133826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4" name="矩形 5">
            <a:extLst>
              <a:ext uri="{FF2B5EF4-FFF2-40B4-BE49-F238E27FC236}">
                <a16:creationId xmlns:a16="http://schemas.microsoft.com/office/drawing/2014/main" id="{4A5A2FD1-3930-4548-B258-DD647550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100263"/>
            <a:ext cx="274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5" name="矩形 10">
            <a:extLst>
              <a:ext uri="{FF2B5EF4-FFF2-40B4-BE49-F238E27FC236}">
                <a16:creationId xmlns:a16="http://schemas.microsoft.com/office/drawing/2014/main" id="{2B2FACE5-3361-453D-A1E1-9487D0F0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865438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6" name="矩形 11">
            <a:extLst>
              <a:ext uri="{FF2B5EF4-FFF2-40B4-BE49-F238E27FC236}">
                <a16:creationId xmlns:a16="http://schemas.microsoft.com/office/drawing/2014/main" id="{B8D405D4-72EE-43F9-A6B8-CFE62CE9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365125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27246-29C2-4658-BE4D-A7ED0CF6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96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96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D8A538DA-CACE-4770-A0BB-F3E5BE000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8838"/>
            <a:ext cx="7766050" cy="4284662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S.code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 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	      	 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||</a:t>
            </a:r>
            <a:endParaRPr lang="en-US" altLang="zh-CN" sz="1800" b="1" i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baseline="-30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  	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		  </a:t>
            </a:r>
            <a:r>
              <a:rPr lang="en-US" altLang="zh-CN" sz="1800" b="1" i="1" dirty="0" err="1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E.code</a:t>
            </a:r>
            <a:r>
              <a:rPr lang="en-US" altLang="zh-CN" sz="1800" b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 = ‘’</a:t>
            </a:r>
            <a:r>
              <a:rPr lang="en-US" altLang="en-US" sz="1800" b="1" dirty="0">
                <a:solidFill>
                  <a:srgbClr val="CC0000"/>
                </a:solidFill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solidFill>
                <a:srgbClr val="CC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DFEB19-D8A6-4E9D-89F8-778C8E5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增量翻译</a:t>
            </a:r>
            <a:r>
              <a:rPr lang="en-US" altLang="zh-CN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en-US" altLang="zh-CN" sz="2200" i="1">
                <a:solidFill>
                  <a:srgbClr val="000000"/>
                </a:solidFill>
              </a:rPr>
              <a:t>Incremental Translation</a:t>
            </a:r>
            <a:r>
              <a:rPr lang="en-US" altLang="zh-CN" sz="2200">
                <a:solidFill>
                  <a:srgbClr val="000000"/>
                </a:solidFill>
              </a:rPr>
              <a:t>)</a:t>
            </a:r>
            <a:endParaRPr lang="zh-CN" altLang="en-US" sz="3000" i="1">
              <a:solidFill>
                <a:schemeClr val="tx1"/>
              </a:solidFill>
            </a:endParaRPr>
          </a:p>
        </p:txBody>
      </p:sp>
      <p:sp>
        <p:nvSpPr>
          <p:cNvPr id="83972" name="矩形 2">
            <a:extLst>
              <a:ext uri="{FF2B5EF4-FFF2-40B4-BE49-F238E27FC236}">
                <a16:creationId xmlns:a16="http://schemas.microsoft.com/office/drawing/2014/main" id="{0D43A82A-7451-4AC1-9512-4CB7E857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41560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3" name="矩形 3">
            <a:extLst>
              <a:ext uri="{FF2B5EF4-FFF2-40B4-BE49-F238E27FC236}">
                <a16:creationId xmlns:a16="http://schemas.microsoft.com/office/drawing/2014/main" id="{EA60FE37-C552-4E03-BBD0-E72329E9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72281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3974" name="矩形 4">
            <a:extLst>
              <a:ext uri="{FF2B5EF4-FFF2-40B4-BE49-F238E27FC236}">
                <a16:creationId xmlns:a16="http://schemas.microsoft.com/office/drawing/2014/main" id="{0DDA3FBD-1039-4E53-A81D-4B7989D3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133826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5" name="矩形 5">
            <a:extLst>
              <a:ext uri="{FF2B5EF4-FFF2-40B4-BE49-F238E27FC236}">
                <a16:creationId xmlns:a16="http://schemas.microsoft.com/office/drawing/2014/main" id="{F918F467-63A8-42CF-A217-1C1569C5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100263"/>
            <a:ext cx="274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6" name="矩形 10">
            <a:extLst>
              <a:ext uri="{FF2B5EF4-FFF2-40B4-BE49-F238E27FC236}">
                <a16:creationId xmlns:a16="http://schemas.microsoft.com/office/drawing/2014/main" id="{0B7EDD44-6DB2-4138-8C06-1A3793A1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865438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7" name="矩形 11">
            <a:extLst>
              <a:ext uri="{FF2B5EF4-FFF2-40B4-BE49-F238E27FC236}">
                <a16:creationId xmlns:a16="http://schemas.microsoft.com/office/drawing/2014/main" id="{1E7A23B6-7584-4025-9415-98DEF626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365125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A7E1BDAB-AC63-48D1-8D1C-29E7D386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131888"/>
            <a:ext cx="4314825" cy="9925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不再使用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code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属性，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负责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构造出一个新的三地址指令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，再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将它添加到至今为止已生成的指令序列之后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73FD23-9E36-4109-93EA-DE06F33655B9}"/>
              </a:ext>
            </a:extLst>
          </p:cNvPr>
          <p:cNvSpPr/>
          <p:nvPr/>
        </p:nvSpPr>
        <p:spPr>
          <a:xfrm>
            <a:off x="5276850" y="2468563"/>
            <a:ext cx="3468636" cy="1631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综合属性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的值总是将产生式右部符号对应的三地址码按生成顺序连接以后，在后面追加新的三地址指令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50AC6-F0BF-4482-94AC-2AFBF519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21A249A7-867C-4AD7-A01E-0A1D2D62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内容占位符 2">
            <a:extLst>
              <a:ext uri="{FF2B5EF4-FFF2-40B4-BE49-F238E27FC236}">
                <a16:creationId xmlns:a16="http://schemas.microsoft.com/office/drawing/2014/main" id="{BF9F3A2D-D154-463E-B82D-F0A94E18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86020" name="标题 1">
            <a:extLst>
              <a:ext uri="{FF2B5EF4-FFF2-40B4-BE49-F238E27FC236}">
                <a16:creationId xmlns:a16="http://schemas.microsoft.com/office/drawing/2014/main" id="{77D9BADC-58B9-4662-9AAF-BF6B6385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404EB3-0BCA-4D56-997C-93B731389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8" name="Line 57">
            <a:extLst>
              <a:ext uri="{FF2B5EF4-FFF2-40B4-BE49-F238E27FC236}">
                <a16:creationId xmlns:a16="http://schemas.microsoft.com/office/drawing/2014/main" id="{E6E04803-EC5F-450B-8140-995961B912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45E9063B-461E-4E1B-9F49-2E200B73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899DE586-72E7-4EA4-B185-2CB37D18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3E9C5E-372B-44B7-B156-44EE6141CA39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3E608692-A8AE-442F-827B-85E49924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71515D89-87D6-4ED5-9CF1-B77757E8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1549ABCB-B2A6-4B93-A533-606C6873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BF7FEFE4-CD51-4742-954B-33E5E369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5C0D423E-31C9-42A6-BA6A-E1D196E9E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0" name="Line 57">
            <a:extLst>
              <a:ext uri="{FF2B5EF4-FFF2-40B4-BE49-F238E27FC236}">
                <a16:creationId xmlns:a16="http://schemas.microsoft.com/office/drawing/2014/main" id="{4D81259D-750A-48F2-94AE-2297F877E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1" name="Line 57">
            <a:extLst>
              <a:ext uri="{FF2B5EF4-FFF2-40B4-BE49-F238E27FC236}">
                <a16:creationId xmlns:a16="http://schemas.microsoft.com/office/drawing/2014/main" id="{F8A6F044-A34E-488E-BF46-F9533971D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DE895A3C-BD6C-4E45-AF38-8AEB43F5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B74428E5-1E80-480D-B50B-B2BF1E68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5" name="Line 57">
            <a:extLst>
              <a:ext uri="{FF2B5EF4-FFF2-40B4-BE49-F238E27FC236}">
                <a16:creationId xmlns:a16="http://schemas.microsoft.com/office/drawing/2014/main" id="{AF5C7F68-6B73-4610-B691-6BF099EC3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0308D725-CBF6-4FC5-9A65-635F1D909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77A74D80-9B24-4CEC-92CC-5DEAD9C9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43791631-65A1-4A35-BECF-B94A81F2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9" name="Line 57">
            <a:extLst>
              <a:ext uri="{FF2B5EF4-FFF2-40B4-BE49-F238E27FC236}">
                <a16:creationId xmlns:a16="http://schemas.microsoft.com/office/drawing/2014/main" id="{3F596E05-B821-4771-AB03-0247058B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B29C2B-1EE2-4105-8D05-E6E3F25E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96" grpId="0" animBg="1"/>
      <p:bldP spid="102" grpId="0" animBg="1"/>
      <p:bldP spid="104" grpId="0" animBg="1"/>
      <p:bldP spid="106" grpId="0" animBg="1"/>
      <p:bldP spid="106" grpId="1" animBg="1"/>
      <p:bldP spid="107" grpId="0" animBg="1"/>
      <p:bldP spid="108" grpId="0" animBg="1"/>
      <p:bldP spid="10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36">
            <a:extLst>
              <a:ext uri="{FF2B5EF4-FFF2-40B4-BE49-F238E27FC236}">
                <a16:creationId xmlns:a16="http://schemas.microsoft.com/office/drawing/2014/main" id="{12CCFB6C-6144-42DF-956F-270B8F25C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32C963A-600D-45FC-8780-6174C47B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8068" name="Line 57">
            <a:extLst>
              <a:ext uri="{FF2B5EF4-FFF2-40B4-BE49-F238E27FC236}">
                <a16:creationId xmlns:a16="http://schemas.microsoft.com/office/drawing/2014/main" id="{9C229A93-A568-4241-BDE5-787617345B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EF3F5A98-DEBC-477B-BCDF-EF789E09C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F308BFE2-FBE8-4AE6-8511-E9841680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8071" name="组合 1">
            <a:extLst>
              <a:ext uri="{FF2B5EF4-FFF2-40B4-BE49-F238E27FC236}">
                <a16:creationId xmlns:a16="http://schemas.microsoft.com/office/drawing/2014/main" id="{E1446C4A-DA62-43BC-BB44-CAAF278BD0D4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BA3599C4-7DBA-47DD-BB5E-2653DF23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69BD6A66-74B1-4341-8E06-99A4CABA5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8370E523-24B3-4FB7-B7F7-910CD696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6875CC00-16A7-45EA-A114-C09220FB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C566F74B-51E0-4C02-A178-853342ED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8075" name="Line 57">
            <a:extLst>
              <a:ext uri="{FF2B5EF4-FFF2-40B4-BE49-F238E27FC236}">
                <a16:creationId xmlns:a16="http://schemas.microsoft.com/office/drawing/2014/main" id="{BE83203C-3419-470A-AA5B-2C4D8C230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8076" name="Line 57">
            <a:extLst>
              <a:ext uri="{FF2B5EF4-FFF2-40B4-BE49-F238E27FC236}">
                <a16:creationId xmlns:a16="http://schemas.microsoft.com/office/drawing/2014/main" id="{AFBA4584-BE1A-4175-A904-35E36A6E8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EDED01D7-0BA4-4DE4-B30F-94FF6197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8860DD69-67CA-4658-BD34-51DA37DA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8079" name="Line 57">
            <a:extLst>
              <a:ext uri="{FF2B5EF4-FFF2-40B4-BE49-F238E27FC236}">
                <a16:creationId xmlns:a16="http://schemas.microsoft.com/office/drawing/2014/main" id="{5CB01AE8-ECB3-4E10-8BFD-7B9DF1248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168AF5E7-0851-4DA3-A09B-6A168A92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0C9DB5BC-303F-4B83-A493-B6139720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AC0515D1-BE07-48F1-A12A-E6D4BAD4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</a:p>
        </p:txBody>
      </p:sp>
      <p:sp>
        <p:nvSpPr>
          <p:cNvPr id="88083" name="Line 57">
            <a:extLst>
              <a:ext uri="{FF2B5EF4-FFF2-40B4-BE49-F238E27FC236}">
                <a16:creationId xmlns:a16="http://schemas.microsoft.com/office/drawing/2014/main" id="{0C24E915-9DC6-41A2-9C7B-BA31C3A19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0" name="Rectangle 18">
            <a:extLst>
              <a:ext uri="{FF2B5EF4-FFF2-40B4-BE49-F238E27FC236}">
                <a16:creationId xmlns:a16="http://schemas.microsoft.com/office/drawing/2014/main" id="{E7718EFE-D43C-4593-A424-A2098044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84A277E0-E670-44B1-8978-9B17837E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3" name="Line 57">
            <a:extLst>
              <a:ext uri="{FF2B5EF4-FFF2-40B4-BE49-F238E27FC236}">
                <a16:creationId xmlns:a16="http://schemas.microsoft.com/office/drawing/2014/main" id="{5AF87E85-DF5F-48E0-93B7-C72700106C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0CA52327-B47F-41A2-92EF-E014BFDF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196" name="Rectangle 19">
            <a:extLst>
              <a:ext uri="{FF2B5EF4-FFF2-40B4-BE49-F238E27FC236}">
                <a16:creationId xmlns:a16="http://schemas.microsoft.com/office/drawing/2014/main" id="{0FBF4557-1773-4438-A07A-C18EF8869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13275"/>
            <a:ext cx="27146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A98D39C7-510E-4D84-BA10-A8239C35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8" name="Line 57">
            <a:extLst>
              <a:ext uri="{FF2B5EF4-FFF2-40B4-BE49-F238E27FC236}">
                <a16:creationId xmlns:a16="http://schemas.microsoft.com/office/drawing/2014/main" id="{E429C8A8-6960-4946-8B2D-02B652FD8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8091" name="标题 1">
            <a:extLst>
              <a:ext uri="{FF2B5EF4-FFF2-40B4-BE49-F238E27FC236}">
                <a16:creationId xmlns:a16="http://schemas.microsoft.com/office/drawing/2014/main" id="{7D43C1BC-F45C-4DD0-9F83-4AD284DD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EB687A4C-CC56-40A8-BAC6-479B02BD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B543D5-84A4-4BC7-99C6-033C2AF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  <p:bldP spid="110" grpId="0" animBg="1"/>
      <p:bldP spid="112" grpId="0" animBg="1"/>
      <p:bldP spid="195" grpId="0" animBg="1"/>
      <p:bldP spid="195" grpId="1" animBg="1"/>
      <p:bldP spid="196" grpId="0" animBg="1"/>
      <p:bldP spid="197" grpId="0" animBg="1"/>
      <p:bldP spid="19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37">
            <a:extLst>
              <a:ext uri="{FF2B5EF4-FFF2-40B4-BE49-F238E27FC236}">
                <a16:creationId xmlns:a16="http://schemas.microsoft.com/office/drawing/2014/main" id="{3158FF1C-5858-46A3-8CCB-D794189B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E957C94-5BEA-45A3-86AF-B0595E75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0116" name="Line 57">
            <a:extLst>
              <a:ext uri="{FF2B5EF4-FFF2-40B4-BE49-F238E27FC236}">
                <a16:creationId xmlns:a16="http://schemas.microsoft.com/office/drawing/2014/main" id="{4B404343-81F3-406E-9831-2DA97905D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F66A0183-AB7A-4F9C-B823-ED1C5A77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7E7980A4-C48D-4E12-BC71-D8C07A89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119" name="组合 1">
            <a:extLst>
              <a:ext uri="{FF2B5EF4-FFF2-40B4-BE49-F238E27FC236}">
                <a16:creationId xmlns:a16="http://schemas.microsoft.com/office/drawing/2014/main" id="{787B899B-98C8-4716-B8D6-6EF19ABDEC6E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3A9A7BF4-CEC5-4E60-A9B8-ACA4F45A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0A6ECECD-4A2C-4233-8F2A-AA473CBC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B5B9B4E3-3110-4315-ACD1-F20E1240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0A2CA51E-E627-4A0F-ADFA-F9F41B2A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B3B5E79E-1268-439F-B869-4F5067F3C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0123" name="Line 57">
            <a:extLst>
              <a:ext uri="{FF2B5EF4-FFF2-40B4-BE49-F238E27FC236}">
                <a16:creationId xmlns:a16="http://schemas.microsoft.com/office/drawing/2014/main" id="{D513981E-886B-46A7-8FE1-1073A0476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24" name="Line 57">
            <a:extLst>
              <a:ext uri="{FF2B5EF4-FFF2-40B4-BE49-F238E27FC236}">
                <a16:creationId xmlns:a16="http://schemas.microsoft.com/office/drawing/2014/main" id="{BEDCABC8-B2DB-43B8-937B-9C750A21D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F4D12B7A-1114-46D7-9E8C-9F637B79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9EAD9745-B55C-4E7F-96E4-0E11F066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127" name="Line 57">
            <a:extLst>
              <a:ext uri="{FF2B5EF4-FFF2-40B4-BE49-F238E27FC236}">
                <a16:creationId xmlns:a16="http://schemas.microsoft.com/office/drawing/2014/main" id="{65AC9384-FC31-4F99-92B7-7AAF1C1F5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70AEDF3F-3ECF-4045-812D-3ACA1212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DAD7131E-B770-4292-A522-920847A5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6E03FE94-0A26-4E52-95FB-B75C99FC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</a:p>
        </p:txBody>
      </p:sp>
      <p:sp>
        <p:nvSpPr>
          <p:cNvPr id="90131" name="Line 57">
            <a:extLst>
              <a:ext uri="{FF2B5EF4-FFF2-40B4-BE49-F238E27FC236}">
                <a16:creationId xmlns:a16="http://schemas.microsoft.com/office/drawing/2014/main" id="{E9D18454-AF7A-49A9-A000-39AD87CB16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0" name="Rectangle 18">
            <a:extLst>
              <a:ext uri="{FF2B5EF4-FFF2-40B4-BE49-F238E27FC236}">
                <a16:creationId xmlns:a16="http://schemas.microsoft.com/office/drawing/2014/main" id="{9F91D901-7F73-4BB8-A7EE-948D4EBA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D7FFAEBB-86AA-41AE-A2C9-D0346776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34" name="Line 57">
            <a:extLst>
              <a:ext uri="{FF2B5EF4-FFF2-40B4-BE49-F238E27FC236}">
                <a16:creationId xmlns:a16="http://schemas.microsoft.com/office/drawing/2014/main" id="{04C2B7E1-355E-4AF4-ABFA-9616EEC64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A83B4036-E408-4071-A41A-E373D719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6" name="Rectangle 19">
            <a:extLst>
              <a:ext uri="{FF2B5EF4-FFF2-40B4-BE49-F238E27FC236}">
                <a16:creationId xmlns:a16="http://schemas.microsoft.com/office/drawing/2014/main" id="{8D548420-C4C9-4634-9EDA-141815D9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13275"/>
            <a:ext cx="27146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8B199885-E101-41B0-B2D9-D768BDA5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A71D8E-A53F-489A-8758-D2DB878D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0139" name="Line 57">
            <a:extLst>
              <a:ext uri="{FF2B5EF4-FFF2-40B4-BE49-F238E27FC236}">
                <a16:creationId xmlns:a16="http://schemas.microsoft.com/office/drawing/2014/main" id="{5314E986-45F3-469E-98F1-5E5DD95F8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40" name="标题 1">
            <a:extLst>
              <a:ext uri="{FF2B5EF4-FFF2-40B4-BE49-F238E27FC236}">
                <a16:creationId xmlns:a16="http://schemas.microsoft.com/office/drawing/2014/main" id="{11576D1F-710A-4BB8-9C1F-BD83C0C0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C89562B3-A589-4B40-959F-1C194A7F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99F1E7-1D96-490C-AB38-57BFBB43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0" grpId="0" animBg="1"/>
      <p:bldP spid="112" grpId="0" animBg="1"/>
      <p:bldP spid="195" grpId="0" animBg="1"/>
      <p:bldP spid="195" grpId="1" animBg="1"/>
      <p:bldP spid="196" grpId="0" animBg="1"/>
      <p:bldP spid="197" grpId="0" animBg="1"/>
      <p:bldP spid="19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常用的三地址指令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4312002" y="1059582"/>
            <a:ext cx="4580478" cy="2736304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三地址指令：一个运算符，三个地址；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三地址</a:t>
            </a:r>
            <a:r>
              <a:rPr lang="en-US" altLang="zh-CN" sz="2000" b="1" dirty="0">
                <a:solidFill>
                  <a:srgbClr val="0000FF"/>
                </a:solidFill>
              </a:rPr>
              <a:t>: (</a:t>
            </a:r>
            <a:r>
              <a:rPr lang="zh-CN" altLang="en-US" sz="2000" b="1" dirty="0">
                <a:solidFill>
                  <a:srgbClr val="0000FF"/>
                </a:solidFill>
              </a:rPr>
              <a:t>最多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</a:rPr>
              <a:t>两个运算分量地址，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             </a:t>
            </a:r>
            <a:r>
              <a:rPr lang="zh-CN" altLang="en-US" sz="2000" b="1" dirty="0">
                <a:solidFill>
                  <a:srgbClr val="0000FF"/>
                </a:solidFill>
              </a:rPr>
              <a:t>一个结果分量地址。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地址</a:t>
            </a:r>
            <a:r>
              <a:rPr lang="zh-CN" altLang="en-US" sz="2000" b="1" dirty="0">
                <a:solidFill>
                  <a:schemeClr val="tx1"/>
                </a:solidFill>
              </a:rPr>
              <a:t>可以具有如下形式之一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源程序中的</a:t>
            </a:r>
            <a:r>
              <a:rPr lang="zh-CN" altLang="en-US" sz="2000" b="1" dirty="0">
                <a:solidFill>
                  <a:srgbClr val="0000FF"/>
                </a:solidFill>
              </a:rPr>
              <a:t>名字 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name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常量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constant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 编译器生成的</a:t>
            </a:r>
            <a:r>
              <a:rPr lang="zh-CN" altLang="en-US" sz="2000" b="1" dirty="0">
                <a:solidFill>
                  <a:srgbClr val="0000FF"/>
                </a:solidFill>
              </a:rPr>
              <a:t>临时变量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temporary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0411" y="902026"/>
          <a:ext cx="3677533" cy="4190004"/>
        </p:xfrm>
        <a:graphic>
          <a:graphicData uri="http://schemas.openxmlformats.org/drawingml/2006/table">
            <a:tbl>
              <a:tblPr/>
              <a:tblGrid>
                <a:gridCol w="68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指令类型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指令形式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>
                          <a:solidFill>
                            <a:schemeClr val="tx1"/>
                          </a:solidFill>
                        </a:rPr>
                        <a:t>赋值指令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复制指令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条件跳转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非条件跳转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参数传递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8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5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</a:t>
                      </a:r>
                      <a:endParaRPr lang="en-US" altLang="zh-CN" sz="15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5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endParaRPr lang="en-US" altLang="zh-CN" sz="15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过程返回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数组引用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5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数组赋值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9876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10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地址及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指针操作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F1D7FB5-B503-4DCE-AA01-2F2F4E743DD7}"/>
              </a:ext>
            </a:extLst>
          </p:cNvPr>
          <p:cNvSpPr/>
          <p:nvPr/>
        </p:nvSpPr>
        <p:spPr>
          <a:xfrm>
            <a:off x="4312002" y="4083918"/>
            <a:ext cx="4312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指令中红色的部分表示指令的操作符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x[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，其中的</a:t>
            </a:r>
            <a:r>
              <a:rPr lang="en-US" altLang="zh-CN" b="1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是与首地址的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偏移地址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CCE27-6942-431A-B9F9-47DBF525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4780342"/>
            <a:ext cx="657994" cy="311687"/>
          </a:xfrm>
        </p:spPr>
        <p:txBody>
          <a:bodyPr/>
          <a:lstStyle/>
          <a:p>
            <a:fld id="{9453F678-4D4E-4251-BB73-0E611FCA9972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图片 35">
            <a:extLst>
              <a:ext uri="{FF2B5EF4-FFF2-40B4-BE49-F238E27FC236}">
                <a16:creationId xmlns:a16="http://schemas.microsoft.com/office/drawing/2014/main" id="{A9C5257C-38A4-410A-9724-701B71A3E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4D1E5CD-41E7-4C0D-A6F1-5B542297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2164" name="Line 57">
            <a:extLst>
              <a:ext uri="{FF2B5EF4-FFF2-40B4-BE49-F238E27FC236}">
                <a16:creationId xmlns:a16="http://schemas.microsoft.com/office/drawing/2014/main" id="{A840824E-6DC0-46D6-84C8-0DDA82317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697FD50E-F4F9-4C12-AC65-F9AB4B32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332A999F-7D58-4379-A12B-8719FD73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167" name="组合 1">
            <a:extLst>
              <a:ext uri="{FF2B5EF4-FFF2-40B4-BE49-F238E27FC236}">
                <a16:creationId xmlns:a16="http://schemas.microsoft.com/office/drawing/2014/main" id="{B96F397E-7DF1-4976-B462-DF4802FA85DF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9FA02020-2996-45AA-8DEB-A6A010CE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E0653B67-8098-4250-AC42-4F98C0DEB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02086098-4F83-4AE4-AF90-2E9A1307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E3F88681-EF94-42A0-925B-DF5F5FA7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CB61E17D-7F8F-483B-873B-9F356537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71" name="Line 57">
            <a:extLst>
              <a:ext uri="{FF2B5EF4-FFF2-40B4-BE49-F238E27FC236}">
                <a16:creationId xmlns:a16="http://schemas.microsoft.com/office/drawing/2014/main" id="{994997A9-8A89-460E-97E6-E1F47C22D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72" name="Line 57">
            <a:extLst>
              <a:ext uri="{FF2B5EF4-FFF2-40B4-BE49-F238E27FC236}">
                <a16:creationId xmlns:a16="http://schemas.microsoft.com/office/drawing/2014/main" id="{7CBACA3C-3248-4A21-BFC2-F65F130D7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833D3B8E-1415-450C-B17B-8E8B37CC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0273C10A-16B6-4F78-874F-3CAD4578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175" name="Line 57">
            <a:extLst>
              <a:ext uri="{FF2B5EF4-FFF2-40B4-BE49-F238E27FC236}">
                <a16:creationId xmlns:a16="http://schemas.microsoft.com/office/drawing/2014/main" id="{68ACC18A-1E1A-4587-998D-F9A378A1E5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7CB090B4-7E03-43B5-A4ED-E11011865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41813"/>
            <a:ext cx="34131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E8F83DF6-C9C0-44FD-82D0-5D7DC03C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5687E92E-CB4F-44CD-89A9-DB7C5903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084638"/>
            <a:ext cx="34131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</a:p>
        </p:txBody>
      </p:sp>
      <p:sp>
        <p:nvSpPr>
          <p:cNvPr id="92179" name="Line 57">
            <a:extLst>
              <a:ext uri="{FF2B5EF4-FFF2-40B4-BE49-F238E27FC236}">
                <a16:creationId xmlns:a16="http://schemas.microsoft.com/office/drawing/2014/main" id="{47ADCC36-42AE-4A7A-BCE4-53014C5959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0" name="Line 57">
            <a:extLst>
              <a:ext uri="{FF2B5EF4-FFF2-40B4-BE49-F238E27FC236}">
                <a16:creationId xmlns:a16="http://schemas.microsoft.com/office/drawing/2014/main" id="{B4146870-3A8C-4FEC-8746-A754411B0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1" name="矩形 4">
            <a:extLst>
              <a:ext uri="{FF2B5EF4-FFF2-40B4-BE49-F238E27FC236}">
                <a16:creationId xmlns:a16="http://schemas.microsoft.com/office/drawing/2014/main" id="{039A4111-A8DA-448E-80A5-0ACE9D76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182" name="Line 57">
            <a:extLst>
              <a:ext uri="{FF2B5EF4-FFF2-40B4-BE49-F238E27FC236}">
                <a16:creationId xmlns:a16="http://schemas.microsoft.com/office/drawing/2014/main" id="{78ABEA9E-F4E2-4CFC-8691-1C14C0F86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9" name="Rectangle 18">
            <a:extLst>
              <a:ext uri="{FF2B5EF4-FFF2-40B4-BE49-F238E27FC236}">
                <a16:creationId xmlns:a16="http://schemas.microsoft.com/office/drawing/2014/main" id="{65350BA9-AE50-40B6-991C-3BBD7A22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1" name="Rectangle 18">
            <a:extLst>
              <a:ext uri="{FF2B5EF4-FFF2-40B4-BE49-F238E27FC236}">
                <a16:creationId xmlns:a16="http://schemas.microsoft.com/office/drawing/2014/main" id="{945526F5-25F4-4032-9E9C-8EB6DAF2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15</a:t>
            </a:r>
          </a:p>
        </p:txBody>
      </p:sp>
      <p:sp>
        <p:nvSpPr>
          <p:cNvPr id="202" name="Line 57">
            <a:extLst>
              <a:ext uri="{FF2B5EF4-FFF2-40B4-BE49-F238E27FC236}">
                <a16:creationId xmlns:a16="http://schemas.microsoft.com/office/drawing/2014/main" id="{B7236D1B-B8A8-4E37-95FC-A26C59CB8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2186" name="标题 1">
            <a:extLst>
              <a:ext uri="{FF2B5EF4-FFF2-40B4-BE49-F238E27FC236}">
                <a16:creationId xmlns:a16="http://schemas.microsoft.com/office/drawing/2014/main" id="{77725B7D-4A50-4B58-9BEF-63B1152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E39ADB11-0A01-46CD-8CD8-305697D9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430EBD-D624-47F9-A5B5-C33B816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99" grpId="0" animBg="1"/>
      <p:bldP spid="199" grpId="1" animBg="1"/>
      <p:bldP spid="201" grpId="0" animBg="1"/>
      <p:bldP spid="20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38">
            <a:extLst>
              <a:ext uri="{FF2B5EF4-FFF2-40B4-BE49-F238E27FC236}">
                <a16:creationId xmlns:a16="http://schemas.microsoft.com/office/drawing/2014/main" id="{4F39171E-5DC4-426C-99F3-2B2C1B9D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7571418-F10E-43F6-9E64-F958DEE8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4212" name="Line 57">
            <a:extLst>
              <a:ext uri="{FF2B5EF4-FFF2-40B4-BE49-F238E27FC236}">
                <a16:creationId xmlns:a16="http://schemas.microsoft.com/office/drawing/2014/main" id="{C1AAD37B-1A01-4A75-B5EC-EF050CF7ED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1BE76E40-B8B3-4BF9-A6E3-386AF28E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D4F53E95-ABEC-4421-A3E9-66BBD440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4215" name="组合 1">
            <a:extLst>
              <a:ext uri="{FF2B5EF4-FFF2-40B4-BE49-F238E27FC236}">
                <a16:creationId xmlns:a16="http://schemas.microsoft.com/office/drawing/2014/main" id="{229A1C3C-1F6E-4215-9831-00B944F8B52B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5150AD27-908C-461F-92DD-79C29D0B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ED859628-34E7-431A-8202-9150E5E42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3133D0A3-F224-43E4-874A-38290FD7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7ADE375E-FBDF-4B3B-99F6-1DCC5C98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DC325403-EE57-462C-843B-B96E9786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219" name="Line 57">
            <a:extLst>
              <a:ext uri="{FF2B5EF4-FFF2-40B4-BE49-F238E27FC236}">
                <a16:creationId xmlns:a16="http://schemas.microsoft.com/office/drawing/2014/main" id="{FF928373-1473-48A1-838B-B9B993671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0" name="Line 57">
            <a:extLst>
              <a:ext uri="{FF2B5EF4-FFF2-40B4-BE49-F238E27FC236}">
                <a16:creationId xmlns:a16="http://schemas.microsoft.com/office/drawing/2014/main" id="{E68A5342-08D2-4757-8A58-96E2A97A0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1" name="Line 57">
            <a:extLst>
              <a:ext uri="{FF2B5EF4-FFF2-40B4-BE49-F238E27FC236}">
                <a16:creationId xmlns:a16="http://schemas.microsoft.com/office/drawing/2014/main" id="{51F926ED-2163-4FC1-BB60-04DC1BA1C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93775977-E0B0-4F62-A5C0-30AC7638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325438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0285C559-DCA4-4140-ABB8-AE81C7C9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AF93C309-782A-4D76-B463-C43C73C5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084638"/>
            <a:ext cx="325438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4225" name="Line 57">
            <a:extLst>
              <a:ext uri="{FF2B5EF4-FFF2-40B4-BE49-F238E27FC236}">
                <a16:creationId xmlns:a16="http://schemas.microsoft.com/office/drawing/2014/main" id="{33867875-E4F7-4F29-AA15-2DA2C9E24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6" name="Line 57">
            <a:extLst>
              <a:ext uri="{FF2B5EF4-FFF2-40B4-BE49-F238E27FC236}">
                <a16:creationId xmlns:a16="http://schemas.microsoft.com/office/drawing/2014/main" id="{7A738877-9E51-4EE4-979D-F091D6112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7" name="矩形 4">
            <a:extLst>
              <a:ext uri="{FF2B5EF4-FFF2-40B4-BE49-F238E27FC236}">
                <a16:creationId xmlns:a16="http://schemas.microsoft.com/office/drawing/2014/main" id="{FEAE0C75-0E7B-45E5-9243-1463AE3C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4228" name="Line 57">
            <a:extLst>
              <a:ext uri="{FF2B5EF4-FFF2-40B4-BE49-F238E27FC236}">
                <a16:creationId xmlns:a16="http://schemas.microsoft.com/office/drawing/2014/main" id="{1ABDA326-5503-42F7-AF49-40BA3FDAD7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29" name="Line 57">
            <a:extLst>
              <a:ext uri="{FF2B5EF4-FFF2-40B4-BE49-F238E27FC236}">
                <a16:creationId xmlns:a16="http://schemas.microsoft.com/office/drawing/2014/main" id="{6E1E4D05-0CF3-49DD-9D4F-36124C66E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1" name="Rectangle 18">
            <a:extLst>
              <a:ext uri="{FF2B5EF4-FFF2-40B4-BE49-F238E27FC236}">
                <a16:creationId xmlns:a16="http://schemas.microsoft.com/office/drawing/2014/main" id="{DAD59F5F-2133-4110-83C1-8C4038EEB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4870BA1A-9C1E-4949-9236-46F4E720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084638"/>
            <a:ext cx="268287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</a:p>
        </p:txBody>
      </p:sp>
      <p:sp>
        <p:nvSpPr>
          <p:cNvPr id="196" name="Line 57">
            <a:extLst>
              <a:ext uri="{FF2B5EF4-FFF2-40B4-BE49-F238E27FC236}">
                <a16:creationId xmlns:a16="http://schemas.microsoft.com/office/drawing/2014/main" id="{3987C5E2-2FB3-4F29-9B92-759D4DF89B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0FFAB01F-0243-48C9-8D87-22E54952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200" name="Rectangle 19">
            <a:extLst>
              <a:ext uri="{FF2B5EF4-FFF2-40B4-BE49-F238E27FC236}">
                <a16:creationId xmlns:a16="http://schemas.microsoft.com/office/drawing/2014/main" id="{C52A299D-6843-4AC4-A465-2165F369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" name="Rectangle 18">
            <a:extLst>
              <a:ext uri="{FF2B5EF4-FFF2-40B4-BE49-F238E27FC236}">
                <a16:creationId xmlns:a16="http://schemas.microsoft.com/office/drawing/2014/main" id="{95B20D75-C669-4E1A-A14F-B2AE6549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3" name="Line 57">
            <a:extLst>
              <a:ext uri="{FF2B5EF4-FFF2-40B4-BE49-F238E27FC236}">
                <a16:creationId xmlns:a16="http://schemas.microsoft.com/office/drawing/2014/main" id="{B9642C16-6C7E-4FCD-86D1-4C9ABFA70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4237" name="标题 1">
            <a:extLst>
              <a:ext uri="{FF2B5EF4-FFF2-40B4-BE49-F238E27FC236}">
                <a16:creationId xmlns:a16="http://schemas.microsoft.com/office/drawing/2014/main" id="{21947078-11FA-4C84-A71B-52CAF60D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CFAB3452-8BA9-4F43-8F6D-A659EC1D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C32BCB-A6F6-448C-AE90-D8005865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 animBg="1"/>
      <p:bldP spid="195" grpId="0" animBg="1"/>
      <p:bldP spid="197" grpId="0" animBg="1"/>
      <p:bldP spid="197" grpId="1" animBg="1"/>
      <p:bldP spid="200" grpId="0" animBg="1"/>
      <p:bldP spid="202" grpId="0" animBg="1"/>
      <p:bldP spid="20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39">
            <a:extLst>
              <a:ext uri="{FF2B5EF4-FFF2-40B4-BE49-F238E27FC236}">
                <a16:creationId xmlns:a16="http://schemas.microsoft.com/office/drawing/2014/main" id="{1843EF21-BA28-46E8-A993-84947C591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A0F776-5B5C-4FCC-B465-A224F968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6260" name="Line 57">
            <a:extLst>
              <a:ext uri="{FF2B5EF4-FFF2-40B4-BE49-F238E27FC236}">
                <a16:creationId xmlns:a16="http://schemas.microsoft.com/office/drawing/2014/main" id="{F33AAC59-06C1-4724-89ED-27243211AD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00B3DD5B-8943-46F2-ABD0-E9162ADA9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EC376BA7-0BBE-49CC-9815-D953DF26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6263" name="组合 1">
            <a:extLst>
              <a:ext uri="{FF2B5EF4-FFF2-40B4-BE49-F238E27FC236}">
                <a16:creationId xmlns:a16="http://schemas.microsoft.com/office/drawing/2014/main" id="{E4A8DFD8-56C9-4259-A7C3-3EB5730A0F34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A52D03B8-7BDE-41AC-956D-C7570794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0B031BB2-9CDB-4FAD-8B80-9BD4FF543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582DB550-C908-4E5B-AF90-37A24A70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47D1C48D-1DB4-40B2-9258-97E282D1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D401221A-1FCE-403B-A143-B7966ECB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6267" name="Line 57">
            <a:extLst>
              <a:ext uri="{FF2B5EF4-FFF2-40B4-BE49-F238E27FC236}">
                <a16:creationId xmlns:a16="http://schemas.microsoft.com/office/drawing/2014/main" id="{13CBF1D9-9673-4917-90EA-5B80E88DE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68" name="Line 57">
            <a:extLst>
              <a:ext uri="{FF2B5EF4-FFF2-40B4-BE49-F238E27FC236}">
                <a16:creationId xmlns:a16="http://schemas.microsoft.com/office/drawing/2014/main" id="{644C469C-46C2-4CA8-88FE-BF3F5916D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69" name="Line 57">
            <a:extLst>
              <a:ext uri="{FF2B5EF4-FFF2-40B4-BE49-F238E27FC236}">
                <a16:creationId xmlns:a16="http://schemas.microsoft.com/office/drawing/2014/main" id="{2B3B3D53-768F-45E9-AABF-528B2268F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643E5CD0-02D5-4A20-A158-896D4D7F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41813"/>
            <a:ext cx="325438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4208B26D-8C09-4E37-8DAC-FE972152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95CB31EF-5733-4FF4-BBE7-794E40F8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084638"/>
            <a:ext cx="32702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273" name="Line 57">
            <a:extLst>
              <a:ext uri="{FF2B5EF4-FFF2-40B4-BE49-F238E27FC236}">
                <a16:creationId xmlns:a16="http://schemas.microsoft.com/office/drawing/2014/main" id="{226D014B-3396-4870-85CB-072461632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4" name="Line 57">
            <a:extLst>
              <a:ext uri="{FF2B5EF4-FFF2-40B4-BE49-F238E27FC236}">
                <a16:creationId xmlns:a16="http://schemas.microsoft.com/office/drawing/2014/main" id="{17624371-F1C6-427E-8AF8-0CB82E3D2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5" name="矩形 4">
            <a:extLst>
              <a:ext uri="{FF2B5EF4-FFF2-40B4-BE49-F238E27FC236}">
                <a16:creationId xmlns:a16="http://schemas.microsoft.com/office/drawing/2014/main" id="{D02967BF-1527-4F3D-85D1-743C1575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276" name="Line 57">
            <a:extLst>
              <a:ext uri="{FF2B5EF4-FFF2-40B4-BE49-F238E27FC236}">
                <a16:creationId xmlns:a16="http://schemas.microsoft.com/office/drawing/2014/main" id="{7A345298-4905-4BE2-8606-424C110B2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6277" name="Line 57">
            <a:extLst>
              <a:ext uri="{FF2B5EF4-FFF2-40B4-BE49-F238E27FC236}">
                <a16:creationId xmlns:a16="http://schemas.microsoft.com/office/drawing/2014/main" id="{2AE4887F-F05C-4EE3-950A-6CA1BCC29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1" name="Rectangle 18">
            <a:extLst>
              <a:ext uri="{FF2B5EF4-FFF2-40B4-BE49-F238E27FC236}">
                <a16:creationId xmlns:a16="http://schemas.microsoft.com/office/drawing/2014/main" id="{86A2EBC6-BC39-42A7-B1F1-1BB61968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95" name="Rectangle 18">
            <a:extLst>
              <a:ext uri="{FF2B5EF4-FFF2-40B4-BE49-F238E27FC236}">
                <a16:creationId xmlns:a16="http://schemas.microsoft.com/office/drawing/2014/main" id="{165BA71C-45B3-4E72-A5C0-7D6F7F44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084638"/>
            <a:ext cx="268287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</a:p>
        </p:txBody>
      </p:sp>
      <p:sp>
        <p:nvSpPr>
          <p:cNvPr id="96280" name="Line 57">
            <a:extLst>
              <a:ext uri="{FF2B5EF4-FFF2-40B4-BE49-F238E27FC236}">
                <a16:creationId xmlns:a16="http://schemas.microsoft.com/office/drawing/2014/main" id="{6C81A0D3-EF9F-4361-9DF7-DB0376021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7" name="Rectangle 18">
            <a:extLst>
              <a:ext uri="{FF2B5EF4-FFF2-40B4-BE49-F238E27FC236}">
                <a16:creationId xmlns:a16="http://schemas.microsoft.com/office/drawing/2014/main" id="{484AB2D4-1B6A-4921-B665-4F8EF8BC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341813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0" name="Rectangle 19">
            <a:extLst>
              <a:ext uri="{FF2B5EF4-FFF2-40B4-BE49-F238E27FC236}">
                <a16:creationId xmlns:a16="http://schemas.microsoft.com/office/drawing/2014/main" id="{5753EB93-5759-446E-B9CB-BCA3373A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613275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" name="Rectangle 18">
            <a:extLst>
              <a:ext uri="{FF2B5EF4-FFF2-40B4-BE49-F238E27FC236}">
                <a16:creationId xmlns:a16="http://schemas.microsoft.com/office/drawing/2014/main" id="{4DD7F406-A3C9-4919-B089-FD461906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084638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14</a:t>
            </a:r>
          </a:p>
        </p:txBody>
      </p:sp>
      <p:sp>
        <p:nvSpPr>
          <p:cNvPr id="96284" name="Line 57">
            <a:extLst>
              <a:ext uri="{FF2B5EF4-FFF2-40B4-BE49-F238E27FC236}">
                <a16:creationId xmlns:a16="http://schemas.microsoft.com/office/drawing/2014/main" id="{A1579C56-C158-4EF6-B6A4-F7361319D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6BB727-A22B-4928-80AD-2E7904F8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6286" name="标题 1">
            <a:extLst>
              <a:ext uri="{FF2B5EF4-FFF2-40B4-BE49-F238E27FC236}">
                <a16:creationId xmlns:a16="http://schemas.microsoft.com/office/drawing/2014/main" id="{4255C907-7771-44D3-914C-92127BA9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28016746-CE08-476E-B9DD-5CF52B39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86754A-A4DE-4E21-95D5-ACC09C2C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 animBg="1"/>
      <p:bldP spid="195" grpId="0" animBg="1"/>
      <p:bldP spid="197" grpId="0" animBg="1"/>
      <p:bldP spid="197" grpId="1" animBg="1"/>
      <p:bldP spid="200" grpId="0" animBg="1"/>
      <p:bldP spid="202" grpId="0" animBg="1"/>
      <p:bldP spid="202" grpId="1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图片 38">
            <a:extLst>
              <a:ext uri="{FF2B5EF4-FFF2-40B4-BE49-F238E27FC236}">
                <a16:creationId xmlns:a16="http://schemas.microsoft.com/office/drawing/2014/main" id="{3BCAA456-EA7A-4E90-ABEE-234234CF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1D1B9EA-2D04-456C-B01A-BD3E4B25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8308" name="Line 57">
            <a:extLst>
              <a:ext uri="{FF2B5EF4-FFF2-40B4-BE49-F238E27FC236}">
                <a16:creationId xmlns:a16="http://schemas.microsoft.com/office/drawing/2014/main" id="{E4F7B14D-2480-415A-BADF-801F512233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ACFEB61B-14D6-4C23-B1B6-B70B9C51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</a:t>
            </a: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E8474013-3965-4750-B9BE-6BE67AEE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11688"/>
            <a:ext cx="26987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8311" name="组合 1">
            <a:extLst>
              <a:ext uri="{FF2B5EF4-FFF2-40B4-BE49-F238E27FC236}">
                <a16:creationId xmlns:a16="http://schemas.microsoft.com/office/drawing/2014/main" id="{5CD7459B-330E-4C86-80DE-325B97CC03E2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C0B351F6-4048-4D2F-AD16-6EE1EDEE3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58F007C2-8FF2-4563-BF2F-3465A0D4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D3DD7203-40DE-4C58-A162-CA4BA094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30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5DB6E9B1-636D-4516-8D28-60C7D953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354513"/>
            <a:ext cx="2698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C1319448-BB6D-4F96-8167-F7310F62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084638"/>
            <a:ext cx="269875" cy="273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8315" name="Line 57">
            <a:extLst>
              <a:ext uri="{FF2B5EF4-FFF2-40B4-BE49-F238E27FC236}">
                <a16:creationId xmlns:a16="http://schemas.microsoft.com/office/drawing/2014/main" id="{2C5A2CC0-6F34-4778-97BF-4DD5739E1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16" name="Line 57">
            <a:extLst>
              <a:ext uri="{FF2B5EF4-FFF2-40B4-BE49-F238E27FC236}">
                <a16:creationId xmlns:a16="http://schemas.microsoft.com/office/drawing/2014/main" id="{4D1C5388-F53F-4C86-B749-227FEABC3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17" name="Line 57">
            <a:extLst>
              <a:ext uri="{FF2B5EF4-FFF2-40B4-BE49-F238E27FC236}">
                <a16:creationId xmlns:a16="http://schemas.microsoft.com/office/drawing/2014/main" id="{1497FD33-B56B-429F-BB2E-CFD7563D6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3AE4EACB-27FA-4113-A95B-FB62876D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341813"/>
            <a:ext cx="32702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10E59B34-A917-421A-A0AA-A920DA88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613275"/>
            <a:ext cx="315913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1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77C57359-75E4-4CA1-BBC5-6B518789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084638"/>
            <a:ext cx="32702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8321" name="Line 57">
            <a:extLst>
              <a:ext uri="{FF2B5EF4-FFF2-40B4-BE49-F238E27FC236}">
                <a16:creationId xmlns:a16="http://schemas.microsoft.com/office/drawing/2014/main" id="{D7340B61-F1EC-449D-8730-65AC22F08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2" name="Line 57">
            <a:extLst>
              <a:ext uri="{FF2B5EF4-FFF2-40B4-BE49-F238E27FC236}">
                <a16:creationId xmlns:a16="http://schemas.microsoft.com/office/drawing/2014/main" id="{E5564733-6F71-44E1-AB2E-D8030FEA8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3" name="矩形 4">
            <a:extLst>
              <a:ext uri="{FF2B5EF4-FFF2-40B4-BE49-F238E27FC236}">
                <a16:creationId xmlns:a16="http://schemas.microsoft.com/office/drawing/2014/main" id="{9F5094C8-6EB9-4D0F-BEE2-A2CDE36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4" name="Line 57">
            <a:extLst>
              <a:ext uri="{FF2B5EF4-FFF2-40B4-BE49-F238E27FC236}">
                <a16:creationId xmlns:a16="http://schemas.microsoft.com/office/drawing/2014/main" id="{D2E4FFAA-160C-4F4C-817F-A97EE6B74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5" name="Line 57">
            <a:extLst>
              <a:ext uri="{FF2B5EF4-FFF2-40B4-BE49-F238E27FC236}">
                <a16:creationId xmlns:a16="http://schemas.microsoft.com/office/drawing/2014/main" id="{251F6B69-FA84-4971-AB53-0DFBE27AD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6" name="Line 57">
            <a:extLst>
              <a:ext uri="{FF2B5EF4-FFF2-40B4-BE49-F238E27FC236}">
                <a16:creationId xmlns:a16="http://schemas.microsoft.com/office/drawing/2014/main" id="{DC7F101D-FC7D-40B1-B45E-94261EC86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7" name="Line 57">
            <a:extLst>
              <a:ext uri="{FF2B5EF4-FFF2-40B4-BE49-F238E27FC236}">
                <a16:creationId xmlns:a16="http://schemas.microsoft.com/office/drawing/2014/main" id="{43557EB1-BC51-45F1-A6B8-426FB8F03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8328" name="矩形 2">
            <a:extLst>
              <a:ext uri="{FF2B5EF4-FFF2-40B4-BE49-F238E27FC236}">
                <a16:creationId xmlns:a16="http://schemas.microsoft.com/office/drawing/2014/main" id="{ED1D3A30-30DF-4C32-90F0-42A81BC3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9" name="Rectangle 18">
            <a:extLst>
              <a:ext uri="{FF2B5EF4-FFF2-40B4-BE49-F238E27FC236}">
                <a16:creationId xmlns:a16="http://schemas.microsoft.com/office/drawing/2014/main" id="{8BE36ECA-1E59-4B96-A237-C94D83D3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41813"/>
            <a:ext cx="27146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04" name="Rectangle 18">
            <a:extLst>
              <a:ext uri="{FF2B5EF4-FFF2-40B4-BE49-F238E27FC236}">
                <a16:creationId xmlns:a16="http://schemas.microsoft.com/office/drawing/2014/main" id="{01A537A8-D4F6-4692-88D2-9C4FDDCE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0846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05" name="Line 57">
            <a:extLst>
              <a:ext uri="{FF2B5EF4-FFF2-40B4-BE49-F238E27FC236}">
                <a16:creationId xmlns:a16="http://schemas.microsoft.com/office/drawing/2014/main" id="{7942942E-34ED-4F53-9ADB-89A815AE0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EF6A8F-F038-4D31-A1A9-9C59085A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4732338"/>
            <a:ext cx="1016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33" name="标题 1">
            <a:extLst>
              <a:ext uri="{FF2B5EF4-FFF2-40B4-BE49-F238E27FC236}">
                <a16:creationId xmlns:a16="http://schemas.microsoft.com/office/drawing/2014/main" id="{44A18643-F3CA-478E-87D2-0F3D0C24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E448C993-9FEA-4311-8658-0FB95064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041694-B844-4059-BE94-7161BAA0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96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99" grpId="0" animBg="1"/>
      <p:bldP spid="199" grpId="1" animBg="1"/>
      <p:bldP spid="204" grpId="0" animBg="1"/>
      <p:bldP spid="204" grpId="1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图片 30">
            <a:extLst>
              <a:ext uri="{FF2B5EF4-FFF2-40B4-BE49-F238E27FC236}">
                <a16:creationId xmlns:a16="http://schemas.microsoft.com/office/drawing/2014/main" id="{D2050779-CFDC-4258-9F23-9D9FFB903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23825"/>
            <a:ext cx="44910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CA4CB78C-C6AE-40AC-A6CF-234D0A5D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38625"/>
            <a:ext cx="2538412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* 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0356" name="Line 57">
            <a:extLst>
              <a:ext uri="{FF2B5EF4-FFF2-40B4-BE49-F238E27FC236}">
                <a16:creationId xmlns:a16="http://schemas.microsoft.com/office/drawing/2014/main" id="{C6AFA16A-35EE-485D-91F8-455C9B5B1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618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00357" name="组合 1">
            <a:extLst>
              <a:ext uri="{FF2B5EF4-FFF2-40B4-BE49-F238E27FC236}">
                <a16:creationId xmlns:a16="http://schemas.microsoft.com/office/drawing/2014/main" id="{675D3101-9771-40DF-B887-E1B6F3DEC271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4084638"/>
            <a:ext cx="269875" cy="528637"/>
            <a:chOff x="4295800" y="5444636"/>
            <a:chExt cx="360363" cy="704850"/>
          </a:xfrm>
        </p:grpSpPr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EB27C12D-5064-40DA-94F9-F567577B9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789652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$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4B1F7FD9-A00D-4773-A8D9-144C70B41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800" y="5444636"/>
              <a:ext cx="360363" cy="359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358" name="Line 57">
            <a:extLst>
              <a:ext uri="{FF2B5EF4-FFF2-40B4-BE49-F238E27FC236}">
                <a16:creationId xmlns:a16="http://schemas.microsoft.com/office/drawing/2014/main" id="{9B1EAAB4-46DF-438B-8E12-AFB1212D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8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59" name="Line 57">
            <a:extLst>
              <a:ext uri="{FF2B5EF4-FFF2-40B4-BE49-F238E27FC236}">
                <a16:creationId xmlns:a16="http://schemas.microsoft.com/office/drawing/2014/main" id="{777F8F0C-76D0-4BE2-BC54-466B10C19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0" name="Line 57">
            <a:extLst>
              <a:ext uri="{FF2B5EF4-FFF2-40B4-BE49-F238E27FC236}">
                <a16:creationId xmlns:a16="http://schemas.microsoft.com/office/drawing/2014/main" id="{E72AEA1C-A0DC-4794-9661-8EFE3BC11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7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3D4ACA38-2ADD-4D47-B782-FDC991C6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41813"/>
            <a:ext cx="315913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CAFC152F-1DA9-4018-80B5-528C882B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84638"/>
            <a:ext cx="31591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363" name="Line 57">
            <a:extLst>
              <a:ext uri="{FF2B5EF4-FFF2-40B4-BE49-F238E27FC236}">
                <a16:creationId xmlns:a16="http://schemas.microsoft.com/office/drawing/2014/main" id="{4BB7A5DF-3543-41A0-B6BA-368C9402B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4" name="Line 57">
            <a:extLst>
              <a:ext uri="{FF2B5EF4-FFF2-40B4-BE49-F238E27FC236}">
                <a16:creationId xmlns:a16="http://schemas.microsoft.com/office/drawing/2014/main" id="{B8CD13D4-2171-47E1-A255-25977174F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5" name="矩形 4">
            <a:extLst>
              <a:ext uri="{FF2B5EF4-FFF2-40B4-BE49-F238E27FC236}">
                <a16:creationId xmlns:a16="http://schemas.microsoft.com/office/drawing/2014/main" id="{F8ED81A2-4918-4601-A321-A37FF2C3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010025"/>
            <a:ext cx="11414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366" name="Line 57">
            <a:extLst>
              <a:ext uri="{FF2B5EF4-FFF2-40B4-BE49-F238E27FC236}">
                <a16:creationId xmlns:a16="http://schemas.microsoft.com/office/drawing/2014/main" id="{F06A97FA-E998-4D35-BDE9-F939BC243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7" name="Line 57">
            <a:extLst>
              <a:ext uri="{FF2B5EF4-FFF2-40B4-BE49-F238E27FC236}">
                <a16:creationId xmlns:a16="http://schemas.microsoft.com/office/drawing/2014/main" id="{B7F9B85C-3E84-48F2-B818-E9F2A21E4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8" name="Line 57">
            <a:extLst>
              <a:ext uri="{FF2B5EF4-FFF2-40B4-BE49-F238E27FC236}">
                <a16:creationId xmlns:a16="http://schemas.microsoft.com/office/drawing/2014/main" id="{1DFEEC54-FBFC-4F2C-9511-6BFD782F1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69" name="Line 57">
            <a:extLst>
              <a:ext uri="{FF2B5EF4-FFF2-40B4-BE49-F238E27FC236}">
                <a16:creationId xmlns:a16="http://schemas.microsoft.com/office/drawing/2014/main" id="{50DF8A7D-8720-428E-92FC-E9112F6FA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70" name="矩形 2">
            <a:extLst>
              <a:ext uri="{FF2B5EF4-FFF2-40B4-BE49-F238E27FC236}">
                <a16:creationId xmlns:a16="http://schemas.microsoft.com/office/drawing/2014/main" id="{518384C1-6E37-42F5-8059-0951E4F1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354513"/>
            <a:ext cx="1052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0371" name="Line 57">
            <a:extLst>
              <a:ext uri="{FF2B5EF4-FFF2-40B4-BE49-F238E27FC236}">
                <a16:creationId xmlns:a16="http://schemas.microsoft.com/office/drawing/2014/main" id="{AA05C7C7-5702-4FF6-A236-C55288E9D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624388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00372" name="矩形 5">
            <a:extLst>
              <a:ext uri="{FF2B5EF4-FFF2-40B4-BE49-F238E27FC236}">
                <a16:creationId xmlns:a16="http://schemas.microsoft.com/office/drawing/2014/main" id="{7CAF154B-3B10-4D6F-BD9F-0B788E2AE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4732338"/>
            <a:ext cx="1016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spcBef>
                <a:spcPct val="3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73" name="标题 1">
            <a:extLst>
              <a:ext uri="{FF2B5EF4-FFF2-40B4-BE49-F238E27FC236}">
                <a16:creationId xmlns:a16="http://schemas.microsoft.com/office/drawing/2014/main" id="{5FBCF84E-FE45-498D-A9FE-4DCAB594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0C7D245-2938-423C-901D-62DE6562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915988"/>
            <a:ext cx="4765675" cy="3225800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=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     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‘+’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‘*’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 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‘=’ ‘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uminus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; }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sz="1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id  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		     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error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indent="-272654">
              <a:defRPr/>
            </a:pPr>
            <a:endParaRPr lang="zh-CN" alt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7B2DB2-62CA-4EFA-B898-FC29649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>
            <a:extLst>
              <a:ext uri="{FF2B5EF4-FFF2-40B4-BE49-F238E27FC236}">
                <a16:creationId xmlns:a16="http://schemas.microsoft.com/office/drawing/2014/main" id="{C865886E-4529-4310-8A0B-D05571E75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1131888"/>
            <a:ext cx="7648649" cy="3600102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赋值语句的基本文法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272654" indent="-272654" algn="just" eaLnBrk="1" hangingPunct="1">
              <a:lnSpc>
                <a:spcPts val="3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; 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3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(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|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</a:p>
          <a:p>
            <a:pPr marL="272654" indent="-272654" algn="just" eaLnBrk="1" hangingPunct="1">
              <a:lnSpc>
                <a:spcPts val="3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 |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D0B6DE-D3CB-4131-9881-B83BE7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6.2.2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数组引用的翻译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81440-E4B1-48DF-A190-4C24F202909A}"/>
              </a:ext>
            </a:extLst>
          </p:cNvPr>
          <p:cNvSpPr txBox="1">
            <a:spLocks noChangeArrowheads="1"/>
          </p:cNvSpPr>
          <p:nvPr/>
        </p:nvSpPr>
        <p:spPr>
          <a:xfrm>
            <a:off x="2006600" y="160338"/>
            <a:ext cx="5845175" cy="1096962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306E61-EC07-4D17-A581-8AD1DE8933D7}"/>
              </a:ext>
            </a:extLst>
          </p:cNvPr>
          <p:cNvSpPr/>
          <p:nvPr/>
        </p:nvSpPr>
        <p:spPr>
          <a:xfrm>
            <a:off x="1079500" y="3596481"/>
            <a:ext cx="6985000" cy="896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数组引用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翻译成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三地址码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时要解决的主要问题是确定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数组元素的存放地址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，也就是数组元素的寻址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CD7AE-8DA5-4A0F-B6DD-0AC7CCBC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430931-DC6E-4D63-B143-436CFC6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2DFC4-889F-4C44-9024-868810F958D4}"/>
              </a:ext>
            </a:extLst>
          </p:cNvPr>
          <p:cNvSpPr/>
          <p:nvPr/>
        </p:nvSpPr>
        <p:spPr>
          <a:xfrm>
            <a:off x="323850" y="915566"/>
            <a:ext cx="8424863" cy="31881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6248" lvl="1" indent="-273044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[3][5][8] ;</a:t>
            </a:r>
          </a:p>
          <a:p>
            <a:pPr marL="303204" lvl="1" indent="0" algn="ctr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  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 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8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 ) )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03204" lvl="1" indent="0" eaLnBrk="1" hangingPunct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一个整型变量占用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个字节，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则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[2][3][4])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+ 2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+ 3*</a:t>
            </a: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+ 4*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                                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+ 2*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160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+ 3*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+ 4*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4</a:t>
            </a:r>
          </a:p>
          <a:p>
            <a:pPr lvl="1" indent="0" eaLnBrk="1" hangingPunct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106500" name="组合 15">
            <a:extLst>
              <a:ext uri="{FF2B5EF4-FFF2-40B4-BE49-F238E27FC236}">
                <a16:creationId xmlns:a16="http://schemas.microsoft.com/office/drawing/2014/main" id="{51EF4FA5-12C0-4746-9473-E0060F48C81E}"/>
              </a:ext>
            </a:extLst>
          </p:cNvPr>
          <p:cNvGrpSpPr>
            <a:grpSpLocks/>
          </p:cNvGrpSpPr>
          <p:nvPr/>
        </p:nvGrpSpPr>
        <p:grpSpPr bwMode="auto">
          <a:xfrm>
            <a:off x="3879850" y="3606850"/>
            <a:ext cx="2347913" cy="589022"/>
            <a:chOff x="3879504" y="2814638"/>
            <a:chExt cx="2348680" cy="58939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C32E13-49D8-486F-949E-A447C492460C}"/>
                </a:ext>
              </a:extLst>
            </p:cNvPr>
            <p:cNvCxnSpPr/>
            <p:nvPr/>
          </p:nvCxnSpPr>
          <p:spPr>
            <a:xfrm>
              <a:off x="5651733" y="2814638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B0F7D7E-7705-40D8-8E08-CD3D348FF734}"/>
                </a:ext>
              </a:extLst>
            </p:cNvPr>
            <p:cNvCxnSpPr/>
            <p:nvPr/>
          </p:nvCxnSpPr>
          <p:spPr>
            <a:xfrm>
              <a:off x="5219792" y="3187933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9858BFF-A537-4459-82FE-83D3FD889D81}"/>
                </a:ext>
              </a:extLst>
            </p:cNvPr>
            <p:cNvCxnSpPr/>
            <p:nvPr/>
          </p:nvCxnSpPr>
          <p:spPr>
            <a:xfrm flipV="1">
              <a:off x="5796243" y="2833700"/>
              <a:ext cx="63521" cy="35423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2" name="矩形 13">
              <a:extLst>
                <a:ext uri="{FF2B5EF4-FFF2-40B4-BE49-F238E27FC236}">
                  <a16:creationId xmlns:a16="http://schemas.microsoft.com/office/drawing/2014/main" id="{8BD32665-AB2E-432C-8039-4F3EC418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504" y="3003668"/>
              <a:ext cx="1385769" cy="400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501" name="组合 17">
            <a:extLst>
              <a:ext uri="{FF2B5EF4-FFF2-40B4-BE49-F238E27FC236}">
                <a16:creationId xmlns:a16="http://schemas.microsoft.com/office/drawing/2014/main" id="{5126E6F1-4C9A-49F6-B4B8-2933718D2F29}"/>
              </a:ext>
            </a:extLst>
          </p:cNvPr>
          <p:cNvGrpSpPr>
            <a:grpSpLocks/>
          </p:cNvGrpSpPr>
          <p:nvPr/>
        </p:nvGrpSpPr>
        <p:grpSpPr bwMode="auto">
          <a:xfrm>
            <a:off x="4849813" y="3606850"/>
            <a:ext cx="2530475" cy="939825"/>
            <a:chOff x="3533593" y="2814638"/>
            <a:chExt cx="2530158" cy="940103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2C6689F-D908-49AB-952B-713B1AF50F88}"/>
                </a:ext>
              </a:extLst>
            </p:cNvPr>
            <p:cNvCxnSpPr/>
            <p:nvPr/>
          </p:nvCxnSpPr>
          <p:spPr>
            <a:xfrm>
              <a:off x="5652640" y="2814638"/>
              <a:ext cx="41111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64B2885-EF8A-42CD-A85A-8B8CDFB22C9B}"/>
                </a:ext>
              </a:extLst>
            </p:cNvPr>
            <p:cNvCxnSpPr/>
            <p:nvPr/>
          </p:nvCxnSpPr>
          <p:spPr>
            <a:xfrm>
              <a:off x="5219307" y="3538752"/>
              <a:ext cx="57619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1BF74DC-5203-42A1-A71F-318D25B07426}"/>
                </a:ext>
              </a:extLst>
            </p:cNvPr>
            <p:cNvCxnSpPr/>
            <p:nvPr/>
          </p:nvCxnSpPr>
          <p:spPr>
            <a:xfrm flipV="1">
              <a:off x="5795497" y="2833694"/>
              <a:ext cx="63492" cy="70505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12" name="矩形 21">
              <a:extLst>
                <a:ext uri="{FF2B5EF4-FFF2-40B4-BE49-F238E27FC236}">
                  <a16:creationId xmlns:a16="http://schemas.microsoft.com/office/drawing/2014/main" id="{13A2CB1D-BCFF-4F74-B3B8-A58094C56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593" y="3354513"/>
              <a:ext cx="1683263" cy="40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06502" name="组合 24">
            <a:extLst>
              <a:ext uri="{FF2B5EF4-FFF2-40B4-BE49-F238E27FC236}">
                <a16:creationId xmlns:a16="http://schemas.microsoft.com/office/drawing/2014/main" id="{67D4B645-FB9B-4474-AE53-9695D40465E6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579862"/>
            <a:ext cx="2898775" cy="1368443"/>
            <a:chOff x="3164757" y="2814638"/>
            <a:chExt cx="2898994" cy="136823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B8225AE-17A9-49D2-A9F2-FC2AC70157E7}"/>
                </a:ext>
              </a:extLst>
            </p:cNvPr>
            <p:cNvCxnSpPr/>
            <p:nvPr/>
          </p:nvCxnSpPr>
          <p:spPr>
            <a:xfrm>
              <a:off x="5652557" y="2814638"/>
              <a:ext cx="41119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DD685BC-90A0-4732-8AD6-FDA16D29B67C}"/>
                </a:ext>
              </a:extLst>
            </p:cNvPr>
            <p:cNvCxnSpPr/>
            <p:nvPr/>
          </p:nvCxnSpPr>
          <p:spPr>
            <a:xfrm>
              <a:off x="5149282" y="3966984"/>
              <a:ext cx="576306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47B6F3D-E7E0-4C71-A231-037EFADB4E6F}"/>
                </a:ext>
              </a:extLst>
            </p:cNvPr>
            <p:cNvCxnSpPr/>
            <p:nvPr/>
          </p:nvCxnSpPr>
          <p:spPr>
            <a:xfrm flipV="1">
              <a:off x="5725587" y="2833685"/>
              <a:ext cx="79381" cy="114917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08" name="矩形 28">
              <a:extLst>
                <a:ext uri="{FF2B5EF4-FFF2-40B4-BE49-F238E27FC236}">
                  <a16:creationId xmlns:a16="http://schemas.microsoft.com/office/drawing/2014/main" id="{B0485100-C380-4350-90B5-5D4B7604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757" y="3782820"/>
              <a:ext cx="1981783" cy="40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 dirty="0">
                <a:solidFill>
                  <a:srgbClr val="2D83F4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5F222F8-A2DB-4ABF-8310-D7C2AD192CC4}"/>
              </a:ext>
            </a:extLst>
          </p:cNvPr>
          <p:cNvCxnSpPr/>
          <p:nvPr/>
        </p:nvCxnSpPr>
        <p:spPr>
          <a:xfrm>
            <a:off x="4248150" y="1924174"/>
            <a:ext cx="32686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FFC3143-B78A-4303-9EC4-BDEA4754F7E3}"/>
              </a:ext>
            </a:extLst>
          </p:cNvPr>
          <p:cNvCxnSpPr>
            <a:cxnSpLocks/>
          </p:cNvCxnSpPr>
          <p:nvPr/>
        </p:nvCxnSpPr>
        <p:spPr>
          <a:xfrm>
            <a:off x="5532438" y="2067049"/>
            <a:ext cx="184785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CB457C-4C44-4629-8A94-10A93021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1094" y="5230862"/>
            <a:ext cx="410950" cy="273050"/>
          </a:xfrm>
        </p:spPr>
        <p:txBody>
          <a:bodyPr/>
          <a:lstStyle/>
          <a:p>
            <a:fld id="{EDFD778F-0945-4811-B13F-DEB386CE0F49}" type="slidenum">
              <a:rPr lang="zh-CN" altLang="en-US" smtClean="0"/>
              <a:pPr/>
              <a:t>36</a:t>
            </a:fld>
            <a:endParaRPr lang="en-US" altLang="zh-CN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72FB47-29CF-49F6-9DD8-28950346275D}"/>
              </a:ext>
            </a:extLst>
          </p:cNvPr>
          <p:cNvCxnSpPr/>
          <p:nvPr/>
        </p:nvCxnSpPr>
        <p:spPr>
          <a:xfrm>
            <a:off x="6915335" y="2211710"/>
            <a:ext cx="411163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>
            <a:extLst>
              <a:ext uri="{FF2B5EF4-FFF2-40B4-BE49-F238E27FC236}">
                <a16:creationId xmlns:a16="http://schemas.microsoft.com/office/drawing/2014/main" id="{E5BE1DAF-A5FA-4572-BE49-2FACBB1C9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0" y="750888"/>
            <a:ext cx="8255000" cy="4464050"/>
          </a:xfrm>
        </p:spPr>
        <p:txBody>
          <a:bodyPr/>
          <a:lstStyle/>
          <a:p>
            <a:pPr marL="273044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一维数组：</a:t>
            </a:r>
            <a:r>
              <a:rPr lang="en-US" altLang="zh-CN" sz="2500" i="1" dirty="0">
                <a:cs typeface="Times New Roman" panose="02020603050405020304" pitchFamily="18" charset="0"/>
              </a:rPr>
              <a:t>array</a:t>
            </a:r>
            <a:r>
              <a:rPr lang="en-US" altLang="zh-CN" sz="2500" dirty="0"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cs typeface="Times New Roman" panose="02020603050405020304" pitchFamily="18" charset="0"/>
              </a:rPr>
              <a:t>n</a:t>
            </a:r>
            <a:r>
              <a:rPr lang="en-US" altLang="zh-CN" sz="25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500" dirty="0">
                <a:cs typeface="Times New Roman" panose="02020603050405020304" pitchFamily="18" charset="0"/>
              </a:rPr>
              <a:t>, </a:t>
            </a:r>
            <a:r>
              <a:rPr lang="en-US" altLang="zh-CN" sz="2500" i="1" dirty="0">
                <a:solidFill>
                  <a:srgbClr val="0070C0"/>
                </a:solidFill>
                <a:cs typeface="Times New Roman" panose="02020603050405020304" pitchFamily="18" charset="0"/>
              </a:rPr>
              <a:t>type</a:t>
            </a:r>
            <a:r>
              <a:rPr lang="en-US" altLang="zh-CN" sz="2500" dirty="0">
                <a:cs typeface="Times New Roman" panose="02020603050405020304" pitchFamily="18" charset="0"/>
              </a:rPr>
              <a:t>)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6248" lvl="1" indent="-273044" eaLnBrk="1" hangingPunct="1">
              <a:lnSpc>
                <a:spcPts val="2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假设每个数组元素的宽度是</a:t>
            </a:r>
            <a:r>
              <a:rPr lang="en-US" altLang="zh-CN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，则数组元素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的相对地址是：            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303204" lvl="1" indent="0" eaLnBrk="1" hangingPunct="1">
              <a:lnSpc>
                <a:spcPts val="22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rgbClr val="FF0000"/>
                </a:solidFill>
                <a:cs typeface="Times New Roman" pitchFamily="18" charset="0"/>
              </a:rPr>
              <a:t>                                             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kumimoji="1" lang="en-US" altLang="zh-CN" sz="20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03204" lvl="1" indent="0" eaLnBrk="1" hangingPunct="1">
              <a:lnSpc>
                <a:spcPts val="22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其中，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base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是数组的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基地址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Symbol" panose="05050102010706020507" pitchFamily="18" charset="2"/>
              </a:rPr>
              <a:t>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Symbol" panose="05050102010706020507" pitchFamily="18" charset="2"/>
              </a:rPr>
              <a:t>偏移地址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  <a:sym typeface="Symbol" panose="05050102010706020507" pitchFamily="18" charset="2"/>
            </a:endParaRPr>
          </a:p>
          <a:p>
            <a:pPr marL="273044" indent="-273044" eaLnBrk="1" hangingPunct="1">
              <a:lnSpc>
                <a:spcPts val="2500"/>
              </a:lnSpc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二维数组</a:t>
            </a:r>
            <a:r>
              <a:rPr lang="en-US" altLang="zh-CN" sz="2500" b="1" dirty="0">
                <a:solidFill>
                  <a:schemeClr val="tx1"/>
                </a:solidFill>
                <a:latin typeface="楷体" pitchFamily="49" charset="-122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array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cs typeface="Times New Roman" panose="02020603050405020304" pitchFamily="18" charset="0"/>
              </a:rPr>
              <a:t>n</a:t>
            </a:r>
            <a:r>
              <a:rPr lang="en-US" altLang="zh-CN" sz="25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i="1" dirty="0">
                <a:solidFill>
                  <a:srgbClr val="0070C0"/>
                </a:solidFill>
                <a:cs typeface="Times New Roman" panose="02020603050405020304" pitchFamily="18" charset="0"/>
              </a:rPr>
              <a:t>array</a:t>
            </a:r>
            <a:r>
              <a:rPr lang="en-US" altLang="zh-CN" sz="25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rgbClr val="0070C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5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500" dirty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i="1" dirty="0">
                <a:solidFill>
                  <a:srgbClr val="0070C0"/>
                </a:solidFill>
                <a:cs typeface="Times New Roman" panose="02020603050405020304" pitchFamily="18" charset="0"/>
              </a:rPr>
              <a:t>type</a:t>
            </a:r>
            <a:r>
              <a:rPr lang="en-US" altLang="zh-CN" sz="2500" dirty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500" dirty="0">
                <a:cs typeface="Times New Roman" panose="02020603050405020304" pitchFamily="18" charset="0"/>
              </a:rPr>
              <a:t>)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576248" lvl="1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假设一行的宽度是</a:t>
            </a:r>
            <a:r>
              <a:rPr lang="en-US" altLang="zh-CN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，同一行中每个数组元素的宽度是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，则数组元素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的相对地址是：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3204" lvl="1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273044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维数组</a:t>
            </a:r>
            <a:endParaRPr lang="zh-CN" altLang="en-US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6248" lvl="1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数组元素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[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 …[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的相对地址是：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3204" lvl="1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+…+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endParaRPr lang="en-US" altLang="zh-CN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576248" lvl="1" indent="-273044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A3727BD-9DA9-46BD-9050-41BF995A5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数组元素寻址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</a:rPr>
              <a:t>Addressing Array Elements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  <a:endParaRPr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2AA6D88B-D6A4-418C-A5E1-72C65657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05" y="3892937"/>
            <a:ext cx="2747963" cy="1177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的</a:t>
            </a:r>
            <a:r>
              <a:rPr lang="zh-CN" altLang="en-US" b="1" u="sng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宽度</a:t>
            </a:r>
          </a:p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的宽度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…[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的宽度</a:t>
            </a: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A8E2BE68-518F-43F4-9470-DD4F5E9D0999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3571875"/>
            <a:ext cx="1223963" cy="368300"/>
            <a:chOff x="3707592" y="3899832"/>
            <a:chExt cx="1224136" cy="36933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2A4EEB2-F6A5-4972-BF41-DF5DB9DA2904}"/>
                </a:ext>
              </a:extLst>
            </p:cNvPr>
            <p:cNvCxnSpPr/>
            <p:nvPr/>
          </p:nvCxnSpPr>
          <p:spPr>
            <a:xfrm>
              <a:off x="3707592" y="3939631"/>
              <a:ext cx="1224136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58" name="矩形 5">
              <a:extLst>
                <a:ext uri="{FF2B5EF4-FFF2-40B4-BE49-F238E27FC236}">
                  <a16:creationId xmlns:a16="http://schemas.microsoft.com/office/drawing/2014/main" id="{82C5D3BE-8BF9-48CE-8990-7743649A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889" y="389983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偏移地址</a:t>
              </a:r>
              <a:endParaRPr lang="zh-CN" altLang="en-US" sz="1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9097963D-68EE-4B46-BEA1-F2C18E5E1C47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795838"/>
            <a:ext cx="2303462" cy="368300"/>
            <a:chOff x="3203465" y="3899832"/>
            <a:chExt cx="2304581" cy="36933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E7A96A-4502-424F-9770-A9DD80F1B2A5}"/>
                </a:ext>
              </a:extLst>
            </p:cNvPr>
            <p:cNvCxnSpPr/>
            <p:nvPr/>
          </p:nvCxnSpPr>
          <p:spPr>
            <a:xfrm>
              <a:off x="3203465" y="3907791"/>
              <a:ext cx="2304581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56" name="矩形 5">
              <a:extLst>
                <a:ext uri="{FF2B5EF4-FFF2-40B4-BE49-F238E27FC236}">
                  <a16:creationId xmlns:a16="http://schemas.microsoft.com/office/drawing/2014/main" id="{A19F6A85-EEF0-41F2-BBE7-199F4162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889" y="389983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偏移地址</a:t>
              </a:r>
              <a:endParaRPr lang="zh-CN" altLang="en-US" sz="160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ACED828-47F2-43F7-BFA1-A10B1C2B3CC4}"/>
              </a:ext>
            </a:extLst>
          </p:cNvPr>
          <p:cNvSpPr/>
          <p:nvPr/>
        </p:nvSpPr>
        <p:spPr>
          <a:xfrm>
            <a:off x="5447635" y="2964031"/>
            <a:ext cx="3394372" cy="78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</a:p>
          <a:p>
            <a:pPr>
              <a:spcBef>
                <a:spcPts val="600"/>
              </a:spcBef>
            </a:pP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…</a:t>
            </a:r>
            <a:r>
              <a:rPr lang="en-US" altLang="zh-C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)…))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168C7-27BE-40A0-BD93-67E00EDA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586411-195E-41BA-990F-6E2732C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带有数组引用的赋值语句的翻译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40BFE2C2-4A3E-4DBA-B88F-B2C71470165D}"/>
              </a:ext>
            </a:extLst>
          </p:cNvPr>
          <p:cNvSpPr txBox="1">
            <a:spLocks/>
          </p:cNvSpPr>
          <p:nvPr/>
        </p:nvSpPr>
        <p:spPr bwMode="auto">
          <a:xfrm>
            <a:off x="684213" y="842963"/>
            <a:ext cx="7776219" cy="38170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假设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n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57213" lvl="1" indent="-214313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源程序片段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57250" lvl="2" indent="-17145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 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500" b="1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57213" lvl="1" indent="-214313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三地址码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2" indent="0"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=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* 4    </a:t>
            </a:r>
          </a:p>
          <a:p>
            <a:pPr lvl="2" indent="0"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[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]</a:t>
            </a:r>
          </a:p>
          <a:p>
            <a:pPr lvl="2" indent="0"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c</a:t>
            </a:r>
            <a:r>
              <a:rPr lang="en-US" altLang="zh-CN" sz="25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 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1CB52-E47F-4A08-874E-2386A2D71A8D}"/>
              </a:ext>
            </a:extLst>
          </p:cNvPr>
          <p:cNvSpPr/>
          <p:nvPr/>
        </p:nvSpPr>
        <p:spPr>
          <a:xfrm>
            <a:off x="3779912" y="2340769"/>
            <a:ext cx="3030538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]) =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C39653-86F2-4024-B96C-5E19A1E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36129C-4F79-476D-8774-83CCCCB2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带有数组引用的赋值语句的翻译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485F71AC-803E-46AB-AE31-D134B57BEE84}"/>
              </a:ext>
            </a:extLst>
          </p:cNvPr>
          <p:cNvSpPr txBox="1">
            <a:spLocks/>
          </p:cNvSpPr>
          <p:nvPr/>
        </p:nvSpPr>
        <p:spPr bwMode="auto">
          <a:xfrm>
            <a:off x="684213" y="915988"/>
            <a:ext cx="7632700" cy="439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>
              <a:lnSpc>
                <a:spcPts val="28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575072" lvl="1" indent="-272654" eaLnBrk="1" hangingPunct="1">
              <a:lnSpc>
                <a:spcPts val="26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假设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 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(3,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(5,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))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</a:t>
            </a:r>
            <a:endParaRPr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57213" lvl="1" indent="-214313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源程序片段</a:t>
            </a:r>
            <a:endParaRPr lang="en-US" altLang="zh-CN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c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];</a:t>
            </a:r>
            <a:endParaRPr lang="en-US" altLang="zh-CN" sz="2500" b="1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57213" lvl="1" indent="-214313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三地址码</a:t>
            </a:r>
            <a:endParaRPr lang="en-US" altLang="zh-CN" sz="2500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2" indent="0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* 20        </a:t>
            </a:r>
          </a:p>
          <a:p>
            <a:pPr lvl="2" indent="0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* 4        </a:t>
            </a:r>
          </a:p>
          <a:p>
            <a:pPr lvl="2" indent="0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</a:p>
          <a:p>
            <a:pPr lvl="2" indent="0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 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[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]         </a:t>
            </a:r>
          </a:p>
          <a:p>
            <a:pPr lvl="2" indent="0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  <a:endParaRPr lang="zh-CN" altLang="en-US" sz="25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7272EF-386C-42D0-B1AD-39E16BBB344F}"/>
              </a:ext>
            </a:extLst>
          </p:cNvPr>
          <p:cNvSpPr/>
          <p:nvPr/>
        </p:nvSpPr>
        <p:spPr>
          <a:xfrm>
            <a:off x="3348038" y="2139950"/>
            <a:ext cx="4695825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])=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*20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*4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5" name="组合 6">
            <a:extLst>
              <a:ext uri="{FF2B5EF4-FFF2-40B4-BE49-F238E27FC236}">
                <a16:creationId xmlns:a16="http://schemas.microsoft.com/office/drawing/2014/main" id="{F36BD53A-F834-4A83-AB77-70FDC0252910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616200"/>
            <a:ext cx="720725" cy="461963"/>
            <a:chOff x="3681830" y="3822828"/>
            <a:chExt cx="604382" cy="46136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2A9182A-8C06-4CEF-A086-A297CCBA4140}"/>
                </a:ext>
              </a:extLst>
            </p:cNvPr>
            <p:cNvCxnSpPr/>
            <p:nvPr/>
          </p:nvCxnSpPr>
          <p:spPr>
            <a:xfrm>
              <a:off x="3681830" y="3910028"/>
              <a:ext cx="604382" cy="1585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D3197FEE-A966-484F-A44B-8F772479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548" y="3822828"/>
              <a:ext cx="371415" cy="461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6">
            <a:extLst>
              <a:ext uri="{FF2B5EF4-FFF2-40B4-BE49-F238E27FC236}">
                <a16:creationId xmlns:a16="http://schemas.microsoft.com/office/drawing/2014/main" id="{CF9F4C29-B229-4FC8-91A8-20C06DFBBA6C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2614613"/>
            <a:ext cx="719138" cy="461962"/>
            <a:chOff x="3681830" y="3822828"/>
            <a:chExt cx="604382" cy="46136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39510EF-BD95-4D8D-BEC3-AEFB2DF71976}"/>
                </a:ext>
              </a:extLst>
            </p:cNvPr>
            <p:cNvCxnSpPr/>
            <p:nvPr/>
          </p:nvCxnSpPr>
          <p:spPr>
            <a:xfrm>
              <a:off x="3681830" y="3910027"/>
              <a:ext cx="604382" cy="1586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578E760A-E243-480F-82F8-9F53ECBD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610" y="3822828"/>
              <a:ext cx="313532" cy="461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78AA11E-01CA-4E87-BD99-BB68D9C6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27534"/>
            <a:ext cx="3151946" cy="208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5" y="785800"/>
            <a:ext cx="5927571" cy="4297825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=  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,  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(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(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(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=[]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] 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[]=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 &amp;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=&amp;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_ ,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=*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  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=  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三地址指令的四元式表示</a:t>
            </a:r>
          </a:p>
        </p:txBody>
      </p:sp>
      <p:grpSp>
        <p:nvGrpSpPr>
          <p:cNvPr id="6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616845" y="2934712"/>
            <a:ext cx="295232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三地址指令序列唯一确定了运算完成的顺序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6845" y="3897004"/>
            <a:ext cx="2952328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第一个分量是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操作符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第二三个分量是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操作数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第四个分量是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结果地址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2239C-61D3-48E3-AB7E-50926C93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678-4D4E-4251-BB73-0E611FCA997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>
            <a:extLst>
              <a:ext uri="{FF2B5EF4-FFF2-40B4-BE49-F238E27FC236}">
                <a16:creationId xmlns:a16="http://schemas.microsoft.com/office/drawing/2014/main" id="{C38F6C7A-224B-4AEC-8885-6D764684B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973138"/>
            <a:ext cx="5927725" cy="1670050"/>
          </a:xfrm>
        </p:spPr>
        <p:txBody>
          <a:bodyPr/>
          <a:lstStyle/>
          <a:p>
            <a:pPr marL="272654" indent="-272654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赋值语句的基本文法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272654" indent="-272654" algn="just" eaLnBrk="1" hangingPunct="1">
              <a:lnSpc>
                <a:spcPts val="2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; 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 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</a:p>
          <a:p>
            <a:pPr marL="272654" indent="-272654" algn="just" eaLnBrk="1" hangingPunct="1">
              <a:lnSpc>
                <a:spcPts val="25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 |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98441-6A6D-4B07-8A04-AA51A038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数组元素寻址的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13D251-E546-4016-A106-31F13F4D48B4}"/>
              </a:ext>
            </a:extLst>
          </p:cNvPr>
          <p:cNvSpPr txBox="1">
            <a:spLocks noChangeArrowheads="1"/>
          </p:cNvSpPr>
          <p:nvPr/>
        </p:nvSpPr>
        <p:spPr>
          <a:xfrm>
            <a:off x="2006600" y="160338"/>
            <a:ext cx="5845175" cy="1096962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583151-B3E5-4FC9-8D6F-426797C216E9}"/>
              </a:ext>
            </a:extLst>
          </p:cNvPr>
          <p:cNvSpPr/>
          <p:nvPr/>
        </p:nvSpPr>
        <p:spPr>
          <a:xfrm>
            <a:off x="85725" y="3292475"/>
            <a:ext cx="4105275" cy="1741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44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的综合属性</a:t>
            </a:r>
          </a:p>
          <a:p>
            <a:pPr marL="576248" lvl="1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.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生成的数组元素的类型</a:t>
            </a:r>
          </a:p>
          <a:p>
            <a:pPr marL="576248" lvl="1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L.offset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：指示一个临时变量，该临时变量用于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累加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公式中的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1600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en-US" altLang="zh-CN" sz="1600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× 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1600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项，从而计算数组元素的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偏移量</a:t>
            </a:r>
            <a:endParaRPr lang="en-US" altLang="zh-CN" sz="1600" b="1" i="1" baseline="-300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6248" lvl="1" indent="-273044" eaLnBrk="1" hangingPunct="1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.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：数组名在符号表的入口地址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08ADB-D5B1-4328-929F-F239F2810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497138"/>
            <a:ext cx="4684713" cy="722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b"/>
          <a:lstStyle/>
          <a:p>
            <a:pPr marL="0" lvl="1" indent="0" eaLnBrk="1" hangingPunct="1"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lvl="1" indent="0" eaLnBrk="1" hangingPunct="1"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6AEE3EF2-D62F-4879-ACEE-0BCA777B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2263775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  <a:endParaRPr lang="en-US" altLang="zh-CN" sz="1600" b="1" baseline="-25000">
              <a:solidFill>
                <a:srgbClr val="2D83F4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2BD42DE5-F96B-4E1D-8BA9-D305B8D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030413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A09168D9-69E2-48B3-B1A1-EEA432C6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416050"/>
            <a:ext cx="22161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B1BBD16A-5513-4467-8CCA-49DF1BB2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785813"/>
            <a:ext cx="11906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59">
            <a:extLst>
              <a:ext uri="{FF2B5EF4-FFF2-40B4-BE49-F238E27FC236}">
                <a16:creationId xmlns:a16="http://schemas.microsoft.com/office/drawing/2014/main" id="{CC26C1FF-2480-4085-9597-F3FB7065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1663700"/>
            <a:ext cx="18446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1">
            <a:extLst>
              <a:ext uri="{FF2B5EF4-FFF2-40B4-BE49-F238E27FC236}">
                <a16:creationId xmlns:a16="http://schemas.microsoft.com/office/drawing/2014/main" id="{BDA43BA0-9C24-4FC2-8530-D47D18BE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1019175"/>
            <a:ext cx="22320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32+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600" b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1600" b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1260523-4978-45D0-99BD-5D51F30D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1854200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4">
            <a:extLst>
              <a:ext uri="{FF2B5EF4-FFF2-40B4-BE49-F238E27FC236}">
                <a16:creationId xmlns:a16="http://schemas.microsoft.com/office/drawing/2014/main" id="{96002CEB-8301-4417-A724-78E7217B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87463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8958D3D1-6C72-402C-B969-BCBE4021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66040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67">
            <a:extLst>
              <a:ext uri="{FF2B5EF4-FFF2-40B4-BE49-F238E27FC236}">
                <a16:creationId xmlns:a16="http://schemas.microsoft.com/office/drawing/2014/main" id="{8B95E047-E3C9-49CA-B31B-124824E8D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355850"/>
            <a:ext cx="962025" cy="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2" name="Line 68">
            <a:extLst>
              <a:ext uri="{FF2B5EF4-FFF2-40B4-BE49-F238E27FC236}">
                <a16:creationId xmlns:a16="http://schemas.microsoft.com/office/drawing/2014/main" id="{30746EB4-4AEF-4FC0-A7FA-8C7E3A980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9013" y="16652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BBF370-3164-42D1-8571-364C083FF99D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2035175"/>
            <a:ext cx="690563" cy="822325"/>
            <a:chOff x="4716670" y="3278751"/>
            <a:chExt cx="690355" cy="821763"/>
          </a:xfrm>
        </p:grpSpPr>
        <p:sp>
          <p:nvSpPr>
            <p:cNvPr id="112702" name="Line 18">
              <a:extLst>
                <a:ext uri="{FF2B5EF4-FFF2-40B4-BE49-F238E27FC236}">
                  <a16:creationId xmlns:a16="http://schemas.microsoft.com/office/drawing/2014/main" id="{26689E01-1938-4708-86B7-66A02E9D9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703" name="Rectangle 13">
              <a:extLst>
                <a:ext uri="{FF2B5EF4-FFF2-40B4-BE49-F238E27FC236}">
                  <a16:creationId xmlns:a16="http://schemas.microsoft.com/office/drawing/2014/main" id="{123657A4-689D-4094-BB51-9AA3F8F17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2704" name="Line 17">
              <a:extLst>
                <a:ext uri="{FF2B5EF4-FFF2-40B4-BE49-F238E27FC236}">
                  <a16:creationId xmlns:a16="http://schemas.microsoft.com/office/drawing/2014/main" id="{2499A61C-019A-4CAA-A021-A35A43515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82986" name="Rectangle 19">
            <a:extLst>
              <a:ext uri="{FF2B5EF4-FFF2-40B4-BE49-F238E27FC236}">
                <a16:creationId xmlns:a16="http://schemas.microsoft.com/office/drawing/2014/main" id="{0D80038B-B4A6-4EAA-8BE6-C7D5C59D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2940050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id                  id                  id   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D3FB30-4F34-4C41-877E-C28300F00CFA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546225"/>
            <a:ext cx="1508125" cy="866775"/>
            <a:chOff x="5172076" y="1546226"/>
            <a:chExt cx="1508917" cy="867156"/>
          </a:xfrm>
        </p:grpSpPr>
        <p:sp>
          <p:nvSpPr>
            <p:cNvPr id="112699" name="Line 14">
              <a:extLst>
                <a:ext uri="{FF2B5EF4-FFF2-40B4-BE49-F238E27FC236}">
                  <a16:creationId xmlns:a16="http://schemas.microsoft.com/office/drawing/2014/main" id="{DA4049C4-FD9C-4181-A66A-C2DA57C55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700" name="Rectangle 10">
              <a:extLst>
                <a:ext uri="{FF2B5EF4-FFF2-40B4-BE49-F238E27FC236}">
                  <a16:creationId xmlns:a16="http://schemas.microsoft.com/office/drawing/2014/main" id="{DF0F7616-4E67-4BA3-BC68-7D86ED4B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2701" name="Line 12">
              <a:extLst>
                <a:ext uri="{FF2B5EF4-FFF2-40B4-BE49-F238E27FC236}">
                  <a16:creationId xmlns:a16="http://schemas.microsoft.com/office/drawing/2014/main" id="{13145AE5-17C2-4782-82B7-57C6D6598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96CD55D-7C74-47FC-BC96-B87B5F2A54F6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917575"/>
            <a:ext cx="1508125" cy="1404938"/>
            <a:chOff x="6182518" y="917576"/>
            <a:chExt cx="1507333" cy="1405306"/>
          </a:xfrm>
        </p:grpSpPr>
        <p:sp>
          <p:nvSpPr>
            <p:cNvPr id="112696" name="Rectangle 25">
              <a:extLst>
                <a:ext uri="{FF2B5EF4-FFF2-40B4-BE49-F238E27FC236}">
                  <a16:creationId xmlns:a16="http://schemas.microsoft.com/office/drawing/2014/main" id="{12EEC8BF-2453-4A28-958A-5B6B66E53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2697" name="Line 26">
              <a:extLst>
                <a:ext uri="{FF2B5EF4-FFF2-40B4-BE49-F238E27FC236}">
                  <a16:creationId xmlns:a16="http://schemas.microsoft.com/office/drawing/2014/main" id="{DF61A3DB-E730-4FC1-B2B9-6BDF041DE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8" name="Line 27">
              <a:extLst>
                <a:ext uri="{FF2B5EF4-FFF2-40B4-BE49-F238E27FC236}">
                  <a16:creationId xmlns:a16="http://schemas.microsoft.com/office/drawing/2014/main" id="{B2BFBD49-4AC8-45E7-B5FE-D4CEE8AA2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2" name="Line 67">
            <a:extLst>
              <a:ext uri="{FF2B5EF4-FFF2-40B4-BE49-F238E27FC236}">
                <a16:creationId xmlns:a16="http://schemas.microsoft.com/office/drawing/2014/main" id="{1B807179-0644-4A5C-980D-699987A7F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851150"/>
            <a:ext cx="223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D74245A-07E5-4657-876A-6B2644B3F32F}"/>
              </a:ext>
            </a:extLst>
          </p:cNvPr>
          <p:cNvCxnSpPr/>
          <p:nvPr/>
        </p:nvCxnSpPr>
        <p:spPr>
          <a:xfrm flipV="1">
            <a:off x="6940550" y="1847850"/>
            <a:ext cx="69850" cy="3095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4C634DF-49BF-4115-AB29-F860805C6E0F}"/>
              </a:ext>
            </a:extLst>
          </p:cNvPr>
          <p:cNvCxnSpPr>
            <a:stCxn id="13" idx="0"/>
          </p:cNvCxnSpPr>
          <p:nvPr/>
        </p:nvCxnSpPr>
        <p:spPr>
          <a:xfrm flipV="1">
            <a:off x="7132638" y="1193800"/>
            <a:ext cx="80962" cy="2222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B28A66F-865C-4FB4-B400-E5FE01CF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130550"/>
            <a:ext cx="349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5">
            <a:extLst>
              <a:ext uri="{FF2B5EF4-FFF2-40B4-BE49-F238E27FC236}">
                <a16:creationId xmlns:a16="http://schemas.microsoft.com/office/drawing/2014/main" id="{67AC0736-2122-4B40-8BA9-B88F7D6A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681413"/>
            <a:ext cx="4451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9AF979-A641-4BC5-B4FE-43F31ACC3092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2568575"/>
            <a:ext cx="2451100" cy="393700"/>
            <a:chOff x="5322942" y="2341100"/>
            <a:chExt cx="2450370" cy="394146"/>
          </a:xfrm>
        </p:grpSpPr>
        <p:sp>
          <p:nvSpPr>
            <p:cNvPr id="112690" name="Rectangle 53">
              <a:extLst>
                <a:ext uri="{FF2B5EF4-FFF2-40B4-BE49-F238E27FC236}">
                  <a16:creationId xmlns:a16="http://schemas.microsoft.com/office/drawing/2014/main" id="{188D15B1-14BB-4D10-91EA-4368AD453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1" name="Line 54">
              <a:extLst>
                <a:ext uri="{FF2B5EF4-FFF2-40B4-BE49-F238E27FC236}">
                  <a16:creationId xmlns:a16="http://schemas.microsoft.com/office/drawing/2014/main" id="{2FC8CF99-4716-46A1-AC77-D53D1322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2" name="Rectangle 53">
              <a:extLst>
                <a:ext uri="{FF2B5EF4-FFF2-40B4-BE49-F238E27FC236}">
                  <a16:creationId xmlns:a16="http://schemas.microsoft.com/office/drawing/2014/main" id="{823A46F6-C549-4978-82DD-FCF4ED49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3" name="Line 54">
              <a:extLst>
                <a:ext uri="{FF2B5EF4-FFF2-40B4-BE49-F238E27FC236}">
                  <a16:creationId xmlns:a16="http://schemas.microsoft.com/office/drawing/2014/main" id="{00003143-CF5D-4CDA-B9EB-39E030FF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694" name="Rectangle 53">
              <a:extLst>
                <a:ext uri="{FF2B5EF4-FFF2-40B4-BE49-F238E27FC236}">
                  <a16:creationId xmlns:a16="http://schemas.microsoft.com/office/drawing/2014/main" id="{6524B7A0-1D8C-476D-AA92-7CC88E63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5" name="Line 54">
              <a:extLst>
                <a:ext uri="{FF2B5EF4-FFF2-40B4-BE49-F238E27FC236}">
                  <a16:creationId xmlns:a16="http://schemas.microsoft.com/office/drawing/2014/main" id="{A97DD9A1-5154-4B82-9844-9E29B23A5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9" name="Line 67">
            <a:extLst>
              <a:ext uri="{FF2B5EF4-FFF2-40B4-BE49-F238E27FC236}">
                <a16:creationId xmlns:a16="http://schemas.microsoft.com/office/drawing/2014/main" id="{F4B29227-D180-441B-B4C3-BE98EE0CD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038" y="35194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42F98B-881E-4423-91B1-5CBFE2F5D14B}"/>
              </a:ext>
            </a:extLst>
          </p:cNvPr>
          <p:cNvCxnSpPr/>
          <p:nvPr/>
        </p:nvCxnSpPr>
        <p:spPr>
          <a:xfrm>
            <a:off x="4889500" y="3571875"/>
            <a:ext cx="0" cy="234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53A347B-42B6-4108-A4EC-E7506D7C4C11}"/>
              </a:ext>
            </a:extLst>
          </p:cNvPr>
          <p:cNvCxnSpPr/>
          <p:nvPr/>
        </p:nvCxnSpPr>
        <p:spPr>
          <a:xfrm flipH="1">
            <a:off x="5580063" y="3571875"/>
            <a:ext cx="69850" cy="234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15">
            <a:extLst>
              <a:ext uri="{FF2B5EF4-FFF2-40B4-BE49-F238E27FC236}">
                <a16:creationId xmlns:a16="http://schemas.microsoft.com/office/drawing/2014/main" id="{FCDC0E55-B0ED-4BF2-B9CF-9D730FE1EE3F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4071938"/>
            <a:ext cx="2041525" cy="525462"/>
            <a:chOff x="3984539" y="2814638"/>
            <a:chExt cx="2042831" cy="525099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5855B8D-D6DF-45D2-9C9E-C8446201E3D2}"/>
                </a:ext>
              </a:extLst>
            </p:cNvPr>
            <p:cNvCxnSpPr/>
            <p:nvPr/>
          </p:nvCxnSpPr>
          <p:spPr>
            <a:xfrm>
              <a:off x="5652480" y="2814638"/>
              <a:ext cx="37489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B018777-2BF7-4073-9404-BF329CB27AAE}"/>
                </a:ext>
              </a:extLst>
            </p:cNvPr>
            <p:cNvCxnSpPr/>
            <p:nvPr/>
          </p:nvCxnSpPr>
          <p:spPr>
            <a:xfrm>
              <a:off x="5220404" y="3187442"/>
              <a:ext cx="576632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C1EEC60-C431-4212-90BE-DAA520D8F531}"/>
                </a:ext>
              </a:extLst>
            </p:cNvPr>
            <p:cNvCxnSpPr/>
            <p:nvPr/>
          </p:nvCxnSpPr>
          <p:spPr>
            <a:xfrm flipV="1">
              <a:off x="5797036" y="2833675"/>
              <a:ext cx="61952" cy="353767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086F6946-6D7C-45B1-8E88-08C1343EE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539" y="2970106"/>
              <a:ext cx="1293052" cy="3696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dirty="0">
                <a:solidFill>
                  <a:srgbClr val="2D83F4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17">
            <a:extLst>
              <a:ext uri="{FF2B5EF4-FFF2-40B4-BE49-F238E27FC236}">
                <a16:creationId xmlns:a16="http://schemas.microsoft.com/office/drawing/2014/main" id="{F0E77824-B014-4C3E-B0AD-378EE3D13FEB}"/>
              </a:ext>
            </a:extLst>
          </p:cNvPr>
          <p:cNvGrpSpPr>
            <a:grpSpLocks/>
          </p:cNvGrpSpPr>
          <p:nvPr/>
        </p:nvGrpSpPr>
        <p:grpSpPr bwMode="auto">
          <a:xfrm>
            <a:off x="4784725" y="4048125"/>
            <a:ext cx="2362200" cy="836613"/>
            <a:chOff x="3701303" y="2814638"/>
            <a:chExt cx="2362448" cy="837623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FA1F860-6092-45B6-8374-6FFD510A46A9}"/>
                </a:ext>
              </a:extLst>
            </p:cNvPr>
            <p:cNvCxnSpPr/>
            <p:nvPr/>
          </p:nvCxnSpPr>
          <p:spPr>
            <a:xfrm>
              <a:off x="5652546" y="2814638"/>
              <a:ext cx="41120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4FEB599-BD17-4B1B-8AAC-91D4A4A3B245}"/>
                </a:ext>
              </a:extLst>
            </p:cNvPr>
            <p:cNvCxnSpPr/>
            <p:nvPr/>
          </p:nvCxnSpPr>
          <p:spPr>
            <a:xfrm>
              <a:off x="5219112" y="3499677"/>
              <a:ext cx="57632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8823AB2-F848-4F13-BF52-F45C8A99D384}"/>
                </a:ext>
              </a:extLst>
            </p:cNvPr>
            <p:cNvCxnSpPr/>
            <p:nvPr/>
          </p:nvCxnSpPr>
          <p:spPr>
            <a:xfrm flipV="1">
              <a:off x="5795436" y="2833711"/>
              <a:ext cx="63507" cy="70570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85" name="矩形 21">
              <a:extLst>
                <a:ext uri="{FF2B5EF4-FFF2-40B4-BE49-F238E27FC236}">
                  <a16:creationId xmlns:a16="http://schemas.microsoft.com/office/drawing/2014/main" id="{C7348F2D-5BC7-44FB-8156-409E4067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303" y="3282820"/>
              <a:ext cx="1587095" cy="3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dirty="0">
                <a:solidFill>
                  <a:srgbClr val="2D83F4"/>
                </a:solidFill>
              </a:endParaRPr>
            </a:p>
          </p:txBody>
        </p:sp>
      </p:grpSp>
      <p:grpSp>
        <p:nvGrpSpPr>
          <p:cNvPr id="58" name="组合 24">
            <a:extLst>
              <a:ext uri="{FF2B5EF4-FFF2-40B4-BE49-F238E27FC236}">
                <a16:creationId xmlns:a16="http://schemas.microsoft.com/office/drawing/2014/main" id="{2C2D16E2-0A3D-4BAA-9D8D-576DC3FD8452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4048125"/>
            <a:ext cx="2819400" cy="1125538"/>
            <a:chOff x="3244566" y="2814638"/>
            <a:chExt cx="2819185" cy="1125234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79DCF0F-B3CC-4425-843B-C7545E1D3638}"/>
                </a:ext>
              </a:extLst>
            </p:cNvPr>
            <p:cNvCxnSpPr/>
            <p:nvPr/>
          </p:nvCxnSpPr>
          <p:spPr>
            <a:xfrm>
              <a:off x="5652619" y="2814638"/>
              <a:ext cx="411132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EE9791B-AEAB-4A44-AC8D-7B7A777C0E76}"/>
                </a:ext>
              </a:extLst>
            </p:cNvPr>
            <p:cNvCxnSpPr/>
            <p:nvPr/>
          </p:nvCxnSpPr>
          <p:spPr>
            <a:xfrm>
              <a:off x="5149421" y="3714508"/>
              <a:ext cx="576218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08F71C7-5184-4846-BDC4-8E9315B2B051}"/>
                </a:ext>
              </a:extLst>
            </p:cNvPr>
            <p:cNvCxnSpPr/>
            <p:nvPr/>
          </p:nvCxnSpPr>
          <p:spPr>
            <a:xfrm flipV="1">
              <a:off x="5747862" y="2833683"/>
              <a:ext cx="57146" cy="922089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81" name="矩形 28">
              <a:extLst>
                <a:ext uri="{FF2B5EF4-FFF2-40B4-BE49-F238E27FC236}">
                  <a16:creationId xmlns:a16="http://schemas.microsoft.com/office/drawing/2014/main" id="{1E36A342-DA90-4B76-B54A-0D4695CA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566" y="3570597"/>
              <a:ext cx="1882389" cy="36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b="1" i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dirty="0">
                <a:solidFill>
                  <a:srgbClr val="2D83F4"/>
                </a:solidFill>
              </a:endParaRP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1614BFD-B2FD-409F-82FF-BE0F9095EF0D}"/>
              </a:ext>
            </a:extLst>
          </p:cNvPr>
          <p:cNvCxnSpPr/>
          <p:nvPr/>
        </p:nvCxnSpPr>
        <p:spPr>
          <a:xfrm flipH="1">
            <a:off x="6518275" y="3513138"/>
            <a:ext cx="177800" cy="301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092E2C9-87B3-4E82-973D-BA0C6961AB2B}"/>
              </a:ext>
            </a:extLst>
          </p:cNvPr>
          <p:cNvCxnSpPr/>
          <p:nvPr/>
        </p:nvCxnSpPr>
        <p:spPr>
          <a:xfrm flipH="1">
            <a:off x="7418388" y="3492500"/>
            <a:ext cx="319087" cy="317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ine 67">
            <a:extLst>
              <a:ext uri="{FF2B5EF4-FFF2-40B4-BE49-F238E27FC236}">
                <a16:creationId xmlns:a16="http://schemas.microsoft.com/office/drawing/2014/main" id="{2C294C14-D50D-4D95-B680-E714E106B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083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3EE842A9-8C52-4291-B56A-E2516ADB7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5083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BFBEC6-6FB0-4B16-AD45-78BE2663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82986" grpId="0"/>
      <p:bldP spid="6" grpId="0"/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926CF2B-AB92-4064-A49A-6EA7F5261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550" y="623888"/>
            <a:ext cx="6769100" cy="4675187"/>
          </a:xfrm>
        </p:spPr>
        <p:txBody>
          <a:bodyPr/>
          <a:lstStyle/>
          <a:p>
            <a:pPr marL="272654" indent="-272654" algn="just"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endParaRPr lang="en-US" altLang="zh-CN" sz="1500" i="1" dirty="0"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 =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；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array.base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‘[’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‘]’ ‘=’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8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(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| id   	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 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L.array.base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‘[’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‘]’); }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id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lookup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==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nil then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error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 ;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type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type</a:t>
            </a:r>
            <a:r>
              <a:rPr lang="en-US" altLang="zh-CN" sz="18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elem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获得子数组类型</a:t>
            </a:r>
            <a:endParaRPr lang="en-US" altLang="zh-CN" sz="1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18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         	  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‘=’ </a:t>
            </a:r>
            <a:r>
              <a:rPr lang="en-US" altLang="zh-CN" sz="18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‘*’ </a:t>
            </a:r>
            <a:r>
              <a:rPr lang="en-US" altLang="zh-CN" sz="1800" b="1" i="1" u="sng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L.type.width</a:t>
            </a:r>
            <a:r>
              <a:rPr lang="en-US" altLang="zh-CN" sz="1800" b="1" u="sng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baseline="-300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18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 array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8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L.type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baseline="-30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.type.elem</a:t>
            </a:r>
            <a:r>
              <a:rPr lang="en-US" altLang="zh-CN" sz="18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获得子数组类型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8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         	</a:t>
            </a:r>
            <a:r>
              <a:rPr lang="zh-CN" altLang="en-US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sz="18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‘*’ </a:t>
            </a:r>
            <a:r>
              <a:rPr lang="en-US" altLang="zh-CN" sz="1800" b="1" i="1" u="sng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L.type.width</a:t>
            </a:r>
            <a:r>
              <a:rPr lang="en-US" altLang="zh-CN" sz="1800" b="1" u="sng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marL="272654" indent="-272654" algn="just" eaLnBrk="1" hangingPunct="1">
              <a:lnSpc>
                <a:spcPts val="2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800" b="1" i="1" u="sng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‘=’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800" b="1" u="sng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.offset 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‘+’ </a:t>
            </a:r>
            <a:r>
              <a:rPr lang="en-US" altLang="zh-CN" sz="1800" b="1" i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u="sng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endParaRPr lang="zh-CN" alt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04868" name="Rectangle 4">
            <a:extLst>
              <a:ext uri="{FF2B5EF4-FFF2-40B4-BE49-F238E27FC236}">
                <a16:creationId xmlns:a16="http://schemas.microsoft.com/office/drawing/2014/main" id="{A2B002DF-052C-42C8-823F-3A351D6BD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数组元素寻址的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endParaRPr lang="en-US" altLang="zh-CN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50181" name="Rectangle 8">
            <a:extLst>
              <a:ext uri="{FF2B5EF4-FFF2-40B4-BE49-F238E27FC236}">
                <a16:creationId xmlns:a16="http://schemas.microsoft.com/office/drawing/2014/main" id="{6DB682D8-95F9-4CAF-BE56-3ECE6692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23825"/>
            <a:ext cx="4573587" cy="628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b"/>
          <a:lstStyle/>
          <a:p>
            <a:pPr marL="0" lvl="1" indent="0" eaLnBrk="1" hangingPunct="1"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b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sp>
        <p:nvSpPr>
          <p:cNvPr id="78864" name="Rectangle 20">
            <a:extLst>
              <a:ext uri="{FF2B5EF4-FFF2-40B4-BE49-F238E27FC236}">
                <a16:creationId xmlns:a16="http://schemas.microsoft.com/office/drawing/2014/main" id="{FDB775E8-8E4C-48E0-B941-023D0388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3714750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870" name="Rectangle 38">
            <a:extLst>
              <a:ext uri="{FF2B5EF4-FFF2-40B4-BE49-F238E27FC236}">
                <a16:creationId xmlns:a16="http://schemas.microsoft.com/office/drawing/2014/main" id="{F26AF0E6-2D76-4C81-AF0E-4351CE59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3500438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1" name="Rectangle 39">
            <a:extLst>
              <a:ext uri="{FF2B5EF4-FFF2-40B4-BE49-F238E27FC236}">
                <a16:creationId xmlns:a16="http://schemas.microsoft.com/office/drawing/2014/main" id="{D33FD2F6-C992-46A9-AB53-C809D21C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928938"/>
            <a:ext cx="22161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2" name="Rectangle 40">
            <a:extLst>
              <a:ext uri="{FF2B5EF4-FFF2-40B4-BE49-F238E27FC236}">
                <a16:creationId xmlns:a16="http://schemas.microsoft.com/office/drawing/2014/main" id="{505E10A3-167B-483C-8070-A57F5D20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249488"/>
            <a:ext cx="1189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9" name="Rectangle 59">
            <a:extLst>
              <a:ext uri="{FF2B5EF4-FFF2-40B4-BE49-F238E27FC236}">
                <a16:creationId xmlns:a16="http://schemas.microsoft.com/office/drawing/2014/main" id="{6D1E23A1-6CD1-4E28-AE5E-149A923F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3143250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880" name="Rectangle 61">
            <a:extLst>
              <a:ext uri="{FF2B5EF4-FFF2-40B4-BE49-F238E27FC236}">
                <a16:creationId xmlns:a16="http://schemas.microsoft.com/office/drawing/2014/main" id="{CBB99C7A-6668-498E-A7EF-13BE1287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4828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881" name="Rectangle 62">
            <a:extLst>
              <a:ext uri="{FF2B5EF4-FFF2-40B4-BE49-F238E27FC236}">
                <a16:creationId xmlns:a16="http://schemas.microsoft.com/office/drawing/2014/main" id="{EFE62176-933E-416B-9C40-EC108093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1708150"/>
            <a:ext cx="865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8882" name="Rectangle 63">
            <a:extLst>
              <a:ext uri="{FF2B5EF4-FFF2-40B4-BE49-F238E27FC236}">
                <a16:creationId xmlns:a16="http://schemas.microsoft.com/office/drawing/2014/main" id="{3E2E5867-63FB-4ACD-A3CE-35361F21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3357563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3" name="Rectangle 64">
            <a:extLst>
              <a:ext uri="{FF2B5EF4-FFF2-40B4-BE49-F238E27FC236}">
                <a16:creationId xmlns:a16="http://schemas.microsoft.com/office/drawing/2014/main" id="{FEBD8A33-E613-4E38-B981-6F12E55F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801938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4" name="Rectangle 65">
            <a:extLst>
              <a:ext uri="{FF2B5EF4-FFF2-40B4-BE49-F238E27FC236}">
                <a16:creationId xmlns:a16="http://schemas.microsoft.com/office/drawing/2014/main" id="{24A49B7F-B77F-495D-830B-90CA6282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051050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85" name="Line 66">
            <a:extLst>
              <a:ext uri="{FF2B5EF4-FFF2-40B4-BE49-F238E27FC236}">
                <a16:creationId xmlns:a16="http://schemas.microsoft.com/office/drawing/2014/main" id="{01BE4DC7-BAC5-4052-A303-7DAA42817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3" y="434976"/>
            <a:ext cx="2141537" cy="18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6" name="Line 67">
            <a:extLst>
              <a:ext uri="{FF2B5EF4-FFF2-40B4-BE49-F238E27FC236}">
                <a16:creationId xmlns:a16="http://schemas.microsoft.com/office/drawing/2014/main" id="{75EDE42C-F07A-4F31-BD0A-61886383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138" y="3786188"/>
            <a:ext cx="96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7" name="Line 68">
            <a:extLst>
              <a:ext uri="{FF2B5EF4-FFF2-40B4-BE49-F238E27FC236}">
                <a16:creationId xmlns:a16="http://schemas.microsoft.com/office/drawing/2014/main" id="{9600EE27-86C7-4888-BFF8-CF83491F7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321468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8" name="Rectangle 69">
            <a:extLst>
              <a:ext uri="{FF2B5EF4-FFF2-40B4-BE49-F238E27FC236}">
                <a16:creationId xmlns:a16="http://schemas.microsoft.com/office/drawing/2014/main" id="{038F4A3E-8600-44B3-AB9D-A6F9D695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4130675"/>
            <a:ext cx="10874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889" name="Rectangle 70">
            <a:extLst>
              <a:ext uri="{FF2B5EF4-FFF2-40B4-BE49-F238E27FC236}">
                <a16:creationId xmlns:a16="http://schemas.microsoft.com/office/drawing/2014/main" id="{F505AA28-C82B-4C70-AF78-9F236026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141788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890" name="Rectangle 71">
            <a:extLst>
              <a:ext uri="{FF2B5EF4-FFF2-40B4-BE49-F238E27FC236}">
                <a16:creationId xmlns:a16="http://schemas.microsoft.com/office/drawing/2014/main" id="{48B96D2E-4AE4-4A2A-90EE-69467EA2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4165600"/>
            <a:ext cx="7493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891" name="Rectangle 24">
            <a:extLst>
              <a:ext uri="{FF2B5EF4-FFF2-40B4-BE49-F238E27FC236}">
                <a16:creationId xmlns:a16="http://schemas.microsoft.com/office/drawing/2014/main" id="{6295E284-862B-4E1C-8442-EF5322EF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785938"/>
            <a:ext cx="1122362" cy="17938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lang="en-US" altLang="zh-CN" sz="1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a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4710" name="矩形 2">
            <a:extLst>
              <a:ext uri="{FF2B5EF4-FFF2-40B4-BE49-F238E27FC236}">
                <a16:creationId xmlns:a16="http://schemas.microsoft.com/office/drawing/2014/main" id="{ED763BBE-8D2A-4757-A9EA-F4A8E18D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254250"/>
            <a:ext cx="219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1160" name="矩形 5">
            <a:extLst>
              <a:ext uri="{FF2B5EF4-FFF2-40B4-BE49-F238E27FC236}">
                <a16:creationId xmlns:a16="http://schemas.microsoft.com/office/drawing/2014/main" id="{34041F61-4DE6-4759-8D94-EE431A402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754063"/>
            <a:ext cx="5024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1CA6E9A-EEAA-4BA1-B2DF-094ACF10AAAD}"/>
              </a:ext>
            </a:extLst>
          </p:cNvPr>
          <p:cNvCxnSpPr/>
          <p:nvPr/>
        </p:nvCxnSpPr>
        <p:spPr bwMode="auto">
          <a:xfrm>
            <a:off x="7050088" y="1146175"/>
            <a:ext cx="604837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">
            <a:extLst>
              <a:ext uri="{FF2B5EF4-FFF2-40B4-BE49-F238E27FC236}">
                <a16:creationId xmlns:a16="http://schemas.microsoft.com/office/drawing/2014/main" id="{C885B309-1C86-4B16-8175-EF719D8D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2974FA-5FFE-4115-BD51-076BC8E7DAFC}"/>
              </a:ext>
            </a:extLst>
          </p:cNvPr>
          <p:cNvCxnSpPr/>
          <p:nvPr/>
        </p:nvCxnSpPr>
        <p:spPr bwMode="auto">
          <a:xfrm>
            <a:off x="775652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">
            <a:extLst>
              <a:ext uri="{FF2B5EF4-FFF2-40B4-BE49-F238E27FC236}">
                <a16:creationId xmlns:a16="http://schemas.microsoft.com/office/drawing/2014/main" id="{907B585A-C1C1-4107-9E2F-4213F5D3C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9DD1467-7783-4A65-AAD9-ED8255C61E56}"/>
              </a:ext>
            </a:extLst>
          </p:cNvPr>
          <p:cNvCxnSpPr/>
          <p:nvPr/>
        </p:nvCxnSpPr>
        <p:spPr bwMode="auto">
          <a:xfrm>
            <a:off x="8448675" y="1146175"/>
            <a:ext cx="604838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">
            <a:extLst>
              <a:ext uri="{FF2B5EF4-FFF2-40B4-BE49-F238E27FC236}">
                <a16:creationId xmlns:a16="http://schemas.microsoft.com/office/drawing/2014/main" id="{D1A72BDD-185D-4751-AD27-9092910D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058863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zh-CN" altLang="en-US" sz="1600">
              <a:solidFill>
                <a:srgbClr val="2D83F4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218A245-F1E3-4E28-8D0C-56FFB4D30A5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9650"/>
            <a:ext cx="690563" cy="822325"/>
            <a:chOff x="4716670" y="3278751"/>
            <a:chExt cx="690355" cy="821763"/>
          </a:xfrm>
        </p:grpSpPr>
        <p:sp>
          <p:nvSpPr>
            <p:cNvPr id="114743" name="Line 18">
              <a:extLst>
                <a:ext uri="{FF2B5EF4-FFF2-40B4-BE49-F238E27FC236}">
                  <a16:creationId xmlns:a16="http://schemas.microsoft.com/office/drawing/2014/main" id="{9BC02DAD-D73D-4F9F-982D-BAE1CD649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777" y="3530155"/>
              <a:ext cx="433248" cy="2548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44" name="Rectangle 13">
              <a:extLst>
                <a:ext uri="{FF2B5EF4-FFF2-40B4-BE49-F238E27FC236}">
                  <a16:creationId xmlns:a16="http://schemas.microsoft.com/office/drawing/2014/main" id="{2476D34B-ECA3-4BD3-B7AD-471E4A927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3278751"/>
              <a:ext cx="323745" cy="2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4745" name="Line 17">
              <a:extLst>
                <a:ext uri="{FF2B5EF4-FFF2-40B4-BE49-F238E27FC236}">
                  <a16:creationId xmlns:a16="http://schemas.microsoft.com/office/drawing/2014/main" id="{8606D111-07B9-4F49-A865-78BD7DD0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670" y="3530156"/>
              <a:ext cx="193466" cy="570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12F858D8-B153-4208-AE2E-078B0317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4454525"/>
            <a:ext cx="3971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id                  id                  id      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229303B-04D4-4785-BF52-0709A1DCD596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3062288"/>
            <a:ext cx="1508125" cy="866775"/>
            <a:chOff x="5172076" y="1546226"/>
            <a:chExt cx="1508917" cy="867156"/>
          </a:xfrm>
        </p:grpSpPr>
        <p:sp>
          <p:nvSpPr>
            <p:cNvPr id="114740" name="Line 14">
              <a:extLst>
                <a:ext uri="{FF2B5EF4-FFF2-40B4-BE49-F238E27FC236}">
                  <a16:creationId xmlns:a16="http://schemas.microsoft.com/office/drawing/2014/main" id="{8C2B0B09-23EC-4631-B1A6-53235DDD4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763" y="1789907"/>
              <a:ext cx="707230" cy="623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41" name="Rectangle 10">
              <a:extLst>
                <a:ext uri="{FF2B5EF4-FFF2-40B4-BE49-F238E27FC236}">
                  <a16:creationId xmlns:a16="http://schemas.microsoft.com/office/drawing/2014/main" id="{ED3CC47C-5A28-4A85-ABD8-E1E869C51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943" y="15462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4742" name="Line 12">
              <a:extLst>
                <a:ext uri="{FF2B5EF4-FFF2-40B4-BE49-F238E27FC236}">
                  <a16:creationId xmlns:a16="http://schemas.microsoft.com/office/drawing/2014/main" id="{5DFD9BAF-3227-40B8-A8AB-F2C20F505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2076" y="1810545"/>
              <a:ext cx="665162" cy="23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DF67C59-7D8A-45CD-9A91-CC6F4BDA24C1}"/>
              </a:ext>
            </a:extLst>
          </p:cNvPr>
          <p:cNvGrpSpPr>
            <a:grpSpLocks/>
          </p:cNvGrpSpPr>
          <p:nvPr/>
        </p:nvGrpSpPr>
        <p:grpSpPr bwMode="auto">
          <a:xfrm>
            <a:off x="6245225" y="2433638"/>
            <a:ext cx="1508125" cy="1404937"/>
            <a:chOff x="6182518" y="917576"/>
            <a:chExt cx="1507333" cy="1405306"/>
          </a:xfrm>
        </p:grpSpPr>
        <p:sp>
          <p:nvSpPr>
            <p:cNvPr id="114737" name="Rectangle 25">
              <a:extLst>
                <a:ext uri="{FF2B5EF4-FFF2-40B4-BE49-F238E27FC236}">
                  <a16:creationId xmlns:a16="http://schemas.microsoft.com/office/drawing/2014/main" id="{C92F811C-6F7B-4015-9960-F1C581B7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2419" y="91757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4738" name="Line 26">
              <a:extLst>
                <a:ext uri="{FF2B5EF4-FFF2-40B4-BE49-F238E27FC236}">
                  <a16:creationId xmlns:a16="http://schemas.microsoft.com/office/drawing/2014/main" id="{E5862185-3708-4276-9319-6EF668D86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2518" y="1171576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9" name="Line 27">
              <a:extLst>
                <a:ext uri="{FF2B5EF4-FFF2-40B4-BE49-F238E27FC236}">
                  <a16:creationId xmlns:a16="http://schemas.microsoft.com/office/drawing/2014/main" id="{EC69645F-03A1-45BA-A430-6F876FAFE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9907" y="1223964"/>
              <a:ext cx="819944" cy="10989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A22AAD5-01AB-48AE-93BC-D4639460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4645025"/>
            <a:ext cx="349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 [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>
              <a:solidFill>
                <a:srgbClr val="0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6646C1-5140-4256-8E68-F17DDB0137BF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4083050"/>
            <a:ext cx="2451100" cy="393700"/>
            <a:chOff x="5322942" y="2341100"/>
            <a:chExt cx="2450370" cy="394146"/>
          </a:xfrm>
        </p:grpSpPr>
        <p:sp>
          <p:nvSpPr>
            <p:cNvPr id="114731" name="Rectangle 53">
              <a:extLst>
                <a:ext uri="{FF2B5EF4-FFF2-40B4-BE49-F238E27FC236}">
                  <a16:creationId xmlns:a16="http://schemas.microsoft.com/office/drawing/2014/main" id="{8D496049-3C53-47BA-B745-83555116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942" y="2341100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2" name="Line 54">
              <a:extLst>
                <a:ext uri="{FF2B5EF4-FFF2-40B4-BE49-F238E27FC236}">
                  <a16:creationId xmlns:a16="http://schemas.microsoft.com/office/drawing/2014/main" id="{F8A66D1F-594B-406F-9A14-31FD1D57C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67" y="2558649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3" name="Rectangle 53">
              <a:extLst>
                <a:ext uri="{FF2B5EF4-FFF2-40B4-BE49-F238E27FC236}">
                  <a16:creationId xmlns:a16="http://schemas.microsoft.com/office/drawing/2014/main" id="{B036FE23-14BD-4099-9970-26244769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447" y="2348633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4" name="Line 54">
              <a:extLst>
                <a:ext uri="{FF2B5EF4-FFF2-40B4-BE49-F238E27FC236}">
                  <a16:creationId xmlns:a16="http://schemas.microsoft.com/office/drawing/2014/main" id="{3D25D026-DE1A-4C9F-A044-02981A203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3372" y="2566182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4735" name="Rectangle 53">
              <a:extLst>
                <a:ext uri="{FF2B5EF4-FFF2-40B4-BE49-F238E27FC236}">
                  <a16:creationId xmlns:a16="http://schemas.microsoft.com/office/drawing/2014/main" id="{ADD0CFF7-CE40-4B72-A81E-8DFD59CC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567" y="2355726"/>
              <a:ext cx="323745" cy="2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 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36" name="Line 54">
              <a:extLst>
                <a:ext uri="{FF2B5EF4-FFF2-40B4-BE49-F238E27FC236}">
                  <a16:creationId xmlns:a16="http://schemas.microsoft.com/office/drawing/2014/main" id="{120EDA1C-BC68-461D-989F-9CDC82BBE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3492" y="2573275"/>
              <a:ext cx="0" cy="16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78" name="Line 67">
            <a:extLst>
              <a:ext uri="{FF2B5EF4-FFF2-40B4-BE49-F238E27FC236}">
                <a16:creationId xmlns:a16="http://schemas.microsoft.com/office/drawing/2014/main" id="{153F3518-3EAB-4B4A-9521-231DF2FF0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038" y="5030788"/>
            <a:ext cx="1363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" name="Line 67">
            <a:extLst>
              <a:ext uri="{FF2B5EF4-FFF2-40B4-BE49-F238E27FC236}">
                <a16:creationId xmlns:a16="http://schemas.microsoft.com/office/drawing/2014/main" id="{8F66CEC5-8EE4-43B9-9564-D63D02B5B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019675"/>
            <a:ext cx="99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Line 67">
            <a:extLst>
              <a:ext uri="{FF2B5EF4-FFF2-40B4-BE49-F238E27FC236}">
                <a16:creationId xmlns:a16="http://schemas.microsoft.com/office/drawing/2014/main" id="{227E1570-2FE0-4FC0-AD1C-5CED68FBC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5019675"/>
            <a:ext cx="12207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BB5DB3-343F-4239-92E8-0450EEF7C641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1708150"/>
            <a:ext cx="323850" cy="687388"/>
            <a:chOff x="6768220" y="1708150"/>
            <a:chExt cx="323912" cy="687423"/>
          </a:xfrm>
        </p:grpSpPr>
        <p:sp>
          <p:nvSpPr>
            <p:cNvPr id="114729" name="Rectangle 9">
              <a:extLst>
                <a:ext uri="{FF2B5EF4-FFF2-40B4-BE49-F238E27FC236}">
                  <a16:creationId xmlns:a16="http://schemas.microsoft.com/office/drawing/2014/main" id="{E6680F34-D47F-4708-A44C-C2675493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220" y="1708150"/>
              <a:ext cx="323912" cy="26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4730" name="Line 11">
              <a:extLst>
                <a:ext uri="{FF2B5EF4-FFF2-40B4-BE49-F238E27FC236}">
                  <a16:creationId xmlns:a16="http://schemas.microsoft.com/office/drawing/2014/main" id="{17A8AAB6-8419-4553-A751-03C64CD49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0176" y="1909773"/>
              <a:ext cx="0" cy="4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8" name="Line 67">
            <a:extLst>
              <a:ext uri="{FF2B5EF4-FFF2-40B4-BE49-F238E27FC236}">
                <a16:creationId xmlns:a16="http://schemas.microsoft.com/office/drawing/2014/main" id="{8995D89B-78A0-42EB-B6B8-EA356DF00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7088" y="2649481"/>
            <a:ext cx="1682750" cy="5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91FEE6-0DBD-4331-AC56-8038058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78864" grpId="0"/>
      <p:bldP spid="78870" grpId="0"/>
      <p:bldP spid="78871" grpId="0"/>
      <p:bldP spid="78872" grpId="0"/>
      <p:bldP spid="78879" grpId="0"/>
      <p:bldP spid="78880" grpId="0"/>
      <p:bldP spid="78881" grpId="0"/>
      <p:bldP spid="78882" grpId="0"/>
      <p:bldP spid="78883" grpId="0"/>
      <p:bldP spid="78884" grpId="0"/>
      <p:bldP spid="78888" grpId="0"/>
      <p:bldP spid="78889" grpId="0"/>
      <p:bldP spid="78890" grpId="0"/>
      <p:bldP spid="78891" grpId="0" build="allAtOnce" animBg="1"/>
      <p:bldP spid="91160" grpId="0"/>
      <p:bldP spid="48" grpId="0"/>
      <p:bldP spid="54" grpId="0"/>
      <p:bldP spid="57" grpId="0"/>
      <p:bldP spid="61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C6D55-0E88-40EE-A2F6-0FC7AB57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使用讲义中的翻译方案翻译下面赋值语句生成三地址码序列。假设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的类型表达式都是 </a:t>
            </a:r>
            <a:r>
              <a:rPr lang="en-US" altLang="zh-CN" dirty="0"/>
              <a:t>array(3, array(5, real))</a:t>
            </a:r>
            <a:r>
              <a:rPr lang="zh-CN" altLang="en-US" dirty="0"/>
              <a:t>，</a:t>
            </a:r>
            <a:r>
              <a:rPr lang="en-US" altLang="zh-CN" dirty="0"/>
              <a:t>real</a:t>
            </a:r>
            <a:r>
              <a:rPr lang="zh-CN" altLang="en-US" dirty="0"/>
              <a:t>类型占</a:t>
            </a:r>
            <a:r>
              <a:rPr lang="en-US" altLang="zh-CN" dirty="0"/>
              <a:t>8</a:t>
            </a:r>
            <a:r>
              <a:rPr lang="zh-CN" altLang="en-US" dirty="0"/>
              <a:t>个存储单元。</a:t>
            </a:r>
          </a:p>
          <a:p>
            <a:pPr marL="0" indent="0"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x = a[</a:t>
            </a:r>
            <a:r>
              <a:rPr lang="en-US" altLang="zh-CN" dirty="0" err="1"/>
              <a:t>i</a:t>
            </a:r>
            <a:r>
              <a:rPr lang="en-US" altLang="zh-CN" dirty="0"/>
              <a:t>][j] + b[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977E29-9039-48B6-A037-03A335DB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0151A0-0E09-4100-A278-1CADCF07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AF2EC-8C3C-4390-8C5A-0F035DB700C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936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1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类型检查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switch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6.7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FF311-2374-471B-90DC-28D5CEC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04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为每个语法成分赋予一个类型表达式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名字</a:t>
            </a:r>
            <a:r>
              <a:rPr lang="zh-CN" altLang="en-US" sz="2400" dirty="0">
                <a:latin typeface="Times New Roman" panose="02020603050405020304" pitchFamily="18" charset="0"/>
              </a:rPr>
              <a:t>的类型表达式保存在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符号表中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其他语法成分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如表达式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</a:rPr>
              <a:t>或语句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的类型表达式则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作为属性</a:t>
            </a:r>
            <a:r>
              <a:rPr lang="zh-CN" altLang="en-US" sz="2400" dirty="0">
                <a:latin typeface="Times New Roman" panose="02020603050405020304" pitchFamily="18" charset="0"/>
              </a:rPr>
              <a:t>保存在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语义栈中</a:t>
            </a:r>
            <a:r>
              <a:rPr lang="zh-CN" altLang="en-US" sz="2400" dirty="0">
                <a:latin typeface="Times New Roman" panose="02020603050405020304" pitchFamily="18" charset="0"/>
              </a:rPr>
              <a:t>。 </a:t>
            </a:r>
          </a:p>
          <a:p>
            <a:pPr algn="just" eaLnBrk="1" hangingPunct="1">
              <a:lnSpc>
                <a:spcPts val="35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类型检查的任务</a:t>
            </a:r>
            <a:r>
              <a:rPr lang="zh-CN" altLang="en-US" dirty="0">
                <a:latin typeface="Times New Roman" panose="02020603050405020304" pitchFamily="18" charset="0"/>
              </a:rPr>
              <a:t>就是确定这些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类型表达式是否符合一定的规则</a:t>
            </a:r>
            <a:r>
              <a:rPr lang="zh-CN" altLang="en-US" dirty="0">
                <a:latin typeface="Times New Roman" panose="02020603050405020304" pitchFamily="18" charset="0"/>
              </a:rPr>
              <a:t>，这些规则的集合通常称为源程序的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类型系统。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600"/>
              </a:spcBef>
            </a:pPr>
            <a:r>
              <a:rPr lang="zh-CN" altLang="en-US" dirty="0"/>
              <a:t>类型检查具有发现程序错误的能力。</a:t>
            </a:r>
            <a:endParaRPr lang="en-US" altLang="zh-CN" dirty="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6.3</a:t>
            </a:r>
            <a:r>
              <a:rPr lang="en-US" altLang="zh-CN" sz="3000" dirty="0">
                <a:latin typeface="Times New Roman" panose="02020603050405020304" pitchFamily="18" charset="0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</a:rPr>
              <a:t>类型检查</a:t>
            </a:r>
          </a:p>
        </p:txBody>
      </p:sp>
      <p:sp>
        <p:nvSpPr>
          <p:cNvPr id="1105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701BE5-4B86-4FCA-8E12-6E821D285D1E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0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0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0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6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19257" cy="381642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hlink"/>
                </a:solidFill>
                <a:cs typeface="Times New Roman" panose="02020603050405020304" pitchFamily="18" charset="0"/>
              </a:rPr>
              <a:t>类型综合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从子表达式的类型确定表达式的类型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要求名字在引用之前必须先进行声明 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if  </a:t>
            </a:r>
            <a:r>
              <a:rPr lang="en-US" altLang="zh-CN" i="1" dirty="0">
                <a:cs typeface="Times New Roman" panose="02020603050405020304" pitchFamily="18" charset="0"/>
              </a:rPr>
              <a:t>f</a:t>
            </a:r>
            <a:r>
              <a:rPr lang="zh-CN" altLang="en-US" dirty="0">
                <a:cs typeface="Times New Roman" panose="02020603050405020304" pitchFamily="18" charset="0"/>
              </a:rPr>
              <a:t>的类型为</a:t>
            </a:r>
            <a:r>
              <a:rPr lang="en-US" altLang="zh-CN" i="1" dirty="0" err="1"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cs typeface="Times New Roman" panose="02020603050405020304" pitchFamily="18" charset="0"/>
              </a:rPr>
              <a:t>→</a:t>
            </a:r>
            <a:r>
              <a:rPr lang="en-US" altLang="zh-CN" i="1" dirty="0" err="1"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zh-CN" altLang="en-US" dirty="0">
                <a:cs typeface="Times New Roman" panose="02020603050405020304" pitchFamily="18" charset="0"/>
              </a:rPr>
              <a:t>的类型为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dirty="0">
                <a:cs typeface="Times New Roman" panose="02020603050405020304" pitchFamily="18" charset="0"/>
              </a:rPr>
              <a:t> then </a:t>
            </a:r>
            <a:r>
              <a:rPr lang="zh-CN" altLang="en-US" dirty="0">
                <a:cs typeface="Times New Roman" panose="02020603050405020304" pitchFamily="18" charset="0"/>
              </a:rPr>
              <a:t>表达式</a:t>
            </a:r>
            <a:r>
              <a:rPr lang="en-US" altLang="zh-CN" i="1" dirty="0">
                <a:cs typeface="Times New Roman" panose="02020603050405020304" pitchFamily="18" charset="0"/>
              </a:rPr>
              <a:t>f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的类型为</a:t>
            </a:r>
            <a:r>
              <a:rPr lang="en-US" altLang="zh-CN" i="1" dirty="0">
                <a:cs typeface="Times New Roman" panose="02020603050405020304" pitchFamily="18" charset="0"/>
              </a:rPr>
              <a:t>t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6.3.1</a:t>
            </a:r>
            <a:r>
              <a:rPr lang="en-US" altLang="zh-CN" sz="3000" dirty="0">
                <a:latin typeface="Times New Roman" panose="02020603050405020304" pitchFamily="18" charset="0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</a:rPr>
              <a:t>类型检查的规则</a:t>
            </a:r>
          </a:p>
        </p:txBody>
      </p:sp>
      <p:sp>
        <p:nvSpPr>
          <p:cNvPr id="1126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D6FFE-5CFB-414A-8B2B-A770675987F1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AAF354-764F-4244-87B4-D3384FD486C0}"/>
              </a:ext>
            </a:extLst>
          </p:cNvPr>
          <p:cNvSpPr/>
          <p:nvPr/>
        </p:nvSpPr>
        <p:spPr>
          <a:xfrm>
            <a:off x="1151620" y="3003798"/>
            <a:ext cx="2299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3.14; 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a + b;              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919108C-011C-4C7F-AB50-D5A305E10E00}"/>
              </a:ext>
            </a:extLst>
          </p:cNvPr>
          <p:cNvSpPr/>
          <p:nvPr/>
        </p:nvSpPr>
        <p:spPr>
          <a:xfrm>
            <a:off x="3640357" y="3147814"/>
            <a:ext cx="1296144" cy="76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类型综合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8B34A3-BEF4-4FCC-B98F-CE1750EC12E5}"/>
              </a:ext>
            </a:extLst>
          </p:cNvPr>
          <p:cNvSpPr/>
          <p:nvPr/>
        </p:nvSpPr>
        <p:spPr>
          <a:xfrm>
            <a:off x="5125521" y="3147814"/>
            <a:ext cx="2677838" cy="7645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double, </a:t>
            </a: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可能需要类型转换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0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651" grpId="0" build="p"/>
      <p:bldP spid="2" grpId="0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6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19257" cy="381642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类型综合</a:t>
            </a:r>
          </a:p>
          <a:p>
            <a:pPr algn="just"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类型推断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根据语言结构的使用方式来确定其类型 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经常被用于从函数体推断函数类型 </a:t>
            </a:r>
          </a:p>
          <a:p>
            <a:pPr lvl="1" algn="just" eaLnBrk="1" hangingPunct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是一个表达式 </a:t>
            </a:r>
            <a:r>
              <a:rPr lang="en-US" altLang="zh-CN" dirty="0">
                <a:latin typeface="Times New Roman" panose="02020603050405020304" pitchFamily="18" charset="0"/>
              </a:rPr>
              <a:t>then </a:t>
            </a:r>
            <a:r>
              <a:rPr lang="zh-CN" altLang="en-US" dirty="0">
                <a:latin typeface="Times New Roman" panose="02020603050405020304" pitchFamily="18" charset="0"/>
              </a:rPr>
              <a:t>对某两个类型变量</a:t>
            </a:r>
            <a:r>
              <a:rPr lang="en-US" altLang="zh-CN" i="1" dirty="0">
                <a:latin typeface="Times New Roman" panose="02020603050405020304" pitchFamily="18" charset="0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具有类型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具有类型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6.3</a:t>
            </a:r>
            <a:r>
              <a:rPr lang="en-US" altLang="zh-CN" sz="3000" dirty="0">
                <a:latin typeface="Times New Roman" panose="02020603050405020304" pitchFamily="18" charset="0"/>
              </a:rPr>
              <a:t>.1 </a:t>
            </a:r>
            <a:r>
              <a:rPr lang="zh-CN" altLang="en-US" sz="3000" dirty="0">
                <a:latin typeface="Times New Roman" panose="02020603050405020304" pitchFamily="18" charset="0"/>
              </a:rPr>
              <a:t>类型检查的规则</a:t>
            </a:r>
          </a:p>
        </p:txBody>
      </p:sp>
      <p:sp>
        <p:nvSpPr>
          <p:cNvPr id="1126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D6FFE-5CFB-414A-8B2B-A770675987F1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8F2E09-AD1F-42FF-A918-C7737A79ABA9}"/>
              </a:ext>
            </a:extLst>
          </p:cNvPr>
          <p:cNvSpPr/>
          <p:nvPr/>
        </p:nvSpPr>
        <p:spPr>
          <a:xfrm>
            <a:off x="899592" y="3694261"/>
            <a:ext cx="3312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u) {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+ u;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DF0C985-7DBC-4359-AA60-D02EFD09B102}"/>
              </a:ext>
            </a:extLst>
          </p:cNvPr>
          <p:cNvSpPr/>
          <p:nvPr/>
        </p:nvSpPr>
        <p:spPr>
          <a:xfrm>
            <a:off x="4211960" y="3853085"/>
            <a:ext cx="1296144" cy="76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类型推断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68125-0B65-4C6D-A8A0-DDA7D7A9D7B9}"/>
              </a:ext>
            </a:extLst>
          </p:cNvPr>
          <p:cNvSpPr/>
          <p:nvPr/>
        </p:nvSpPr>
        <p:spPr>
          <a:xfrm>
            <a:off x="5508104" y="4019314"/>
            <a:ext cx="308280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Ⅹ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double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3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0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651" grpId="0" uiExpand="1" build="p"/>
      <p:bldP spid="2" grpId="0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不同类型机内表示不同，且机器运算指令不同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编译器需要将运算分量转换为相同类型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cs typeface="Times New Roman" panose="02020603050405020304" pitchFamily="18" charset="0"/>
              </a:rPr>
              <a:t> a = 5,  b = 3.14;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float</a:t>
            </a:r>
            <a:r>
              <a:rPr lang="en-US" altLang="zh-CN" dirty="0">
                <a:cs typeface="Times New Roman" panose="02020603050405020304" pitchFamily="18" charset="0"/>
              </a:rPr>
              <a:t> c = 2;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cs typeface="Times New Roman" panose="02020603050405020304" pitchFamily="18" charset="0"/>
              </a:rPr>
              <a:t> z = a * b + c;              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6.3</a:t>
            </a:r>
            <a:r>
              <a:rPr lang="en-US" altLang="zh-CN" dirty="0">
                <a:latin typeface="Times New Roman" panose="02020603050405020304" pitchFamily="18" charset="0"/>
              </a:rPr>
              <a:t>.2 </a:t>
            </a:r>
            <a:r>
              <a:rPr lang="zh-CN" altLang="en-US" dirty="0">
                <a:latin typeface="Times New Roman" panose="02020603050405020304" pitchFamily="18" charset="0"/>
              </a:rPr>
              <a:t>类型转换</a:t>
            </a:r>
          </a:p>
        </p:txBody>
      </p:sp>
      <p:sp>
        <p:nvSpPr>
          <p:cNvPr id="1146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8D9D6C-4B79-41D7-8738-23AEA13571E1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DB847D-99AA-4D2D-A484-BADA2CB1E2AF}"/>
              </a:ext>
            </a:extLst>
          </p:cNvPr>
          <p:cNvSpPr/>
          <p:nvPr/>
        </p:nvSpPr>
        <p:spPr>
          <a:xfrm>
            <a:off x="4104456" y="2571750"/>
            <a:ext cx="305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中间代码</a:t>
            </a:r>
          </a:p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(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</a:rPr>
              <a:t>加入类型检查的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+ E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SDT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</a:rPr>
              <a:t>{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E.addr</a:t>
            </a:r>
            <a:r>
              <a:rPr lang="en-US" altLang="zh-CN" sz="2100" i="1" dirty="0">
                <a:latin typeface="Times New Roman" panose="02020603050405020304" pitchFamily="18" charset="0"/>
              </a:rPr>
              <a:t> :=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newtemp</a:t>
            </a:r>
            <a:r>
              <a:rPr lang="en-US" altLang="zh-CN" sz="2100" i="1" dirty="0">
                <a:latin typeface="Times New Roman" panose="02020603050405020304" pitchFamily="18" charset="0"/>
              </a:rPr>
              <a:t>()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if 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100" i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.type = integer and E</a:t>
            </a:r>
            <a:r>
              <a:rPr lang="en-US" altLang="zh-CN" sz="2100" i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.type = integer </a:t>
            </a:r>
            <a:r>
              <a:rPr lang="en-US" altLang="zh-CN" sz="2100" i="1" dirty="0">
                <a:latin typeface="Times New Roman" panose="02020603050405020304" pitchFamily="18" charset="0"/>
              </a:rPr>
              <a:t>then begin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	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gencode</a:t>
            </a:r>
            <a:r>
              <a:rPr lang="en-US" altLang="zh-CN" sz="2100" i="1" dirty="0">
                <a:latin typeface="Times New Roman" panose="02020603050405020304" pitchFamily="18" charset="0"/>
              </a:rPr>
              <a:t>(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E.addr</a:t>
            </a:r>
            <a:r>
              <a:rPr lang="en-US" altLang="zh-CN" sz="2100" i="1" dirty="0">
                <a:latin typeface="Times New Roman" panose="02020603050405020304" pitchFamily="18" charset="0"/>
              </a:rPr>
              <a:t>, ‘:=’, E</a:t>
            </a:r>
            <a:r>
              <a:rPr lang="en-US" altLang="zh-CN" sz="21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100" i="1" dirty="0">
                <a:latin typeface="Times New Roman" panose="02020603050405020304" pitchFamily="18" charset="0"/>
              </a:rPr>
              <a:t>.addr, ‘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int+</a:t>
            </a:r>
            <a:r>
              <a:rPr lang="en-US" altLang="zh-CN" sz="2100" i="1" dirty="0">
                <a:latin typeface="Times New Roman" panose="02020603050405020304" pitchFamily="18" charset="0"/>
              </a:rPr>
              <a:t>’, E</a:t>
            </a:r>
            <a:r>
              <a:rPr lang="en-US" altLang="zh-CN" sz="21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100" i="1" dirty="0">
                <a:latin typeface="Times New Roman" panose="02020603050405020304" pitchFamily="18" charset="0"/>
              </a:rPr>
              <a:t>.addr ) 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	</a:t>
            </a:r>
            <a:r>
              <a:rPr lang="en-US" altLang="zh-CN" sz="21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E.type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= integer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end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else if 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100" i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.type = integer and E</a:t>
            </a:r>
            <a:r>
              <a:rPr lang="en-US" altLang="zh-CN" sz="2100" i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.type = float </a:t>
            </a:r>
            <a:r>
              <a:rPr lang="en-US" altLang="zh-CN" sz="2100" i="1" dirty="0">
                <a:latin typeface="Times New Roman" panose="02020603050405020304" pitchFamily="18" charset="0"/>
              </a:rPr>
              <a:t>then begin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	u :=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newtemp</a:t>
            </a:r>
            <a:r>
              <a:rPr lang="en-US" altLang="zh-CN" sz="2100" i="1" dirty="0">
                <a:latin typeface="Times New Roman" panose="02020603050405020304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	</a:t>
            </a:r>
            <a:r>
              <a:rPr lang="en-US" altLang="zh-CN" sz="21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gencode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 u, ‘:=’, ‘</a:t>
            </a:r>
            <a:r>
              <a:rPr lang="en-US" altLang="zh-CN" sz="2000" i="1" dirty="0">
                <a:solidFill>
                  <a:srgbClr val="0000FF"/>
                </a:solidFill>
                <a:cs typeface="Times New Roman" panose="02020603050405020304" pitchFamily="18" charset="0"/>
              </a:rPr>
              <a:t>(float)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’, E</a:t>
            </a:r>
            <a:r>
              <a:rPr lang="en-US" altLang="zh-CN" sz="2100" i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.addr ) 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	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gencode</a:t>
            </a:r>
            <a:r>
              <a:rPr lang="en-US" altLang="zh-CN" sz="2100" i="1" dirty="0">
                <a:latin typeface="Times New Roman" panose="02020603050405020304" pitchFamily="18" charset="0"/>
              </a:rPr>
              <a:t>(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E.addr</a:t>
            </a:r>
            <a:r>
              <a:rPr lang="en-US" altLang="zh-CN" sz="2100" i="1" dirty="0">
                <a:latin typeface="Times New Roman" panose="02020603050405020304" pitchFamily="18" charset="0"/>
              </a:rPr>
              <a:t>, ‘:=’, u, ‘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float+</a:t>
            </a:r>
            <a:r>
              <a:rPr lang="en-US" altLang="zh-CN" sz="2100" i="1" dirty="0">
                <a:latin typeface="Times New Roman" panose="02020603050405020304" pitchFamily="18" charset="0"/>
              </a:rPr>
              <a:t>’, E</a:t>
            </a:r>
            <a:r>
              <a:rPr lang="en-US" altLang="zh-CN" sz="21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100" i="1" dirty="0">
                <a:latin typeface="Times New Roman" panose="02020603050405020304" pitchFamily="18" charset="0"/>
              </a:rPr>
              <a:t>.addr ) 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	</a:t>
            </a:r>
            <a:r>
              <a:rPr lang="en-US" altLang="zh-CN" sz="21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E.type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:= </a:t>
            </a:r>
            <a:r>
              <a:rPr lang="en-US" altLang="zh-CN" sz="2100" i="1" dirty="0">
                <a:solidFill>
                  <a:srgbClr val="0000FF"/>
                </a:solidFill>
              </a:rPr>
              <a:t>f</a:t>
            </a:r>
            <a:r>
              <a:rPr lang="en-US" altLang="zh-CN" sz="21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loat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i="1" dirty="0">
                <a:latin typeface="Times New Roman" panose="02020603050405020304" pitchFamily="18" charset="0"/>
              </a:rPr>
              <a:t>end </a:t>
            </a:r>
            <a:r>
              <a:rPr lang="en-US" altLang="zh-CN" sz="2100" dirty="0">
                <a:latin typeface="Times New Roman" panose="02020603050405020304" pitchFamily="18" charset="0"/>
              </a:rPr>
              <a:t>        . . .  }</a:t>
            </a:r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6.3</a:t>
            </a:r>
            <a:r>
              <a:rPr lang="en-US" altLang="zh-CN" dirty="0">
                <a:latin typeface="Times New Roman" panose="02020603050405020304" pitchFamily="18" charset="0"/>
              </a:rPr>
              <a:t>.2 </a:t>
            </a:r>
            <a:r>
              <a:rPr lang="zh-CN" altLang="en-US" dirty="0">
                <a:latin typeface="Times New Roman" panose="02020603050405020304" pitchFamily="18" charset="0"/>
              </a:rPr>
              <a:t>类型转换</a:t>
            </a:r>
          </a:p>
        </p:txBody>
      </p:sp>
      <p:sp>
        <p:nvSpPr>
          <p:cNvPr id="1167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6BB992-8833-4FA2-B572-A62B81457AA6}" type="slidenum">
              <a:rPr lang="en-US" altLang="zh-CN" sz="105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05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5A2F57-3F90-457E-B81E-622F2545C2B5}"/>
              </a:ext>
            </a:extLst>
          </p:cNvPr>
          <p:cNvSpPr txBox="1"/>
          <p:nvPr/>
        </p:nvSpPr>
        <p:spPr>
          <a:xfrm>
            <a:off x="5652120" y="987574"/>
            <a:ext cx="305897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为语法成分设置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type</a:t>
            </a:r>
            <a:r>
              <a:rPr lang="zh-CN" altLang="en-US" sz="2000" b="1" dirty="0">
                <a:latin typeface="+mn-ea"/>
                <a:ea typeface="+mn-ea"/>
              </a:rPr>
              <a:t>属性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1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类型检查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switch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6.7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FF311-2374-471B-90DC-28D5CEC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89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1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6.1 </a:t>
            </a:r>
            <a:r>
              <a:rPr lang="zh-CN" altLang="en-US" sz="2400" b="1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声明语句的翻译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类型检查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switch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6.7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FF311-2374-471B-90DC-28D5CEC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F9918B2E-FB6A-4C44-A6F7-FA5BD799D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5" y="1074738"/>
            <a:ext cx="7931151" cy="3585244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控制流语句的基本文法</a:t>
            </a:r>
            <a:endParaRPr lang="en-US" altLang="zh-CN" sz="3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;	   </a:t>
            </a: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if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| while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5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D3795F-1FED-4136-85B3-F4230CB39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控制语句的翻译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FC2FCA-916D-43FC-B199-CEF4BD87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>
            <a:extLst>
              <a:ext uri="{FF2B5EF4-FFF2-40B4-BE49-F238E27FC236}">
                <a16:creationId xmlns:a16="http://schemas.microsoft.com/office/drawing/2014/main" id="{959D50DF-CEC8-4AFE-AF3C-9F85E504C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444" y="649782"/>
            <a:ext cx="4044951" cy="206659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413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indent="0">
              <a:spcBef>
                <a:spcPts val="600"/>
              </a:spcBef>
              <a:buClrTx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难点：确定跳转指令中目标地址。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第一种方法：为跳转目标预分配标号并通过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继承属性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传递到标注位置</a:t>
            </a:r>
            <a:endParaRPr lang="en-US" altLang="zh-CN" sz="1800" b="1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需第二遍扫描绑定标号与地址</a:t>
            </a:r>
            <a:endParaRPr lang="en-US" altLang="zh-CN" sz="1800" b="1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第二种方法：回填技术</a:t>
            </a:r>
            <a:endParaRPr lang="en-US" altLang="zh-CN" sz="1800" b="1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一遍扫描完成</a:t>
            </a:r>
            <a:endParaRPr lang="en-US" altLang="zh-CN" sz="1800" b="1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26048C-27DE-4341-BB8E-2E3F9C9D54FE}"/>
              </a:ext>
            </a:extLst>
          </p:cNvPr>
          <p:cNvSpPr txBox="1"/>
          <p:nvPr/>
        </p:nvSpPr>
        <p:spPr>
          <a:xfrm>
            <a:off x="5111391" y="2722098"/>
            <a:ext cx="358631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F174D107-B3B1-4F39-A20E-F280D0253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785813"/>
            <a:ext cx="758825" cy="560387"/>
          </a:xfrm>
        </p:spPr>
        <p:txBody>
          <a:bodyPr/>
          <a:lstStyle/>
          <a:p>
            <a:pPr marL="273044" indent="-27304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lvl="1" indent="0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2927744A-1BE4-47BF-915F-68257D719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控制流语句的代码结构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632CD-1333-42AD-8ADE-84F4FFBB2EFA}"/>
              </a:ext>
            </a:extLst>
          </p:cNvPr>
          <p:cNvSpPr/>
          <p:nvPr/>
        </p:nvSpPr>
        <p:spPr>
          <a:xfrm>
            <a:off x="1355725" y="825500"/>
            <a:ext cx="3308350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5CD4D3-9139-44D6-B975-BD76ED9A261F}"/>
              </a:ext>
            </a:extLst>
          </p:cNvPr>
          <p:cNvSpPr/>
          <p:nvPr/>
        </p:nvSpPr>
        <p:spPr>
          <a:xfrm>
            <a:off x="1384300" y="4384675"/>
            <a:ext cx="311626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布尔表达式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被翻译成由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跳转指令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构成的跳转代码</a:t>
            </a:r>
            <a:endParaRPr lang="zh-CN" altLang="en-US" sz="1400" dirty="0"/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6AD6B569-89B3-4EB5-B3EF-EBC52A3EA89C}"/>
              </a:ext>
            </a:extLst>
          </p:cNvPr>
          <p:cNvGrpSpPr>
            <a:grpSpLocks/>
          </p:cNvGrpSpPr>
          <p:nvPr/>
        </p:nvGrpSpPr>
        <p:grpSpPr bwMode="auto">
          <a:xfrm>
            <a:off x="1383327" y="2481263"/>
            <a:ext cx="1399561" cy="1603375"/>
            <a:chOff x="1383327" y="2481263"/>
            <a:chExt cx="1399561" cy="1603375"/>
          </a:xfrm>
        </p:grpSpPr>
        <p:sp>
          <p:nvSpPr>
            <p:cNvPr id="37" name="Line 61">
              <a:extLst>
                <a:ext uri="{FF2B5EF4-FFF2-40B4-BE49-F238E27FC236}">
                  <a16:creationId xmlns:a16="http://schemas.microsoft.com/office/drawing/2014/main" id="{2B081C46-82BC-4C28-8ED2-5DE05FFB5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327" y="2481263"/>
              <a:ext cx="9350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62">
              <a:extLst>
                <a:ext uri="{FF2B5EF4-FFF2-40B4-BE49-F238E27FC236}">
                  <a16:creationId xmlns:a16="http://schemas.microsoft.com/office/drawing/2014/main" id="{DEA84922-474F-4F4C-8F64-8695B59AC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634" y="2481263"/>
              <a:ext cx="0" cy="16017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E55E6387-C554-48F8-B3EB-EA4445975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300" y="2533650"/>
              <a:ext cx="904875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14">
              <a:extLst>
                <a:ext uri="{FF2B5EF4-FFF2-40B4-BE49-F238E27FC236}">
                  <a16:creationId xmlns:a16="http://schemas.microsoft.com/office/drawing/2014/main" id="{BCE4E6E4-1A40-443B-9C41-90C7138D9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213" y="3635375"/>
              <a:ext cx="1082675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157B620A-606E-4AC4-A329-43E0733CC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275" y="3689350"/>
              <a:ext cx="6064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4E0DFF75-8779-42D9-B9B2-6A49D5372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688" y="3684588"/>
              <a:ext cx="1587" cy="4000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C7E3C37-0390-4891-A1B5-40153081B7D9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4011613"/>
            <a:ext cx="1416050" cy="377825"/>
            <a:chOff x="1139825" y="4011613"/>
            <a:chExt cx="1416050" cy="377825"/>
          </a:xfrm>
        </p:grpSpPr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82B62DCF-0BB3-4995-9AA4-422BAA1DE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75" y="4011613"/>
              <a:ext cx="111760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63">
              <a:extLst>
                <a:ext uri="{FF2B5EF4-FFF2-40B4-BE49-F238E27FC236}">
                  <a16:creationId xmlns:a16="http://schemas.microsoft.com/office/drawing/2014/main" id="{8248F747-1473-4C61-AD25-B449F731A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825" y="4083050"/>
              <a:ext cx="11795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 Box 27">
            <a:extLst>
              <a:ext uri="{FF2B5EF4-FFF2-40B4-BE49-F238E27FC236}">
                <a16:creationId xmlns:a16="http://schemas.microsoft.com/office/drawing/2014/main" id="{1DC4C74F-286B-47A0-9DA4-A08E69A0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2700338"/>
            <a:ext cx="1311275" cy="37623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endParaRPr lang="en-US" altLang="zh-CN" sz="2000" b="1" i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4B811C-F547-49D6-A847-0CCBDDA70AC9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635125"/>
            <a:ext cx="1065213" cy="642938"/>
            <a:chOff x="1562395" y="1635646"/>
            <a:chExt cx="1065390" cy="642417"/>
          </a:xfrm>
        </p:grpSpPr>
        <p:sp>
          <p:nvSpPr>
            <p:cNvPr id="120860" name="Text Box 12">
              <a:extLst>
                <a:ext uri="{FF2B5EF4-FFF2-40B4-BE49-F238E27FC236}">
                  <a16:creationId xmlns:a16="http://schemas.microsoft.com/office/drawing/2014/main" id="{9B1C08F9-9310-4D69-8083-F5A921C66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395" y="1635646"/>
              <a:ext cx="1065390" cy="37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352D7FFE-4954-4A23-9AE9-77AECCD31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739" y="1702267"/>
              <a:ext cx="1587" cy="575796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21792AA6-996F-4AF4-B8AB-6072AF4B8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326" y="1708612"/>
              <a:ext cx="836752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01E6ED29-6257-44CD-AC3C-A0B19BB67B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97326" y="2278063"/>
              <a:ext cx="727196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B04A98-385A-41AD-B631-65521AD5AF66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1527175"/>
            <a:ext cx="2747963" cy="1927225"/>
            <a:chOff x="1968500" y="1526920"/>
            <a:chExt cx="2747380" cy="1927480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001E995E-44A8-4A76-A239-F52DCD20A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2657" y="1709507"/>
              <a:ext cx="90612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855" name="Text Box 13">
              <a:extLst>
                <a:ext uri="{FF2B5EF4-FFF2-40B4-BE49-F238E27FC236}">
                  <a16:creationId xmlns:a16="http://schemas.microsoft.com/office/drawing/2014/main" id="{E10AB71E-DA69-4908-B9C3-9F8E2A15A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10" y="1526920"/>
              <a:ext cx="968170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7A303391-C42B-4318-9E1A-BF7C4FC34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500" y="3143209"/>
              <a:ext cx="0" cy="31119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F001E18C-9DC1-4087-AC8C-09E63C4CB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2" y="3143209"/>
              <a:ext cx="1730008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37EBEACB-CC7F-48D7-9EEC-B86A7CB7C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2" y="3454400"/>
              <a:ext cx="323781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A359EBCA-1059-4BE7-889E-4B1268F6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508" y="1701568"/>
              <a:ext cx="4762" cy="144164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68D211-FC2A-4884-826B-3D7610A9971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50950"/>
            <a:ext cx="3609975" cy="2689225"/>
            <a:chOff x="1177926" y="1250950"/>
            <a:chExt cx="3609974" cy="268922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4D68FD-4B4C-4A29-AABA-50718311E222}"/>
                </a:ext>
              </a:extLst>
            </p:cNvPr>
            <p:cNvSpPr/>
            <p:nvPr/>
          </p:nvSpPr>
          <p:spPr bwMode="auto">
            <a:xfrm>
              <a:off x="1222376" y="1346200"/>
              <a:ext cx="3565524" cy="2593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7" name="矩形 2">
              <a:extLst>
                <a:ext uri="{FF2B5EF4-FFF2-40B4-BE49-F238E27FC236}">
                  <a16:creationId xmlns:a16="http://schemas.microsoft.com/office/drawing/2014/main" id="{B9DDAF8A-DBAB-4EE2-9F4A-EAE75BC5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926" y="1250950"/>
              <a:ext cx="875706" cy="4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48" name="Text Box 11">
              <a:extLst>
                <a:ext uri="{FF2B5EF4-FFF2-40B4-BE49-F238E27FC236}">
                  <a16:creationId xmlns:a16="http://schemas.microsoft.com/office/drawing/2014/main" id="{40E2BD1C-8943-4C70-8C46-3E450165F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160" y="1302999"/>
              <a:ext cx="377888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120849" name="Text Box 16">
              <a:extLst>
                <a:ext uri="{FF2B5EF4-FFF2-40B4-BE49-F238E27FC236}">
                  <a16:creationId xmlns:a16="http://schemas.microsoft.com/office/drawing/2014/main" id="{ED8EE227-FB5A-4216-AF1E-BE3F1E460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857" y="1942131"/>
              <a:ext cx="744662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</a:p>
          </p:txBody>
        </p:sp>
        <p:sp>
          <p:nvSpPr>
            <p:cNvPr id="120850" name="Text Box 28">
              <a:extLst>
                <a:ext uri="{FF2B5EF4-FFF2-40B4-BE49-F238E27FC236}">
                  <a16:creationId xmlns:a16="http://schemas.microsoft.com/office/drawing/2014/main" id="{EB639780-5C9F-4680-AB62-D1ECDDCE7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185" y="3084448"/>
              <a:ext cx="538251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120851" name="Text Box 5">
              <a:extLst>
                <a:ext uri="{FF2B5EF4-FFF2-40B4-BE49-F238E27FC236}">
                  <a16:creationId xmlns:a16="http://schemas.microsoft.com/office/drawing/2014/main" id="{28C3F6F9-38E8-4A27-BC3E-DBA34C3C3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129" y="1643859"/>
              <a:ext cx="1298791" cy="3775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</a:p>
          </p:txBody>
        </p:sp>
        <p:sp>
          <p:nvSpPr>
            <p:cNvPr id="120852" name="Text Box 6">
              <a:extLst>
                <a:ext uri="{FF2B5EF4-FFF2-40B4-BE49-F238E27FC236}">
                  <a16:creationId xmlns:a16="http://schemas.microsoft.com/office/drawing/2014/main" id="{14E1E2B8-AC8F-44A7-A60B-565179C94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305" y="2253095"/>
              <a:ext cx="1295615" cy="3760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3" name="Text Box 26">
              <a:extLst>
                <a:ext uri="{FF2B5EF4-FFF2-40B4-BE49-F238E27FC236}">
                  <a16:creationId xmlns:a16="http://schemas.microsoft.com/office/drawing/2014/main" id="{966AF82A-40D7-4993-B55B-8A2E7FB0C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953" y="3390651"/>
              <a:ext cx="1324195" cy="37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E8EEEA17-4180-4342-BD68-58A90CA45CC8}"/>
              </a:ext>
            </a:extLst>
          </p:cNvPr>
          <p:cNvSpPr/>
          <p:nvPr/>
        </p:nvSpPr>
        <p:spPr>
          <a:xfrm>
            <a:off x="5110931" y="3143250"/>
            <a:ext cx="3565525" cy="1944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 a &lt; b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0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>
              <a:tabLst>
                <a:tab pos="182563" algn="l"/>
              </a:tabLst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</a:p>
          <a:p>
            <a:pPr marL="446088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y=1</a:t>
            </a:r>
          </a:p>
          <a:p>
            <a:pPr marL="446088">
              <a:tabLst>
                <a:tab pos="182563" algn="l"/>
              </a:tabLst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BC2C99F-D6A5-492E-8CEF-CBB38FFDF4C6}"/>
              </a:ext>
            </a:extLst>
          </p:cNvPr>
          <p:cNvGrpSpPr>
            <a:grpSpLocks/>
          </p:cNvGrpSpPr>
          <p:nvPr/>
        </p:nvGrpSpPr>
        <p:grpSpPr bwMode="auto">
          <a:xfrm>
            <a:off x="5795001" y="3049831"/>
            <a:ext cx="2694310" cy="761123"/>
            <a:chOff x="1532240" y="879891"/>
            <a:chExt cx="2694940" cy="760758"/>
          </a:xfrm>
        </p:grpSpPr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CBE4DAC8-17AA-4AC6-B173-C235B86DB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108" y="879891"/>
              <a:ext cx="439072" cy="47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5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61CDBF67-8833-4686-825B-9E89FFC62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240" y="1041153"/>
              <a:ext cx="2176609" cy="59949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14">
              <a:extLst>
                <a:ext uri="{FF2B5EF4-FFF2-40B4-BE49-F238E27FC236}">
                  <a16:creationId xmlns:a16="http://schemas.microsoft.com/office/drawing/2014/main" id="{3B67AB2B-DB84-432D-9EEA-2A0F0B68E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325" y="1103199"/>
              <a:ext cx="109564" cy="1618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C0F6BBC-7CD2-49E0-B332-0E3900BFEB8F}"/>
              </a:ext>
            </a:extLst>
          </p:cNvPr>
          <p:cNvSpPr/>
          <p:nvPr/>
        </p:nvSpPr>
        <p:spPr>
          <a:xfrm>
            <a:off x="7471851" y="315246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278357-E5F2-4DB6-8513-56FC02B79283}"/>
              </a:ext>
            </a:extLst>
          </p:cNvPr>
          <p:cNvSpPr/>
          <p:nvPr/>
        </p:nvSpPr>
        <p:spPr>
          <a:xfrm>
            <a:off x="6520941" y="348384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C1AFF-5830-4206-9A93-5D1D00BB2FAB}"/>
              </a:ext>
            </a:extLst>
          </p:cNvPr>
          <p:cNvSpPr/>
          <p:nvPr/>
        </p:nvSpPr>
        <p:spPr>
          <a:xfrm>
            <a:off x="5484837" y="381095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60D465-0BC2-43AE-9DC0-3059E45995C2}"/>
              </a:ext>
            </a:extLst>
          </p:cNvPr>
          <p:cNvSpPr/>
          <p:nvPr/>
        </p:nvSpPr>
        <p:spPr>
          <a:xfrm>
            <a:off x="5497980" y="43846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A1D122-AA3C-40B3-B184-14F577DF3052}"/>
              </a:ext>
            </a:extLst>
          </p:cNvPr>
          <p:cNvSpPr/>
          <p:nvPr/>
        </p:nvSpPr>
        <p:spPr>
          <a:xfrm>
            <a:off x="5519496" y="469054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ABA03C-B4EB-4D7D-966F-1E6032402347}"/>
              </a:ext>
            </a:extLst>
          </p:cNvPr>
          <p:cNvSpPr/>
          <p:nvPr/>
        </p:nvSpPr>
        <p:spPr>
          <a:xfrm>
            <a:off x="6610990" y="408714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7C45C9-295E-41C1-9C60-F4720D4C3449}"/>
              </a:ext>
            </a:extLst>
          </p:cNvPr>
          <p:cNvCxnSpPr/>
          <p:nvPr/>
        </p:nvCxnSpPr>
        <p:spPr>
          <a:xfrm>
            <a:off x="7523147" y="3454400"/>
            <a:ext cx="341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13C8D94-F91B-48A5-AA73-F2BA372E0027}"/>
              </a:ext>
            </a:extLst>
          </p:cNvPr>
          <p:cNvCxnSpPr/>
          <p:nvPr/>
        </p:nvCxnSpPr>
        <p:spPr>
          <a:xfrm>
            <a:off x="6564931" y="3782246"/>
            <a:ext cx="341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BC5436E-64DF-4080-9B66-F211A2BA9254}"/>
              </a:ext>
            </a:extLst>
          </p:cNvPr>
          <p:cNvCxnSpPr/>
          <p:nvPr/>
        </p:nvCxnSpPr>
        <p:spPr>
          <a:xfrm>
            <a:off x="6688147" y="4385590"/>
            <a:ext cx="341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31958084-BEB6-41BC-BE79-AFDFA1F1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8464" y="4870450"/>
            <a:ext cx="410950" cy="273050"/>
          </a:xfrm>
        </p:spPr>
        <p:txBody>
          <a:bodyPr/>
          <a:lstStyle/>
          <a:p>
            <a:fld id="{EDFD778F-0945-4811-B13F-DEB386CE0F49}" type="slidenum">
              <a:rPr lang="zh-CN" altLang="en-US" smtClean="0"/>
              <a:pPr/>
              <a:t>51</a:t>
            </a:fld>
            <a:endParaRPr lang="en-US" altLang="zh-CN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6C22A76-7367-4741-A38E-DCD49D7B9AC6}"/>
              </a:ext>
            </a:extLst>
          </p:cNvPr>
          <p:cNvGrpSpPr/>
          <p:nvPr/>
        </p:nvGrpSpPr>
        <p:grpSpPr>
          <a:xfrm>
            <a:off x="6489358" y="3701648"/>
            <a:ext cx="1067649" cy="477054"/>
            <a:chOff x="6244075" y="3701648"/>
            <a:chExt cx="1067649" cy="477054"/>
          </a:xfrm>
        </p:grpSpPr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43A24EFE-EB08-45AC-A5C0-DFC783E72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9926" y="3701648"/>
              <a:ext cx="60179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5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5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7D79BA56-EE71-488D-91C8-609510B9B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4075" y="3981133"/>
              <a:ext cx="530914" cy="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4FBCB21-D536-4DAF-AC3C-1C4D35125DF9}"/>
              </a:ext>
            </a:extLst>
          </p:cNvPr>
          <p:cNvGrpSpPr/>
          <p:nvPr/>
        </p:nvGrpSpPr>
        <p:grpSpPr>
          <a:xfrm>
            <a:off x="6496252" y="4310649"/>
            <a:ext cx="1101913" cy="477054"/>
            <a:chOff x="6250969" y="4310649"/>
            <a:chExt cx="1101913" cy="477054"/>
          </a:xfrm>
        </p:grpSpPr>
        <p:sp>
          <p:nvSpPr>
            <p:cNvPr id="62" name="Text Box 12">
              <a:extLst>
                <a:ext uri="{FF2B5EF4-FFF2-40B4-BE49-F238E27FC236}">
                  <a16:creationId xmlns:a16="http://schemas.microsoft.com/office/drawing/2014/main" id="{0CBBBC02-E124-4101-8EAD-DDDDFD087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4704" y="4310649"/>
              <a:ext cx="56817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5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5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048B35EA-D0EB-4F76-96F0-08094A608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69" y="4590134"/>
              <a:ext cx="501254" cy="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3E9CCF1-30B4-4A0C-8AC5-0E0DFF6760D2}"/>
              </a:ext>
            </a:extLst>
          </p:cNvPr>
          <p:cNvSpPr txBox="1"/>
          <p:nvPr/>
        </p:nvSpPr>
        <p:spPr>
          <a:xfrm>
            <a:off x="5105315" y="3158822"/>
            <a:ext cx="383655" cy="1983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14" grpId="0" animBg="1"/>
      <p:bldP spid="45" grpId="0" animBg="1"/>
      <p:bldP spid="10" grpId="0"/>
      <p:bldP spid="15" grpId="0"/>
      <p:bldP spid="20" grpId="0"/>
      <p:bldP spid="21" grpId="0"/>
      <p:bldP spid="22" grpId="0"/>
      <p:bldP spid="23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>
            <a:extLst>
              <a:ext uri="{FF2B5EF4-FFF2-40B4-BE49-F238E27FC236}">
                <a16:creationId xmlns:a16="http://schemas.microsoft.com/office/drawing/2014/main" id="{F174D107-B3B1-4F39-A20E-F280D0253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785813"/>
            <a:ext cx="758825" cy="560387"/>
          </a:xfrm>
        </p:spPr>
        <p:txBody>
          <a:bodyPr/>
          <a:lstStyle/>
          <a:p>
            <a:pPr marL="273044" indent="-27304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342900" lvl="1" indent="0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2927744A-1BE4-47BF-915F-68257D719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控制流语句的代码结构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632CD-1333-42AD-8ADE-84F4FFBB2EFA}"/>
              </a:ext>
            </a:extLst>
          </p:cNvPr>
          <p:cNvSpPr/>
          <p:nvPr/>
        </p:nvSpPr>
        <p:spPr>
          <a:xfrm>
            <a:off x="1355725" y="825500"/>
            <a:ext cx="3308350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5CD4D3-9139-44D6-B975-BD76ED9A261F}"/>
              </a:ext>
            </a:extLst>
          </p:cNvPr>
          <p:cNvSpPr/>
          <p:nvPr/>
        </p:nvSpPr>
        <p:spPr>
          <a:xfrm>
            <a:off x="1112060" y="4377331"/>
            <a:ext cx="3024188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布尔表达式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被翻译成由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跳转指令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构成的跳转代码</a:t>
            </a:r>
            <a:endParaRPr lang="zh-CN" altLang="en-US" sz="140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959D50DF-CEC8-4AFE-AF3C-9F85E504C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842963"/>
            <a:ext cx="4192587" cy="324008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413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0500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77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49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21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89300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继承属性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B.true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用来存放当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真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时控制流转向的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指令的标号</a:t>
            </a:r>
            <a:endParaRPr lang="en-US" altLang="zh-CN" sz="2000" b="1" dirty="0">
              <a:solidFill>
                <a:srgbClr val="2D83F4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B.false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用来存放当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假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时控制流转向的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指令的标号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S.next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用来存放紧跟在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代码之后的指令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后继指令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4406D2-4DF3-45D6-8A1B-1D37999C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276725"/>
            <a:ext cx="4044950" cy="40005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用指令的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标号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标识一条三地址指令</a:t>
            </a:r>
            <a:endParaRPr lang="zh-CN" altLang="en-US" sz="1400" dirty="0"/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6AD6B569-89B3-4EB5-B3EF-EBC52A3EA89C}"/>
              </a:ext>
            </a:extLst>
          </p:cNvPr>
          <p:cNvGrpSpPr>
            <a:grpSpLocks/>
          </p:cNvGrpSpPr>
          <p:nvPr/>
        </p:nvGrpSpPr>
        <p:grpSpPr bwMode="auto">
          <a:xfrm>
            <a:off x="1374458" y="2481263"/>
            <a:ext cx="1408430" cy="1603375"/>
            <a:chOff x="1374458" y="2481263"/>
            <a:chExt cx="1408430" cy="1603375"/>
          </a:xfrm>
        </p:grpSpPr>
        <p:sp>
          <p:nvSpPr>
            <p:cNvPr id="37" name="Line 61">
              <a:extLst>
                <a:ext uri="{FF2B5EF4-FFF2-40B4-BE49-F238E27FC236}">
                  <a16:creationId xmlns:a16="http://schemas.microsoft.com/office/drawing/2014/main" id="{2B081C46-82BC-4C28-8ED2-5DE05FFB5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983" y="2481263"/>
              <a:ext cx="9350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62">
              <a:extLst>
                <a:ext uri="{FF2B5EF4-FFF2-40B4-BE49-F238E27FC236}">
                  <a16:creationId xmlns:a16="http://schemas.microsoft.com/office/drawing/2014/main" id="{DEA84922-474F-4F4C-8F64-8695B59AC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4458" y="2481263"/>
              <a:ext cx="0" cy="16017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E55E6387-C554-48F8-B3EB-EA4445975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300" y="2533650"/>
              <a:ext cx="904875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14">
              <a:extLst>
                <a:ext uri="{FF2B5EF4-FFF2-40B4-BE49-F238E27FC236}">
                  <a16:creationId xmlns:a16="http://schemas.microsoft.com/office/drawing/2014/main" id="{BCE4E6E4-1A40-443B-9C41-90C7138D9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213" y="3635375"/>
              <a:ext cx="1082675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157B620A-606E-4AC4-A329-43E0733CC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275" y="3689350"/>
              <a:ext cx="6064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4E0DFF75-8779-42D9-B9B2-6A49D5372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688" y="3684588"/>
              <a:ext cx="1587" cy="4000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C7E3C37-0390-4891-A1B5-40153081B7D9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4011613"/>
            <a:ext cx="1416050" cy="377825"/>
            <a:chOff x="1139825" y="4011613"/>
            <a:chExt cx="1416050" cy="377825"/>
          </a:xfrm>
        </p:grpSpPr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82B62DCF-0BB3-4995-9AA4-422BAA1DE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75" y="4011613"/>
              <a:ext cx="111760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63">
              <a:extLst>
                <a:ext uri="{FF2B5EF4-FFF2-40B4-BE49-F238E27FC236}">
                  <a16:creationId xmlns:a16="http://schemas.microsoft.com/office/drawing/2014/main" id="{8248F747-1473-4C61-AD25-B449F731A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825" y="4083050"/>
              <a:ext cx="11795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 Box 27">
            <a:extLst>
              <a:ext uri="{FF2B5EF4-FFF2-40B4-BE49-F238E27FC236}">
                <a16:creationId xmlns:a16="http://schemas.microsoft.com/office/drawing/2014/main" id="{1DC4C74F-286B-47A0-9DA4-A08E69A0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2700338"/>
            <a:ext cx="1311275" cy="37623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endParaRPr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4B811C-F547-49D6-A847-0CCBDDA70AC9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635125"/>
            <a:ext cx="1065213" cy="642938"/>
            <a:chOff x="1562395" y="1635646"/>
            <a:chExt cx="1065390" cy="642417"/>
          </a:xfrm>
        </p:grpSpPr>
        <p:sp>
          <p:nvSpPr>
            <p:cNvPr id="120860" name="Text Box 12">
              <a:extLst>
                <a:ext uri="{FF2B5EF4-FFF2-40B4-BE49-F238E27FC236}">
                  <a16:creationId xmlns:a16="http://schemas.microsoft.com/office/drawing/2014/main" id="{9B1C08F9-9310-4D69-8083-F5A921C66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395" y="1635646"/>
              <a:ext cx="1065390" cy="37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B.true</a:t>
              </a:r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352D7FFE-4954-4A23-9AE9-77AECCD31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739" y="1702267"/>
              <a:ext cx="1587" cy="575796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21792AA6-996F-4AF4-B8AB-6072AF4B8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326" y="1708612"/>
              <a:ext cx="836752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01E6ED29-6257-44CD-AC3C-A0B19BB67B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97326" y="2278063"/>
              <a:ext cx="727196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B04A98-385A-41AD-B631-65521AD5AF66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1527175"/>
            <a:ext cx="2682875" cy="1927225"/>
            <a:chOff x="1968500" y="1526920"/>
            <a:chExt cx="2682308" cy="1927480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001E995E-44A8-4A76-A239-F52DCD20A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0920" y="1707919"/>
              <a:ext cx="352350" cy="158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855" name="Text Box 13">
              <a:extLst>
                <a:ext uri="{FF2B5EF4-FFF2-40B4-BE49-F238E27FC236}">
                  <a16:creationId xmlns:a16="http://schemas.microsoft.com/office/drawing/2014/main" id="{E10AB71E-DA69-4908-B9C3-9F8E2A15A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414" y="1526920"/>
              <a:ext cx="898394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B.false</a:t>
              </a:r>
              <a:endPara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7A303391-C42B-4318-9E1A-BF7C4FC34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500" y="3143209"/>
              <a:ext cx="0" cy="31119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F001E18C-9DC1-4087-AC8C-09E63C4CB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2" y="3143209"/>
              <a:ext cx="1730008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37EBEACB-CC7F-48D7-9EEC-B86A7CB7C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2" y="3454400"/>
              <a:ext cx="323781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A359EBCA-1059-4BE7-889E-4B1268F6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508" y="1701568"/>
              <a:ext cx="4762" cy="144164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68D211-FC2A-4884-826B-3D7610A9971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50950"/>
            <a:ext cx="3609975" cy="2689225"/>
            <a:chOff x="1177926" y="1250950"/>
            <a:chExt cx="3609974" cy="268922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4D68FD-4B4C-4A29-AABA-50718311E222}"/>
                </a:ext>
              </a:extLst>
            </p:cNvPr>
            <p:cNvSpPr/>
            <p:nvPr/>
          </p:nvSpPr>
          <p:spPr bwMode="auto">
            <a:xfrm>
              <a:off x="1222376" y="1346200"/>
              <a:ext cx="3565524" cy="2593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7" name="矩形 2">
              <a:extLst>
                <a:ext uri="{FF2B5EF4-FFF2-40B4-BE49-F238E27FC236}">
                  <a16:creationId xmlns:a16="http://schemas.microsoft.com/office/drawing/2014/main" id="{B9DDAF8A-DBAB-4EE2-9F4A-EAE75BC5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926" y="1250950"/>
              <a:ext cx="875706" cy="4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48" name="Text Box 11">
              <a:extLst>
                <a:ext uri="{FF2B5EF4-FFF2-40B4-BE49-F238E27FC236}">
                  <a16:creationId xmlns:a16="http://schemas.microsoft.com/office/drawing/2014/main" id="{40E2BD1C-8943-4C70-8C46-3E450165F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160" y="1302999"/>
              <a:ext cx="377888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120849" name="Text Box 16">
              <a:extLst>
                <a:ext uri="{FF2B5EF4-FFF2-40B4-BE49-F238E27FC236}">
                  <a16:creationId xmlns:a16="http://schemas.microsoft.com/office/drawing/2014/main" id="{ED8EE227-FB5A-4216-AF1E-BE3F1E460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857" y="1942131"/>
              <a:ext cx="744662" cy="37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</a:p>
          </p:txBody>
        </p:sp>
        <p:sp>
          <p:nvSpPr>
            <p:cNvPr id="120850" name="Text Box 28">
              <a:extLst>
                <a:ext uri="{FF2B5EF4-FFF2-40B4-BE49-F238E27FC236}">
                  <a16:creationId xmlns:a16="http://schemas.microsoft.com/office/drawing/2014/main" id="{EB639780-5C9F-4680-AB62-D1ECDDCE7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185" y="3084448"/>
              <a:ext cx="538251" cy="37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120851" name="Text Box 5">
              <a:extLst>
                <a:ext uri="{FF2B5EF4-FFF2-40B4-BE49-F238E27FC236}">
                  <a16:creationId xmlns:a16="http://schemas.microsoft.com/office/drawing/2014/main" id="{28C3F6F9-38E8-4A27-BC3E-DBA34C3C3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129" y="1643859"/>
              <a:ext cx="1298791" cy="3775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</a:p>
          </p:txBody>
        </p:sp>
        <p:sp>
          <p:nvSpPr>
            <p:cNvPr id="120852" name="Text Box 6">
              <a:extLst>
                <a:ext uri="{FF2B5EF4-FFF2-40B4-BE49-F238E27FC236}">
                  <a16:creationId xmlns:a16="http://schemas.microsoft.com/office/drawing/2014/main" id="{14E1E2B8-AC8F-44A7-A60B-565179C94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305" y="2253095"/>
              <a:ext cx="1295615" cy="3760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3" name="Text Box 26">
              <a:extLst>
                <a:ext uri="{FF2B5EF4-FFF2-40B4-BE49-F238E27FC236}">
                  <a16:creationId xmlns:a16="http://schemas.microsoft.com/office/drawing/2014/main" id="{966AF82A-40D7-4993-B55B-8A2E7FB0C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953" y="3390651"/>
              <a:ext cx="1324195" cy="37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E5C929-2980-49E7-B841-822FD8AD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521C90F7-0D85-48D4-8A38-A3B92F763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5" y="858838"/>
            <a:ext cx="8285163" cy="3873152"/>
          </a:xfrm>
        </p:spPr>
        <p:txBody>
          <a:bodyPr/>
          <a:lstStyle/>
          <a:p>
            <a:pPr marL="271463" lvl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);}</a:t>
            </a:r>
          </a:p>
          <a:p>
            <a:pPr marL="271463" lvl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lvl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;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;	   </a:t>
            </a: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	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068C34-D00F-4248-A69D-7FAE57022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E56CA28A-A9A8-4C5A-BC40-B8D8ECA18985}"/>
              </a:ext>
            </a:extLst>
          </p:cNvPr>
          <p:cNvSpPr/>
          <p:nvPr/>
        </p:nvSpPr>
        <p:spPr>
          <a:xfrm>
            <a:off x="6588125" y="1563688"/>
            <a:ext cx="2341563" cy="1008062"/>
          </a:xfrm>
          <a:prstGeom prst="wedgeRectCallout">
            <a:avLst>
              <a:gd name="adj1" fmla="val -44109"/>
              <a:gd name="adj2" fmla="val -7617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): 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将标号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附加到下一条三地址指令前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88EC69AD-698B-48BA-8E84-AC4F4D855BFE}"/>
              </a:ext>
            </a:extLst>
          </p:cNvPr>
          <p:cNvSpPr/>
          <p:nvPr/>
        </p:nvSpPr>
        <p:spPr>
          <a:xfrm>
            <a:off x="4284663" y="195486"/>
            <a:ext cx="4645025" cy="431577"/>
          </a:xfrm>
          <a:prstGeom prst="wedgeRectCallout">
            <a:avLst>
              <a:gd name="adj1" fmla="val -48313"/>
              <a:gd name="adj2" fmla="val 12250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生成一个新指令标号并返回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65CE3D-E719-4D58-B2FD-45577FE6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7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>
            <a:extLst>
              <a:ext uri="{FF2B5EF4-FFF2-40B4-BE49-F238E27FC236}">
                <a16:creationId xmlns:a16="http://schemas.microsoft.com/office/drawing/2014/main" id="{84410B20-555D-4DD0-89C9-867861CC3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3389" y="857250"/>
            <a:ext cx="8315076" cy="4017962"/>
          </a:xfrm>
        </p:spPr>
        <p:txBody>
          <a:bodyPr/>
          <a:lstStyle/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575072" lvl="1" indent="-272654">
              <a:defRPr/>
            </a:pPr>
            <a:endParaRPr lang="zh-CN" altLang="en-US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2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‘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 }</a:t>
            </a:r>
          </a:p>
          <a:p>
            <a:pPr marL="272654" indent="-272654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68611" name="Rectangle 24">
            <a:extLst>
              <a:ext uri="{FF2B5EF4-FFF2-40B4-BE49-F238E27FC236}">
                <a16:creationId xmlns:a16="http://schemas.microsoft.com/office/drawing/2014/main" id="{4928A6DE-2348-473B-8A4C-C98C8C57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371A45-E1B2-46C8-B959-6D0DD6D53A0A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500063"/>
            <a:ext cx="3500438" cy="3252787"/>
            <a:chOff x="4714876" y="500063"/>
            <a:chExt cx="3500437" cy="3252943"/>
          </a:xfrm>
        </p:grpSpPr>
        <p:sp>
          <p:nvSpPr>
            <p:cNvPr id="65564" name="Line 9">
              <a:extLst>
                <a:ext uri="{FF2B5EF4-FFF2-40B4-BE49-F238E27FC236}">
                  <a16:creationId xmlns:a16="http://schemas.microsoft.com/office/drawing/2014/main" id="{648B1614-F15A-4C07-B37E-0D91BFA6F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1650" y="985861"/>
              <a:ext cx="350838" cy="158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37" name="Text Box 11">
              <a:extLst>
                <a:ext uri="{FF2B5EF4-FFF2-40B4-BE49-F238E27FC236}">
                  <a16:creationId xmlns:a16="http://schemas.microsoft.com/office/drawing/2014/main" id="{47030D6E-AE62-4C19-A54B-3C010CD45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500063"/>
              <a:ext cx="3778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65567" name="Text Box 12">
              <a:extLst>
                <a:ext uri="{FF2B5EF4-FFF2-40B4-BE49-F238E27FC236}">
                  <a16:creationId xmlns:a16="http://schemas.microsoft.com/office/drawing/2014/main" id="{54E33536-BE04-4D5A-B19B-2E6E70F54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114" y="900132"/>
              <a:ext cx="1065212" cy="376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68" name="Text Box 13">
              <a:extLst>
                <a:ext uri="{FF2B5EF4-FFF2-40B4-BE49-F238E27FC236}">
                  <a16:creationId xmlns:a16="http://schemas.microsoft.com/office/drawing/2014/main" id="{3C3FF337-B9E0-4D0D-B047-BFB80236D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975" y="806465"/>
              <a:ext cx="1049338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69" name="Text Box 14">
              <a:extLst>
                <a:ext uri="{FF2B5EF4-FFF2-40B4-BE49-F238E27FC236}">
                  <a16:creationId xmlns:a16="http://schemas.microsoft.com/office/drawing/2014/main" id="{7C669F1B-5F6B-421F-9179-EBAD654A2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3429140"/>
              <a:ext cx="1117600" cy="323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941" name="Text Box 16">
              <a:extLst>
                <a:ext uri="{FF2B5EF4-FFF2-40B4-BE49-F238E27FC236}">
                  <a16:creationId xmlns:a16="http://schemas.microsoft.com/office/drawing/2014/main" id="{5F9D3EC2-C9FC-4614-BB18-410E68C7B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25" y="1195388"/>
              <a:ext cx="7445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</a:p>
          </p:txBody>
        </p:sp>
        <p:sp>
          <p:nvSpPr>
            <p:cNvPr id="65573" name="Line 19">
              <a:extLst>
                <a:ext uri="{FF2B5EF4-FFF2-40B4-BE49-F238E27FC236}">
                  <a16:creationId xmlns:a16="http://schemas.microsoft.com/office/drawing/2014/main" id="{A1E06490-8671-4D91-AB71-E40A97926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8939" y="2424205"/>
              <a:ext cx="0" cy="311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6" name="Line 23">
              <a:extLst>
                <a:ext uri="{FF2B5EF4-FFF2-40B4-BE49-F238E27FC236}">
                  <a16:creationId xmlns:a16="http://schemas.microsoft.com/office/drawing/2014/main" id="{66464C6D-8D89-4F79-B171-303E0DC97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7464" y="966810"/>
              <a:ext cx="0" cy="59216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7" name="Line 24">
              <a:extLst>
                <a:ext uri="{FF2B5EF4-FFF2-40B4-BE49-F238E27FC236}">
                  <a16:creationId xmlns:a16="http://schemas.microsoft.com/office/drawing/2014/main" id="{A23F2A09-43ED-4644-AA41-BFA9C3396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464" y="987448"/>
              <a:ext cx="83661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80" name="Text Box 27">
              <a:extLst>
                <a:ext uri="{FF2B5EF4-FFF2-40B4-BE49-F238E27FC236}">
                  <a16:creationId xmlns:a16="http://schemas.microsoft.com/office/drawing/2014/main" id="{681581F4-1BCD-4AB9-BBC3-61026DCA6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4" y="1930469"/>
              <a:ext cx="1309687" cy="376256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S.next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24946" name="Text Box 28">
              <a:extLst>
                <a:ext uri="{FF2B5EF4-FFF2-40B4-BE49-F238E27FC236}">
                  <a16:creationId xmlns:a16="http://schemas.microsoft.com/office/drawing/2014/main" id="{F3878198-FBC4-466E-B2A2-C95F890B1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38" y="2338388"/>
              <a:ext cx="5381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65584" name="Line 31">
              <a:extLst>
                <a:ext uri="{FF2B5EF4-FFF2-40B4-BE49-F238E27FC236}">
                  <a16:creationId xmlns:a16="http://schemas.microsoft.com/office/drawing/2014/main" id="{76D45136-D03B-47E7-AA7F-C8E905A87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424205"/>
              <a:ext cx="1728788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1" name="Line 39">
              <a:extLst>
                <a:ext uri="{FF2B5EF4-FFF2-40B4-BE49-F238E27FC236}">
                  <a16:creationId xmlns:a16="http://schemas.microsoft.com/office/drawing/2014/main" id="{4C504FF2-820A-4970-A8D6-A3D527D006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097464" y="1558976"/>
              <a:ext cx="72707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5" name="Line 59">
              <a:extLst>
                <a:ext uri="{FF2B5EF4-FFF2-40B4-BE49-F238E27FC236}">
                  <a16:creationId xmlns:a16="http://schemas.microsoft.com/office/drawing/2014/main" id="{94FE73EE-BF34-4C15-92DD-351158ADD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735370"/>
              <a:ext cx="32385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6" name="Line 60">
              <a:extLst>
                <a:ext uri="{FF2B5EF4-FFF2-40B4-BE49-F238E27FC236}">
                  <a16:creationId xmlns:a16="http://schemas.microsoft.com/office/drawing/2014/main" id="{42AF100B-E3C5-4A8B-86C8-1BF0DC004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8200" y="966810"/>
              <a:ext cx="14288" cy="145739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7" name="Line 61">
              <a:extLst>
                <a:ext uri="{FF2B5EF4-FFF2-40B4-BE49-F238E27FC236}">
                  <a16:creationId xmlns:a16="http://schemas.microsoft.com/office/drawing/2014/main" id="{4F1F68E9-E66D-4498-8517-7B90944B7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8714" y="1776474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8" name="Line 62">
              <a:extLst>
                <a:ext uri="{FF2B5EF4-FFF2-40B4-BE49-F238E27FC236}">
                  <a16:creationId xmlns:a16="http://schemas.microsoft.com/office/drawing/2014/main" id="{06A35578-7F2F-441B-9DD8-1FBFC23D2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9" y="1776474"/>
              <a:ext cx="0" cy="172728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99" name="Line 63">
              <a:extLst>
                <a:ext uri="{FF2B5EF4-FFF2-40B4-BE49-F238E27FC236}">
                  <a16:creationId xmlns:a16="http://schemas.microsoft.com/office/drawing/2014/main" id="{ACE34FD3-6231-48BF-9587-2342D0CFA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6" y="3500582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830D2C9D-3735-4AEF-9D51-E1E0EF3DD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9" y="1735197"/>
              <a:ext cx="904875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A53B54DD-CF73-4124-A824-2F96C6B3F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64" y="2930642"/>
              <a:ext cx="1082675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1C30AD05-925B-4B69-BA81-099E5ACB5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1" y="293223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C0A233AB-CFF0-4B78-A279-35CD8B4D2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264" y="2930642"/>
              <a:ext cx="0" cy="5762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8" name="Text Box 5">
              <a:extLst>
                <a:ext uri="{FF2B5EF4-FFF2-40B4-BE49-F238E27FC236}">
                  <a16:creationId xmlns:a16="http://schemas.microsoft.com/office/drawing/2014/main" id="{B0E936A6-164C-4140-9618-7C9BA87D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950" y="896938"/>
              <a:ext cx="129857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</a:p>
          </p:txBody>
        </p:sp>
        <p:sp>
          <p:nvSpPr>
            <p:cNvPr id="124959" name="Text Box 6">
              <a:extLst>
                <a:ext uri="{FF2B5EF4-FFF2-40B4-BE49-F238E27FC236}">
                  <a16:creationId xmlns:a16="http://schemas.microsoft.com/office/drawing/2014/main" id="{6F5B946B-F084-457F-912D-1ADAABA5A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1506538"/>
              <a:ext cx="1295400" cy="376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60" name="Text Box 26">
              <a:extLst>
                <a:ext uri="{FF2B5EF4-FFF2-40B4-BE49-F238E27FC236}">
                  <a16:creationId xmlns:a16="http://schemas.microsoft.com/office/drawing/2014/main" id="{96AF8C3A-904D-4712-BF33-6DB1E8C1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9775" y="2644775"/>
              <a:ext cx="1323975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DA3949-DB0D-4E6E-B6A9-6A302741D773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427038"/>
            <a:ext cx="3609975" cy="2859087"/>
            <a:chOff x="4562673" y="426820"/>
            <a:chExt cx="3609376" cy="285930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6F82584-5899-4B46-9267-FC8274F4A121}"/>
                </a:ext>
              </a:extLst>
            </p:cNvPr>
            <p:cNvSpPr/>
            <p:nvPr/>
          </p:nvSpPr>
          <p:spPr bwMode="auto">
            <a:xfrm>
              <a:off x="4607116" y="522077"/>
              <a:ext cx="3564933" cy="27640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35" name="矩形 30">
              <a:extLst>
                <a:ext uri="{FF2B5EF4-FFF2-40B4-BE49-F238E27FC236}">
                  <a16:creationId xmlns:a16="http://schemas.microsoft.com/office/drawing/2014/main" id="{2B472F53-BA3B-487C-8130-D9F3729E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673" y="426820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976F2-28BF-49EF-9F0B-1DDE4C9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85571AF-0F9A-4F28-911B-7A394983E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1FB17B7-C832-43DB-94CF-5D2B4019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714375"/>
            <a:ext cx="73088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575072" lvl="1" indent="-272654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575072" lvl="1" indent="-272654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 eaLnBrk="1" hangingPunct="1">
              <a:buClr>
                <a:schemeClr val="accent1"/>
              </a:buClr>
              <a:buSzPct val="100000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algn="just" eaLnBrk="1" hangingPunct="1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AE86E7E7-AC45-4656-A6BF-B80057C3B1A4}"/>
              </a:ext>
            </a:extLst>
          </p:cNvPr>
          <p:cNvGrpSpPr>
            <a:grpSpLocks/>
          </p:cNvGrpSpPr>
          <p:nvPr/>
        </p:nvGrpSpPr>
        <p:grpSpPr bwMode="auto">
          <a:xfrm>
            <a:off x="3952193" y="700088"/>
            <a:ext cx="3565524" cy="2657475"/>
            <a:chOff x="3952805" y="699942"/>
            <a:chExt cx="3564933" cy="265762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A3DA971-17B2-42B6-844A-024AC64FFEE3}"/>
                </a:ext>
              </a:extLst>
            </p:cNvPr>
            <p:cNvSpPr/>
            <p:nvPr/>
          </p:nvSpPr>
          <p:spPr bwMode="auto">
            <a:xfrm>
              <a:off x="3952805" y="762537"/>
              <a:ext cx="3564933" cy="19924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6982" name="组合 1">
              <a:extLst>
                <a:ext uri="{FF2B5EF4-FFF2-40B4-BE49-F238E27FC236}">
                  <a16:creationId xmlns:a16="http://schemas.microsoft.com/office/drawing/2014/main" id="{C668859C-A19A-4094-8809-BC14EB824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087" y="699942"/>
              <a:ext cx="3480809" cy="2657621"/>
              <a:chOff x="4028087" y="699942"/>
              <a:chExt cx="3480809" cy="2657621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F6921BB8-0BA1-466B-923B-AB2FDCCCB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15087" y="1347678"/>
                <a:ext cx="79565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84" name="Text Box 11">
                <a:extLst>
                  <a:ext uri="{FF2B5EF4-FFF2-40B4-BE49-F238E27FC236}">
                    <a16:creationId xmlns:a16="http://schemas.microsoft.com/office/drawing/2014/main" id="{9F64E86C-C43B-4CF2-84B5-8DD9913CC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875" y="857250"/>
                <a:ext cx="379413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C141E992-2BB9-49A7-9D73-AD703FACF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0930" y="1276236"/>
                <a:ext cx="1065035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B.true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AEB5971D-7B4E-4EC8-BA5F-5D7FD498E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9733" y="1163517"/>
                <a:ext cx="1049163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B.false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0EAC3EE6-95E8-41C6-B329-B87B70005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274" y="2981304"/>
                <a:ext cx="1117414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S.next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988" name="Text Box 16">
                <a:extLst>
                  <a:ext uri="{FF2B5EF4-FFF2-40B4-BE49-F238E27FC236}">
                    <a16:creationId xmlns:a16="http://schemas.microsoft.com/office/drawing/2014/main" id="{AFC536E2-7B71-4A63-92F1-C4261C9BE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188" y="1552575"/>
                <a:ext cx="7429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6BACAB8F-62BD-481E-B4C5-499787F25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9977" y="1328627"/>
                <a:ext cx="0" cy="587407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24">
                <a:extLst>
                  <a:ext uri="{FF2B5EF4-FFF2-40B4-BE49-F238E27FC236}">
                    <a16:creationId xmlns:a16="http://schemas.microsoft.com/office/drawing/2014/main" id="{E39C23A8-F37C-44E8-BCE3-9F379A25D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977" y="1340057"/>
                <a:ext cx="836473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C0F9737E-AA5E-46BF-BA33-0A86125F4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6151" y="2643149"/>
                <a:ext cx="1728501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5378DB8C-584D-4315-9C8E-25C0D68D4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4389977" y="1916034"/>
                <a:ext cx="726954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60">
                <a:extLst>
                  <a:ext uri="{FF2B5EF4-FFF2-40B4-BE49-F238E27FC236}">
                    <a16:creationId xmlns:a16="http://schemas.microsoft.com/office/drawing/2014/main" id="{21AB4EAA-45ED-41A2-94DF-C95C75DF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4652" y="1347678"/>
                <a:ext cx="0" cy="1295471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61">
                <a:extLst>
                  <a:ext uri="{FF2B5EF4-FFF2-40B4-BE49-F238E27FC236}">
                    <a16:creationId xmlns:a16="http://schemas.microsoft.com/office/drawing/2014/main" id="{A5D2741F-EF36-4BB4-AB65-3A0E9DA30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1253" y="2133533"/>
                <a:ext cx="936469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62">
                <a:extLst>
                  <a:ext uri="{FF2B5EF4-FFF2-40B4-BE49-F238E27FC236}">
                    <a16:creationId xmlns:a16="http://schemas.microsoft.com/office/drawing/2014/main" id="{C62DFA5E-6440-461E-A491-E6BEF02E0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730" y="2133533"/>
                <a:ext cx="0" cy="863647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63">
                <a:extLst>
                  <a:ext uri="{FF2B5EF4-FFF2-40B4-BE49-F238E27FC236}">
                    <a16:creationId xmlns:a16="http://schemas.microsoft.com/office/drawing/2014/main" id="{1C6F3483-9398-4654-B39B-1E645BC9A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530" y="3000355"/>
                <a:ext cx="863457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Text Box 14">
                <a:extLst>
                  <a:ext uri="{FF2B5EF4-FFF2-40B4-BE49-F238E27FC236}">
                    <a16:creationId xmlns:a16="http://schemas.microsoft.com/office/drawing/2014/main" id="{B78AF96F-3525-40CC-9B87-4514F1CC6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730" y="2121849"/>
                <a:ext cx="904725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.next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998" name="Text Box 5">
                <a:extLst>
                  <a:ext uri="{FF2B5EF4-FFF2-40B4-BE49-F238E27FC236}">
                    <a16:creationId xmlns:a16="http://schemas.microsoft.com/office/drawing/2014/main" id="{E9A34B00-9FF1-47CC-A2BC-34732DEA2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6513" y="1254125"/>
                <a:ext cx="1298575" cy="377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B.code</a:t>
                </a:r>
              </a:p>
            </p:txBody>
          </p:sp>
          <p:sp>
            <p:nvSpPr>
              <p:cNvPr id="126999" name="Text Box 6">
                <a:extLst>
                  <a:ext uri="{FF2B5EF4-FFF2-40B4-BE49-F238E27FC236}">
                    <a16:creationId xmlns:a16="http://schemas.microsoft.com/office/drawing/2014/main" id="{25752EFF-B783-47F6-8382-3A77A5448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8100" y="1863725"/>
                <a:ext cx="1296988" cy="3762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3000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.code</a:t>
                </a:r>
                <a:endParaRPr lang="zh-CN" altLang="en-US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62">
                <a:extLst>
                  <a:ext uri="{FF2B5EF4-FFF2-40B4-BE49-F238E27FC236}">
                    <a16:creationId xmlns:a16="http://schemas.microsoft.com/office/drawing/2014/main" id="{4C0D5217-28E9-4627-A4DB-A3FF8EA82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3454" y="2643149"/>
                <a:ext cx="0" cy="360382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7001" name="矩形 22">
                <a:extLst>
                  <a:ext uri="{FF2B5EF4-FFF2-40B4-BE49-F238E27FC236}">
                    <a16:creationId xmlns:a16="http://schemas.microsoft.com/office/drawing/2014/main" id="{305F411A-2E7A-4851-A07F-53810A828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087" y="699942"/>
                <a:ext cx="8755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S.code</a:t>
                </a:r>
                <a:endParaRPr lang="zh-CN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063D43-9739-4BD2-B895-1FA1538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>
            <a:extLst>
              <a:ext uri="{FF2B5EF4-FFF2-40B4-BE49-F238E27FC236}">
                <a16:creationId xmlns:a16="http://schemas.microsoft.com/office/drawing/2014/main" id="{8C27D818-12D2-4937-8702-3090A55A7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142875"/>
            <a:ext cx="6176966" cy="487397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do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do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</p:txBody>
      </p:sp>
      <p:sp>
        <p:nvSpPr>
          <p:cNvPr id="71683" name="Rectangle 23">
            <a:extLst>
              <a:ext uri="{FF2B5EF4-FFF2-40B4-BE49-F238E27FC236}">
                <a16:creationId xmlns:a16="http://schemas.microsoft.com/office/drawing/2014/main" id="{542EC00B-43C9-444F-A180-6E5294E33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zh-CN" altLang="en-US" sz="30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604" name="Text Box 16">
            <a:extLst>
              <a:ext uri="{FF2B5EF4-FFF2-40B4-BE49-F238E27FC236}">
                <a16:creationId xmlns:a16="http://schemas.microsoft.com/office/drawing/2014/main" id="{8DAA4A91-DCA9-489D-9B22-A836B3FD3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3641" y="246064"/>
            <a:ext cx="7572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CACA81-F8F9-4692-923C-5218E8E6DBAA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019175"/>
            <a:ext cx="3930650" cy="2481263"/>
            <a:chOff x="4714875" y="1019175"/>
            <a:chExt cx="3930774" cy="2481263"/>
          </a:xfrm>
        </p:grpSpPr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37B20554-844B-48A8-95AC-254826594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86706" y="1492250"/>
              <a:ext cx="350848" cy="158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4" name="Text Box 11">
              <a:extLst>
                <a:ext uri="{FF2B5EF4-FFF2-40B4-BE49-F238E27FC236}">
                  <a16:creationId xmlns:a16="http://schemas.microsoft.com/office/drawing/2014/main" id="{3CA4235D-3B60-40F1-9971-A7330AA45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1019175"/>
              <a:ext cx="97472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5B26B9D8-044F-4367-BC31-5E31CFCC5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80" y="1474788"/>
              <a:ext cx="1065247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CCE8C9C7-722F-4E8B-B6EE-CFCA99431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278" y="1325563"/>
              <a:ext cx="1049371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571FB3DC-7048-41A3-96C1-5E05E8763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76" y="1111250"/>
              <a:ext cx="1117635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S.begin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038" name="Text Box 16">
              <a:extLst>
                <a:ext uri="{FF2B5EF4-FFF2-40B4-BE49-F238E27FC236}">
                  <a16:creationId xmlns:a16="http://schemas.microsoft.com/office/drawing/2014/main" id="{41B0E119-B49E-4C86-B48B-F53C3BC11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8" y="1714500"/>
              <a:ext cx="744537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</a:p>
          </p:txBody>
        </p:sp>
        <p:sp>
          <p:nvSpPr>
            <p:cNvPr id="52" name="Line 23">
              <a:extLst>
                <a:ext uri="{FF2B5EF4-FFF2-40B4-BE49-F238E27FC236}">
                  <a16:creationId xmlns:a16="http://schemas.microsoft.com/office/drawing/2014/main" id="{D255A5AB-AEDF-4C1A-8582-EE4DD0A48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1794" y="1570038"/>
              <a:ext cx="0" cy="4889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24">
              <a:extLst>
                <a:ext uri="{FF2B5EF4-FFF2-40B4-BE49-F238E27FC236}">
                  <a16:creationId xmlns:a16="http://schemas.microsoft.com/office/drawing/2014/main" id="{0FEB6B50-A50C-4DA0-BA7E-40F9E04CD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1794" y="1563688"/>
              <a:ext cx="836638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Text Box 27">
              <a:extLst>
                <a:ext uri="{FF2B5EF4-FFF2-40B4-BE49-F238E27FC236}">
                  <a16:creationId xmlns:a16="http://schemas.microsoft.com/office/drawing/2014/main" id="{A4662BC4-0F7A-44B5-A8D8-F0EED02DB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417" y="2449513"/>
              <a:ext cx="1517698" cy="376237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S.begin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6" name="Line 31">
              <a:extLst>
                <a:ext uri="{FF2B5EF4-FFF2-40B4-BE49-F238E27FC236}">
                  <a16:creationId xmlns:a16="http://schemas.microsoft.com/office/drawing/2014/main" id="{B729E0F3-ADBF-4C46-ACEA-C6FCE9CCF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713" y="2943225"/>
              <a:ext cx="1728842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8AAD21B1-AD4E-4510-8721-F62DB33D19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311794" y="2060575"/>
              <a:ext cx="727098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2DFCD165-6005-40D2-8F3A-486832F8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3267" y="1489075"/>
              <a:ext cx="14287" cy="14541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C1EB021F-E8DD-4489-BC1E-ED633B56D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7798" y="2295525"/>
              <a:ext cx="935066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3A664481-85B7-42C1-B2B1-CDEDA9F4F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3514" y="1489075"/>
              <a:ext cx="0" cy="8064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Text Box 14">
              <a:extLst>
                <a:ext uri="{FF2B5EF4-FFF2-40B4-BE49-F238E27FC236}">
                  <a16:creationId xmlns:a16="http://schemas.microsoft.com/office/drawing/2014/main" id="{8C4A812D-FAFE-4972-A254-D5C6DE9C7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022" y="2263398"/>
              <a:ext cx="920241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048" name="Text Box 5">
              <a:extLst>
                <a:ext uri="{FF2B5EF4-FFF2-40B4-BE49-F238E27FC236}">
                  <a16:creationId xmlns:a16="http://schemas.microsoft.com/office/drawing/2014/main" id="{F25CD1E2-1366-41E2-B787-81D971553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7263" y="1416050"/>
              <a:ext cx="1468512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</a:p>
          </p:txBody>
        </p:sp>
        <p:sp>
          <p:nvSpPr>
            <p:cNvPr id="129049" name="Text Box 6">
              <a:extLst>
                <a:ext uri="{FF2B5EF4-FFF2-40B4-BE49-F238E27FC236}">
                  <a16:creationId xmlns:a16="http://schemas.microsoft.com/office/drawing/2014/main" id="{FE581306-7B2B-4FB7-98A9-0B36136B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438" y="2025650"/>
              <a:ext cx="1492324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63">
              <a:extLst>
                <a:ext uri="{FF2B5EF4-FFF2-40B4-BE49-F238E27FC236}">
                  <a16:creationId xmlns:a16="http://schemas.microsoft.com/office/drawing/2014/main" id="{D170BCEA-949F-4A03-BE77-C3DE0E453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875" y="1489075"/>
              <a:ext cx="1325604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72" name="Line 62">
              <a:extLst>
                <a:ext uri="{FF2B5EF4-FFF2-40B4-BE49-F238E27FC236}">
                  <a16:creationId xmlns:a16="http://schemas.microsoft.com/office/drawing/2014/main" id="{4917D74E-562C-4D7C-A906-BF2318BD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1092" y="2938463"/>
              <a:ext cx="0" cy="5619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63">
              <a:extLst>
                <a:ext uri="{FF2B5EF4-FFF2-40B4-BE49-F238E27FC236}">
                  <a16:creationId xmlns:a16="http://schemas.microsoft.com/office/drawing/2014/main" id="{FF31C2A7-4E59-44E7-8BE5-7644F36F7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5544" y="3489325"/>
              <a:ext cx="132560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23DE4DA4-4E39-498C-8E6A-95FEDC8E8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221" y="3078163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79B25C-68C1-44A2-ADA0-5A8301F851D1}"/>
              </a:ext>
            </a:extLst>
          </p:cNvPr>
          <p:cNvGrpSpPr>
            <a:grpSpLocks/>
          </p:cNvGrpSpPr>
          <p:nvPr/>
        </p:nvGrpSpPr>
        <p:grpSpPr bwMode="auto">
          <a:xfrm>
            <a:off x="4989513" y="703263"/>
            <a:ext cx="3903662" cy="2374900"/>
            <a:chOff x="4989863" y="702749"/>
            <a:chExt cx="3609376" cy="237503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AE51A3-50D3-4D10-A732-9E6BC4E3DDEC}"/>
                </a:ext>
              </a:extLst>
            </p:cNvPr>
            <p:cNvSpPr/>
            <p:nvPr/>
          </p:nvSpPr>
          <p:spPr bwMode="auto">
            <a:xfrm>
              <a:off x="5033898" y="798004"/>
              <a:ext cx="3565341" cy="2279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32" name="矩形 28">
              <a:extLst>
                <a:ext uri="{FF2B5EF4-FFF2-40B4-BE49-F238E27FC236}">
                  <a16:creationId xmlns:a16="http://schemas.microsoft.com/office/drawing/2014/main" id="{CB263864-2E8A-4B41-9BB8-FA89A056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863" y="702749"/>
              <a:ext cx="875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02B56-8E9E-462F-A9B3-8A42B3F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189A0B-7C58-4825-B6F7-8DDB83D1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71550"/>
            <a:ext cx="8219257" cy="3744416"/>
          </a:xfrm>
        </p:spPr>
        <p:txBody>
          <a:bodyPr/>
          <a:lstStyle/>
          <a:p>
            <a:r>
              <a:rPr lang="zh-CN" altLang="en-US" dirty="0"/>
              <a:t>根据给定的代码结构图，参考</a:t>
            </a:r>
            <a:r>
              <a:rPr lang="en-US" altLang="zh-CN" dirty="0"/>
              <a:t>6.4</a:t>
            </a:r>
            <a:r>
              <a:rPr lang="zh-CN" altLang="en-US" dirty="0"/>
              <a:t>控制流语法的翻译方案，构造预标号的</a:t>
            </a:r>
            <a:r>
              <a:rPr lang="en-US" altLang="zh-CN" dirty="0"/>
              <a:t>SDT</a:t>
            </a:r>
            <a:r>
              <a:rPr lang="zh-CN" altLang="en-US" dirty="0"/>
              <a:t>，实现</a:t>
            </a:r>
            <a:r>
              <a:rPr lang="en-US" altLang="zh-CN" dirty="0"/>
              <a:t>for</a:t>
            </a:r>
            <a:r>
              <a:rPr lang="zh-CN" altLang="en-US" dirty="0"/>
              <a:t>控制流的翻译。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3C34E6-23C2-4F71-80A7-8D13920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926D8-4342-4BFF-AB34-C05443EC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57</a:t>
            </a:fld>
            <a:endParaRPr lang="en-US" altLang="zh-CN"/>
          </a:p>
        </p:txBody>
      </p:sp>
      <p:pic>
        <p:nvPicPr>
          <p:cNvPr id="5" name="图片 4" descr="C:\Users\shanlili\AppData\Local\Temp\ksohtml107260\wps9.jpg">
            <a:extLst>
              <a:ext uri="{FF2B5EF4-FFF2-40B4-BE49-F238E27FC236}">
                <a16:creationId xmlns:a16="http://schemas.microsoft.com/office/drawing/2014/main" id="{71BAB5D7-BA1A-4AE9-9A04-63D845C7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5816" y="1630002"/>
            <a:ext cx="2268314" cy="3240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17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4D1D5C7F-D6D6-4188-BF65-73630E2AB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89013"/>
            <a:ext cx="5927725" cy="37433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楷体" panose="02010609060101010101" pitchFamily="49" charset="-122"/>
              </a:rPr>
              <a:t>布尔表达式的基本文法</a:t>
            </a:r>
            <a:endParaRPr lang="en-US" altLang="zh-CN" sz="30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not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true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| false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C7A5C27-A35C-4C0C-9523-84CEF526D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布尔表达式的翻译</a:t>
            </a:r>
          </a:p>
        </p:txBody>
      </p:sp>
      <p:sp>
        <p:nvSpPr>
          <p:cNvPr id="239626" name="Rectangle 27">
            <a:extLst>
              <a:ext uri="{FF2B5EF4-FFF2-40B4-BE49-F238E27FC236}">
                <a16:creationId xmlns:a16="http://schemas.microsoft.com/office/drawing/2014/main" id="{3DB36F8E-F0C9-4FD4-968B-9FD2EC7E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1924050"/>
            <a:ext cx="33480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优先级：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and &gt;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or</a:t>
            </a:r>
          </a:p>
        </p:txBody>
      </p:sp>
      <p:sp>
        <p:nvSpPr>
          <p:cNvPr id="239627" name="AutoShape 11">
            <a:extLst>
              <a:ext uri="{FF2B5EF4-FFF2-40B4-BE49-F238E27FC236}">
                <a16:creationId xmlns:a16="http://schemas.microsoft.com/office/drawing/2014/main" id="{AE965F93-3AEE-4F00-8F40-8EECD8B09294}"/>
              </a:ext>
            </a:extLst>
          </p:cNvPr>
          <p:cNvSpPr>
            <a:spLocks/>
          </p:cNvSpPr>
          <p:nvPr/>
        </p:nvSpPr>
        <p:spPr bwMode="auto">
          <a:xfrm>
            <a:off x="2987675" y="1695450"/>
            <a:ext cx="215900" cy="962025"/>
          </a:xfrm>
          <a:prstGeom prst="rightBrace">
            <a:avLst>
              <a:gd name="adj1" fmla="val 22959"/>
              <a:gd name="adj2" fmla="val 50000"/>
            </a:avLst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316D8D-DF43-4792-A81A-88EBBAFD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022725"/>
            <a:ext cx="3721100" cy="922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s-ES" altLang="zh-CN" sz="2800" b="1" dirty="0">
                <a:solidFill>
                  <a:schemeClr val="tx1"/>
                </a:solidFill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</a:rPr>
              <a:t>lop</a:t>
            </a:r>
            <a:r>
              <a:rPr lang="zh-CN" altLang="en-US" sz="2800" b="1" dirty="0">
                <a:solidFill>
                  <a:schemeClr val="tx1"/>
                </a:solidFill>
              </a:rPr>
              <a:t>（关系运算符）：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&lt;,  &lt;=, &gt;,  &gt;=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==,  ! = 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6">
            <a:extLst>
              <a:ext uri="{FF2B5EF4-FFF2-40B4-BE49-F238E27FC236}">
                <a16:creationId xmlns:a16="http://schemas.microsoft.com/office/drawing/2014/main" id="{F33E9CBD-C112-4AD4-BC2D-DF7D22433AF6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051175"/>
            <a:ext cx="4421187" cy="744538"/>
            <a:chOff x="1619672" y="2764279"/>
            <a:chExt cx="4420876" cy="7435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7C9D93D-0498-419B-A943-7D322F70E30D}"/>
                </a:ext>
              </a:extLst>
            </p:cNvPr>
            <p:cNvSpPr/>
            <p:nvPr/>
          </p:nvSpPr>
          <p:spPr>
            <a:xfrm>
              <a:off x="1619672" y="3119419"/>
              <a:ext cx="1573101" cy="388435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92FC7F6-5953-4A10-8432-A627461DE003}"/>
                </a:ext>
              </a:extLst>
            </p:cNvPr>
            <p:cNvCxnSpPr/>
            <p:nvPr/>
          </p:nvCxnSpPr>
          <p:spPr>
            <a:xfrm flipH="1">
              <a:off x="3275318" y="3003682"/>
              <a:ext cx="1007992" cy="21562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93EC1F-B6CA-4EF5-AFD3-31E8F54C110E}"/>
                </a:ext>
              </a:extLst>
            </p:cNvPr>
            <p:cNvSpPr/>
            <p:nvPr/>
          </p:nvSpPr>
          <p:spPr>
            <a:xfrm>
              <a:off x="4253149" y="2764279"/>
              <a:ext cx="1787399" cy="477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5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关系表达式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14F69-C81E-4C0F-9797-C4D00DB9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6" grpId="0"/>
      <p:bldP spid="239627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9" name="Rectangle 3">
            <a:extLst>
              <a:ext uri="{FF2B5EF4-FFF2-40B4-BE49-F238E27FC236}">
                <a16:creationId xmlns:a16="http://schemas.microsoft.com/office/drawing/2014/main" id="{FFA19E06-5075-4372-A43B-1DD471A3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771550"/>
            <a:ext cx="8219257" cy="4122962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tabLst>
                <a:tab pos="5383213" algn="l"/>
              </a:tabLs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逻辑运算符</a:t>
            </a:r>
            <a:r>
              <a:rPr lang="en-US" altLang="zh-CN" b="1" dirty="0">
                <a:solidFill>
                  <a:schemeClr val="tx1"/>
                </a:solidFill>
              </a:rPr>
              <a:t>&amp;&amp;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|| 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 ! </a:t>
            </a:r>
            <a:r>
              <a:rPr lang="zh-CN" altLang="en-US" b="1" dirty="0">
                <a:solidFill>
                  <a:schemeClr val="tx1"/>
                </a:solidFill>
              </a:rPr>
              <a:t>被翻译成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跳转指令</a:t>
            </a:r>
            <a:r>
              <a:rPr lang="zh-CN" altLang="en-US" b="1" dirty="0">
                <a:solidFill>
                  <a:schemeClr val="tx1"/>
                </a:solidFill>
              </a:rPr>
              <a:t>。运算符本身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不出现在代码中</a:t>
            </a:r>
            <a:r>
              <a:rPr lang="zh-CN" altLang="en-US" b="1" dirty="0">
                <a:solidFill>
                  <a:schemeClr val="tx1"/>
                </a:solidFill>
              </a:rPr>
              <a:t>，布尔表达式的值是通过代码序列中的</a:t>
            </a:r>
            <a:r>
              <a:rPr lang="zh-CN" altLang="en-US" b="1" dirty="0">
                <a:solidFill>
                  <a:srgbClr val="0070C0"/>
                </a:solidFill>
              </a:rPr>
              <a:t>跳转位置</a:t>
            </a:r>
            <a:r>
              <a:rPr lang="zh-CN" altLang="en-US" b="1" dirty="0">
                <a:solidFill>
                  <a:schemeClr val="tx1"/>
                </a:solidFill>
              </a:rPr>
              <a:t>来表示的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</a:p>
          <a:p>
            <a:pPr marL="575072" lvl="1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语句            </a:t>
            </a:r>
            <a:endParaRPr lang="en-US" altLang="zh-CN" sz="24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三地址代码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2A2469-CB39-4927-AABD-61D3C76B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/>
              <a:t>布尔表达式的翻译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DF6C92-56E4-4C75-9BE2-895275A406CE}"/>
              </a:ext>
            </a:extLst>
          </p:cNvPr>
          <p:cNvSpPr/>
          <p:nvPr/>
        </p:nvSpPr>
        <p:spPr>
          <a:xfrm>
            <a:off x="2987824" y="2414538"/>
            <a:ext cx="3495675" cy="2479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</a:p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&gt;200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=0</a:t>
            </a:r>
          </a:p>
          <a:p>
            <a:pPr>
              <a:lnSpc>
                <a:spcPts val="1800"/>
              </a:lnSpc>
              <a:spcBef>
                <a:spcPts val="6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289FD-921D-4444-9A24-1087CBBC6D0E}"/>
              </a:ext>
            </a:extLst>
          </p:cNvPr>
          <p:cNvSpPr/>
          <p:nvPr/>
        </p:nvSpPr>
        <p:spPr>
          <a:xfrm>
            <a:off x="2987824" y="1647840"/>
            <a:ext cx="349567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if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F155DD-660A-453F-A991-BC7C5ACC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5058D212-3FE5-4995-B20C-7B64E765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15989"/>
            <a:ext cx="8075612" cy="32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声明语句翻译的主要任务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：收集标识符的</a:t>
            </a:r>
            <a:r>
              <a:rPr lang="zh-CN" altLang="en-US" sz="2800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类型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等属性信息，并为每一个名字分配一个</a:t>
            </a:r>
            <a:r>
              <a:rPr lang="zh-CN" altLang="en-US" sz="2800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相对地址</a:t>
            </a:r>
            <a:endParaRPr lang="en-US" altLang="zh-CN" sz="2800" b="1" dirty="0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类型的重要作用 </a:t>
            </a:r>
          </a:p>
          <a:p>
            <a:pPr lvl="1" eaLnBrk="1" hangingPunct="1">
              <a:lnSpc>
                <a:spcPts val="32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类型检查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：验证程序运行时的行为是否遵守语言的类型的规定。语义分析任务多数都与类型检查相关。</a:t>
            </a:r>
          </a:p>
          <a:p>
            <a:pPr lvl="1" eaLnBrk="1" hangingPunct="1">
              <a:lnSpc>
                <a:spcPts val="32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辅助翻译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：计算数组引用的地址、加入显式的类型转换、选择正确版本的算术运算符都要用到类型信息。</a:t>
            </a:r>
            <a:endParaRPr lang="zh-CN" altLang="en-US" sz="2800" b="1" dirty="0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2834-E05B-4C17-9AE4-D31239C33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声明语句的翻译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BF472C-03A9-4A35-A975-01700BB9B35D}"/>
              </a:ext>
            </a:extLst>
          </p:cNvPr>
          <p:cNvSpPr/>
          <p:nvPr/>
        </p:nvSpPr>
        <p:spPr>
          <a:xfrm>
            <a:off x="431552" y="4262660"/>
            <a:ext cx="8316912" cy="541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名字的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</a:rPr>
              <a:t>类型</a:t>
            </a: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和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</a:rPr>
              <a:t>相对地址</a:t>
            </a: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信息保存在相应的</a:t>
            </a:r>
            <a:r>
              <a:rPr lang="zh-CN" altLang="en-US" sz="26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</a:rPr>
              <a:t>符号表</a:t>
            </a:r>
            <a:r>
              <a:rPr lang="zh-CN" altLang="en-US" sz="26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</a:rPr>
              <a:t>记录中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EAF9C1-6766-4F42-A5BE-1740BADD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AE75-B3BD-4A63-8A3E-52337156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33" y="1073150"/>
            <a:ext cx="8640763" cy="3082925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；                            </a:t>
            </a:r>
            <a:endParaRPr lang="en-US" altLang="zh-CN" b="1" dirty="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                                 gen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}</a:t>
            </a:r>
          </a:p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→ true 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} 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→ false 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} 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     </a:t>
            </a:r>
            <a:endParaRPr lang="zh-CN" altLang="en-US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273044" indent="-27304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( 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</a:t>
            </a:r>
            <a:r>
              <a:rPr lang="en-US" altLang="zh-CN" b="1" i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not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; } </a:t>
            </a: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baseline="-25000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8538DA-F06F-4475-BB14-3326202E9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布尔表达式的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7C9134-83E9-494B-884B-6776B10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>
            <a:extLst>
              <a:ext uri="{FF2B5EF4-FFF2-40B4-BE49-F238E27FC236}">
                <a16:creationId xmlns:a16="http://schemas.microsoft.com/office/drawing/2014/main" id="{B460A2C6-BD11-4D84-9DE2-907B78F17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1143000"/>
            <a:ext cx="7874000" cy="3225800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or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ClrTx/>
              <a:buFont typeface="Wingdings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4235280E-7A80-4227-BD13-B5FE0D69C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or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6959B81D-D80A-4343-A954-A0FDD42C1BE2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2441575"/>
            <a:ext cx="4094163" cy="2454275"/>
            <a:chOff x="3645572" y="2441514"/>
            <a:chExt cx="4093932" cy="2454240"/>
          </a:xfrm>
        </p:grpSpPr>
        <p:grpSp>
          <p:nvGrpSpPr>
            <p:cNvPr id="137221" name="组合 2">
              <a:extLst>
                <a:ext uri="{FF2B5EF4-FFF2-40B4-BE49-F238E27FC236}">
                  <a16:creationId xmlns:a16="http://schemas.microsoft.com/office/drawing/2014/main" id="{85D422F8-8024-46A7-937C-BD538C886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5572" y="2500254"/>
              <a:ext cx="4093932" cy="2395500"/>
              <a:chOff x="3645568" y="2500254"/>
              <a:chExt cx="4094381" cy="2395500"/>
            </a:xfrm>
          </p:grpSpPr>
          <p:sp>
            <p:nvSpPr>
              <p:cNvPr id="137223" name="Text Box 6">
                <a:extLst>
                  <a:ext uri="{FF2B5EF4-FFF2-40B4-BE49-F238E27FC236}">
                    <a16:creationId xmlns:a16="http://schemas.microsoft.com/office/drawing/2014/main" id="{E4C3E32C-A2C5-4A13-A331-E656660B7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0911" y="4519516"/>
                <a:ext cx="1189038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B.false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B86483D9-905B-4090-B0C5-5B7B0D545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569" y="2859021"/>
                <a:ext cx="1166874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.false</a:t>
                </a:r>
              </a:p>
            </p:txBody>
          </p:sp>
          <p:sp>
            <p:nvSpPr>
              <p:cNvPr id="122890" name="Line 9">
                <a:extLst>
                  <a:ext uri="{FF2B5EF4-FFF2-40B4-BE49-F238E27FC236}">
                    <a16:creationId xmlns:a16="http://schemas.microsoft.com/office/drawing/2014/main" id="{ED08EA9C-9171-4B5B-BF6C-E5B43B66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7794" y="4559209"/>
                <a:ext cx="855709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BD1B424C-E5E8-4D59-9ED4-8F940F745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569" y="3651172"/>
                <a:ext cx="1297056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.false</a:t>
                </a:r>
              </a:p>
            </p:txBody>
          </p:sp>
          <p:sp>
            <p:nvSpPr>
              <p:cNvPr id="122893" name="Line 13">
                <a:extLst>
                  <a:ext uri="{FF2B5EF4-FFF2-40B4-BE49-F238E27FC236}">
                    <a16:creationId xmlns:a16="http://schemas.microsoft.com/office/drawing/2014/main" id="{F7D11DCE-E5ED-4488-A4DA-80DB5F9CB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8297" y="3441625"/>
                <a:ext cx="0" cy="21589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4" name="Line 14">
                <a:extLst>
                  <a:ext uri="{FF2B5EF4-FFF2-40B4-BE49-F238E27FC236}">
                    <a16:creationId xmlns:a16="http://schemas.microsoft.com/office/drawing/2014/main" id="{A84C9FA1-1650-404B-8EB8-3983A8D23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837" y="3724196"/>
                <a:ext cx="793792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5" name="Line 17">
                <a:extLst>
                  <a:ext uri="{FF2B5EF4-FFF2-40B4-BE49-F238E27FC236}">
                    <a16:creationId xmlns:a16="http://schemas.microsoft.com/office/drawing/2014/main" id="{EF32B210-B8B7-4EBA-BBDD-E04F32F9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8297" y="3441625"/>
                <a:ext cx="1566946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6" name="Line 18">
                <a:extLst>
                  <a:ext uri="{FF2B5EF4-FFF2-40B4-BE49-F238E27FC236}">
                    <a16:creationId xmlns:a16="http://schemas.microsoft.com/office/drawing/2014/main" id="{3DCD6066-5795-406B-A386-60D7C74F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46192" y="2932045"/>
                <a:ext cx="4762" cy="50958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897" name="Line 19">
                <a:extLst>
                  <a:ext uri="{FF2B5EF4-FFF2-40B4-BE49-F238E27FC236}">
                    <a16:creationId xmlns:a16="http://schemas.microsoft.com/office/drawing/2014/main" id="{AE3F70DD-EBDE-429E-A528-666C349EA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4017" y="2932045"/>
                <a:ext cx="1081145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Text Box 20">
                <a:extLst>
                  <a:ext uri="{FF2B5EF4-FFF2-40B4-BE49-F238E27FC236}">
                    <a16:creationId xmlns:a16="http://schemas.microsoft.com/office/drawing/2014/main" id="{871CEA4B-7581-46CA-9D29-301ED03B5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447" y="2841558"/>
                <a:ext cx="960488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.true</a:t>
                </a:r>
              </a:p>
            </p:txBody>
          </p:sp>
          <p:sp>
            <p:nvSpPr>
              <p:cNvPr id="20" name="Text Box 21">
                <a:extLst>
                  <a:ext uri="{FF2B5EF4-FFF2-40B4-BE49-F238E27FC236}">
                    <a16:creationId xmlns:a16="http://schemas.microsoft.com/office/drawing/2014/main" id="{64B69076-DE0C-438F-848E-61E1C51B7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1187" y="3643235"/>
                <a:ext cx="1176401" cy="3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.true</a:t>
                </a:r>
              </a:p>
            </p:txBody>
          </p:sp>
          <p:sp>
            <p:nvSpPr>
              <p:cNvPr id="122901" name="Line 23">
                <a:extLst>
                  <a:ext uri="{FF2B5EF4-FFF2-40B4-BE49-F238E27FC236}">
                    <a16:creationId xmlns:a16="http://schemas.microsoft.com/office/drawing/2014/main" id="{338612EA-DB56-49CD-97BD-73990BAD9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009" y="3709909"/>
                <a:ext cx="846183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2" name="Line 24">
                <a:extLst>
                  <a:ext uri="{FF2B5EF4-FFF2-40B4-BE49-F238E27FC236}">
                    <a16:creationId xmlns:a16="http://schemas.microsoft.com/office/drawing/2014/main" id="{2636EC12-4F7A-4B7A-9091-00C3E928F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837" y="3724196"/>
                <a:ext cx="0" cy="835013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3" name="Line 25">
                <a:extLst>
                  <a:ext uri="{FF2B5EF4-FFF2-40B4-BE49-F238E27FC236}">
                    <a16:creationId xmlns:a16="http://schemas.microsoft.com/office/drawing/2014/main" id="{2E2555DC-5334-4054-A02D-F1B71F82D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7620" y="2932045"/>
                <a:ext cx="917624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4" name="Line 26">
                <a:extLst>
                  <a:ext uri="{FF2B5EF4-FFF2-40B4-BE49-F238E27FC236}">
                    <a16:creationId xmlns:a16="http://schemas.microsoft.com/office/drawing/2014/main" id="{4F6987C5-7FA1-4F18-BA4F-C47A841F0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841" y="2932045"/>
                <a:ext cx="0" cy="162240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6" name="Line 28">
                <a:extLst>
                  <a:ext uri="{FF2B5EF4-FFF2-40B4-BE49-F238E27FC236}">
                    <a16:creationId xmlns:a16="http://schemas.microsoft.com/office/drawing/2014/main" id="{921189B8-9F42-446F-81F2-6E3B36F3E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4662" y="4587783"/>
                <a:ext cx="919211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07" name="Line 29">
                <a:extLst>
                  <a:ext uri="{FF2B5EF4-FFF2-40B4-BE49-F238E27FC236}">
                    <a16:creationId xmlns:a16="http://schemas.microsoft.com/office/drawing/2014/main" id="{3474E526-6A4A-4B7F-98A8-48641BB83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6192" y="3689271"/>
                <a:ext cx="0" cy="89851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7240" name="Text Box 30">
                <a:extLst>
                  <a:ext uri="{FF2B5EF4-FFF2-40B4-BE49-F238E27FC236}">
                    <a16:creationId xmlns:a16="http://schemas.microsoft.com/office/drawing/2014/main" id="{B1502225-F638-4516-9143-88D431DB9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5568" y="4515959"/>
                <a:ext cx="1027112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B.true</a:t>
                </a:r>
              </a:p>
            </p:txBody>
          </p:sp>
          <p:sp>
            <p:nvSpPr>
              <p:cNvPr id="30" name="Text Box 31">
                <a:extLst>
                  <a:ext uri="{FF2B5EF4-FFF2-40B4-BE49-F238E27FC236}">
                    <a16:creationId xmlns:a16="http://schemas.microsoft.com/office/drawing/2014/main" id="{37A962D6-707B-4CBF-AB73-A1BC9D9D9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275" y="3333676"/>
                <a:ext cx="379433" cy="37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or</a:t>
                </a: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559F1D5-C8DA-42A2-AE66-2F85BA452141}"/>
                  </a:ext>
                </a:extLst>
              </p:cNvPr>
              <p:cNvSpPr/>
              <p:nvPr/>
            </p:nvSpPr>
            <p:spPr>
              <a:xfrm>
                <a:off x="3737648" y="2500251"/>
                <a:ext cx="3565715" cy="194307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3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9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1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400" dirty="0">
                  <a:solidFill>
                    <a:srgbClr val="FFFF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E6DF1647-D6EF-43A0-A7E6-AAC669722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7205" y="2900295"/>
                <a:ext cx="1458991" cy="3460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C9F571EA-720A-4793-BFFC-959E32EFD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793" y="3638472"/>
                <a:ext cx="1457403" cy="3778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37222" name="矩形 28">
              <a:extLst>
                <a:ext uri="{FF2B5EF4-FFF2-40B4-BE49-F238E27FC236}">
                  <a16:creationId xmlns:a16="http://schemas.microsoft.com/office/drawing/2014/main" id="{680195F7-229B-4E16-B539-A315FE1B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866" y="2441514"/>
              <a:ext cx="9044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zh-CN" alt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1E49A-3AD5-459D-B1C8-EA7D5094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61</a:t>
            </a:fld>
            <a:endParaRPr lang="en-US" altLang="zh-CN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F3347E-65E5-4900-A24C-B51BEB90FEC8}"/>
              </a:ext>
            </a:extLst>
          </p:cNvPr>
          <p:cNvSpPr/>
          <p:nvPr/>
        </p:nvSpPr>
        <p:spPr>
          <a:xfrm>
            <a:off x="971600" y="3268506"/>
            <a:ext cx="215021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+mn-ea"/>
                <a:ea typeface="+mn-ea"/>
              </a:rPr>
              <a:t>生成短路代码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>
            <a:extLst>
              <a:ext uri="{FF2B5EF4-FFF2-40B4-BE49-F238E27FC236}">
                <a16:creationId xmlns:a16="http://schemas.microsoft.com/office/drawing/2014/main" id="{BF1E2A48-8CAE-4992-A0A0-B691BE349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900113"/>
            <a:ext cx="8928100" cy="3225800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</a:p>
          <a:p>
            <a:pPr marL="575072" lvl="1" indent="-272654"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en-US" altLang="zh-CN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02BF22F2-6A49-40D4-AC08-33EF50B1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>
              <a:defRPr/>
            </a:pP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000" b="1" spc="300"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3000" b="1" i="1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7FB77C-38EF-4BF7-9CAC-82609C45A86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2427288"/>
            <a:ext cx="4173537" cy="2530475"/>
            <a:chOff x="3706813" y="2427288"/>
            <a:chExt cx="4174232" cy="2530251"/>
          </a:xfrm>
        </p:grpSpPr>
        <p:grpSp>
          <p:nvGrpSpPr>
            <p:cNvPr id="139269" name="组合 2">
              <a:extLst>
                <a:ext uri="{FF2B5EF4-FFF2-40B4-BE49-F238E27FC236}">
                  <a16:creationId xmlns:a16="http://schemas.microsoft.com/office/drawing/2014/main" id="{987B51DE-B37C-44CF-9B99-53F6046F2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2427288"/>
              <a:ext cx="4174232" cy="2530251"/>
              <a:chOff x="3706866" y="2427734"/>
              <a:chExt cx="4174934" cy="2529381"/>
            </a:xfrm>
          </p:grpSpPr>
          <p:grpSp>
            <p:nvGrpSpPr>
              <p:cNvPr id="139271" name="组合 1">
                <a:extLst>
                  <a:ext uri="{FF2B5EF4-FFF2-40B4-BE49-F238E27FC236}">
                    <a16:creationId xmlns:a16="http://schemas.microsoft.com/office/drawing/2014/main" id="{E623AEF1-93A0-4208-B026-39FFDC330B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33" y="2427734"/>
                <a:ext cx="4144767" cy="2529381"/>
                <a:chOff x="3737033" y="2427707"/>
                <a:chExt cx="4144767" cy="2529648"/>
              </a:xfrm>
            </p:grpSpPr>
            <p:sp>
              <p:nvSpPr>
                <p:cNvPr id="139277" name="Text Box 6">
                  <a:extLst>
                    <a:ext uri="{FF2B5EF4-FFF2-40B4-BE49-F238E27FC236}">
                      <a16:creationId xmlns:a16="http://schemas.microsoft.com/office/drawing/2014/main" id="{B14C2D9B-3345-464B-986E-ED0F763A7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2762" y="4581117"/>
                  <a:ext cx="1189038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B.false</a:t>
                  </a:r>
                </a:p>
              </p:txBody>
            </p:sp>
            <p:sp>
              <p:nvSpPr>
                <p:cNvPr id="34" name="Text Box 7">
                  <a:extLst>
                    <a:ext uri="{FF2B5EF4-FFF2-40B4-BE49-F238E27FC236}">
                      <a16:creationId xmlns:a16="http://schemas.microsoft.com/office/drawing/2014/main" id="{074FEC79-01CA-4FAD-9385-00BC4768E8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7416" y="2929193"/>
                  <a:ext cx="1167204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37" name="Text Box 10">
                  <a:extLst>
                    <a:ext uri="{FF2B5EF4-FFF2-40B4-BE49-F238E27FC236}">
                      <a16:creationId xmlns:a16="http://schemas.microsoft.com/office/drawing/2014/main" id="{9DDA3DB7-6BC6-4427-938F-5D98152139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28660" y="3714748"/>
                  <a:ext cx="1297421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124943" name="Line 14">
                  <a:extLst>
                    <a:ext uri="{FF2B5EF4-FFF2-40B4-BE49-F238E27FC236}">
                      <a16:creationId xmlns:a16="http://schemas.microsoft.com/office/drawing/2014/main" id="{C992247D-E5A3-43C7-B266-55AF6D3F0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003" y="3724270"/>
                  <a:ext cx="78131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44" name="Line 19">
                  <a:extLst>
                    <a:ext uri="{FF2B5EF4-FFF2-40B4-BE49-F238E27FC236}">
                      <a16:creationId xmlns:a16="http://schemas.microsoft.com/office/drawing/2014/main" id="{11EC7916-6A94-4138-99A1-7DFC51301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1895" y="2932367"/>
                  <a:ext cx="8750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Text Box 20">
                  <a:extLst>
                    <a:ext uri="{FF2B5EF4-FFF2-40B4-BE49-F238E27FC236}">
                      <a16:creationId xmlns:a16="http://schemas.microsoft.com/office/drawing/2014/main" id="{803A2C89-004E-415B-B199-13ADB2C73A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190" y="2857778"/>
                  <a:ext cx="960759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45" name="Text Box 21">
                  <a:extLst>
                    <a:ext uri="{FF2B5EF4-FFF2-40B4-BE49-F238E27FC236}">
                      <a16:creationId xmlns:a16="http://schemas.microsoft.com/office/drawing/2014/main" id="{F8DB725A-FD8F-491E-857B-389A96C4A8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0651" y="3714748"/>
                  <a:ext cx="922647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124947" name="Line 23">
                  <a:extLst>
                    <a:ext uri="{FF2B5EF4-FFF2-40B4-BE49-F238E27FC236}">
                      <a16:creationId xmlns:a16="http://schemas.microsoft.com/office/drawing/2014/main" id="{25C90E44-76EA-4F0F-8DAB-6C2F234BA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2653" y="3724270"/>
                  <a:ext cx="88294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48" name="Line 24">
                  <a:extLst>
                    <a:ext uri="{FF2B5EF4-FFF2-40B4-BE49-F238E27FC236}">
                      <a16:creationId xmlns:a16="http://schemas.microsoft.com/office/drawing/2014/main" id="{F137AE41-6C3A-420B-A251-F08B624A4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03827" y="3724270"/>
                  <a:ext cx="0" cy="83157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49" name="Line 25">
                  <a:extLst>
                    <a:ext uri="{FF2B5EF4-FFF2-40B4-BE49-F238E27FC236}">
                      <a16:creationId xmlns:a16="http://schemas.microsoft.com/office/drawing/2014/main" id="{8955632E-A1EA-437C-8B2D-B623818FF2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7716" y="2932367"/>
                  <a:ext cx="10608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50" name="Line 26">
                  <a:extLst>
                    <a:ext uri="{FF2B5EF4-FFF2-40B4-BE49-F238E27FC236}">
                      <a16:creationId xmlns:a16="http://schemas.microsoft.com/office/drawing/2014/main" id="{D364237F-B740-48F6-AB6E-D13B419FB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4287" y="3492571"/>
                  <a:ext cx="0" cy="165046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952" name="Line 29">
                  <a:extLst>
                    <a:ext uri="{FF2B5EF4-FFF2-40B4-BE49-F238E27FC236}">
                      <a16:creationId xmlns:a16="http://schemas.microsoft.com/office/drawing/2014/main" id="{10A92FDC-E49A-442A-9966-A9187413C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84424" y="4571718"/>
                  <a:ext cx="105604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9289" name="Text Box 30">
                  <a:extLst>
                    <a:ext uri="{FF2B5EF4-FFF2-40B4-BE49-F238E27FC236}">
                      <a16:creationId xmlns:a16="http://schemas.microsoft.com/office/drawing/2014/main" id="{532273B4-1322-40F2-94C0-0954133057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4017" y="4571594"/>
                  <a:ext cx="1027112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B.true</a:t>
                  </a:r>
                </a:p>
              </p:txBody>
            </p:sp>
            <p:sp>
              <p:nvSpPr>
                <p:cNvPr id="55" name="Text Box 31">
                  <a:extLst>
                    <a:ext uri="{FF2B5EF4-FFF2-40B4-BE49-F238E27FC236}">
                      <a16:creationId xmlns:a16="http://schemas.microsoft.com/office/drawing/2014/main" id="{A45B73C0-D42F-4BE8-B119-686681C33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58419" y="3214850"/>
                  <a:ext cx="571691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and</a:t>
                  </a: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DF23522-BCB8-441D-BC71-D93FC1E0AC4C}"/>
                    </a:ext>
                  </a:extLst>
                </p:cNvPr>
                <p:cNvSpPr/>
                <p:nvPr/>
              </p:nvSpPr>
              <p:spPr>
                <a:xfrm>
                  <a:off x="3737038" y="2427707"/>
                  <a:ext cx="3931966" cy="201546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32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9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6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6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Symbol" panose="05050102010706020507" pitchFamily="18" charset="2"/>
                    <a:buChar char=""/>
                    <a:defRPr sz="2100">
                      <a:solidFill>
                        <a:schemeClr val="tx2"/>
                      </a:solidFill>
                      <a:latin typeface="Candara" panose="020E0502030303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zh-CN" altLang="en-US" sz="1400" dirty="0">
                    <a:solidFill>
                      <a:srgbClr val="FFFFFF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Text Box 5">
                  <a:extLst>
                    <a:ext uri="{FF2B5EF4-FFF2-40B4-BE49-F238E27FC236}">
                      <a16:creationId xmlns:a16="http://schemas.microsoft.com/office/drawing/2014/main" id="{88289576-D000-41F5-B00F-04E6371E62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6899" y="2900627"/>
                  <a:ext cx="1459401" cy="34596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lang="zh-CN" altLang="en-US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" name="Text Box 11">
                  <a:extLst>
                    <a:ext uri="{FF2B5EF4-FFF2-40B4-BE49-F238E27FC236}">
                      <a16:creationId xmlns:a16="http://schemas.microsoft.com/office/drawing/2014/main" id="{8A693C2A-7503-4C40-A799-C2C83A5007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488" y="3638573"/>
                  <a:ext cx="1457813" cy="37770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lang="en-US" altLang="zh-CN" sz="2000" b="1" baseline="-25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lang="en-US" altLang="zh-CN" sz="2000" b="1" i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lang="zh-CN" altLang="en-US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24934" name="Line 17">
                <a:extLst>
                  <a:ext uri="{FF2B5EF4-FFF2-40B4-BE49-F238E27FC236}">
                    <a16:creationId xmlns:a16="http://schemas.microsoft.com/office/drawing/2014/main" id="{C1642CE7-5E90-4F8D-9A0C-DF6B26117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895" y="3479791"/>
                <a:ext cx="1062392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4935" name="Line 18">
                <a:extLst>
                  <a:ext uri="{FF2B5EF4-FFF2-40B4-BE49-F238E27FC236}">
                    <a16:creationId xmlns:a16="http://schemas.microsoft.com/office/drawing/2014/main" id="{E3D0CCF3-9FE4-4D2E-A0C7-523BBD8F9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1895" y="2932341"/>
                <a:ext cx="0" cy="560145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4936" name="Line 26">
                <a:extLst>
                  <a:ext uri="{FF2B5EF4-FFF2-40B4-BE49-F238E27FC236}">
                    <a16:creationId xmlns:a16="http://schemas.microsoft.com/office/drawing/2014/main" id="{B609AC73-8F59-4753-8148-E4C3AB495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87876" y="2932341"/>
                <a:ext cx="0" cy="163917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4937" name="Line 24">
                <a:extLst>
                  <a:ext uri="{FF2B5EF4-FFF2-40B4-BE49-F238E27FC236}">
                    <a16:creationId xmlns:a16="http://schemas.microsoft.com/office/drawing/2014/main" id="{944CCA65-AE57-4CA7-969F-02C4435D7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65598" y="3724160"/>
                <a:ext cx="0" cy="84735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9276" name="矩形 28">
                <a:extLst>
                  <a:ext uri="{FF2B5EF4-FFF2-40B4-BE49-F238E27FC236}">
                    <a16:creationId xmlns:a16="http://schemas.microsoft.com/office/drawing/2014/main" id="{35537767-A1B8-4461-9804-6D19798D9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866" y="2441514"/>
                <a:ext cx="9044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B.code</a:t>
                </a:r>
                <a:endParaRPr lang="zh-CN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B5898BA1-E796-4DE5-B41C-39A1F1F3C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826" y="4559111"/>
              <a:ext cx="8558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792982-F395-4C18-B224-7EF9C614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62</a:t>
            </a:fld>
            <a:endParaRPr lang="en-US" altLang="zh-CN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66A3A5-10D5-4693-AD50-BE26F89C792E}"/>
              </a:ext>
            </a:extLst>
          </p:cNvPr>
          <p:cNvSpPr/>
          <p:nvPr/>
        </p:nvSpPr>
        <p:spPr>
          <a:xfrm>
            <a:off x="971600" y="3268506"/>
            <a:ext cx="215021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+mn-ea"/>
                <a:ea typeface="+mn-ea"/>
              </a:rPr>
              <a:t>生成短路代码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D2E4A87B-6AAD-49BB-BEFD-D8E26F617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5" y="915988"/>
            <a:ext cx="8285163" cy="3873500"/>
          </a:xfrm>
        </p:spPr>
        <p:txBody>
          <a:bodyPr/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id=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ts val="2500"/>
              </a:lnSpc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if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not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(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         |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relop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r>
              <a:rPr lang="en-US" altLang="zh-CN" sz="2000" b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 | 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{a}</a:t>
            </a:r>
            <a:endParaRPr lang="zh-CN" altLang="en-US" sz="2000" b="1" dirty="0">
              <a:solidFill>
                <a:prstClr val="black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defRPr/>
            </a:pPr>
            <a:endParaRPr lang="zh-CN" altLang="en-US" sz="2000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8AE3A7-D303-41FE-BE3A-B0707565C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控制流语句的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SDT</a:t>
            </a:r>
            <a:endParaRPr lang="zh-CN" altLang="en-US" sz="3000" i="1" spc="3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A53A4-D254-42E1-B0E0-38860544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700088"/>
            <a:ext cx="2447925" cy="2087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339E92-AF41-4AED-8383-B6F81D1C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>
            <a:extLst>
              <a:ext uri="{FF2B5EF4-FFF2-40B4-BE49-F238E27FC236}">
                <a16:creationId xmlns:a16="http://schemas.microsoft.com/office/drawing/2014/main" id="{FAF34B54-1044-4341-9302-98E9A5B4B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881" y="771525"/>
            <a:ext cx="8239919" cy="18002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任何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都可以通过下面的方法实现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首先建立一棵语法分析树，然后按照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从左到右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的</a:t>
            </a:r>
            <a:r>
              <a:rPr lang="zh-CN" altLang="en-US" sz="2300" b="1" dirty="0">
                <a:solidFill>
                  <a:srgbClr val="0000FF"/>
                </a:solidFill>
                <a:latin typeface="楷体" panose="02010609060101010101" pitchFamily="49" charset="-122"/>
              </a:rPr>
              <a:t>深度优先遍历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顺序来执行这些动作</a:t>
            </a:r>
            <a:endParaRPr lang="zh-CN" altLang="en-US" sz="23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03D061-63DD-447F-BAAB-6564E848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的通用实现方法</a:t>
            </a:r>
          </a:p>
        </p:txBody>
      </p:sp>
      <p:grpSp>
        <p:nvGrpSpPr>
          <p:cNvPr id="4" name="组合 40">
            <a:extLst>
              <a:ext uri="{FF2B5EF4-FFF2-40B4-BE49-F238E27FC236}">
                <a16:creationId xmlns:a16="http://schemas.microsoft.com/office/drawing/2014/main" id="{CDCE6806-969D-4918-BD23-6E2CF1B44C80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87650"/>
            <a:ext cx="4465091" cy="2108200"/>
            <a:chOff x="2843213" y="2787650"/>
            <a:chExt cx="4465091" cy="2108200"/>
          </a:xfrm>
        </p:grpSpPr>
        <p:sp>
          <p:nvSpPr>
            <p:cNvPr id="5" name="Rectangle 35">
              <a:extLst>
                <a:ext uri="{FF2B5EF4-FFF2-40B4-BE49-F238E27FC236}">
                  <a16:creationId xmlns:a16="http://schemas.microsoft.com/office/drawing/2014/main" id="{B8FF159A-5F1E-4BEA-9EEF-E332E2B1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3489325"/>
              <a:ext cx="427038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6" name="Line 37">
              <a:extLst>
                <a:ext uri="{FF2B5EF4-FFF2-40B4-BE49-F238E27FC236}">
                  <a16:creationId xmlns:a16="http://schemas.microsoft.com/office/drawing/2014/main" id="{B2031CFE-ED63-436E-8A41-2C22C2442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" name="Line 38">
              <a:extLst>
                <a:ext uri="{FF2B5EF4-FFF2-40B4-BE49-F238E27FC236}">
                  <a16:creationId xmlns:a16="http://schemas.microsoft.com/office/drawing/2014/main" id="{ED5456F0-6E5B-411A-A8B4-6A8D3042F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" name="Rectangle 49">
              <a:extLst>
                <a:ext uri="{FF2B5EF4-FFF2-40B4-BE49-F238E27FC236}">
                  <a16:creationId xmlns:a16="http://schemas.microsoft.com/office/drawing/2014/main" id="{641BF7E3-0C08-46DC-B5F4-4C4B3532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4083050"/>
              <a:ext cx="6477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9" name="Rectangle 50">
              <a:extLst>
                <a:ext uri="{FF2B5EF4-FFF2-40B4-BE49-F238E27FC236}">
                  <a16:creationId xmlns:a16="http://schemas.microsoft.com/office/drawing/2014/main" id="{F0BA4BDE-A10C-49AD-A055-13E48A0A4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51">
              <a:extLst>
                <a:ext uri="{FF2B5EF4-FFF2-40B4-BE49-F238E27FC236}">
                  <a16:creationId xmlns:a16="http://schemas.microsoft.com/office/drawing/2014/main" id="{A437A1CF-093A-4030-B23A-ED6FAA55D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" name="Line 53">
              <a:extLst>
                <a:ext uri="{FF2B5EF4-FFF2-40B4-BE49-F238E27FC236}">
                  <a16:creationId xmlns:a16="http://schemas.microsoft.com/office/drawing/2014/main" id="{6DF2C1C8-E4D0-4C41-A2BD-B00BC4398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7" y="3760788"/>
              <a:ext cx="850437" cy="412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" name="Rectangle 55">
              <a:extLst>
                <a:ext uri="{FF2B5EF4-FFF2-40B4-BE49-F238E27FC236}">
                  <a16:creationId xmlns:a16="http://schemas.microsoft.com/office/drawing/2014/main" id="{76C122BE-C245-475B-9A9E-39876829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554" y="4119538"/>
              <a:ext cx="539750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3" name="Rectangle 65">
              <a:extLst>
                <a:ext uri="{FF2B5EF4-FFF2-40B4-BE49-F238E27FC236}">
                  <a16:creationId xmlns:a16="http://schemas.microsoft.com/office/drawing/2014/main" id="{EAF3C804-3959-4482-88C0-620FFE0B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2D7BB183-2E05-4FF1-A0C2-414A6FEA3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" name="Line 32">
              <a:extLst>
                <a:ext uri="{FF2B5EF4-FFF2-40B4-BE49-F238E27FC236}">
                  <a16:creationId xmlns:a16="http://schemas.microsoft.com/office/drawing/2014/main" id="{9DFF49DB-303D-461A-B573-BBB299A56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688E872B-AAD6-4B87-B175-0765314AD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7" name="Rectangle 37">
              <a:extLst>
                <a:ext uri="{FF2B5EF4-FFF2-40B4-BE49-F238E27FC236}">
                  <a16:creationId xmlns:a16="http://schemas.microsoft.com/office/drawing/2014/main" id="{C5C8D62A-B0C8-4522-ACE2-71310B60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46">
              <a:extLst>
                <a:ext uri="{FF2B5EF4-FFF2-40B4-BE49-F238E27FC236}">
                  <a16:creationId xmlns:a16="http://schemas.microsoft.com/office/drawing/2014/main" id="{2D2364D0-5BBB-4CB3-987C-95C67EAF4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9" name="Rectangle 58">
              <a:extLst>
                <a:ext uri="{FF2B5EF4-FFF2-40B4-BE49-F238E27FC236}">
                  <a16:creationId xmlns:a16="http://schemas.microsoft.com/office/drawing/2014/main" id="{FAAE9EE6-6B85-4619-A025-5E510C6E9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4651375"/>
              <a:ext cx="5937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c&lt;d</a:t>
              </a:r>
            </a:p>
          </p:txBody>
        </p:sp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FD668E86-008E-4BCC-A23C-FA2F55B24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1" name="Rectangle 41">
              <a:extLst>
                <a:ext uri="{FF2B5EF4-FFF2-40B4-BE49-F238E27FC236}">
                  <a16:creationId xmlns:a16="http://schemas.microsoft.com/office/drawing/2014/main" id="{8FA1B7E7-398A-40DD-81E4-D0516FF35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87393D68-A611-4D02-A8ED-70DE59B6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3" name="Rectangle 61">
              <a:extLst>
                <a:ext uri="{FF2B5EF4-FFF2-40B4-BE49-F238E27FC236}">
                  <a16:creationId xmlns:a16="http://schemas.microsoft.com/office/drawing/2014/main" id="{F1AD14E3-24C6-4489-9900-88800F2D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5" y="4622800"/>
              <a:ext cx="8112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Line 38">
            <a:extLst>
              <a:ext uri="{FF2B5EF4-FFF2-40B4-BE49-F238E27FC236}">
                <a16:creationId xmlns:a16="http://schemas.microsoft.com/office/drawing/2014/main" id="{D1DF0BB9-B7B3-4CB6-97CC-F163E562D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F4DD6139-705A-4EFF-B866-D48B9F93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7" name="Line 36">
            <a:extLst>
              <a:ext uri="{FF2B5EF4-FFF2-40B4-BE49-F238E27FC236}">
                <a16:creationId xmlns:a16="http://schemas.microsoft.com/office/drawing/2014/main" id="{411C924E-91DC-4974-A1EF-8AFE1D78B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B46C55F8-D2C2-4B1A-B361-86134FAB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0DB4AD02-E62B-4493-A20C-005E3050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  <p:sp>
        <p:nvSpPr>
          <p:cNvPr id="30" name="Line 41">
            <a:extLst>
              <a:ext uri="{FF2B5EF4-FFF2-40B4-BE49-F238E27FC236}">
                <a16:creationId xmlns:a16="http://schemas.microsoft.com/office/drawing/2014/main" id="{6665E84E-6E38-459F-9624-99024C50B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" name="Line 59">
            <a:extLst>
              <a:ext uri="{FF2B5EF4-FFF2-40B4-BE49-F238E27FC236}">
                <a16:creationId xmlns:a16="http://schemas.microsoft.com/office/drawing/2014/main" id="{5AAA578E-9FE4-4E3C-B2F1-D512270EF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" name="Rectangle 60">
            <a:extLst>
              <a:ext uri="{FF2B5EF4-FFF2-40B4-BE49-F238E27FC236}">
                <a16:creationId xmlns:a16="http://schemas.microsoft.com/office/drawing/2014/main" id="{1F8E0A15-F6DF-4B44-99E9-12EE59D1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41F87509-1047-4FB0-B15C-3FF01A12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" name="Line 43">
            <a:extLst>
              <a:ext uri="{FF2B5EF4-FFF2-40B4-BE49-F238E27FC236}">
                <a16:creationId xmlns:a16="http://schemas.microsoft.com/office/drawing/2014/main" id="{4E43D3DE-790A-4D3E-8DB8-32F1487D38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748D8D7-8EE8-40F2-8173-9DB2EDAF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2">
            <a:extLst>
              <a:ext uri="{FF2B5EF4-FFF2-40B4-BE49-F238E27FC236}">
                <a16:creationId xmlns:a16="http://schemas.microsoft.com/office/drawing/2014/main" id="{7922131C-4900-4E52-9FE5-D464673BF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7" name="Rectangle 64">
            <a:extLst>
              <a:ext uri="{FF2B5EF4-FFF2-40B4-BE49-F238E27FC236}">
                <a16:creationId xmlns:a16="http://schemas.microsoft.com/office/drawing/2014/main" id="{6E43FBC9-F517-47D9-890F-27D6D5CE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x=y-z</a:t>
            </a:r>
          </a:p>
        </p:txBody>
      </p:sp>
      <p:grpSp>
        <p:nvGrpSpPr>
          <p:cNvPr id="143369" name="组合 143368">
            <a:extLst>
              <a:ext uri="{FF2B5EF4-FFF2-40B4-BE49-F238E27FC236}">
                <a16:creationId xmlns:a16="http://schemas.microsoft.com/office/drawing/2014/main" id="{B3B862F0-5ED8-439B-9747-D2E5A39A02D6}"/>
              </a:ext>
            </a:extLst>
          </p:cNvPr>
          <p:cNvGrpSpPr/>
          <p:nvPr/>
        </p:nvGrpSpPr>
        <p:grpSpPr>
          <a:xfrm>
            <a:off x="1664302" y="2329620"/>
            <a:ext cx="6076050" cy="2186346"/>
            <a:chOff x="1664302" y="2329620"/>
            <a:chExt cx="6076050" cy="21863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390A87-323B-4D8C-A82F-6D302C8F1BB9}"/>
                </a:ext>
              </a:extLst>
            </p:cNvPr>
            <p:cNvSpPr/>
            <p:nvPr/>
          </p:nvSpPr>
          <p:spPr>
            <a:xfrm>
              <a:off x="3790386" y="2665274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30A0C3C-5204-4824-AF2E-BB72C7EBE5E8}"/>
                </a:ext>
              </a:extLst>
            </p:cNvPr>
            <p:cNvSpPr/>
            <p:nvPr/>
          </p:nvSpPr>
          <p:spPr>
            <a:xfrm>
              <a:off x="4436185" y="2668489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8E853BF-5838-494A-8D9A-AA6AEEE2F62F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H="1">
              <a:off x="4031798" y="2329620"/>
              <a:ext cx="282360" cy="3356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3424CAE-C7AE-488B-AE4E-9EE9B86FE420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4409869" y="2397076"/>
              <a:ext cx="267728" cy="2714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D2774CD-561E-4F09-BD61-292344E4F6F8}"/>
                </a:ext>
              </a:extLst>
            </p:cNvPr>
            <p:cNvSpPr/>
            <p:nvPr/>
          </p:nvSpPr>
          <p:spPr>
            <a:xfrm>
              <a:off x="1664302" y="3535739"/>
              <a:ext cx="482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E9A74DF-59F2-4B8F-9220-10133668F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176" y="3003890"/>
              <a:ext cx="2443514" cy="6441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57B7BF3-4344-46A2-BBB0-65114ABA322F}"/>
                </a:ext>
              </a:extLst>
            </p:cNvPr>
            <p:cNvSpPr/>
            <p:nvPr/>
          </p:nvSpPr>
          <p:spPr>
            <a:xfrm>
              <a:off x="5003278" y="3429922"/>
              <a:ext cx="482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C1EABDB-C62E-4982-A6DD-4BCCFF673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10662" y="3003890"/>
              <a:ext cx="806342" cy="5620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4897A33-6852-4174-9732-B4B009CD0EF1}"/>
                </a:ext>
              </a:extLst>
            </p:cNvPr>
            <p:cNvSpPr/>
            <p:nvPr/>
          </p:nvSpPr>
          <p:spPr>
            <a:xfrm>
              <a:off x="6748000" y="3454801"/>
              <a:ext cx="482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B9DF1F2-6767-4434-AB20-6BA35E938407}"/>
                </a:ext>
              </a:extLst>
            </p:cNvPr>
            <p:cNvCxnSpPr>
              <a:cxnSpLocks/>
            </p:cNvCxnSpPr>
            <p:nvPr/>
          </p:nvCxnSpPr>
          <p:spPr>
            <a:xfrm>
              <a:off x="4410662" y="3003890"/>
              <a:ext cx="2610286" cy="5680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6D89A57-9AC9-44C4-B395-7ABD5D532163}"/>
                </a:ext>
              </a:extLst>
            </p:cNvPr>
            <p:cNvSpPr/>
            <p:nvPr/>
          </p:nvSpPr>
          <p:spPr>
            <a:xfrm>
              <a:off x="3347864" y="4146634"/>
              <a:ext cx="482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43A07E3-4186-4272-A4B4-EF06E437B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9276" y="3760508"/>
              <a:ext cx="2664350" cy="506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2C9EED3-FD8E-4840-A3BB-39DAC21F2CF5}"/>
                </a:ext>
              </a:extLst>
            </p:cNvPr>
            <p:cNvSpPr/>
            <p:nvPr/>
          </p:nvSpPr>
          <p:spPr>
            <a:xfrm>
              <a:off x="5565982" y="4064907"/>
              <a:ext cx="482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2AE02D6-F799-4095-B021-9AC16BA3C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7394" y="3760788"/>
              <a:ext cx="446232" cy="4381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DC55A1C-5AE5-4549-98AA-5B6685E6A68C}"/>
                </a:ext>
              </a:extLst>
            </p:cNvPr>
            <p:cNvSpPr/>
            <p:nvPr/>
          </p:nvSpPr>
          <p:spPr>
            <a:xfrm>
              <a:off x="7257528" y="4146634"/>
              <a:ext cx="482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760A47-41D3-42AB-A345-C6C302E1476A}"/>
                </a:ext>
              </a:extLst>
            </p:cNvPr>
            <p:cNvCxnSpPr>
              <a:cxnSpLocks/>
            </p:cNvCxnSpPr>
            <p:nvPr/>
          </p:nvCxnSpPr>
          <p:spPr>
            <a:xfrm>
              <a:off x="6263060" y="3759200"/>
              <a:ext cx="1237355" cy="5312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52C842C-3DB5-4D9F-BFC6-BCECB631C67C}"/>
                </a:ext>
              </a:extLst>
            </p:cNvPr>
            <p:cNvSpPr/>
            <p:nvPr/>
          </p:nvSpPr>
          <p:spPr>
            <a:xfrm>
              <a:off x="6356327" y="4090378"/>
              <a:ext cx="482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{a}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C59B7A8-A891-407D-8341-1CE17567AD82}"/>
                </a:ext>
              </a:extLst>
            </p:cNvPr>
            <p:cNvCxnSpPr>
              <a:cxnSpLocks/>
            </p:cNvCxnSpPr>
            <p:nvPr/>
          </p:nvCxnSpPr>
          <p:spPr>
            <a:xfrm>
              <a:off x="6254718" y="3753983"/>
              <a:ext cx="356497" cy="4751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>
            <a:extLst>
              <a:ext uri="{FF2B5EF4-FFF2-40B4-BE49-F238E27FC236}">
                <a16:creationId xmlns:a16="http://schemas.microsoft.com/office/drawing/2014/main" id="{2032C2C4-2E62-4023-8E8F-1644B368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844799"/>
            <a:ext cx="2027238" cy="1535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b="1" i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7A01A3-0C32-49C6-8979-2ED41D52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>
            <a:extLst>
              <a:ext uri="{FF2B5EF4-FFF2-40B4-BE49-F238E27FC236}">
                <a16:creationId xmlns:a16="http://schemas.microsoft.com/office/drawing/2014/main" id="{A6A0917D-1E82-4802-97AC-1D55F1EE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022350"/>
            <a:ext cx="35877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x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4FF557E6-8054-4C72-B32A-6DD12C5F5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1736725"/>
            <a:ext cx="698500" cy="474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70" name="Text Box 10">
            <a:extLst>
              <a:ext uri="{FF2B5EF4-FFF2-40B4-BE49-F238E27FC236}">
                <a16:creationId xmlns:a16="http://schemas.microsoft.com/office/drawing/2014/main" id="{1A93AF3B-CCE4-4667-8999-455FF3B2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520950"/>
            <a:ext cx="627062" cy="477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DA17CD-C8B8-4A94-837F-59EC23902062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1492250"/>
            <a:ext cx="622300" cy="1350963"/>
            <a:chOff x="246063" y="1492181"/>
            <a:chExt cx="622843" cy="1350710"/>
          </a:xfrm>
        </p:grpSpPr>
        <p:sp>
          <p:nvSpPr>
            <p:cNvPr id="73769" name="Text Box 9">
              <a:extLst>
                <a:ext uri="{FF2B5EF4-FFF2-40B4-BE49-F238E27FC236}">
                  <a16:creationId xmlns:a16="http://schemas.microsoft.com/office/drawing/2014/main" id="{05CD2F00-3619-4FCE-B42D-556E7BC6E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63" y="1917551"/>
              <a:ext cx="576765" cy="4809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5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25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771" name="AutoShape 11">
              <a:extLst>
                <a:ext uri="{FF2B5EF4-FFF2-40B4-BE49-F238E27FC236}">
                  <a16:creationId xmlns:a16="http://schemas.microsoft.com/office/drawing/2014/main" id="{B4D3D610-773D-4623-BC2D-10E528D85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406" y="1492181"/>
              <a:ext cx="214500" cy="1350710"/>
            </a:xfrm>
            <a:prstGeom prst="leftBrace">
              <a:avLst>
                <a:gd name="adj1" fmla="val 37569"/>
                <a:gd name="adj2" fmla="val 50000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8E37BB-2F17-4A8E-83F5-564AF69AB735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522288"/>
            <a:ext cx="1285875" cy="857250"/>
            <a:chOff x="1532240" y="522288"/>
            <a:chExt cx="1286176" cy="856838"/>
          </a:xfrm>
        </p:grpSpPr>
        <p:sp>
          <p:nvSpPr>
            <p:cNvPr id="147504" name="Text Box 12">
              <a:extLst>
                <a:ext uri="{FF2B5EF4-FFF2-40B4-BE49-F238E27FC236}">
                  <a16:creationId xmlns:a16="http://schemas.microsoft.com/office/drawing/2014/main" id="{BFDA9C35-289A-4E7E-8C3F-4A6CEF020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118" y="522288"/>
              <a:ext cx="432298" cy="47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500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8830" name="Rectangle 13">
              <a:extLst>
                <a:ext uri="{FF2B5EF4-FFF2-40B4-BE49-F238E27FC236}">
                  <a16:creationId xmlns:a16="http://schemas.microsoft.com/office/drawing/2014/main" id="{6C407B32-2F65-409A-AACE-2F97ACE2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240" y="1041151"/>
              <a:ext cx="785996" cy="33797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31" name="Line 14">
              <a:extLst>
                <a:ext uri="{FF2B5EF4-FFF2-40B4-BE49-F238E27FC236}">
                  <a16:creationId xmlns:a16="http://schemas.microsoft.com/office/drawing/2014/main" id="{B9A9E262-B6BE-4894-8D6C-6048384A3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8236" y="879303"/>
              <a:ext cx="109564" cy="16184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8BC207-9467-4D6C-BF71-3D1F46D1A402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1093788"/>
            <a:ext cx="2384425" cy="642937"/>
            <a:chOff x="1246423" y="1093513"/>
            <a:chExt cx="2384190" cy="642629"/>
          </a:xfrm>
        </p:grpSpPr>
        <p:sp>
          <p:nvSpPr>
            <p:cNvPr id="118832" name="Line 16">
              <a:extLst>
                <a:ext uri="{FF2B5EF4-FFF2-40B4-BE49-F238E27FC236}">
                  <a16:creationId xmlns:a16="http://schemas.microsoft.com/office/drawing/2014/main" id="{EFEBFC3D-2E80-46AF-A931-7B50CBFD7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58" y="1379126"/>
              <a:ext cx="1000026" cy="10472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33" name="Text Box 19">
              <a:extLst>
                <a:ext uri="{FF2B5EF4-FFF2-40B4-BE49-F238E27FC236}">
                  <a16:creationId xmlns:a16="http://schemas.microsoft.com/office/drawing/2014/main" id="{A7C49CCE-41A0-44F4-B74E-15F3D9EF3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754" y="1093513"/>
              <a:ext cx="669859" cy="4760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5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5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8834" name="Rectangle 20">
              <a:extLst>
                <a:ext uri="{FF2B5EF4-FFF2-40B4-BE49-F238E27FC236}">
                  <a16:creationId xmlns:a16="http://schemas.microsoft.com/office/drawing/2014/main" id="{790C104C-A070-4A80-8495-ACBC5A44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423" y="1450529"/>
              <a:ext cx="815895" cy="285613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7464" name="标题 2">
            <a:extLst>
              <a:ext uri="{FF2B5EF4-FFF2-40B4-BE49-F238E27FC236}">
                <a16:creationId xmlns:a16="http://schemas.microsoft.com/office/drawing/2014/main" id="{8E5A812E-7A4E-4C47-8344-34AF2EE4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A835C6DC-6E55-458B-929D-24446E159F6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3814E78A-EBF3-4A3B-B4D3-C59717C720F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17F551DA-E05C-4334-8800-5EDE6E19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08" name="组合 40">
            <a:extLst>
              <a:ext uri="{FF2B5EF4-FFF2-40B4-BE49-F238E27FC236}">
                <a16:creationId xmlns:a16="http://schemas.microsoft.com/office/drawing/2014/main" id="{D9A59988-7F4E-4EAD-95D7-48A0238BCA9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87650"/>
            <a:ext cx="4213225" cy="2108200"/>
            <a:chOff x="2843213" y="2787650"/>
            <a:chExt cx="4213225" cy="2108200"/>
          </a:xfrm>
        </p:grpSpPr>
        <p:sp>
          <p:nvSpPr>
            <p:cNvPr id="109" name="Rectangle 35">
              <a:extLst>
                <a:ext uri="{FF2B5EF4-FFF2-40B4-BE49-F238E27FC236}">
                  <a16:creationId xmlns:a16="http://schemas.microsoft.com/office/drawing/2014/main" id="{51D359AC-67CB-49EF-A003-D92139F3B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3489325"/>
              <a:ext cx="427038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10" name="Line 37">
              <a:extLst>
                <a:ext uri="{FF2B5EF4-FFF2-40B4-BE49-F238E27FC236}">
                  <a16:creationId xmlns:a16="http://schemas.microsoft.com/office/drawing/2014/main" id="{DF126D73-3361-4EA4-8318-048BCA45E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1" name="Line 38">
              <a:extLst>
                <a:ext uri="{FF2B5EF4-FFF2-40B4-BE49-F238E27FC236}">
                  <a16:creationId xmlns:a16="http://schemas.microsoft.com/office/drawing/2014/main" id="{30C2A92F-AB0B-4DC4-9CE2-B6FFF205B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2" name="Rectangle 49">
              <a:extLst>
                <a:ext uri="{FF2B5EF4-FFF2-40B4-BE49-F238E27FC236}">
                  <a16:creationId xmlns:a16="http://schemas.microsoft.com/office/drawing/2014/main" id="{9423F6C4-A74D-48EA-A638-D9F9BFB50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4083050"/>
              <a:ext cx="6477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13" name="Rectangle 50">
              <a:extLst>
                <a:ext uri="{FF2B5EF4-FFF2-40B4-BE49-F238E27FC236}">
                  <a16:creationId xmlns:a16="http://schemas.microsoft.com/office/drawing/2014/main" id="{46F9E154-5110-493F-BC85-9D747F444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B11F444B-2C19-4919-BD7F-97F34C18A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5" name="Line 53">
              <a:extLst>
                <a:ext uri="{FF2B5EF4-FFF2-40B4-BE49-F238E27FC236}">
                  <a16:creationId xmlns:a16="http://schemas.microsoft.com/office/drawing/2014/main" id="{7DC1D402-2C66-4320-B14B-4C31A0EEF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6" name="Rectangle 55">
              <a:extLst>
                <a:ext uri="{FF2B5EF4-FFF2-40B4-BE49-F238E27FC236}">
                  <a16:creationId xmlns:a16="http://schemas.microsoft.com/office/drawing/2014/main" id="{92531BDA-8126-4B7C-BCB4-222EBF56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4084638"/>
              <a:ext cx="539750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17" name="Rectangle 65">
              <a:extLst>
                <a:ext uri="{FF2B5EF4-FFF2-40B4-BE49-F238E27FC236}">
                  <a16:creationId xmlns:a16="http://schemas.microsoft.com/office/drawing/2014/main" id="{AA2A778B-7CE5-40B5-A19E-8E0AB2946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709E1D18-E3F6-45ED-8F32-1EF5BF15A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19" name="Line 32">
              <a:extLst>
                <a:ext uri="{FF2B5EF4-FFF2-40B4-BE49-F238E27FC236}">
                  <a16:creationId xmlns:a16="http://schemas.microsoft.com/office/drawing/2014/main" id="{1F976C69-CAC3-4B4C-90A1-3E09741F6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0" name="Line 34">
              <a:extLst>
                <a:ext uri="{FF2B5EF4-FFF2-40B4-BE49-F238E27FC236}">
                  <a16:creationId xmlns:a16="http://schemas.microsoft.com/office/drawing/2014/main" id="{86D90688-5004-4674-8331-F512A18BE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1" name="Rectangle 37">
              <a:extLst>
                <a:ext uri="{FF2B5EF4-FFF2-40B4-BE49-F238E27FC236}">
                  <a16:creationId xmlns:a16="http://schemas.microsoft.com/office/drawing/2014/main" id="{7DAD2093-B8C4-4BDE-B33A-D9BCFA70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9B80D749-46AE-43C7-B79C-052C9EC67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BE3608AD-A4C7-4112-8D9C-1BB55C0F3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4651375"/>
              <a:ext cx="5937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c&lt;d</a:t>
              </a:r>
            </a:p>
          </p:txBody>
        </p:sp>
        <p:sp>
          <p:nvSpPr>
            <p:cNvPr id="124" name="Line 33">
              <a:extLst>
                <a:ext uri="{FF2B5EF4-FFF2-40B4-BE49-F238E27FC236}">
                  <a16:creationId xmlns:a16="http://schemas.microsoft.com/office/drawing/2014/main" id="{CAE4EE55-E624-4480-ADC3-E5B43FA02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5" name="Rectangle 41">
              <a:extLst>
                <a:ext uri="{FF2B5EF4-FFF2-40B4-BE49-F238E27FC236}">
                  <a16:creationId xmlns:a16="http://schemas.microsoft.com/office/drawing/2014/main" id="{B46350F5-C0C2-4E93-9630-72C253C8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72BE5215-CE44-4E57-87D1-F4BDEECC9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27" name="Rectangle 61">
              <a:extLst>
                <a:ext uri="{FF2B5EF4-FFF2-40B4-BE49-F238E27FC236}">
                  <a16:creationId xmlns:a16="http://schemas.microsoft.com/office/drawing/2014/main" id="{2F27891D-23AD-4468-AF6D-869B237E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5" y="4622800"/>
              <a:ext cx="8112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8" name="Line 38">
            <a:extLst>
              <a:ext uri="{FF2B5EF4-FFF2-40B4-BE49-F238E27FC236}">
                <a16:creationId xmlns:a16="http://schemas.microsoft.com/office/drawing/2014/main" id="{9D5B854B-AB45-458A-BC1E-54AA3F873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9" name="Rectangle 65">
            <a:extLst>
              <a:ext uri="{FF2B5EF4-FFF2-40B4-BE49-F238E27FC236}">
                <a16:creationId xmlns:a16="http://schemas.microsoft.com/office/drawing/2014/main" id="{23570AC9-DA82-4E2D-807A-1494C24F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1" name="Line 36">
            <a:extLst>
              <a:ext uri="{FF2B5EF4-FFF2-40B4-BE49-F238E27FC236}">
                <a16:creationId xmlns:a16="http://schemas.microsoft.com/office/drawing/2014/main" id="{B7543F85-20D3-40FF-9C55-9B57D80CFD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2" name="Rectangle 47">
            <a:extLst>
              <a:ext uri="{FF2B5EF4-FFF2-40B4-BE49-F238E27FC236}">
                <a16:creationId xmlns:a16="http://schemas.microsoft.com/office/drawing/2014/main" id="{981F3C6C-9B7D-4243-A178-46316A415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133" name="Rectangle 40">
            <a:extLst>
              <a:ext uri="{FF2B5EF4-FFF2-40B4-BE49-F238E27FC236}">
                <a16:creationId xmlns:a16="http://schemas.microsoft.com/office/drawing/2014/main" id="{BF322AC9-CA55-4EE8-8DB1-C351A318D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  <p:sp>
        <p:nvSpPr>
          <p:cNvPr id="134" name="Line 41">
            <a:extLst>
              <a:ext uri="{FF2B5EF4-FFF2-40B4-BE49-F238E27FC236}">
                <a16:creationId xmlns:a16="http://schemas.microsoft.com/office/drawing/2014/main" id="{373E1BE3-DB4B-41D2-9661-35524E7B4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5" name="Line 59">
            <a:extLst>
              <a:ext uri="{FF2B5EF4-FFF2-40B4-BE49-F238E27FC236}">
                <a16:creationId xmlns:a16="http://schemas.microsoft.com/office/drawing/2014/main" id="{6A186892-4339-40C2-A083-7776F3C64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6" name="Rectangle 60">
            <a:extLst>
              <a:ext uri="{FF2B5EF4-FFF2-40B4-BE49-F238E27FC236}">
                <a16:creationId xmlns:a16="http://schemas.microsoft.com/office/drawing/2014/main" id="{DD434669-E9DD-4193-8B2D-818D0C13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7" name="Rectangle 42">
            <a:extLst>
              <a:ext uri="{FF2B5EF4-FFF2-40B4-BE49-F238E27FC236}">
                <a16:creationId xmlns:a16="http://schemas.microsoft.com/office/drawing/2014/main" id="{719FD5AE-B788-4BE7-961D-C3F08056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8" name="Line 43">
            <a:extLst>
              <a:ext uri="{FF2B5EF4-FFF2-40B4-BE49-F238E27FC236}">
                <a16:creationId xmlns:a16="http://schemas.microsoft.com/office/drawing/2014/main" id="{85CA6860-98F0-4096-B936-F5BA956EDD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9" name="Rectangle 45">
            <a:extLst>
              <a:ext uri="{FF2B5EF4-FFF2-40B4-BE49-F238E27FC236}">
                <a16:creationId xmlns:a16="http://schemas.microsoft.com/office/drawing/2014/main" id="{71C16C75-C385-4C6B-843A-3E7C2F59C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Line 52">
            <a:extLst>
              <a:ext uri="{FF2B5EF4-FFF2-40B4-BE49-F238E27FC236}">
                <a16:creationId xmlns:a16="http://schemas.microsoft.com/office/drawing/2014/main" id="{CE2E3B4D-F200-43F4-9BA3-4392BCF83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1" name="Rectangle 64">
            <a:extLst>
              <a:ext uri="{FF2B5EF4-FFF2-40B4-BE49-F238E27FC236}">
                <a16:creationId xmlns:a16="http://schemas.microsoft.com/office/drawing/2014/main" id="{FF61AB13-C784-45F5-A219-B1E7DE2C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x=y-z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33D91-00C1-44D6-A575-010710E3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build="allAtOnce"/>
      <p:bldP spid="3" grpId="0"/>
      <p:bldP spid="3" grpId="1"/>
      <p:bldP spid="73770" grpId="0"/>
      <p:bldP spid="73770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>
            <a:extLst>
              <a:ext uri="{FF2B5EF4-FFF2-40B4-BE49-F238E27FC236}">
                <a16:creationId xmlns:a16="http://schemas.microsoft.com/office/drawing/2014/main" id="{E31A6E00-E455-4940-BEA8-4E31D9D7E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928688"/>
            <a:ext cx="6986588" cy="322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5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 }</a:t>
            </a:r>
            <a:r>
              <a:rPr lang="en-US" altLang="zh-CN" sz="25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5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49507" name="组合 5">
            <a:extLst>
              <a:ext uri="{FF2B5EF4-FFF2-40B4-BE49-F238E27FC236}">
                <a16:creationId xmlns:a16="http://schemas.microsoft.com/office/drawing/2014/main" id="{8FA2EA61-79B2-4DF0-9F01-2729B5B4810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39" name="五边形 38">
              <a:extLst>
                <a:ext uri="{FF2B5EF4-FFF2-40B4-BE49-F238E27FC236}">
                  <a16:creationId xmlns:a16="http://schemas.microsoft.com/office/drawing/2014/main" id="{217E3180-6E07-4326-AEAD-426113D30E4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9544" name="五边形 50">
              <a:extLst>
                <a:ext uri="{FF2B5EF4-FFF2-40B4-BE49-F238E27FC236}">
                  <a16:creationId xmlns:a16="http://schemas.microsoft.com/office/drawing/2014/main" id="{33FCE104-0FFE-47C0-9F9F-42E68BEB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49508" name="组合 40">
            <a:extLst>
              <a:ext uri="{FF2B5EF4-FFF2-40B4-BE49-F238E27FC236}">
                <a16:creationId xmlns:a16="http://schemas.microsoft.com/office/drawing/2014/main" id="{24AD5654-63CE-421D-BFAD-84F1589AABB4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87650"/>
            <a:ext cx="4213225" cy="2108200"/>
            <a:chOff x="2843213" y="2787650"/>
            <a:chExt cx="4213225" cy="2108200"/>
          </a:xfrm>
        </p:grpSpPr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0216E52D-A707-4540-B59E-38930BD4C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3489325"/>
              <a:ext cx="427038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49525" name="Line 37">
              <a:extLst>
                <a:ext uri="{FF2B5EF4-FFF2-40B4-BE49-F238E27FC236}">
                  <a16:creationId xmlns:a16="http://schemas.microsoft.com/office/drawing/2014/main" id="{97FB035C-DCBF-403A-A89A-173A1F84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26" name="Line 38">
              <a:extLst>
                <a:ext uri="{FF2B5EF4-FFF2-40B4-BE49-F238E27FC236}">
                  <a16:creationId xmlns:a16="http://schemas.microsoft.com/office/drawing/2014/main" id="{197F5F7A-B155-4B96-A737-94C1DA82E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67B4FAF1-133F-4749-8F2A-61F610E7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4083050"/>
              <a:ext cx="647700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49528" name="Rectangle 50">
              <a:extLst>
                <a:ext uri="{FF2B5EF4-FFF2-40B4-BE49-F238E27FC236}">
                  <a16:creationId xmlns:a16="http://schemas.microsoft.com/office/drawing/2014/main" id="{976BA2B3-942E-4517-9D36-9B877D47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29" name="Line 51">
              <a:extLst>
                <a:ext uri="{FF2B5EF4-FFF2-40B4-BE49-F238E27FC236}">
                  <a16:creationId xmlns:a16="http://schemas.microsoft.com/office/drawing/2014/main" id="{28727259-EDDA-4380-8F45-EC3636236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0" name="Line 53">
              <a:extLst>
                <a:ext uri="{FF2B5EF4-FFF2-40B4-BE49-F238E27FC236}">
                  <a16:creationId xmlns:a16="http://schemas.microsoft.com/office/drawing/2014/main" id="{B1EB15A8-A6CA-43FD-B429-B65BB3D83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AB71716B-DDBF-4461-A5D1-96F731262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4084638"/>
              <a:ext cx="539750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49532" name="Rectangle 65">
              <a:extLst>
                <a:ext uri="{FF2B5EF4-FFF2-40B4-BE49-F238E27FC236}">
                  <a16:creationId xmlns:a16="http://schemas.microsoft.com/office/drawing/2014/main" id="{A53F3E2B-B82E-433F-9958-EFE76A20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9533" name="Line 39">
              <a:extLst>
                <a:ext uri="{FF2B5EF4-FFF2-40B4-BE49-F238E27FC236}">
                  <a16:creationId xmlns:a16="http://schemas.microsoft.com/office/drawing/2014/main" id="{22158ED4-7F80-479E-9CA0-612FEC705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4" name="Line 32">
              <a:extLst>
                <a:ext uri="{FF2B5EF4-FFF2-40B4-BE49-F238E27FC236}">
                  <a16:creationId xmlns:a16="http://schemas.microsoft.com/office/drawing/2014/main" id="{97680ED1-71FE-40CC-A48F-4811F6987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5" name="Line 34">
              <a:extLst>
                <a:ext uri="{FF2B5EF4-FFF2-40B4-BE49-F238E27FC236}">
                  <a16:creationId xmlns:a16="http://schemas.microsoft.com/office/drawing/2014/main" id="{332E60FD-31F3-46D2-B1C2-54EFAB898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36" name="Rectangle 37">
              <a:extLst>
                <a:ext uri="{FF2B5EF4-FFF2-40B4-BE49-F238E27FC236}">
                  <a16:creationId xmlns:a16="http://schemas.microsoft.com/office/drawing/2014/main" id="{00E866D7-95A5-4438-8EBA-13274DD01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37" name="Line 46">
              <a:extLst>
                <a:ext uri="{FF2B5EF4-FFF2-40B4-BE49-F238E27FC236}">
                  <a16:creationId xmlns:a16="http://schemas.microsoft.com/office/drawing/2014/main" id="{02A8B2EA-024E-48F3-A1E6-CD57B60D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2884E484-46EA-4AF9-A6EB-7E547092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4651375"/>
              <a:ext cx="5937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c&lt;d</a:t>
              </a:r>
            </a:p>
          </p:txBody>
        </p:sp>
        <p:sp>
          <p:nvSpPr>
            <p:cNvPr id="149539" name="Line 33">
              <a:extLst>
                <a:ext uri="{FF2B5EF4-FFF2-40B4-BE49-F238E27FC236}">
                  <a16:creationId xmlns:a16="http://schemas.microsoft.com/office/drawing/2014/main" id="{EB5F5B37-3DF0-40BF-8A6B-81E9CA4E5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49540" name="Rectangle 41">
              <a:extLst>
                <a:ext uri="{FF2B5EF4-FFF2-40B4-BE49-F238E27FC236}">
                  <a16:creationId xmlns:a16="http://schemas.microsoft.com/office/drawing/2014/main" id="{9633ED43-643B-4D74-9A26-DF144B382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41" name="Line 51">
              <a:extLst>
                <a:ext uri="{FF2B5EF4-FFF2-40B4-BE49-F238E27FC236}">
                  <a16:creationId xmlns:a16="http://schemas.microsoft.com/office/drawing/2014/main" id="{DAF697D9-C9AE-4EFD-8D87-CDAEF342A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0BD2A541-6393-49FF-AA80-FC6E346E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5" y="4622800"/>
              <a:ext cx="8112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509" name="Line 38">
            <a:extLst>
              <a:ext uri="{FF2B5EF4-FFF2-40B4-BE49-F238E27FC236}">
                <a16:creationId xmlns:a16="http://schemas.microsoft.com/office/drawing/2014/main" id="{57BCF6EC-C0CD-4666-9724-999B5F02C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10" name="Rectangle 65">
            <a:extLst>
              <a:ext uri="{FF2B5EF4-FFF2-40B4-BE49-F238E27FC236}">
                <a16:creationId xmlns:a16="http://schemas.microsoft.com/office/drawing/2014/main" id="{B958FEBD-3CBC-496C-98CD-ACD12E9CF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9511" name="标题 2">
            <a:extLst>
              <a:ext uri="{FF2B5EF4-FFF2-40B4-BE49-F238E27FC236}">
                <a16:creationId xmlns:a16="http://schemas.microsoft.com/office/drawing/2014/main" id="{294262C9-8990-4989-BB4E-FA668A55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45" name="Rectangle 66">
            <a:extLst>
              <a:ext uri="{FF2B5EF4-FFF2-40B4-BE49-F238E27FC236}">
                <a16:creationId xmlns:a16="http://schemas.microsoft.com/office/drawing/2014/main" id="{ADCD67BD-1E91-461F-ADE6-A199BF4F6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65906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513" name="Line 36">
            <a:extLst>
              <a:ext uri="{FF2B5EF4-FFF2-40B4-BE49-F238E27FC236}">
                <a16:creationId xmlns:a16="http://schemas.microsoft.com/office/drawing/2014/main" id="{BEC8B43F-727A-4C32-9A27-902D8CECA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D43B7A44-0F6A-4955-B396-803C45C9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B2E5F2AA-5FE2-4872-93AA-EE56DEC0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  <p:sp>
        <p:nvSpPr>
          <p:cNvPr id="149516" name="Line 41">
            <a:extLst>
              <a:ext uri="{FF2B5EF4-FFF2-40B4-BE49-F238E27FC236}">
                <a16:creationId xmlns:a16="http://schemas.microsoft.com/office/drawing/2014/main" id="{65F41122-D670-4722-9950-60982BA36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17" name="Line 59">
            <a:extLst>
              <a:ext uri="{FF2B5EF4-FFF2-40B4-BE49-F238E27FC236}">
                <a16:creationId xmlns:a16="http://schemas.microsoft.com/office/drawing/2014/main" id="{5BAA02E0-DACF-4D5E-A27B-ECB32DA8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36112077-9534-4E7D-847B-D70E43F1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49519" name="Rectangle 42">
            <a:extLst>
              <a:ext uri="{FF2B5EF4-FFF2-40B4-BE49-F238E27FC236}">
                <a16:creationId xmlns:a16="http://schemas.microsoft.com/office/drawing/2014/main" id="{21565ADD-A13B-49AB-80D9-742680D9D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9520" name="Line 43">
            <a:extLst>
              <a:ext uri="{FF2B5EF4-FFF2-40B4-BE49-F238E27FC236}">
                <a16:creationId xmlns:a16="http://schemas.microsoft.com/office/drawing/2014/main" id="{92E9F3DB-1A4F-4546-B13D-CB2C3D0CE4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9521" name="Rectangle 45">
            <a:extLst>
              <a:ext uri="{FF2B5EF4-FFF2-40B4-BE49-F238E27FC236}">
                <a16:creationId xmlns:a16="http://schemas.microsoft.com/office/drawing/2014/main" id="{048C6B2B-69E9-4C0B-A77E-EC782F9B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22" name="Line 52">
            <a:extLst>
              <a:ext uri="{FF2B5EF4-FFF2-40B4-BE49-F238E27FC236}">
                <a16:creationId xmlns:a16="http://schemas.microsoft.com/office/drawing/2014/main" id="{55AFADBA-1509-4595-B586-CCFAFFDA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3" name="Rectangle 64">
            <a:extLst>
              <a:ext uri="{FF2B5EF4-FFF2-40B4-BE49-F238E27FC236}">
                <a16:creationId xmlns:a16="http://schemas.microsoft.com/office/drawing/2014/main" id="{2DA86D38-3A09-467E-944D-8AFA46C8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x=y-z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1EC423-523E-4214-9C2C-42BB8219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>
            <a:extLst>
              <a:ext uri="{FF2B5EF4-FFF2-40B4-BE49-F238E27FC236}">
                <a16:creationId xmlns:a16="http://schemas.microsoft.com/office/drawing/2014/main" id="{36E0E478-CD65-4E1F-A48B-08AD29452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025" y="784225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while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	do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S</a:t>
            </a:r>
            <a:r>
              <a:rPr lang="en-US" altLang="zh-CN" sz="18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  <a:r>
              <a:rPr lang="en-US" altLang="zh-CN" sz="2000" b="1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800" b="1" baseline="-30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S.begin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000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88196" name="Line 68">
            <a:extLst>
              <a:ext uri="{FF2B5EF4-FFF2-40B4-BE49-F238E27FC236}">
                <a16:creationId xmlns:a16="http://schemas.microsoft.com/office/drawing/2014/main" id="{08A7B38E-0375-4D20-8841-190C76DB7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838" y="2981325"/>
            <a:ext cx="1643062" cy="1041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8197" name="Rectangle 69">
            <a:extLst>
              <a:ext uri="{FF2B5EF4-FFF2-40B4-BE49-F238E27FC236}">
                <a16:creationId xmlns:a16="http://schemas.microsoft.com/office/drawing/2014/main" id="{7F9624F5-15D8-49A1-92F2-045EBE9A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486150"/>
            <a:ext cx="14589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.n=L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Rectangle 66">
            <a:extLst>
              <a:ext uri="{FF2B5EF4-FFF2-40B4-BE49-F238E27FC236}">
                <a16:creationId xmlns:a16="http://schemas.microsoft.com/office/drawing/2014/main" id="{F295B840-FD0F-4D3B-8F74-CD592E17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4616450"/>
            <a:ext cx="1857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S.begin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71" name="Rectangle 47">
            <a:extLst>
              <a:ext uri="{FF2B5EF4-FFF2-40B4-BE49-F238E27FC236}">
                <a16:creationId xmlns:a16="http://schemas.microsoft.com/office/drawing/2014/main" id="{D21C2CC0-EADF-46CA-93D3-51BBC260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1157288"/>
            <a:ext cx="4883150" cy="946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1900" b="1" dirty="0">
                <a:latin typeface="Times New Roman" pitchFamily="18" charset="0"/>
                <a:ea typeface="楷体_GB2312" pitchFamily="49" charset="-122"/>
              </a:rPr>
              <a:t> → </a:t>
            </a: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1900" b="1" baseline="-30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900" b="1" dirty="0">
                <a:latin typeface="Times New Roman" pitchFamily="18" charset="0"/>
                <a:ea typeface="楷体_GB2312" pitchFamily="49" charset="-122"/>
              </a:rPr>
              <a:t>relop</a:t>
            </a:r>
            <a:r>
              <a:rPr lang="en-US" altLang="zh-CN" sz="1900" b="1" i="1" dirty="0">
                <a:latin typeface="Times New Roman" pitchFamily="18" charset="0"/>
                <a:ea typeface="楷体_GB2312" pitchFamily="49" charset="-122"/>
              </a:rPr>
              <a:t> E</a:t>
            </a:r>
            <a:r>
              <a:rPr lang="en-US" altLang="zh-CN" sz="1900" b="1" baseline="-30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1900" b="1" dirty="0">
                <a:latin typeface="Times New Roman" pitchFamily="18" charset="0"/>
                <a:ea typeface="楷体_GB2312" pitchFamily="49" charset="-122"/>
              </a:rPr>
              <a:t>       </a:t>
            </a:r>
          </a:p>
          <a:p>
            <a:pPr eaLnBrk="1" hangingPunct="1">
              <a:defRPr/>
            </a:pP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900" b="1" kern="0" baseline="-25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900" b="1" kern="0" baseline="-25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1900" b="1" i="1" kern="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 </a:t>
            </a: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sz="1900" b="1" i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gen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1900" b="1" i="1" kern="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’ </a:t>
            </a:r>
            <a:r>
              <a:rPr lang="en-US" altLang="zh-CN" sz="1900" b="1" i="1" kern="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19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19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zh-CN" altLang="en-US" sz="1900" b="1" kern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1560" name="组合 5">
            <a:extLst>
              <a:ext uri="{FF2B5EF4-FFF2-40B4-BE49-F238E27FC236}">
                <a16:creationId xmlns:a16="http://schemas.microsoft.com/office/drawing/2014/main" id="{27F02627-51BA-439A-ADE5-FB35CBDC2FA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5" name="五边形 44">
              <a:extLst>
                <a:ext uri="{FF2B5EF4-FFF2-40B4-BE49-F238E27FC236}">
                  <a16:creationId xmlns:a16="http://schemas.microsoft.com/office/drawing/2014/main" id="{A7AAEFD1-2E1E-4691-B827-8C5A4F886C8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51601" name="五边形 50">
              <a:extLst>
                <a:ext uri="{FF2B5EF4-FFF2-40B4-BE49-F238E27FC236}">
                  <a16:creationId xmlns:a16="http://schemas.microsoft.com/office/drawing/2014/main" id="{1A53709F-6964-44D7-8F01-8BC37456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51561" name="组合 47">
            <a:extLst>
              <a:ext uri="{FF2B5EF4-FFF2-40B4-BE49-F238E27FC236}">
                <a16:creationId xmlns:a16="http://schemas.microsoft.com/office/drawing/2014/main" id="{883D1363-AE9F-4BB7-80FE-220F05B7113B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787650"/>
            <a:ext cx="6632575" cy="2108200"/>
            <a:chOff x="423069" y="2787650"/>
            <a:chExt cx="6633369" cy="2108200"/>
          </a:xfrm>
        </p:grpSpPr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88798FF5-0EB9-4962-AC6D-F0EB8685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851" y="3489325"/>
              <a:ext cx="427089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51580" name="Line 36">
              <a:extLst>
                <a:ext uri="{FF2B5EF4-FFF2-40B4-BE49-F238E27FC236}">
                  <a16:creationId xmlns:a16="http://schemas.microsoft.com/office/drawing/2014/main" id="{746A41B0-D59B-4AC4-99A7-5FA42751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719" y="3003550"/>
              <a:ext cx="3231356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1" name="Line 37">
              <a:extLst>
                <a:ext uri="{FF2B5EF4-FFF2-40B4-BE49-F238E27FC236}">
                  <a16:creationId xmlns:a16="http://schemas.microsoft.com/office/drawing/2014/main" id="{740935D5-1809-4271-A9BB-FD2283945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1963"/>
              <a:ext cx="1892300" cy="485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2" name="Line 38">
              <a:extLst>
                <a:ext uri="{FF2B5EF4-FFF2-40B4-BE49-F238E27FC236}">
                  <a16:creationId xmlns:a16="http://schemas.microsoft.com/office/drawing/2014/main" id="{D6E7895E-D381-4B6A-B74D-28D00F0F6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3003550"/>
              <a:ext cx="0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D99E4BC2-C1ED-4ECB-B64B-615A888C8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9" y="3487738"/>
              <a:ext cx="755740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while</a:t>
              </a: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201E1DDE-A12F-49ED-9D09-71408DDF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628" y="4083050"/>
              <a:ext cx="647778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51585" name="Rectangle 50">
              <a:extLst>
                <a:ext uri="{FF2B5EF4-FFF2-40B4-BE49-F238E27FC236}">
                  <a16:creationId xmlns:a16="http://schemas.microsoft.com/office/drawing/2014/main" id="{734EA620-8AED-4735-81E6-F3D53BEE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354330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86" name="Line 51">
              <a:extLst>
                <a:ext uri="{FF2B5EF4-FFF2-40B4-BE49-F238E27FC236}">
                  <a16:creationId xmlns:a16="http://schemas.microsoft.com/office/drawing/2014/main" id="{A4E00BF5-808B-4C8F-96B7-2A365C5DA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1750" y="3759200"/>
              <a:ext cx="1135063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87" name="Line 53">
              <a:extLst>
                <a:ext uri="{FF2B5EF4-FFF2-40B4-BE49-F238E27FC236}">
                  <a16:creationId xmlns:a16="http://schemas.microsoft.com/office/drawing/2014/main" id="{220BC303-7A6B-4297-8596-659E311E6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760788"/>
              <a:ext cx="431800" cy="376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AC6553CE-17FA-45C4-A3F2-66C7352E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23" y="4084638"/>
              <a:ext cx="539815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51589" name="Rectangle 65">
              <a:extLst>
                <a:ext uri="{FF2B5EF4-FFF2-40B4-BE49-F238E27FC236}">
                  <a16:creationId xmlns:a16="http://schemas.microsoft.com/office/drawing/2014/main" id="{122E8629-9C93-4676-B11A-41E446C6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5" y="2787650"/>
              <a:ext cx="430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51590" name="Line 39">
              <a:extLst>
                <a:ext uri="{FF2B5EF4-FFF2-40B4-BE49-F238E27FC236}">
                  <a16:creationId xmlns:a16="http://schemas.microsoft.com/office/drawing/2014/main" id="{FBB6DC54-1BF6-46BA-A959-B34FEAB44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3003550"/>
              <a:ext cx="1512887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1" name="Line 32">
              <a:extLst>
                <a:ext uri="{FF2B5EF4-FFF2-40B4-BE49-F238E27FC236}">
                  <a16:creationId xmlns:a16="http://schemas.microsoft.com/office/drawing/2014/main" id="{69679E4E-2282-4718-AEF2-107885401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925" y="3759200"/>
              <a:ext cx="1512888" cy="325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2" name="Line 34">
              <a:extLst>
                <a:ext uri="{FF2B5EF4-FFF2-40B4-BE49-F238E27FC236}">
                  <a16:creationId xmlns:a16="http://schemas.microsoft.com/office/drawing/2014/main" id="{47088612-56F8-4EE6-9516-4DEFD935B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3" name="Rectangle 37">
              <a:extLst>
                <a:ext uri="{FF2B5EF4-FFF2-40B4-BE49-F238E27FC236}">
                  <a16:creationId xmlns:a16="http://schemas.microsoft.com/office/drawing/2014/main" id="{B40949A3-AA40-42B8-A8E0-F94F7E5A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83050"/>
              <a:ext cx="42703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4" name="Line 46">
              <a:extLst>
                <a:ext uri="{FF2B5EF4-FFF2-40B4-BE49-F238E27FC236}">
                  <a16:creationId xmlns:a16="http://schemas.microsoft.com/office/drawing/2014/main" id="{F1E5DF47-5435-4188-AFCB-CD79BDD2E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546ACC3B-63BF-4D3E-988A-CB1182B4F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758" y="4651375"/>
              <a:ext cx="593796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c&lt;d</a:t>
              </a:r>
            </a:p>
          </p:txBody>
        </p:sp>
        <p:sp>
          <p:nvSpPr>
            <p:cNvPr id="151596" name="Line 33">
              <a:extLst>
                <a:ext uri="{FF2B5EF4-FFF2-40B4-BE49-F238E27FC236}">
                  <a16:creationId xmlns:a16="http://schemas.microsoft.com/office/drawing/2014/main" id="{85680789-4919-4645-B3C3-79958C7A8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2838" y="3759200"/>
              <a:ext cx="106362" cy="373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1597" name="Rectangle 41">
              <a:extLst>
                <a:ext uri="{FF2B5EF4-FFF2-40B4-BE49-F238E27FC236}">
                  <a16:creationId xmlns:a16="http://schemas.microsoft.com/office/drawing/2014/main" id="{7DEBD759-6BF4-45AC-807F-034407ADE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57675"/>
              <a:ext cx="4318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8" name="Line 51">
              <a:extLst>
                <a:ext uri="{FF2B5EF4-FFF2-40B4-BE49-F238E27FC236}">
                  <a16:creationId xmlns:a16="http://schemas.microsoft.com/office/drawing/2014/main" id="{10CC3F02-FF3F-4EC4-B0AF-5041D61E7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200" y="4454539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6" name="Rectangle 61">
              <a:extLst>
                <a:ext uri="{FF2B5EF4-FFF2-40B4-BE49-F238E27FC236}">
                  <a16:creationId xmlns:a16="http://schemas.microsoft.com/office/drawing/2014/main" id="{39CEFF96-4458-4C7A-8C1F-BB164130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732" y="4622800"/>
              <a:ext cx="81131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1562" name="Line 38">
            <a:extLst>
              <a:ext uri="{FF2B5EF4-FFF2-40B4-BE49-F238E27FC236}">
                <a16:creationId xmlns:a16="http://schemas.microsoft.com/office/drawing/2014/main" id="{5BE9EDA6-7807-45BC-937C-A55E7EED9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63" name="Rectangle 65">
            <a:extLst>
              <a:ext uri="{FF2B5EF4-FFF2-40B4-BE49-F238E27FC236}">
                <a16:creationId xmlns:a16="http://schemas.microsoft.com/office/drawing/2014/main" id="{38425716-F5A9-4969-972B-4BBF1D6E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1564" name="标题 2">
            <a:extLst>
              <a:ext uri="{FF2B5EF4-FFF2-40B4-BE49-F238E27FC236}">
                <a16:creationId xmlns:a16="http://schemas.microsoft.com/office/drawing/2014/main" id="{5700C62F-A3C0-4E7D-BE9E-840F465C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FD5E1D5-ED45-4243-81AA-FC2CC1FF0A7B}"/>
              </a:ext>
            </a:extLst>
          </p:cNvPr>
          <p:cNvSpPr/>
          <p:nvPr/>
        </p:nvSpPr>
        <p:spPr>
          <a:xfrm>
            <a:off x="6542150" y="536575"/>
            <a:ext cx="26272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463" indent="-271463"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E0A7F-B40E-4E8C-BE75-5483BEC71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3219450"/>
            <a:ext cx="92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7" name="Rectangle 66">
            <a:extLst>
              <a:ext uri="{FF2B5EF4-FFF2-40B4-BE49-F238E27FC236}">
                <a16:creationId xmlns:a16="http://schemas.microsoft.com/office/drawing/2014/main" id="{F80A9EEB-3FC5-4AC9-8946-9AD54331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659063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1568" name="Line 43">
            <a:extLst>
              <a:ext uri="{FF2B5EF4-FFF2-40B4-BE49-F238E27FC236}">
                <a16:creationId xmlns:a16="http://schemas.microsoft.com/office/drawing/2014/main" id="{6C4C1AAD-6A6B-456E-A637-9C64927A96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7275" y="3759200"/>
            <a:ext cx="1844675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69" name="Rectangle 45">
            <a:extLst>
              <a:ext uri="{FF2B5EF4-FFF2-40B4-BE49-F238E27FC236}">
                <a16:creationId xmlns:a16="http://schemas.microsoft.com/office/drawing/2014/main" id="{442BCF64-8402-4634-AF1C-BB09F5DB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4159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70" name="Line 52">
            <a:extLst>
              <a:ext uri="{FF2B5EF4-FFF2-40B4-BE49-F238E27FC236}">
                <a16:creationId xmlns:a16="http://schemas.microsoft.com/office/drawing/2014/main" id="{C4866533-50B3-48AE-9574-5CA876953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44878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1E57CF5F-AC63-4B3A-B1F3-0253500A8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643438"/>
            <a:ext cx="811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x=y-z</a:t>
            </a:r>
          </a:p>
        </p:txBody>
      </p:sp>
      <p:sp>
        <p:nvSpPr>
          <p:cNvPr id="62" name="Rectangle 40">
            <a:extLst>
              <a:ext uri="{FF2B5EF4-FFF2-40B4-BE49-F238E27FC236}">
                <a16:creationId xmlns:a16="http://schemas.microsoft.com/office/drawing/2014/main" id="{CE4645A7-D030-4F15-B011-1A0D02D9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083050"/>
            <a:ext cx="4270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  <p:sp>
        <p:nvSpPr>
          <p:cNvPr id="151573" name="Line 41">
            <a:extLst>
              <a:ext uri="{FF2B5EF4-FFF2-40B4-BE49-F238E27FC236}">
                <a16:creationId xmlns:a16="http://schemas.microsoft.com/office/drawing/2014/main" id="{A678177C-4F2B-4B85-B00E-5B07BB4FD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3759200"/>
            <a:ext cx="3019425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1574" name="Line 59">
            <a:extLst>
              <a:ext uri="{FF2B5EF4-FFF2-40B4-BE49-F238E27FC236}">
                <a16:creationId xmlns:a16="http://schemas.microsoft.com/office/drawing/2014/main" id="{B24B6817-017A-4AFD-B746-CEA29D338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38671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3EB060AA-B767-4A17-B06E-362D1A8A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29075"/>
            <a:ext cx="593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36B80A-9AB2-4F86-8875-76887989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6639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1578" name="Rectangle 42">
            <a:extLst>
              <a:ext uri="{FF2B5EF4-FFF2-40B4-BE49-F238E27FC236}">
                <a16:creationId xmlns:a16="http://schemas.microsoft.com/office/drawing/2014/main" id="{24ABA5B7-5907-4528-BB6C-44C9AC64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651250"/>
            <a:ext cx="431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C3D4F-4685-402D-91A7-ABCAB7D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67</a:t>
            </a:fld>
            <a:endParaRPr lang="en-US" altLang="zh-CN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08F6F8F-6DD7-4456-B98E-A330C2710ABD}"/>
              </a:ext>
            </a:extLst>
          </p:cNvPr>
          <p:cNvSpPr/>
          <p:nvPr/>
        </p:nvSpPr>
        <p:spPr>
          <a:xfrm>
            <a:off x="6652469" y="1094597"/>
            <a:ext cx="58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5A555F-5461-442C-8E5D-9FA43CF95087}"/>
              </a:ext>
            </a:extLst>
          </p:cNvPr>
          <p:cNvSpPr/>
          <p:nvPr/>
        </p:nvSpPr>
        <p:spPr>
          <a:xfrm>
            <a:off x="6624689" y="48237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7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97" grpId="0"/>
      <p:bldP spid="2" grpId="0"/>
      <p:bldP spid="77871" grpId="0" animBg="1"/>
      <p:bldP spid="77871" grpId="1" animBg="1"/>
      <p:bldP spid="3" grpId="0"/>
      <p:bldP spid="50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>
            <a:extLst>
              <a:ext uri="{FF2B5EF4-FFF2-40B4-BE49-F238E27FC236}">
                <a16:creationId xmlns:a16="http://schemas.microsoft.com/office/drawing/2014/main" id="{69FD3228-9E19-4FF6-8AD8-390AC7C29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698500"/>
            <a:ext cx="8915400" cy="32258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);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2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2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 ‘</a:t>
            </a:r>
            <a:r>
              <a:rPr lang="en-US" altLang="zh-CN" sz="22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2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200" b="1" i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2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2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S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153603" name="组合 5">
            <a:extLst>
              <a:ext uri="{FF2B5EF4-FFF2-40B4-BE49-F238E27FC236}">
                <a16:creationId xmlns:a16="http://schemas.microsoft.com/office/drawing/2014/main" id="{9D28F9C9-F020-4604-832D-BD491F3E8C4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4" name="五边形 53">
              <a:extLst>
                <a:ext uri="{FF2B5EF4-FFF2-40B4-BE49-F238E27FC236}">
                  <a16:creationId xmlns:a16="http://schemas.microsoft.com/office/drawing/2014/main" id="{0FE19CCF-FFAC-4CB9-90F9-77A9B8EF4F9F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53676" name="五边形 50">
              <a:extLst>
                <a:ext uri="{FF2B5EF4-FFF2-40B4-BE49-F238E27FC236}">
                  <a16:creationId xmlns:a16="http://schemas.microsoft.com/office/drawing/2014/main" id="{0278679D-6E08-499E-93AC-6ED7F408B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53" name="Rectangle 60">
            <a:extLst>
              <a:ext uri="{FF2B5EF4-FFF2-40B4-BE49-F238E27FC236}">
                <a16:creationId xmlns:a16="http://schemas.microsoft.com/office/drawing/2014/main" id="{78079377-A5B7-4B96-B90E-CB9E1D777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186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" name="Rectangle 61">
            <a:extLst>
              <a:ext uri="{FF2B5EF4-FFF2-40B4-BE49-F238E27FC236}">
                <a16:creationId xmlns:a16="http://schemas.microsoft.com/office/drawing/2014/main" id="{1AC37158-ABA7-4D31-B05C-ECD5CF58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160838"/>
            <a:ext cx="10810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C90A4863-1DE2-4D80-94CF-0D5E12E9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4159250"/>
            <a:ext cx="10795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.n=L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" name="Line 63">
            <a:extLst>
              <a:ext uri="{FF2B5EF4-FFF2-40B4-BE49-F238E27FC236}">
                <a16:creationId xmlns:a16="http://schemas.microsoft.com/office/drawing/2014/main" id="{1024CEC7-3E8F-4D3F-925C-5EF933A2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759200"/>
            <a:ext cx="106362" cy="373063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" name="Line 64">
            <a:extLst>
              <a:ext uri="{FF2B5EF4-FFF2-40B4-BE49-F238E27FC236}">
                <a16:creationId xmlns:a16="http://schemas.microsoft.com/office/drawing/2014/main" id="{2316DCF5-1187-40C3-8D1C-2B05488CD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3759200"/>
            <a:ext cx="1249362" cy="377825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53611" name="组合 100">
            <a:extLst>
              <a:ext uri="{FF2B5EF4-FFF2-40B4-BE49-F238E27FC236}">
                <a16:creationId xmlns:a16="http://schemas.microsoft.com/office/drawing/2014/main" id="{F0271576-EC38-44C2-B019-1091E3211DC6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659063"/>
            <a:ext cx="6337300" cy="2236787"/>
            <a:chOff x="2195736" y="2659594"/>
            <a:chExt cx="6336704" cy="2236256"/>
          </a:xfrm>
        </p:grpSpPr>
        <p:sp>
          <p:nvSpPr>
            <p:cNvPr id="153644" name="Rectangle 69">
              <a:extLst>
                <a:ext uri="{FF2B5EF4-FFF2-40B4-BE49-F238E27FC236}">
                  <a16:creationId xmlns:a16="http://schemas.microsoft.com/office/drawing/2014/main" id="{3D8D64D1-9E56-446E-A436-CF39062A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6" y="3486159"/>
              <a:ext cx="1458926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.n=L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645" name="Rectangle 66">
              <a:extLst>
                <a:ext uri="{FF2B5EF4-FFF2-40B4-BE49-F238E27FC236}">
                  <a16:creationId xmlns:a16="http://schemas.microsoft.com/office/drawing/2014/main" id="{58FF5334-2CED-49FD-B2E6-5D8C90F83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2659594"/>
              <a:ext cx="11509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S.n=L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53646" name="组合 67">
              <a:extLst>
                <a:ext uri="{FF2B5EF4-FFF2-40B4-BE49-F238E27FC236}">
                  <a16:creationId xmlns:a16="http://schemas.microsoft.com/office/drawing/2014/main" id="{E24658E5-58F2-4232-9EB8-CE236106F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736" y="2787650"/>
              <a:ext cx="6336704" cy="2108200"/>
              <a:chOff x="2195736" y="2787650"/>
              <a:chExt cx="6336704" cy="2108200"/>
            </a:xfrm>
          </p:grpSpPr>
          <p:sp>
            <p:nvSpPr>
              <p:cNvPr id="69" name="Rectangle 35">
                <a:extLst>
                  <a:ext uri="{FF2B5EF4-FFF2-40B4-BE49-F238E27FC236}">
                    <a16:creationId xmlns:a16="http://schemas.microsoft.com/office/drawing/2014/main" id="{5F2D2612-6CEC-4C16-8E86-918DFEB45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240" y="3489659"/>
                <a:ext cx="426998" cy="217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do</a:t>
                </a:r>
              </a:p>
            </p:txBody>
          </p:sp>
          <p:sp>
            <p:nvSpPr>
              <p:cNvPr id="153648" name="Line 37">
                <a:extLst>
                  <a:ext uri="{FF2B5EF4-FFF2-40B4-BE49-F238E27FC236}">
                    <a16:creationId xmlns:a16="http://schemas.microsoft.com/office/drawing/2014/main" id="{90229125-1497-4EB4-A49C-98B38F944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513" y="3001963"/>
                <a:ext cx="1892300" cy="485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49" name="Line 38">
                <a:extLst>
                  <a:ext uri="{FF2B5EF4-FFF2-40B4-BE49-F238E27FC236}">
                    <a16:creationId xmlns:a16="http://schemas.microsoft.com/office/drawing/2014/main" id="{0FEFDF21-2EE3-410C-B907-8CB4CB0C0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513" y="3003550"/>
                <a:ext cx="0" cy="5127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3" name="Rectangle 40">
                <a:extLst>
                  <a:ext uri="{FF2B5EF4-FFF2-40B4-BE49-F238E27FC236}">
                    <a16:creationId xmlns:a16="http://schemas.microsoft.com/office/drawing/2014/main" id="{77949AD2-2E93-4481-9DAE-E1292B588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817" y="4083243"/>
                <a:ext cx="426998" cy="217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</a:p>
            </p:txBody>
          </p:sp>
          <p:sp>
            <p:nvSpPr>
              <p:cNvPr id="153651" name="Line 41">
                <a:extLst>
                  <a:ext uri="{FF2B5EF4-FFF2-40B4-BE49-F238E27FC236}">
                    <a16:creationId xmlns:a16="http://schemas.microsoft.com/office/drawing/2014/main" id="{4CFB7122-642E-4CCA-A93E-A4A374F9A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636" y="3759201"/>
                <a:ext cx="3019202" cy="3644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6" name="Rectangle 49">
                <a:extLst>
                  <a:ext uri="{FF2B5EF4-FFF2-40B4-BE49-F238E27FC236}">
                    <a16:creationId xmlns:a16="http://schemas.microsoft.com/office/drawing/2014/main" id="{F6E6A9B6-948C-47BD-9C78-9E8FD92F9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879" y="4083243"/>
                <a:ext cx="647639" cy="252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then</a:t>
                </a:r>
              </a:p>
            </p:txBody>
          </p:sp>
          <p:sp>
            <p:nvSpPr>
              <p:cNvPr id="153653" name="Rectangle 50">
                <a:extLst>
                  <a:ext uri="{FF2B5EF4-FFF2-40B4-BE49-F238E27FC236}">
                    <a16:creationId xmlns:a16="http://schemas.microsoft.com/office/drawing/2014/main" id="{1E5AFB20-F275-420B-9EA5-57E68E331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875" y="3543300"/>
                <a:ext cx="430213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54" name="Line 51">
                <a:extLst>
                  <a:ext uri="{FF2B5EF4-FFF2-40B4-BE49-F238E27FC236}">
                    <a16:creationId xmlns:a16="http://schemas.microsoft.com/office/drawing/2014/main" id="{FA1834D4-9704-4534-BF97-E2300381F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1750" y="3759200"/>
                <a:ext cx="1135063" cy="3778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55" name="Line 53">
                <a:extLst>
                  <a:ext uri="{FF2B5EF4-FFF2-40B4-BE49-F238E27FC236}">
                    <a16:creationId xmlns:a16="http://schemas.microsoft.com/office/drawing/2014/main" id="{63AF73EA-80AE-44DD-BCE5-5B342A161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2838" y="3760788"/>
                <a:ext cx="431800" cy="376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0" name="Rectangle 55">
                <a:extLst>
                  <a:ext uri="{FF2B5EF4-FFF2-40B4-BE49-F238E27FC236}">
                    <a16:creationId xmlns:a16="http://schemas.microsoft.com/office/drawing/2014/main" id="{ACCBE791-0860-4CA8-BF2E-6C6AAD13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505" y="4084831"/>
                <a:ext cx="539699" cy="252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else</a:t>
                </a:r>
              </a:p>
            </p:txBody>
          </p:sp>
          <p:sp>
            <p:nvSpPr>
              <p:cNvPr id="153657" name="Rectangle 65">
                <a:extLst>
                  <a:ext uri="{FF2B5EF4-FFF2-40B4-BE49-F238E27FC236}">
                    <a16:creationId xmlns:a16="http://schemas.microsoft.com/office/drawing/2014/main" id="{F29F90C8-C882-47D0-BAD9-757E912D5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175" y="2787650"/>
                <a:ext cx="430213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53658" name="Line 39">
                <a:extLst>
                  <a:ext uri="{FF2B5EF4-FFF2-40B4-BE49-F238E27FC236}">
                    <a16:creationId xmlns:a16="http://schemas.microsoft.com/office/drawing/2014/main" id="{ED5CFDBE-4965-4B20-989D-1A4E5F414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213" y="3003550"/>
                <a:ext cx="1512887" cy="622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59" name="Rectangle 42">
                <a:extLst>
                  <a:ext uri="{FF2B5EF4-FFF2-40B4-BE49-F238E27FC236}">
                    <a16:creationId xmlns:a16="http://schemas.microsoft.com/office/drawing/2014/main" id="{9142F62E-8DA4-4E0C-A264-FDD99BA58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049" y="3651250"/>
                <a:ext cx="431800" cy="271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53660" name="Line 59">
                <a:extLst>
                  <a:ext uri="{FF2B5EF4-FFF2-40B4-BE49-F238E27FC236}">
                    <a16:creationId xmlns:a16="http://schemas.microsoft.com/office/drawing/2014/main" id="{9AFC3EE0-3337-4FEF-ADFC-ABA4E7812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999" y="3867150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7" name="Rectangle 60">
                <a:extLst>
                  <a:ext uri="{FF2B5EF4-FFF2-40B4-BE49-F238E27FC236}">
                    <a16:creationId xmlns:a16="http://schemas.microsoft.com/office/drawing/2014/main" id="{C741B139-4185-4A2E-881A-9BAC691A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4029281"/>
                <a:ext cx="593669" cy="246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53662" name="Line 32">
                <a:extLst>
                  <a:ext uri="{FF2B5EF4-FFF2-40B4-BE49-F238E27FC236}">
                    <a16:creationId xmlns:a16="http://schemas.microsoft.com/office/drawing/2014/main" id="{BC6ABAF2-4D20-472D-800A-8DD119149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3925" y="3759200"/>
                <a:ext cx="1512888" cy="3254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3" name="Line 34">
                <a:extLst>
                  <a:ext uri="{FF2B5EF4-FFF2-40B4-BE49-F238E27FC236}">
                    <a16:creationId xmlns:a16="http://schemas.microsoft.com/office/drawing/2014/main" id="{8AFA92B2-6A9D-41C2-A619-FFB87A25C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975" y="4460875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4" name="Rectangle 37">
                <a:extLst>
                  <a:ext uri="{FF2B5EF4-FFF2-40B4-BE49-F238E27FC236}">
                    <a16:creationId xmlns:a16="http://schemas.microsoft.com/office/drawing/2014/main" id="{B5B0A960-61B5-41A1-AC2D-39DFA14C1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050" y="4083050"/>
                <a:ext cx="427038" cy="217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5" name="Line 46">
                <a:extLst>
                  <a:ext uri="{FF2B5EF4-FFF2-40B4-BE49-F238E27FC236}">
                    <a16:creationId xmlns:a16="http://schemas.microsoft.com/office/drawing/2014/main" id="{CD625F2C-DEB0-4F77-B0D7-D568E0E91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975" y="4460875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92" name="Rectangle 58">
                <a:extLst>
                  <a:ext uri="{FF2B5EF4-FFF2-40B4-BE49-F238E27FC236}">
                    <a16:creationId xmlns:a16="http://schemas.microsoft.com/office/drawing/2014/main" id="{E4E8B783-FB30-4E71-85E1-90A93AF0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090" y="4651433"/>
                <a:ext cx="593669" cy="244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c&lt;d</a:t>
                </a:r>
              </a:p>
            </p:txBody>
          </p:sp>
          <p:sp>
            <p:nvSpPr>
              <p:cNvPr id="153667" name="Line 33">
                <a:extLst>
                  <a:ext uri="{FF2B5EF4-FFF2-40B4-BE49-F238E27FC236}">
                    <a16:creationId xmlns:a16="http://schemas.microsoft.com/office/drawing/2014/main" id="{121073CF-8A88-433B-88D6-6DE02671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92838" y="3759200"/>
                <a:ext cx="106362" cy="3730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68" name="Rectangle 41">
                <a:extLst>
                  <a:ext uri="{FF2B5EF4-FFF2-40B4-BE49-F238E27FC236}">
                    <a16:creationId xmlns:a16="http://schemas.microsoft.com/office/drawing/2014/main" id="{2CFB446F-1418-4086-B38C-C61543B97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8863" y="4157675"/>
                <a:ext cx="431800" cy="271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69" name="Line 51">
                <a:extLst>
                  <a:ext uri="{FF2B5EF4-FFF2-40B4-BE49-F238E27FC236}">
                    <a16:creationId xmlns:a16="http://schemas.microsoft.com/office/drawing/2014/main" id="{00565223-9B29-4A94-B311-CA42E9BD2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9200" y="4454539"/>
                <a:ext cx="0" cy="188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96" name="Rectangle 61">
                <a:extLst>
                  <a:ext uri="{FF2B5EF4-FFF2-40B4-BE49-F238E27FC236}">
                    <a16:creationId xmlns:a16="http://schemas.microsoft.com/office/drawing/2014/main" id="{DAEFD9C2-C30C-49A7-8820-301895C7E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754" y="4622865"/>
                <a:ext cx="811137" cy="246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0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671" name="Line 43">
                <a:extLst>
                  <a:ext uri="{FF2B5EF4-FFF2-40B4-BE49-F238E27FC236}">
                    <a16:creationId xmlns:a16="http://schemas.microsoft.com/office/drawing/2014/main" id="{6C1A00B0-3839-421F-9613-EFA0A5260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37274" y="3759200"/>
                <a:ext cx="1844674" cy="3870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53672" name="Rectangle 45">
                <a:extLst>
                  <a:ext uri="{FF2B5EF4-FFF2-40B4-BE49-F238E27FC236}">
                    <a16:creationId xmlns:a16="http://schemas.microsoft.com/office/drawing/2014/main" id="{1F1D2A69-C0E4-4C72-95E6-7E0FA630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153" y="4159263"/>
                <a:ext cx="430212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8100" rIns="68580" bIns="81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73" name="Line 52">
                <a:extLst>
                  <a:ext uri="{FF2B5EF4-FFF2-40B4-BE49-F238E27FC236}">
                    <a16:creationId xmlns:a16="http://schemas.microsoft.com/office/drawing/2014/main" id="{DF724FB1-3B04-4EE9-9AB0-D12CB80BC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45078" y="4487863"/>
                <a:ext cx="0" cy="188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00" name="Rectangle 64">
                <a:extLst>
                  <a:ext uri="{FF2B5EF4-FFF2-40B4-BE49-F238E27FC236}">
                    <a16:creationId xmlns:a16="http://schemas.microsoft.com/office/drawing/2014/main" id="{D6F32A21-2CC7-4BB8-BEA3-3F39733E2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303" y="4643498"/>
                <a:ext cx="811137" cy="244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8100" rIns="68580" bIns="8100"/>
              <a:lstStyle/>
              <a:p>
                <a:pPr algn="just"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x=y-z</a:t>
                </a:r>
              </a:p>
            </p:txBody>
          </p:sp>
        </p:grpSp>
      </p:grpSp>
      <p:sp>
        <p:nvSpPr>
          <p:cNvPr id="153612" name="Line 38">
            <a:extLst>
              <a:ext uri="{FF2B5EF4-FFF2-40B4-BE49-F238E27FC236}">
                <a16:creationId xmlns:a16="http://schemas.microsoft.com/office/drawing/2014/main" id="{E2EC3B0D-0364-479D-8158-6A036E94D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357438"/>
            <a:ext cx="1587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3613" name="Rectangle 65">
            <a:extLst>
              <a:ext uri="{FF2B5EF4-FFF2-40B4-BE49-F238E27FC236}">
                <a16:creationId xmlns:a16="http://schemas.microsoft.com/office/drawing/2014/main" id="{A9B27F55-2B65-46AA-B457-A59EFC19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2127250"/>
            <a:ext cx="430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3614" name="标题 2">
            <a:extLst>
              <a:ext uri="{FF2B5EF4-FFF2-40B4-BE49-F238E27FC236}">
                <a16:creationId xmlns:a16="http://schemas.microsoft.com/office/drawing/2014/main" id="{B8BAF222-D802-4E69-AE53-7E615BDF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908537-8FA4-4E50-9B0A-FF280C14E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77" y="536575"/>
            <a:ext cx="238122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4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5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53616" name="矩形 65">
            <a:extLst>
              <a:ext uri="{FF2B5EF4-FFF2-40B4-BE49-F238E27FC236}">
                <a16:creationId xmlns:a16="http://schemas.microsoft.com/office/drawing/2014/main" id="{7D7BA9C3-1EA1-4A51-9E53-DB9FA36DD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3219450"/>
            <a:ext cx="92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18" name="Line 36">
            <a:extLst>
              <a:ext uri="{FF2B5EF4-FFF2-40B4-BE49-F238E27FC236}">
                <a16:creationId xmlns:a16="http://schemas.microsoft.com/office/drawing/2014/main" id="{D8E3F0B0-25B6-47A3-9C2C-185EFA3BDF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9513" y="3003550"/>
            <a:ext cx="3230562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A14E11C4-0F51-45ED-A352-F2572952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487738"/>
            <a:ext cx="7556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153620" name="Rectangle 67">
            <a:extLst>
              <a:ext uri="{FF2B5EF4-FFF2-40B4-BE49-F238E27FC236}">
                <a16:creationId xmlns:a16="http://schemas.microsoft.com/office/drawing/2014/main" id="{BD26A362-4EB7-43DE-9F09-B57D53119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6639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B.t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B.f = 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22" name="Line 68">
            <a:extLst>
              <a:ext uri="{FF2B5EF4-FFF2-40B4-BE49-F238E27FC236}">
                <a16:creationId xmlns:a16="http://schemas.microsoft.com/office/drawing/2014/main" id="{4CE7F61A-9D18-416C-AE84-422A04452D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838" y="2981325"/>
            <a:ext cx="1643062" cy="1041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3624" name="Rectangle 66">
            <a:extLst>
              <a:ext uri="{FF2B5EF4-FFF2-40B4-BE49-F238E27FC236}">
                <a16:creationId xmlns:a16="http://schemas.microsoft.com/office/drawing/2014/main" id="{BCCDFF0D-90D8-4609-902E-43F7EE19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4616450"/>
            <a:ext cx="1857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S.begin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428FC0-5F28-4906-8D4B-E0B54829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68</a:t>
            </a:fld>
            <a:endParaRPr lang="en-US" altLang="zh-CN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FE8562-159E-4816-983E-9E0003ADF635}"/>
              </a:ext>
            </a:extLst>
          </p:cNvPr>
          <p:cNvSpPr/>
          <p:nvPr/>
        </p:nvSpPr>
        <p:spPr>
          <a:xfrm>
            <a:off x="6868493" y="1094597"/>
            <a:ext cx="58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D7E03E-EC34-4B53-9BAC-E8DE7C41BB76}"/>
              </a:ext>
            </a:extLst>
          </p:cNvPr>
          <p:cNvSpPr/>
          <p:nvPr/>
        </p:nvSpPr>
        <p:spPr>
          <a:xfrm>
            <a:off x="6872381" y="170261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E1B174-06D3-4894-885C-1C6ECDA6621E}"/>
              </a:ext>
            </a:extLst>
          </p:cNvPr>
          <p:cNvSpPr/>
          <p:nvPr/>
        </p:nvSpPr>
        <p:spPr>
          <a:xfrm>
            <a:off x="6870080" y="261957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6FFEB12D-AA25-43EB-86B7-D9E17F33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103" y="214498"/>
            <a:ext cx="8452898" cy="358775"/>
          </a:xfrm>
        </p:spPr>
        <p:txBody>
          <a:bodyPr lIns="69056" tIns="34529" rIns="69056" bIns="34529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do if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then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x=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y+z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x=y-z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的三地址代码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095CF4D-39F6-4E56-A42F-2B919AF0EA80}"/>
              </a:ext>
            </a:extLst>
          </p:cNvPr>
          <p:cNvSpPr txBox="1">
            <a:spLocks/>
          </p:cNvSpPr>
          <p:nvPr/>
        </p:nvSpPr>
        <p:spPr bwMode="auto">
          <a:xfrm>
            <a:off x="5508104" y="831242"/>
            <a:ext cx="2952328" cy="424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2: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- ,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4: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- , 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5: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+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6: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=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7: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- , 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  <a:endParaRPr lang="zh-CN" altLang="en-US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8: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-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9: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=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- ,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 - ,  - , 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1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DA2D06-B41A-4134-8DBF-96A7A64D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55" y="794889"/>
            <a:ext cx="2952328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A9E0DA6-F93C-4EE5-8DBC-7A08BA47A97C}"/>
              </a:ext>
            </a:extLst>
          </p:cNvPr>
          <p:cNvSpPr/>
          <p:nvPr/>
        </p:nvSpPr>
        <p:spPr>
          <a:xfrm>
            <a:off x="2838829" y="1707654"/>
            <a:ext cx="2670003" cy="20638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需要第二趟扫描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绑定标号与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指令序号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3651EDA-ABD2-477B-B06D-C1AB9D9EECF3}"/>
              </a:ext>
            </a:extLst>
          </p:cNvPr>
          <p:cNvSpPr txBox="1">
            <a:spLocks/>
          </p:cNvSpPr>
          <p:nvPr/>
        </p:nvSpPr>
        <p:spPr bwMode="auto">
          <a:xfrm>
            <a:off x="251520" y="794889"/>
            <a:ext cx="792088" cy="424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2: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4: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5: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6: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7: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8: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9: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23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462481-041B-47D9-949F-604C262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55941DD5-68AC-4DDE-A193-CAFF2EAF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712522" cy="331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4675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integer</a:t>
            </a: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real</a:t>
            </a: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</a:t>
            </a: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boolean</a:t>
            </a:r>
            <a:endParaRPr kumimoji="1"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type_error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出错类型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无类型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014E5F-1693-4779-BC50-E654466B2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BE7139-8FFD-4FC5-958E-F3442442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>
            <a:extLst>
              <a:ext uri="{FF2B5EF4-FFF2-40B4-BE49-F238E27FC236}">
                <a16:creationId xmlns:a16="http://schemas.microsoft.com/office/drawing/2014/main" id="{4CF58512-73C0-4D25-B78E-FE7A702A6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1903E0-1DF3-4332-8D02-D20E6A5D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785812"/>
            <a:ext cx="374441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4CD90F-35BC-46FA-97CD-AEC0C492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27760"/>
            <a:ext cx="8712968" cy="360040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do if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then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x=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y+z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x=y-z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的三地址代码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4FDCB2-6FF9-4B51-ABD6-31890946F3B6}"/>
              </a:ext>
            </a:extLst>
          </p:cNvPr>
          <p:cNvGrpSpPr>
            <a:grpSpLocks/>
          </p:cNvGrpSpPr>
          <p:nvPr/>
        </p:nvGrpSpPr>
        <p:grpSpPr bwMode="auto">
          <a:xfrm>
            <a:off x="5126955" y="2504280"/>
            <a:ext cx="3930650" cy="2481263"/>
            <a:chOff x="4714875" y="1019175"/>
            <a:chExt cx="3930774" cy="2481263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9D1DD10C-D34B-4C0C-9AEF-095F6463F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86706" y="1492250"/>
              <a:ext cx="350848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EE7342B8-BB40-4888-8321-9AC005BDC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1019175"/>
              <a:ext cx="97472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2CFB326D-6231-4CA0-9592-3079F36CD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80" y="1474788"/>
              <a:ext cx="1065247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E449121-D3B5-488C-BB61-06311FA98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278" y="1325563"/>
              <a:ext cx="1049371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54893B7-EFD5-4328-A325-7553E2BF5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76" y="1111250"/>
              <a:ext cx="1117635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B.begin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6E0EB096-A6BA-4A81-AF11-CCD7C13F2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8" y="1714500"/>
              <a:ext cx="744537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5A79B8F0-E316-4347-9F03-582564FB0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1794" y="1570038"/>
              <a:ext cx="0" cy="4889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62D406A8-1FD3-4877-BA44-A3D357D8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1794" y="1563688"/>
              <a:ext cx="8366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Text Box 27">
              <a:extLst>
                <a:ext uri="{FF2B5EF4-FFF2-40B4-BE49-F238E27FC236}">
                  <a16:creationId xmlns:a16="http://schemas.microsoft.com/office/drawing/2014/main" id="{3A86AD6C-7DBE-4EF7-B8FD-3FD234C20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417" y="2449513"/>
              <a:ext cx="1517698" cy="376237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B.begin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AD9055D8-13C4-4120-B4A4-946CE1E42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713" y="2943225"/>
              <a:ext cx="172884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A8355139-302E-40C5-A94C-A35724256A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311794" y="2060575"/>
              <a:ext cx="7270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Line 60">
              <a:extLst>
                <a:ext uri="{FF2B5EF4-FFF2-40B4-BE49-F238E27FC236}">
                  <a16:creationId xmlns:a16="http://schemas.microsoft.com/office/drawing/2014/main" id="{F0B7F603-C6D3-4639-80D8-2204B442A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3267" y="1489075"/>
              <a:ext cx="14287" cy="14541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Line 61">
              <a:extLst>
                <a:ext uri="{FF2B5EF4-FFF2-40B4-BE49-F238E27FC236}">
                  <a16:creationId xmlns:a16="http://schemas.microsoft.com/office/drawing/2014/main" id="{76083F38-350C-404E-9036-8B03318BC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3039" y="2295525"/>
              <a:ext cx="93506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E8479623-CC45-45FF-A59D-4D73D0EF7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3514" y="1489075"/>
              <a:ext cx="0" cy="80645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99C9AA15-349B-412E-8578-D511D5A3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840" y="2211388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9A48E8E4-71D5-4F3F-BC0B-14D3888F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7263" y="1416050"/>
              <a:ext cx="1468512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165A0872-7DEC-4382-95E4-C1B77E696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438" y="2025650"/>
              <a:ext cx="1492324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2BFB61A9-FC40-4338-9375-557A9D8A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875" y="1489075"/>
              <a:ext cx="132560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ED049F32-451A-4561-8D95-C85E8F75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6012" y="2938463"/>
              <a:ext cx="0" cy="5619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0488EBC3-4478-47EB-8267-FEEFB2262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5544" y="3489325"/>
              <a:ext cx="13256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B57ED748-F07E-4984-97EC-51928E75C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221" y="3078163"/>
              <a:ext cx="108270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62112B7-833C-4770-99EE-0DC0BEA6A387}"/>
              </a:ext>
            </a:extLst>
          </p:cNvPr>
          <p:cNvGrpSpPr/>
          <p:nvPr/>
        </p:nvGrpSpPr>
        <p:grpSpPr>
          <a:xfrm>
            <a:off x="-89526" y="771550"/>
            <a:ext cx="989118" cy="369332"/>
            <a:chOff x="-89526" y="771550"/>
            <a:chExt cx="989118" cy="3693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B283DC-5671-4340-A01E-ABFD6B1A4390}"/>
                </a:ext>
              </a:extLst>
            </p:cNvPr>
            <p:cNvSpPr/>
            <p:nvPr/>
          </p:nvSpPr>
          <p:spPr>
            <a:xfrm>
              <a:off x="-89526" y="77155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D26227F-B0FE-4F37-9BF2-472D59CC1ACD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804EACB-AA06-4CF6-8A74-72C3E04F3F8E}"/>
              </a:ext>
            </a:extLst>
          </p:cNvPr>
          <p:cNvGrpSpPr/>
          <p:nvPr/>
        </p:nvGrpSpPr>
        <p:grpSpPr>
          <a:xfrm>
            <a:off x="-86512" y="1584183"/>
            <a:ext cx="989118" cy="369332"/>
            <a:chOff x="-89526" y="771550"/>
            <a:chExt cx="989118" cy="36933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52F7EE-0F35-4E94-B15F-E175D508F1D4}"/>
                </a:ext>
              </a:extLst>
            </p:cNvPr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7A7353-8AD1-4484-BF33-827F45DDE79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E9322-66E0-42B6-8574-B6DAC33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70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6F49D4-3E55-4BD9-BB8F-17449C30E3EC}"/>
              </a:ext>
            </a:extLst>
          </p:cNvPr>
          <p:cNvSpPr/>
          <p:nvPr/>
        </p:nvSpPr>
        <p:spPr>
          <a:xfrm>
            <a:off x="5025167" y="1995686"/>
            <a:ext cx="393932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如何避免生成冗余的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zh-CN" altLang="en-US" sz="2000" b="1" dirty="0">
                <a:latin typeface="+mn-ea"/>
                <a:ea typeface="+mn-ea"/>
              </a:rPr>
              <a:t>指令？</a:t>
            </a:r>
          </a:p>
        </p:txBody>
      </p:sp>
    </p:spTree>
    <p:extLst>
      <p:ext uri="{BB962C8B-B14F-4D97-AF65-F5344CB8AC3E}">
        <p14:creationId xmlns:p14="http://schemas.microsoft.com/office/powerpoint/2010/main" val="17122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>
            <a:extLst>
              <a:ext uri="{FF2B5EF4-FFF2-40B4-BE49-F238E27FC236}">
                <a16:creationId xmlns:a16="http://schemas.microsoft.com/office/drawing/2014/main" id="{4CF58512-73C0-4D25-B78E-FE7A702A6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5813"/>
            <a:ext cx="2703512" cy="4357687"/>
          </a:xfrm>
        </p:spPr>
        <p:txBody>
          <a:bodyPr lIns="69056" tIns="34529" rIns="69056" bIns="34529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2: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4: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1903E0-1DF3-4332-8D02-D20E6A5D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785812"/>
            <a:ext cx="374441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2: 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4: 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5: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6: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7: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8: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9: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10: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</a:t>
            </a:r>
          </a:p>
          <a:p>
            <a:pPr marL="271463" marR="0" lvl="0" indent="-2714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4CD90F-35BC-46FA-97CD-AEC0C492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13704"/>
            <a:ext cx="8496944" cy="360040"/>
          </a:xfrm>
        </p:spPr>
        <p:txBody>
          <a:bodyPr/>
          <a:lstStyle/>
          <a:p>
            <a:r>
              <a:rPr lang="zh-CN" altLang="en-US" sz="2400" dirty="0">
                <a:solidFill>
                  <a:prstClr val="black"/>
                </a:solidFill>
                <a:cs typeface="Times New Roman" pitchFamily="18" charset="0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en-US" altLang="zh-CN" sz="24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 a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kumimoji="1" lang="en-US" altLang="zh-CN" sz="24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do if 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kumimoji="1" lang="en-US" altLang="zh-CN" sz="24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 x=</a:t>
            </a:r>
            <a:r>
              <a:rPr kumimoji="1"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y+z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else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 x=y-z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400" dirty="0">
                <a:solidFill>
                  <a:prstClr val="black"/>
                </a:solidFill>
                <a:cs typeface="Times New Roman" pitchFamily="18" charset="0"/>
              </a:rPr>
              <a:t>的三地址代码</a:t>
            </a:r>
            <a:endParaRPr lang="zh-CN" altLang="en-US" sz="240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F50F7ED-6FF9-496C-B493-4D95C48B11B1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79662"/>
            <a:ext cx="3500438" cy="3252787"/>
            <a:chOff x="4714876" y="500063"/>
            <a:chExt cx="3500437" cy="3252943"/>
          </a:xfrm>
        </p:grpSpPr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31EB695F-98FB-411D-BBCC-E97905C60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1650" y="985861"/>
              <a:ext cx="350838" cy="15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6EB00634-6440-4D31-B4C3-FF69D259A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500063"/>
              <a:ext cx="3778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4926D244-572E-4CE2-87D7-D45F9D0D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114" y="900132"/>
              <a:ext cx="1065212" cy="376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B.true</a:t>
              </a:r>
              <a:endPara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5AD12083-B087-43CB-85A0-61267FE7C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975" y="806465"/>
              <a:ext cx="1049338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B.false</a:t>
              </a:r>
              <a:endPara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4E38AB26-6AD8-4C9A-825E-70D36F4E5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3429140"/>
              <a:ext cx="1117600" cy="323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28317222-61F0-4FC6-B02D-59A49F2AB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25" y="1195388"/>
              <a:ext cx="7445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</a:p>
          </p:txBody>
        </p:sp>
        <p:sp>
          <p:nvSpPr>
            <p:cNvPr id="40" name="Line 19">
              <a:extLst>
                <a:ext uri="{FF2B5EF4-FFF2-40B4-BE49-F238E27FC236}">
                  <a16:creationId xmlns:a16="http://schemas.microsoft.com/office/drawing/2014/main" id="{7AD43D3C-6DD3-47B6-8FAA-309B20AF7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8939" y="2424205"/>
              <a:ext cx="0" cy="3111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AB74FE0F-DEEC-4466-9FDF-3691DB938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7464" y="966810"/>
              <a:ext cx="0" cy="5921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C56CA1FA-CB8F-4EBF-BA27-0DB0D3701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464" y="987448"/>
              <a:ext cx="8366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2F1FDA1C-25CA-4C4E-B7B2-E49088ADC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4" y="1930469"/>
              <a:ext cx="1309687" cy="376256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S.next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4" name="Text Box 28">
              <a:extLst>
                <a:ext uri="{FF2B5EF4-FFF2-40B4-BE49-F238E27FC236}">
                  <a16:creationId xmlns:a16="http://schemas.microsoft.com/office/drawing/2014/main" id="{3BE64251-A281-4751-A988-B114471D4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38" y="2338388"/>
              <a:ext cx="5381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25FFB0E8-3B75-44EA-9478-C17A6E7D1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424205"/>
              <a:ext cx="17287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F6F0AFDA-2698-4C84-8A29-8C3D0A2DB8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097464" y="1558976"/>
              <a:ext cx="72707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59">
              <a:extLst>
                <a:ext uri="{FF2B5EF4-FFF2-40B4-BE49-F238E27FC236}">
                  <a16:creationId xmlns:a16="http://schemas.microsoft.com/office/drawing/2014/main" id="{BDF9DC17-1FF1-495C-B800-187772051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1" y="2735370"/>
              <a:ext cx="32385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60">
              <a:extLst>
                <a:ext uri="{FF2B5EF4-FFF2-40B4-BE49-F238E27FC236}">
                  <a16:creationId xmlns:a16="http://schemas.microsoft.com/office/drawing/2014/main" id="{1A68E08A-6E30-4201-8ADB-A939919E8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8200" y="966810"/>
              <a:ext cx="14288" cy="14573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61">
              <a:extLst>
                <a:ext uri="{FF2B5EF4-FFF2-40B4-BE49-F238E27FC236}">
                  <a16:creationId xmlns:a16="http://schemas.microsoft.com/office/drawing/2014/main" id="{0FBE5A88-2A24-45BD-8C02-367C076FD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8714" y="1776474"/>
              <a:ext cx="935037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62">
              <a:extLst>
                <a:ext uri="{FF2B5EF4-FFF2-40B4-BE49-F238E27FC236}">
                  <a16:creationId xmlns:a16="http://schemas.microsoft.com/office/drawing/2014/main" id="{F5408FB0-7C01-4623-BEC7-3F3B6283D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9" y="1776474"/>
              <a:ext cx="0" cy="172728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63">
              <a:extLst>
                <a:ext uri="{FF2B5EF4-FFF2-40B4-BE49-F238E27FC236}">
                  <a16:creationId xmlns:a16="http://schemas.microsoft.com/office/drawing/2014/main" id="{E1AA4A24-5648-489E-9389-7A737CF9C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6" y="3500582"/>
              <a:ext cx="863600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9AC15D18-78C2-42BD-92E2-1F7E26EDB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9" y="1735197"/>
              <a:ext cx="904875" cy="37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 Box 14">
              <a:extLst>
                <a:ext uri="{FF2B5EF4-FFF2-40B4-BE49-F238E27FC236}">
                  <a16:creationId xmlns:a16="http://schemas.microsoft.com/office/drawing/2014/main" id="{62749AF9-E4E2-4A60-B2E8-BFBF1728E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264" y="2930642"/>
              <a:ext cx="1082675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FCB85775-A451-4948-8079-D77427A1C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1" y="2932230"/>
              <a:ext cx="60642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Line 62">
              <a:extLst>
                <a:ext uri="{FF2B5EF4-FFF2-40B4-BE49-F238E27FC236}">
                  <a16:creationId xmlns:a16="http://schemas.microsoft.com/office/drawing/2014/main" id="{AAA6D1F2-A621-4CFF-A249-B736A17C3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264" y="2930642"/>
              <a:ext cx="0" cy="57629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A4CE7550-E44A-4478-9D72-713ED9062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950" y="896938"/>
              <a:ext cx="1298575" cy="377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B.code</a:t>
              </a:r>
              <a:endPara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5BAD30CA-11C2-4E98-921E-23567BBB1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1506538"/>
              <a:ext cx="1295400" cy="376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481FB274-606C-4B23-AA4A-023A6B32C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9775" y="2644775"/>
              <a:ext cx="1323975" cy="376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.code</a:t>
              </a:r>
              <a:endParaRPr lang="zh-CN" altLang="en-US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F61782-CB45-415C-9A03-48F4AC93715B}"/>
              </a:ext>
            </a:extLst>
          </p:cNvPr>
          <p:cNvGrpSpPr/>
          <p:nvPr/>
        </p:nvGrpSpPr>
        <p:grpSpPr>
          <a:xfrm>
            <a:off x="-81648" y="1477655"/>
            <a:ext cx="989118" cy="369332"/>
            <a:chOff x="-89526" y="771550"/>
            <a:chExt cx="989118" cy="369332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71C79DB-C37D-47A8-86D5-263E4AB674AA}"/>
                </a:ext>
              </a:extLst>
            </p:cNvPr>
            <p:cNvSpPr/>
            <p:nvPr/>
          </p:nvSpPr>
          <p:spPr>
            <a:xfrm>
              <a:off x="-89526" y="771550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485FE8F-66F9-4B79-A90C-E856F8C5ACC9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A212974-E2CD-4744-990A-11270F0C27C5}"/>
              </a:ext>
            </a:extLst>
          </p:cNvPr>
          <p:cNvGrpSpPr/>
          <p:nvPr/>
        </p:nvGrpSpPr>
        <p:grpSpPr>
          <a:xfrm>
            <a:off x="-78634" y="2290288"/>
            <a:ext cx="989118" cy="369332"/>
            <a:chOff x="-89526" y="771550"/>
            <a:chExt cx="989118" cy="36933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586578F-D913-4D9F-AF57-D77720DBB7F7}"/>
                </a:ext>
              </a:extLst>
            </p:cNvPr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75BEAB6-73AC-428C-A89E-5FC69BCA02D1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4149847-6354-43CA-9976-6603877EE53C}"/>
              </a:ext>
            </a:extLst>
          </p:cNvPr>
          <p:cNvGrpSpPr/>
          <p:nvPr/>
        </p:nvGrpSpPr>
        <p:grpSpPr>
          <a:xfrm>
            <a:off x="-81648" y="3433233"/>
            <a:ext cx="989118" cy="369332"/>
            <a:chOff x="-89526" y="771550"/>
            <a:chExt cx="989118" cy="36933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E9C3B62-B996-4C37-9F6C-66834F364280}"/>
                </a:ext>
              </a:extLst>
            </p:cNvPr>
            <p:cNvSpPr/>
            <p:nvPr/>
          </p:nvSpPr>
          <p:spPr>
            <a:xfrm>
              <a:off x="-89526" y="771550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.first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AFE5F40-CB9C-43BC-A67D-7AA6E6C97711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7" y="987574"/>
              <a:ext cx="208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B86873-F3B8-441E-83C5-DC1C372E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2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9A2BF-38A4-49A5-A0C7-BE983DAB1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避免生成冗余的</a:t>
            </a:r>
            <a:r>
              <a:rPr lang="en-US" altLang="zh-CN" i="1" dirty="0" err="1"/>
              <a:t>goto</a:t>
            </a:r>
            <a:r>
              <a:rPr lang="zh-CN" altLang="en-US" dirty="0">
                <a:latin typeface="+mn-ea"/>
              </a:rPr>
              <a:t>指令</a:t>
            </a:r>
            <a:endParaRPr lang="zh-CN" altLang="en-US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C97260B-ADA5-42DD-B188-C0C98B646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714375"/>
            <a:ext cx="7308850" cy="35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20000"/>
              </a:spcBef>
              <a:buSzPct val="80000"/>
              <a:defRPr/>
            </a:pP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3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if-then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en-US" altLang="zh-CN" sz="3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</a:p>
          <a:p>
            <a:pPr marL="575072" marR="0" lvl="1" indent="-27265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575072" marR="0" lvl="1" indent="-27265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F1A865E4-E86C-423B-B604-BED459592CA2}"/>
              </a:ext>
            </a:extLst>
          </p:cNvPr>
          <p:cNvGrpSpPr>
            <a:grpSpLocks/>
          </p:cNvGrpSpPr>
          <p:nvPr/>
        </p:nvGrpSpPr>
        <p:grpSpPr bwMode="auto">
          <a:xfrm>
            <a:off x="5326956" y="371463"/>
            <a:ext cx="3436937" cy="2575482"/>
            <a:chOff x="4072530" y="781940"/>
            <a:chExt cx="3436366" cy="257562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2439B3E-89A7-4D90-B104-B15DC2363B12}"/>
                </a:ext>
              </a:extLst>
            </p:cNvPr>
            <p:cNvSpPr/>
            <p:nvPr/>
          </p:nvSpPr>
          <p:spPr bwMode="auto">
            <a:xfrm>
              <a:off x="4072530" y="795197"/>
              <a:ext cx="3359288" cy="19924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6982" name="组合 1">
              <a:extLst>
                <a:ext uri="{FF2B5EF4-FFF2-40B4-BE49-F238E27FC236}">
                  <a16:creationId xmlns:a16="http://schemas.microsoft.com/office/drawing/2014/main" id="{17C2D4D8-8836-4E76-BCB6-66DFA832D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2530" y="781940"/>
              <a:ext cx="3436366" cy="2575623"/>
              <a:chOff x="4072530" y="781940"/>
              <a:chExt cx="3436366" cy="2575623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C67961E0-9BBC-42C0-AF3F-26D559D36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45460" y="1346089"/>
                <a:ext cx="3491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984" name="Text Box 11">
                <a:extLst>
                  <a:ext uri="{FF2B5EF4-FFF2-40B4-BE49-F238E27FC236}">
                    <a16:creationId xmlns:a16="http://schemas.microsoft.com/office/drawing/2014/main" id="{C84F4283-93CB-4097-828A-70681FDFE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875" y="857250"/>
                <a:ext cx="379413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</a:t>
                </a: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3E62A5AD-7A79-4C4F-8BAC-8D5CEB829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0930" y="1276236"/>
                <a:ext cx="1065035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B.true</a:t>
                </a: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2A1232B3-9819-4A07-9721-780AB68E7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9733" y="1163517"/>
                <a:ext cx="1049163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B.false</a:t>
                </a: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9CFF735B-3A56-4CFD-9845-30F9D40DB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274" y="2981304"/>
                <a:ext cx="1117414" cy="3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S.next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988" name="Text Box 16">
                <a:extLst>
                  <a:ext uri="{FF2B5EF4-FFF2-40B4-BE49-F238E27FC236}">
                    <a16:creationId xmlns:a16="http://schemas.microsoft.com/office/drawing/2014/main" id="{678E77C3-9CDC-4A03-BC11-E1FC27AF0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188" y="1552575"/>
                <a:ext cx="7429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then</a:t>
                </a:r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DB152315-E6B6-48AD-B77B-3B39B990B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9977" y="1328627"/>
                <a:ext cx="0" cy="58740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4">
                <a:extLst>
                  <a:ext uri="{FF2B5EF4-FFF2-40B4-BE49-F238E27FC236}">
                    <a16:creationId xmlns:a16="http://schemas.microsoft.com/office/drawing/2014/main" id="{025D49B0-50F9-4326-AA0B-01B0B4844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977" y="1347678"/>
                <a:ext cx="836473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3EC8A975-5B43-4CF3-AED0-361621992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6151" y="2643149"/>
                <a:ext cx="1728501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A8706217-6834-4551-8AB2-20478C66C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4389977" y="1916034"/>
                <a:ext cx="726954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60">
                <a:extLst>
                  <a:ext uri="{FF2B5EF4-FFF2-40B4-BE49-F238E27FC236}">
                    <a16:creationId xmlns:a16="http://schemas.microsoft.com/office/drawing/2014/main" id="{446EE7F6-911F-418F-AC00-39B697746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4652" y="1361965"/>
                <a:ext cx="0" cy="125736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61">
                <a:extLst>
                  <a:ext uri="{FF2B5EF4-FFF2-40B4-BE49-F238E27FC236}">
                    <a16:creationId xmlns:a16="http://schemas.microsoft.com/office/drawing/2014/main" id="{3F39B229-63B6-4472-9593-8E45B5B8B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1253" y="2133533"/>
                <a:ext cx="936469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62">
                <a:extLst>
                  <a:ext uri="{FF2B5EF4-FFF2-40B4-BE49-F238E27FC236}">
                    <a16:creationId xmlns:a16="http://schemas.microsoft.com/office/drawing/2014/main" id="{E22DACEB-B3F2-432B-901B-BA93197B5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730" y="2133533"/>
                <a:ext cx="0" cy="86364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63">
                <a:extLst>
                  <a:ext uri="{FF2B5EF4-FFF2-40B4-BE49-F238E27FC236}">
                    <a16:creationId xmlns:a16="http://schemas.microsoft.com/office/drawing/2014/main" id="{F4341C0A-E5E4-4D05-811A-115DD3F2A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530" y="3000355"/>
                <a:ext cx="863457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Text Box 14">
                <a:extLst>
                  <a:ext uri="{FF2B5EF4-FFF2-40B4-BE49-F238E27FC236}">
                    <a16:creationId xmlns:a16="http://schemas.microsoft.com/office/drawing/2014/main" id="{5A039D0F-2708-4ADC-BAE0-00B773F18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730" y="2092255"/>
                <a:ext cx="904725" cy="377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1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.next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998" name="Text Box 5">
                <a:extLst>
                  <a:ext uri="{FF2B5EF4-FFF2-40B4-BE49-F238E27FC236}">
                    <a16:creationId xmlns:a16="http://schemas.microsoft.com/office/drawing/2014/main" id="{262FA800-0A2A-4098-8375-88C85D01B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6513" y="1254125"/>
                <a:ext cx="1298575" cy="377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B.code</a:t>
                </a:r>
              </a:p>
            </p:txBody>
          </p:sp>
          <p:sp>
            <p:nvSpPr>
              <p:cNvPr id="126999" name="Text Box 6">
                <a:extLst>
                  <a:ext uri="{FF2B5EF4-FFF2-40B4-BE49-F238E27FC236}">
                    <a16:creationId xmlns:a16="http://schemas.microsoft.com/office/drawing/2014/main" id="{F112420D-5697-4405-A8BC-AFEF5B541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8100" y="1863725"/>
                <a:ext cx="1296988" cy="3762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000" b="1" i="0" u="none" strike="noStrike" kern="1200" cap="none" spc="0" normalizeH="0" baseline="-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.code</a:t>
                </a: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62">
                <a:extLst>
                  <a:ext uri="{FF2B5EF4-FFF2-40B4-BE49-F238E27FC236}">
                    <a16:creationId xmlns:a16="http://schemas.microsoft.com/office/drawing/2014/main" id="{D00B1B69-6309-486C-9B50-44C62BA1C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3454" y="2643149"/>
                <a:ext cx="0" cy="36038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stealth" w="lg" len="lg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001" name="矩形 22">
                <a:extLst>
                  <a:ext uri="{FF2B5EF4-FFF2-40B4-BE49-F238E27FC236}">
                    <a16:creationId xmlns:a16="http://schemas.microsoft.com/office/drawing/2014/main" id="{52F85AB2-ADEC-4605-B9A9-C23BB2D62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8048" y="781940"/>
                <a:ext cx="8755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S.code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ED5BA3E-FC43-4A86-BEB7-DB2BBFE26E61}"/>
              </a:ext>
            </a:extLst>
          </p:cNvPr>
          <p:cNvSpPr/>
          <p:nvPr/>
        </p:nvSpPr>
        <p:spPr>
          <a:xfrm>
            <a:off x="647130" y="4261033"/>
            <a:ext cx="622912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81DCBF-4819-446A-B4F0-EA2ED2C70FC7}"/>
              </a:ext>
            </a:extLst>
          </p:cNvPr>
          <p:cNvSpPr/>
          <p:nvPr/>
        </p:nvSpPr>
        <p:spPr>
          <a:xfrm>
            <a:off x="646406" y="384804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不要生成任何跳转指令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74C139E-83D1-41B2-BA42-8516360B1038}"/>
              </a:ext>
            </a:extLst>
          </p:cNvPr>
          <p:cNvCxnSpPr>
            <a:cxnSpLocks/>
          </p:cNvCxnSpPr>
          <p:nvPr/>
        </p:nvCxnSpPr>
        <p:spPr>
          <a:xfrm>
            <a:off x="2699792" y="4130587"/>
            <a:ext cx="379189" cy="29750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1614B41-D720-4ECC-A94A-333B0EFD3F43}"/>
              </a:ext>
            </a:extLst>
          </p:cNvPr>
          <p:cNvSpPr/>
          <p:nvPr/>
        </p:nvSpPr>
        <p:spPr>
          <a:xfrm>
            <a:off x="3449633" y="3893365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8FC43B-77B1-4323-BED2-9FD26953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40303-7F26-4BC0-B7A2-95425D47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73151"/>
            <a:ext cx="8640763" cy="922536"/>
          </a:xfrm>
        </p:spPr>
        <p:txBody>
          <a:bodyPr/>
          <a:lstStyle/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；                           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buClrTx/>
              <a:buFont typeface="Symbol" panose="05050102010706020507" pitchFamily="18" charset="2"/>
              <a:buNone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                   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0CAA84-1C9D-4D4B-8FD8-D487C01F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3000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3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3000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3000" baseline="-25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3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i="1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3000" baseline="-25000" dirty="0">
                <a:solidFill>
                  <a:prstClr val="black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F919F3-258F-49F1-BFFB-36564B2E09A8}"/>
              </a:ext>
            </a:extLst>
          </p:cNvPr>
          <p:cNvSpPr txBox="1">
            <a:spLocks/>
          </p:cNvSpPr>
          <p:nvPr/>
        </p:nvSpPr>
        <p:spPr bwMode="auto">
          <a:xfrm>
            <a:off x="251520" y="2428528"/>
            <a:ext cx="8640763" cy="251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654" indent="-272654"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indent="0">
              <a:buClrTx/>
              <a:buNone/>
              <a:defRPr/>
            </a:pP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if </a:t>
            </a:r>
            <a:r>
              <a:rPr lang="en-US" altLang="zh-CN" sz="21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1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≠fall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and </a:t>
            </a:r>
            <a:r>
              <a:rPr lang="en-US" altLang="zh-CN" sz="21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1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≠fall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then</a:t>
            </a:r>
          </a:p>
          <a:p>
            <a:pPr marL="0" indent="0">
              <a:buClrTx/>
              <a:buNone/>
              <a:defRPr/>
            </a:pP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gen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1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1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；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0" indent="0">
              <a:buClrTx/>
              <a:buNone/>
              <a:defRPr/>
            </a:pP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else if </a:t>
            </a:r>
            <a:r>
              <a:rPr lang="en-US" altLang="zh-CN" sz="21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1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≠ fall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then gen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‘if 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1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1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 </a:t>
            </a:r>
            <a:r>
              <a:rPr lang="en-US" altLang="zh-CN" sz="21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0" indent="0">
              <a:buClrTx/>
              <a:buNone/>
              <a:defRPr/>
            </a:pP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else if </a:t>
            </a:r>
            <a:r>
              <a:rPr lang="en-US" altLang="zh-CN" sz="21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1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 fall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then gen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1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False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1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1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1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.addr‘goto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1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marL="0" indent="0">
              <a:buClrTx/>
              <a:buNone/>
              <a:defRPr/>
            </a:pP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else 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’ </a:t>
            </a:r>
            <a:r>
              <a:rPr lang="en-US" altLang="zh-CN" sz="21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1393695-3D35-4C0F-90B4-515C550FAD20}"/>
              </a:ext>
            </a:extLst>
          </p:cNvPr>
          <p:cNvSpPr/>
          <p:nvPr/>
        </p:nvSpPr>
        <p:spPr>
          <a:xfrm>
            <a:off x="3779912" y="2081736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053F5-0244-48AB-9720-4A50137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>
            <a:extLst>
              <a:ext uri="{FF2B5EF4-FFF2-40B4-BE49-F238E27FC236}">
                <a16:creationId xmlns:a16="http://schemas.microsoft.com/office/drawing/2014/main" id="{AD54FE9B-7A46-4A61-945C-53FF28EC5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49" y="2032362"/>
            <a:ext cx="8527407" cy="827420"/>
          </a:xfrm>
        </p:spPr>
        <p:txBody>
          <a:bodyPr/>
          <a:lstStyle/>
          <a:p>
            <a:pPr marL="0" indent="0">
              <a:buClrTx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}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or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5C1C21DD-1EB8-4CD4-B46F-A5ED6A8DC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462692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0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or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3000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7221" name="组合 2">
            <a:extLst>
              <a:ext uri="{FF2B5EF4-FFF2-40B4-BE49-F238E27FC236}">
                <a16:creationId xmlns:a16="http://schemas.microsoft.com/office/drawing/2014/main" id="{DCEFF4BA-87A5-4A66-A78C-022A19CFFA0B}"/>
              </a:ext>
            </a:extLst>
          </p:cNvPr>
          <p:cNvGrpSpPr>
            <a:grpSpLocks/>
          </p:cNvGrpSpPr>
          <p:nvPr/>
        </p:nvGrpSpPr>
        <p:grpSpPr bwMode="auto">
          <a:xfrm>
            <a:off x="5393692" y="174626"/>
            <a:ext cx="3951762" cy="1753353"/>
            <a:chOff x="3747184" y="2900295"/>
            <a:chExt cx="3951972" cy="1753328"/>
          </a:xfrm>
        </p:grpSpPr>
        <p:sp>
          <p:nvSpPr>
            <p:cNvPr id="137223" name="Text Box 6">
              <a:extLst>
                <a:ext uri="{FF2B5EF4-FFF2-40B4-BE49-F238E27FC236}">
                  <a16:creationId xmlns:a16="http://schemas.microsoft.com/office/drawing/2014/main" id="{F234D8C0-821B-4972-AD6C-92DFBCF7C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0118" y="4277385"/>
              <a:ext cx="1189038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B.false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BA06B2C6-1898-4D00-9A2E-5CADB4BE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569" y="2903369"/>
              <a:ext cx="1166874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</a:t>
              </a:r>
            </a:p>
          </p:txBody>
        </p:sp>
        <p:sp>
          <p:nvSpPr>
            <p:cNvPr id="122890" name="Line 9">
              <a:extLst>
                <a:ext uri="{FF2B5EF4-FFF2-40B4-BE49-F238E27FC236}">
                  <a16:creationId xmlns:a16="http://schemas.microsoft.com/office/drawing/2014/main" id="{A46DE310-29D2-45FA-A2BF-B77F674A6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184" y="4131534"/>
              <a:ext cx="855709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9EB0B6C8-A41A-4DDB-AEC4-406D418FA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569" y="3695447"/>
              <a:ext cx="1297056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</a:t>
              </a:r>
            </a:p>
          </p:txBody>
        </p:sp>
        <p:sp>
          <p:nvSpPr>
            <p:cNvPr id="122893" name="Line 13">
              <a:extLst>
                <a:ext uri="{FF2B5EF4-FFF2-40B4-BE49-F238E27FC236}">
                  <a16:creationId xmlns:a16="http://schemas.microsoft.com/office/drawing/2014/main" id="{5BC2D702-514E-48F3-9C69-4D3C9DE24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8297" y="3441625"/>
              <a:ext cx="0" cy="21589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4" name="Line 14">
              <a:extLst>
                <a:ext uri="{FF2B5EF4-FFF2-40B4-BE49-F238E27FC236}">
                  <a16:creationId xmlns:a16="http://schemas.microsoft.com/office/drawing/2014/main" id="{6CFE1C7F-BBE8-4EB7-95E3-BCA3DDA69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37" y="3724196"/>
              <a:ext cx="79379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5" name="Line 17">
              <a:extLst>
                <a:ext uri="{FF2B5EF4-FFF2-40B4-BE49-F238E27FC236}">
                  <a16:creationId xmlns:a16="http://schemas.microsoft.com/office/drawing/2014/main" id="{404D2F04-E851-4A74-A88D-F7DE0FD7E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8297" y="3441625"/>
              <a:ext cx="156694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6" name="Line 18">
              <a:extLst>
                <a:ext uri="{FF2B5EF4-FFF2-40B4-BE49-F238E27FC236}">
                  <a16:creationId xmlns:a16="http://schemas.microsoft.com/office/drawing/2014/main" id="{9412E07A-7E1A-490F-97C4-24FA3F2A9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6192" y="2932045"/>
              <a:ext cx="4762" cy="50958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897" name="Line 19">
              <a:extLst>
                <a:ext uri="{FF2B5EF4-FFF2-40B4-BE49-F238E27FC236}">
                  <a16:creationId xmlns:a16="http://schemas.microsoft.com/office/drawing/2014/main" id="{408AD5FE-9D09-41BC-943F-BB882E384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017" y="2932045"/>
              <a:ext cx="108114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FCBC1CC1-65B9-448B-9E64-85C1D4E4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447" y="2903370"/>
              <a:ext cx="960488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A133A33-F4CD-4C93-9F26-FFB12C06D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187" y="3695446"/>
              <a:ext cx="1176401" cy="37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</a:t>
              </a:r>
            </a:p>
          </p:txBody>
        </p:sp>
        <p:sp>
          <p:nvSpPr>
            <p:cNvPr id="122901" name="Line 23">
              <a:extLst>
                <a:ext uri="{FF2B5EF4-FFF2-40B4-BE49-F238E27FC236}">
                  <a16:creationId xmlns:a16="http://schemas.microsoft.com/office/drawing/2014/main" id="{51C69385-8AC7-48C0-9643-6B47EFA0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009" y="3709909"/>
              <a:ext cx="84618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2" name="Line 24">
              <a:extLst>
                <a:ext uri="{FF2B5EF4-FFF2-40B4-BE49-F238E27FC236}">
                  <a16:creationId xmlns:a16="http://schemas.microsoft.com/office/drawing/2014/main" id="{E9300E4D-673B-4CF6-83C0-B2814822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37" y="3724197"/>
              <a:ext cx="0" cy="40733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3" name="Line 25">
              <a:extLst>
                <a:ext uri="{FF2B5EF4-FFF2-40B4-BE49-F238E27FC236}">
                  <a16:creationId xmlns:a16="http://schemas.microsoft.com/office/drawing/2014/main" id="{B9328397-28C9-416C-9A87-11D110CB4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7620" y="2932045"/>
              <a:ext cx="91762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4" name="Line 26">
              <a:extLst>
                <a:ext uri="{FF2B5EF4-FFF2-40B4-BE49-F238E27FC236}">
                  <a16:creationId xmlns:a16="http://schemas.microsoft.com/office/drawing/2014/main" id="{37DAE534-ABC8-40D0-AE9E-4ACF86B10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840" y="2932046"/>
              <a:ext cx="3171" cy="112392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6" name="Line 28">
              <a:extLst>
                <a:ext uri="{FF2B5EF4-FFF2-40B4-BE49-F238E27FC236}">
                  <a16:creationId xmlns:a16="http://schemas.microsoft.com/office/drawing/2014/main" id="{76CA3785-E4AF-44BF-BE8C-4293514E2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0863" y="4223233"/>
              <a:ext cx="91921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07" name="Line 29">
              <a:extLst>
                <a:ext uri="{FF2B5EF4-FFF2-40B4-BE49-F238E27FC236}">
                  <a16:creationId xmlns:a16="http://schemas.microsoft.com/office/drawing/2014/main" id="{FD6A8D91-3C23-44DE-A3EF-34499FF0A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6191" y="3689272"/>
              <a:ext cx="1" cy="5339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40" name="Text Box 30">
              <a:extLst>
                <a:ext uri="{FF2B5EF4-FFF2-40B4-BE49-F238E27FC236}">
                  <a16:creationId xmlns:a16="http://schemas.microsoft.com/office/drawing/2014/main" id="{9D9EFE28-D816-4617-89C5-7E72D5E3A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84" y="4129071"/>
              <a:ext cx="1027112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B.true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32CE2EDF-8F3D-4C96-8236-2484CC52B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275" y="3333676"/>
              <a:ext cx="379433" cy="37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or</a:t>
              </a:r>
            </a:p>
          </p:txBody>
        </p:sp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4E59864B-1F70-4AA5-806C-A3A60F53E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205" y="2900295"/>
              <a:ext cx="1458991" cy="3770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B9FA45E-6BE1-4C57-9D6C-AB152E4A2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793" y="3638472"/>
              <a:ext cx="1457403" cy="3778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D5F39508-7084-4192-AF2D-0F39FE43D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473611"/>
            <a:ext cx="8527407" cy="82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600"/>
              </a:spcBef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≠fall then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else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()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or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DBB6632F-F15A-427B-975E-AE781DDA4ABD}"/>
              </a:ext>
            </a:extLst>
          </p:cNvPr>
          <p:cNvSpPr/>
          <p:nvPr/>
        </p:nvSpPr>
        <p:spPr>
          <a:xfrm>
            <a:off x="3707904" y="3003796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0BCFF5-02AE-4FFA-9C03-6FD9F7AA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>
            <a:extLst>
              <a:ext uri="{FF2B5EF4-FFF2-40B4-BE49-F238E27FC236}">
                <a16:creationId xmlns:a16="http://schemas.microsoft.com/office/drawing/2014/main" id="{FA0BC808-3CA2-4D7B-AB90-EF3C19360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456" y="2182559"/>
            <a:ext cx="8928100" cy="998662"/>
          </a:xfrm>
        </p:spPr>
        <p:txBody>
          <a:bodyPr/>
          <a:lstStyle/>
          <a:p>
            <a:pPr marL="0" indent="0">
              <a:buClrTx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575072" lvl="1" indent="-272654"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defRPr/>
            </a:pPr>
            <a:endParaRPr lang="en-US" altLang="zh-CN" sz="25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5BB9A4C7-2371-4C20-8A0D-A273D744F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47544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lvl="0">
              <a:defRPr/>
            </a:pPr>
            <a:r>
              <a:rPr lang="zh-CN" altLang="en-US" sz="3000" b="1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kumimoji="0" lang="en-US" altLang="zh-CN" sz="3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kumimoji="0" lang="en-US" altLang="zh-CN" sz="3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SDT</a:t>
            </a:r>
            <a:endParaRPr kumimoji="0" lang="zh-CN" altLang="en-US" sz="3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7477B4-DD64-4743-AC42-8B98430A8210}"/>
              </a:ext>
            </a:extLst>
          </p:cNvPr>
          <p:cNvGrpSpPr>
            <a:grpSpLocks/>
          </p:cNvGrpSpPr>
          <p:nvPr/>
        </p:nvGrpSpPr>
        <p:grpSpPr bwMode="auto">
          <a:xfrm>
            <a:off x="5364088" y="4633"/>
            <a:ext cx="4019551" cy="2100263"/>
            <a:chOff x="3860826" y="2857460"/>
            <a:chExt cx="4020220" cy="2100077"/>
          </a:xfrm>
        </p:grpSpPr>
        <p:grpSp>
          <p:nvGrpSpPr>
            <p:cNvPr id="139269" name="组合 2">
              <a:extLst>
                <a:ext uri="{FF2B5EF4-FFF2-40B4-BE49-F238E27FC236}">
                  <a16:creationId xmlns:a16="http://schemas.microsoft.com/office/drawing/2014/main" id="{F2F93CE5-9415-4024-94A0-00D76E4D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928" y="2857460"/>
              <a:ext cx="3957118" cy="2100077"/>
              <a:chOff x="3924017" y="2857759"/>
              <a:chExt cx="3957783" cy="2099355"/>
            </a:xfrm>
          </p:grpSpPr>
          <p:grpSp>
            <p:nvGrpSpPr>
              <p:cNvPr id="139271" name="组合 1">
                <a:extLst>
                  <a:ext uri="{FF2B5EF4-FFF2-40B4-BE49-F238E27FC236}">
                    <a16:creationId xmlns:a16="http://schemas.microsoft.com/office/drawing/2014/main" id="{269F2D87-A6C2-4240-978F-E9A9988059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4017" y="2857759"/>
                <a:ext cx="3957783" cy="2099355"/>
                <a:chOff x="3924017" y="2857778"/>
                <a:chExt cx="3957783" cy="2099577"/>
              </a:xfrm>
            </p:grpSpPr>
            <p:sp>
              <p:nvSpPr>
                <p:cNvPr id="139277" name="Text Box 6">
                  <a:extLst>
                    <a:ext uri="{FF2B5EF4-FFF2-40B4-BE49-F238E27FC236}">
                      <a16:creationId xmlns:a16="http://schemas.microsoft.com/office/drawing/2014/main" id="{0D111979-4395-4EED-AE83-83757BF01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2762" y="4581117"/>
                  <a:ext cx="1189038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B.false</a:t>
                  </a:r>
                </a:p>
              </p:txBody>
            </p:sp>
            <p:sp>
              <p:nvSpPr>
                <p:cNvPr id="34" name="Text Box 7">
                  <a:extLst>
                    <a:ext uri="{FF2B5EF4-FFF2-40B4-BE49-F238E27FC236}">
                      <a16:creationId xmlns:a16="http://schemas.microsoft.com/office/drawing/2014/main" id="{A30D49FE-23CB-4373-8ED3-F1385B3020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7416" y="2929193"/>
                  <a:ext cx="1167204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37" name="Text Box 10">
                  <a:extLst>
                    <a:ext uri="{FF2B5EF4-FFF2-40B4-BE49-F238E27FC236}">
                      <a16:creationId xmlns:a16="http://schemas.microsoft.com/office/drawing/2014/main" id="{B4CD1347-A56E-4205-B476-B14D509C7F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28660" y="3714748"/>
                  <a:ext cx="1297421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.false</a:t>
                  </a:r>
                </a:p>
              </p:txBody>
            </p:sp>
            <p:sp>
              <p:nvSpPr>
                <p:cNvPr id="124943" name="Line 14">
                  <a:extLst>
                    <a:ext uri="{FF2B5EF4-FFF2-40B4-BE49-F238E27FC236}">
                      <a16:creationId xmlns:a16="http://schemas.microsoft.com/office/drawing/2014/main" id="{0C724014-2A59-41BC-AECD-760701D62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003" y="3724270"/>
                  <a:ext cx="78131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4" name="Line 19">
                  <a:extLst>
                    <a:ext uri="{FF2B5EF4-FFF2-40B4-BE49-F238E27FC236}">
                      <a16:creationId xmlns:a16="http://schemas.microsoft.com/office/drawing/2014/main" id="{43B1C86E-9C67-430F-99DF-4C3288B1F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1895" y="2932367"/>
                  <a:ext cx="8750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Text Box 20">
                  <a:extLst>
                    <a:ext uri="{FF2B5EF4-FFF2-40B4-BE49-F238E27FC236}">
                      <a16:creationId xmlns:a16="http://schemas.microsoft.com/office/drawing/2014/main" id="{897DE6DF-971F-41D0-98CF-9F6E14029A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190" y="2857778"/>
                  <a:ext cx="960759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45" name="Text Box 21">
                  <a:extLst>
                    <a:ext uri="{FF2B5EF4-FFF2-40B4-BE49-F238E27FC236}">
                      <a16:creationId xmlns:a16="http://schemas.microsoft.com/office/drawing/2014/main" id="{35D62FFC-8E76-4A3C-B402-57F2E3237D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0651" y="3714748"/>
                  <a:ext cx="922647" cy="3777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.true</a:t>
                  </a:r>
                </a:p>
              </p:txBody>
            </p:sp>
            <p:sp>
              <p:nvSpPr>
                <p:cNvPr id="124947" name="Line 23">
                  <a:extLst>
                    <a:ext uri="{FF2B5EF4-FFF2-40B4-BE49-F238E27FC236}">
                      <a16:creationId xmlns:a16="http://schemas.microsoft.com/office/drawing/2014/main" id="{45E13501-FD0B-4E13-A507-5EA367A54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2653" y="3724270"/>
                  <a:ext cx="88294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8" name="Line 24">
                  <a:extLst>
                    <a:ext uri="{FF2B5EF4-FFF2-40B4-BE49-F238E27FC236}">
                      <a16:creationId xmlns:a16="http://schemas.microsoft.com/office/drawing/2014/main" id="{DA4DE944-A767-4A0E-AF09-048304416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03827" y="3724270"/>
                  <a:ext cx="0" cy="83157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49" name="Line 25">
                  <a:extLst>
                    <a:ext uri="{FF2B5EF4-FFF2-40B4-BE49-F238E27FC236}">
                      <a16:creationId xmlns:a16="http://schemas.microsoft.com/office/drawing/2014/main" id="{0B1D6695-FC5E-43FA-A1A9-F5A4A6F0E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7716" y="2932367"/>
                  <a:ext cx="1060805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50" name="Line 26">
                  <a:extLst>
                    <a:ext uri="{FF2B5EF4-FFF2-40B4-BE49-F238E27FC236}">
                      <a16:creationId xmlns:a16="http://schemas.microsoft.com/office/drawing/2014/main" id="{C64BFD99-449D-4B94-8578-6863CB3C3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4287" y="3492571"/>
                  <a:ext cx="0" cy="165046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952" name="Line 29">
                  <a:extLst>
                    <a:ext uri="{FF2B5EF4-FFF2-40B4-BE49-F238E27FC236}">
                      <a16:creationId xmlns:a16="http://schemas.microsoft.com/office/drawing/2014/main" id="{5020C919-570C-4923-8863-9CFBAA197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84424" y="4571718"/>
                  <a:ext cx="1056041" cy="0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289" name="Text Box 30">
                  <a:extLst>
                    <a:ext uri="{FF2B5EF4-FFF2-40B4-BE49-F238E27FC236}">
                      <a16:creationId xmlns:a16="http://schemas.microsoft.com/office/drawing/2014/main" id="{A453FA42-A825-4945-954F-A738B7F8F6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4017" y="4571594"/>
                  <a:ext cx="1027112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B.true</a:t>
                  </a:r>
                </a:p>
              </p:txBody>
            </p:sp>
            <p:sp>
              <p:nvSpPr>
                <p:cNvPr id="55" name="Text Box 31">
                  <a:extLst>
                    <a:ext uri="{FF2B5EF4-FFF2-40B4-BE49-F238E27FC236}">
                      <a16:creationId xmlns:a16="http://schemas.microsoft.com/office/drawing/2014/main" id="{79EC5BA4-E4A1-439C-B8CF-2D425AFFBB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58419" y="3214850"/>
                  <a:ext cx="571691" cy="376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and</a:t>
                  </a:r>
                </a:p>
              </p:txBody>
            </p:sp>
            <p:sp>
              <p:nvSpPr>
                <p:cNvPr id="57" name="Text Box 5">
                  <a:extLst>
                    <a:ext uri="{FF2B5EF4-FFF2-40B4-BE49-F238E27FC236}">
                      <a16:creationId xmlns:a16="http://schemas.microsoft.com/office/drawing/2014/main" id="{BCEE58DB-EE8B-4AA9-A4C2-625ED3553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6899" y="2900627"/>
                  <a:ext cx="1459401" cy="34596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kumimoji="0" lang="zh-CN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" name="Text Box 11">
                  <a:extLst>
                    <a:ext uri="{FF2B5EF4-FFF2-40B4-BE49-F238E27FC236}">
                      <a16:creationId xmlns:a16="http://schemas.microsoft.com/office/drawing/2014/main" id="{C13F38FB-1C01-43C0-AA1D-ADF21E0C95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488" y="3638573"/>
                  <a:ext cx="1457813" cy="37770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68580" tIns="34290" rIns="68580" bIns="3429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2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.code</a:t>
                  </a:r>
                  <a:endPara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24934" name="Line 17">
                <a:extLst>
                  <a:ext uri="{FF2B5EF4-FFF2-40B4-BE49-F238E27FC236}">
                    <a16:creationId xmlns:a16="http://schemas.microsoft.com/office/drawing/2014/main" id="{D96439D6-E127-4C97-AE8F-6A428984D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895" y="3479791"/>
                <a:ext cx="1062392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5" name="Line 18">
                <a:extLst>
                  <a:ext uri="{FF2B5EF4-FFF2-40B4-BE49-F238E27FC236}">
                    <a16:creationId xmlns:a16="http://schemas.microsoft.com/office/drawing/2014/main" id="{7B5FFD87-934F-4E0A-9D0F-69ADB266F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1895" y="2932341"/>
                <a:ext cx="0" cy="560145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6" name="Line 26">
                <a:extLst>
                  <a:ext uri="{FF2B5EF4-FFF2-40B4-BE49-F238E27FC236}">
                    <a16:creationId xmlns:a16="http://schemas.microsoft.com/office/drawing/2014/main" id="{A99149FE-3298-401E-AC4C-1F727B645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87876" y="2932341"/>
                <a:ext cx="0" cy="163917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37" name="Line 24">
                <a:extLst>
                  <a:ext uri="{FF2B5EF4-FFF2-40B4-BE49-F238E27FC236}">
                    <a16:creationId xmlns:a16="http://schemas.microsoft.com/office/drawing/2014/main" id="{948EE19D-6199-4D96-AD09-BA174EAA7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65598" y="3724160"/>
                <a:ext cx="0" cy="84735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A49D631C-A591-4F65-BA0D-913CE681F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826" y="4559111"/>
              <a:ext cx="855805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FAD16C15-CC26-4893-9441-4B11951B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56" y="3738054"/>
            <a:ext cx="8928100" cy="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000" b="1" i="1" dirty="0" err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0" lvl="0" indent="0">
              <a:lnSpc>
                <a:spcPts val="32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{ 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2654" indent="-272654">
              <a:defRPr/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94FC401D-CB02-4141-9A01-E6C105AA6C3A}"/>
              </a:ext>
            </a:extLst>
          </p:cNvPr>
          <p:cNvSpPr/>
          <p:nvPr/>
        </p:nvSpPr>
        <p:spPr>
          <a:xfrm>
            <a:off x="4139952" y="3297305"/>
            <a:ext cx="432048" cy="36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72551B-9508-4592-BEFF-FE51FD5B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>
            <a:extLst>
              <a:ext uri="{FF2B5EF4-FFF2-40B4-BE49-F238E27FC236}">
                <a16:creationId xmlns:a16="http://schemas.microsoft.com/office/drawing/2014/main" id="{A9E937BF-0063-4A5A-A929-8508DC84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021A7915-8BF9-4B2F-A9E7-9F773BEB52F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93E0F1D3-B3CA-4351-AA02-9C5F94E7AB6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A4D85922-1300-42EA-8DDF-7A9E8080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2624F5-C844-4CBE-987C-934A1A550BDD}"/>
              </a:ext>
            </a:extLst>
          </p:cNvPr>
          <p:cNvSpPr/>
          <p:nvPr/>
        </p:nvSpPr>
        <p:spPr>
          <a:xfrm>
            <a:off x="102402" y="827964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if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&amp;&amp;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67">
            <a:extLst>
              <a:ext uri="{FF2B5EF4-FFF2-40B4-BE49-F238E27FC236}">
                <a16:creationId xmlns:a16="http://schemas.microsoft.com/office/drawing/2014/main" id="{BE5C043D-8B75-49B1-972B-9EE526B6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33" y="2974875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990892F0-58C5-4D5F-A086-8BE14C7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987" y="2041492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C0A0F-BA79-4CFC-BA16-CED00429245A}"/>
              </a:ext>
            </a:extLst>
          </p:cNvPr>
          <p:cNvSpPr/>
          <p:nvPr/>
        </p:nvSpPr>
        <p:spPr>
          <a:xfrm>
            <a:off x="5508588" y="2677516"/>
            <a:ext cx="3635932" cy="180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x&gt;2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x!=y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lvl="0"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endParaRPr lang="en-US" altLang="zh-CN" sz="2200" b="1" baseline="-30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8F40B973-8D1D-4B3A-B8E8-6B03C85B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16" y="3047111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.n=L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9DC0088F-D0B9-48D7-B67E-4B43FE30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52457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AA337359-40D5-4F92-9216-AFB27C9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6" y="3662908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A0BF795E-4181-4D1F-A78D-ED0D532A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73" y="4279596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8F259493-E98E-4B44-93E2-33AFC0DF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91" y="4413249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D5E2ED-F72E-4C41-8864-1F2D85DCFCA0}"/>
              </a:ext>
            </a:extLst>
          </p:cNvPr>
          <p:cNvSpPr/>
          <p:nvPr/>
        </p:nvSpPr>
        <p:spPr>
          <a:xfrm>
            <a:off x="3571264" y="42619"/>
            <a:ext cx="589208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true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lvl="0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 ≠fall then B.true else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();}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lvl="0" indent="-272654" algn="just" eaLnBrk="1" hangingPunct="1">
              <a:buClr>
                <a:srgbClr val="31B6FD"/>
              </a:buClr>
              <a:buSzPct val="100000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9EF8C1-10EF-438D-A4E6-BB9B06DDB5EE}"/>
              </a:ext>
            </a:extLst>
          </p:cNvPr>
          <p:cNvGrpSpPr/>
          <p:nvPr/>
        </p:nvGrpSpPr>
        <p:grpSpPr>
          <a:xfrm>
            <a:off x="499442" y="1424044"/>
            <a:ext cx="5077166" cy="3684766"/>
            <a:chOff x="499442" y="1424044"/>
            <a:chExt cx="5077166" cy="3684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3295F8-D50C-4059-9689-5A0B58A4C5AD}"/>
                </a:ext>
              </a:extLst>
            </p:cNvPr>
            <p:cNvGrpSpPr/>
            <p:nvPr/>
          </p:nvGrpSpPr>
          <p:grpSpPr>
            <a:xfrm>
              <a:off x="499442" y="1424044"/>
              <a:ext cx="5077166" cy="3684766"/>
              <a:chOff x="499442" y="1424044"/>
              <a:chExt cx="5077166" cy="3684766"/>
            </a:xfrm>
          </p:grpSpPr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3FDB6F6F-7DC9-46EA-B385-F1BD3AD4C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98" y="3998702"/>
                <a:ext cx="954593" cy="3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78A1F97-76F9-4F8E-B772-EF120227BE46}"/>
                  </a:ext>
                </a:extLst>
              </p:cNvPr>
              <p:cNvGrpSpPr/>
              <p:nvPr/>
            </p:nvGrpSpPr>
            <p:grpSpPr>
              <a:xfrm>
                <a:off x="499442" y="1424044"/>
                <a:ext cx="5077166" cy="3684766"/>
                <a:chOff x="499442" y="1424044"/>
                <a:chExt cx="5077166" cy="3684766"/>
              </a:xfrm>
            </p:grpSpPr>
            <p:sp>
              <p:nvSpPr>
                <p:cNvPr id="247811" name="Rectangle 35">
                  <a:extLst>
                    <a:ext uri="{FF2B5EF4-FFF2-40B4-BE49-F238E27FC236}">
                      <a16:creationId xmlns:a16="http://schemas.microsoft.com/office/drawing/2014/main" id="{3DE2D5F5-FA7E-45E8-9041-20861D01E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2974875"/>
                  <a:ext cx="622143" cy="2958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itchFamily="18" charset="0"/>
                      <a:cs typeface="Times New Roman" pitchFamily="18" charset="0"/>
                    </a:rPr>
                    <a:t>then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47468" name="Line 37">
                  <a:extLst>
                    <a:ext uri="{FF2B5EF4-FFF2-40B4-BE49-F238E27FC236}">
                      <a16:creationId xmlns:a16="http://schemas.microsoft.com/office/drawing/2014/main" id="{273986EE-8A16-42EC-81EA-1DEF70782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415217"/>
                  <a:ext cx="1892202" cy="4856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69" name="Line 38">
                  <a:extLst>
                    <a:ext uri="{FF2B5EF4-FFF2-40B4-BE49-F238E27FC236}">
                      <a16:creationId xmlns:a16="http://schemas.microsoft.com/office/drawing/2014/main" id="{52E2B7FA-9C2A-4125-9448-2AF907566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395630"/>
                  <a:ext cx="335642" cy="5528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1" name="Rectangle 50">
                  <a:extLst>
                    <a:ext uri="{FF2B5EF4-FFF2-40B4-BE49-F238E27FC236}">
                      <a16:creationId xmlns:a16="http://schemas.microsoft.com/office/drawing/2014/main" id="{94CA89BA-D5A0-4AFF-B764-5BD56F912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9249" y="294852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>
                  <a:extLst>
                    <a:ext uri="{FF2B5EF4-FFF2-40B4-BE49-F238E27FC236}">
                      <a16:creationId xmlns:a16="http://schemas.microsoft.com/office/drawing/2014/main" id="{23484CE8-24CF-477E-B1C7-227176011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7459" y="216019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47476" name="Line 38">
                  <a:extLst>
                    <a:ext uri="{FF2B5EF4-FFF2-40B4-BE49-F238E27FC236}">
                      <a16:creationId xmlns:a16="http://schemas.microsoft.com/office/drawing/2014/main" id="{8DF4E8EE-115D-4291-8526-34E1F8B4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789" y="1730058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7" name="Rectangle 65">
                  <a:extLst>
                    <a:ext uri="{FF2B5EF4-FFF2-40B4-BE49-F238E27FC236}">
                      <a16:creationId xmlns:a16="http://schemas.microsoft.com/office/drawing/2014/main" id="{0009B140-5521-4A05-83CF-AEB234E19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048" y="1424044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147478" name="Line 39">
                  <a:extLst>
                    <a:ext uri="{FF2B5EF4-FFF2-40B4-BE49-F238E27FC236}">
                      <a16:creationId xmlns:a16="http://schemas.microsoft.com/office/drawing/2014/main" id="{BB8A5F6A-2B55-4521-8674-CA3FA0776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4456" y="2425170"/>
                  <a:ext cx="335642" cy="5104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9" name="Line 32">
                  <a:extLst>
                    <a:ext uri="{FF2B5EF4-FFF2-40B4-BE49-F238E27FC236}">
                      <a16:creationId xmlns:a16="http://schemas.microsoft.com/office/drawing/2014/main" id="{3A9C0424-AD6A-403A-96C3-406A9E389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1" name="Rectangle 37">
                  <a:extLst>
                    <a:ext uri="{FF2B5EF4-FFF2-40B4-BE49-F238E27FC236}">
                      <a16:creationId xmlns:a16="http://schemas.microsoft.com/office/drawing/2014/main" id="{C0AA6FF5-2439-4E32-A43D-172516CCC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>
                  <a:extLst>
                    <a:ext uri="{FF2B5EF4-FFF2-40B4-BE49-F238E27FC236}">
                      <a16:creationId xmlns:a16="http://schemas.microsoft.com/office/drawing/2014/main" id="{D515F373-D381-459E-A627-4AEBAB63B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472" y="4023798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58">
                  <a:extLst>
                    <a:ext uri="{FF2B5EF4-FFF2-40B4-BE49-F238E27FC236}">
                      <a16:creationId xmlns:a16="http://schemas.microsoft.com/office/drawing/2014/main" id="{36DB1998-FBFA-4B5A-856C-9EF2771C0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52" y="4212677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x&lt;100</a:t>
                  </a:r>
                </a:p>
              </p:txBody>
            </p:sp>
            <p:sp>
              <p:nvSpPr>
                <p:cNvPr id="147484" name="Line 33">
                  <a:extLst>
                    <a:ext uri="{FF2B5EF4-FFF2-40B4-BE49-F238E27FC236}">
                      <a16:creationId xmlns:a16="http://schemas.microsoft.com/office/drawing/2014/main" id="{5F8B338D-33A1-4872-ACD9-A06FDEE7A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5" name="Rectangle 41">
                  <a:extLst>
                    <a:ext uri="{FF2B5EF4-FFF2-40B4-BE49-F238E27FC236}">
                      <a16:creationId xmlns:a16="http://schemas.microsoft.com/office/drawing/2014/main" id="{F1BF366B-2336-4422-B538-BE8B4311B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>
                  <a:extLst>
                    <a:ext uri="{FF2B5EF4-FFF2-40B4-BE49-F238E27FC236}">
                      <a16:creationId xmlns:a16="http://schemas.microsoft.com/office/drawing/2014/main" id="{186701BC-DAB9-4774-8A01-9B074A38E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372" y="3002881"/>
                  <a:ext cx="506409" cy="2316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3" name="Line 36">
                  <a:extLst>
                    <a:ext uri="{FF2B5EF4-FFF2-40B4-BE49-F238E27FC236}">
                      <a16:creationId xmlns:a16="http://schemas.microsoft.com/office/drawing/2014/main" id="{84E9DAA0-2FF8-457B-B9B7-45BB592D7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87139" y="2425171"/>
                  <a:ext cx="2252959" cy="3885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47">
                  <a:extLst>
                    <a:ext uri="{FF2B5EF4-FFF2-40B4-BE49-F238E27FC236}">
                      <a16:creationId xmlns:a16="http://schemas.microsoft.com/office/drawing/2014/main" id="{92036784-79B0-47A9-985B-5204C3758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if</a:t>
                  </a:r>
                </a:p>
              </p:txBody>
            </p:sp>
            <p:sp>
              <p:nvSpPr>
                <p:cNvPr id="147495" name="Line 43">
                  <a:extLst>
                    <a:ext uri="{FF2B5EF4-FFF2-40B4-BE49-F238E27FC236}">
                      <a16:creationId xmlns:a16="http://schemas.microsoft.com/office/drawing/2014/main" id="{B90C5F44-3842-4ED1-BFBF-189541BC08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8"/>
                  <a:ext cx="1418695" cy="3590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6" name="Rectangle 45">
                  <a:extLst>
                    <a:ext uri="{FF2B5EF4-FFF2-40B4-BE49-F238E27FC236}">
                      <a16:creationId xmlns:a16="http://schemas.microsoft.com/office/drawing/2014/main" id="{CD4E6A25-2527-43E1-8985-AEB4A1B67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5689" y="3728875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>
                  <a:extLst>
                    <a:ext uri="{FF2B5EF4-FFF2-40B4-BE49-F238E27FC236}">
                      <a16:creationId xmlns:a16="http://schemas.microsoft.com/office/drawing/2014/main" id="{C2B23FAA-647B-4469-8F48-89E061BBA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9271" y="4686334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64">
                  <a:extLst>
                    <a:ext uri="{FF2B5EF4-FFF2-40B4-BE49-F238E27FC236}">
                      <a16:creationId xmlns:a16="http://schemas.microsoft.com/office/drawing/2014/main" id="{1DB16787-0325-4D81-A873-C56CDC84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5395" y="4841837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!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=y</a:t>
                  </a:r>
                </a:p>
              </p:txBody>
            </p:sp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1AA8E30B-A65F-45FE-8262-229ABBF11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238" y="4363802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>
                  <a:extLst>
                    <a:ext uri="{FF2B5EF4-FFF2-40B4-BE49-F238E27FC236}">
                      <a16:creationId xmlns:a16="http://schemas.microsoft.com/office/drawing/2014/main" id="{68F2EDDA-7A60-41B8-8CF1-9587D012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1103" y="4648469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Rectangle 58">
                  <a:extLst>
                    <a:ext uri="{FF2B5EF4-FFF2-40B4-BE49-F238E27FC236}">
                      <a16:creationId xmlns:a16="http://schemas.microsoft.com/office/drawing/2014/main" id="{B1D10ACF-AB7D-49A1-8888-C082C0531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683" y="4837348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x&gt;200</a:t>
                  </a:r>
                </a:p>
              </p:txBody>
            </p:sp>
            <p:sp>
              <p:nvSpPr>
                <p:cNvPr id="67" name="Line 33">
                  <a:extLst>
                    <a:ext uri="{FF2B5EF4-FFF2-40B4-BE49-F238E27FC236}">
                      <a16:creationId xmlns:a16="http://schemas.microsoft.com/office/drawing/2014/main" id="{A146FA33-F08E-4C6F-BDFB-F161C41C3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19831" y="3998700"/>
                  <a:ext cx="407467" cy="38699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EE636A51-E223-4DAD-9F95-4545FB4E9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8473" y="4427007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and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id="{523D0B1C-C2BD-4722-90EC-CE5C1DF9C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13619" y="3998700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Rectangle 45">
                  <a:extLst>
                    <a:ext uri="{FF2B5EF4-FFF2-40B4-BE49-F238E27FC236}">
                      <a16:creationId xmlns:a16="http://schemas.microsoft.com/office/drawing/2014/main" id="{AD91AEBC-81F9-459F-B3DC-72CF1DFF1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282" y="440662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F3892FF8-8BBA-46A9-A39B-54FC3184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89" y="3350106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x=</a:t>
              </a: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D58D8B-AF82-439B-A54F-FC778D8C95D8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4844179" y="3197165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矩形 131">
            <a:extLst>
              <a:ext uri="{FF2B5EF4-FFF2-40B4-BE49-F238E27FC236}">
                <a16:creationId xmlns:a16="http://schemas.microsoft.com/office/drawing/2014/main" id="{CE42E900-1967-4A9A-B1E7-954C63AEBAA2}"/>
              </a:ext>
            </a:extLst>
          </p:cNvPr>
          <p:cNvSpPr/>
          <p:nvPr/>
        </p:nvSpPr>
        <p:spPr>
          <a:xfrm>
            <a:off x="5519209" y="3678185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47EB52-23F6-4ACD-BB83-7233C2D2630D}"/>
              </a:ext>
            </a:extLst>
          </p:cNvPr>
          <p:cNvSpPr/>
          <p:nvPr/>
        </p:nvSpPr>
        <p:spPr>
          <a:xfrm>
            <a:off x="5851487" y="3678184"/>
            <a:ext cx="59343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C25CF-6889-4408-8E0F-934929E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1" grpId="0"/>
      <p:bldP spid="132" grpId="0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>
            <a:extLst>
              <a:ext uri="{FF2B5EF4-FFF2-40B4-BE49-F238E27FC236}">
                <a16:creationId xmlns:a16="http://schemas.microsoft.com/office/drawing/2014/main" id="{A9E937BF-0063-4A5A-A929-8508DC84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021A7915-8BF9-4B2F-A9E7-9F773BEB52F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93E0F1D3-B3CA-4351-AA02-9C5F94E7AB6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A4D85922-1300-42EA-8DDF-7A9E8080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2624F5-C844-4CBE-987C-934A1A550BDD}"/>
              </a:ext>
            </a:extLst>
          </p:cNvPr>
          <p:cNvSpPr/>
          <p:nvPr/>
        </p:nvSpPr>
        <p:spPr>
          <a:xfrm>
            <a:off x="102402" y="827964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if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&amp;&amp;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67">
            <a:extLst>
              <a:ext uri="{FF2B5EF4-FFF2-40B4-BE49-F238E27FC236}">
                <a16:creationId xmlns:a16="http://schemas.microsoft.com/office/drawing/2014/main" id="{BE5C043D-8B75-49B1-972B-9EE526B6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33" y="2974875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990892F0-58C5-4D5F-A086-8BE14C7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987" y="2041492"/>
            <a:ext cx="1150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C0A0F-BA79-4CFC-BA16-CED00429245A}"/>
              </a:ext>
            </a:extLst>
          </p:cNvPr>
          <p:cNvSpPr/>
          <p:nvPr/>
        </p:nvSpPr>
        <p:spPr>
          <a:xfrm>
            <a:off x="5508588" y="2677516"/>
            <a:ext cx="3635932" cy="180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x&gt;2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x!=y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endParaRPr kumimoji="0" lang="en-US" altLang="zh-CN" sz="2200" b="1" i="0" u="none" strike="noStrike" kern="1200" cap="none" spc="0" normalizeH="0" baseline="-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8F40B973-8D1D-4B3A-B8E8-6B03C85B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16" y="3047111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.n=L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9DC0088F-D0B9-48D7-B67E-4B43FE30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52457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AA337359-40D5-4F92-9216-AFB27C9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6" y="3662908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A0BF795E-4181-4D1F-A78D-ED0D532A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73" y="4279596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8F259493-E98E-4B44-93E2-33AFC0DF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91" y="4413249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D5E2ED-F72E-4C41-8864-1F2D85DCFCA0}"/>
              </a:ext>
            </a:extLst>
          </p:cNvPr>
          <p:cNvSpPr/>
          <p:nvPr/>
        </p:nvSpPr>
        <p:spPr>
          <a:xfrm>
            <a:off x="3571264" y="42619"/>
            <a:ext cx="589208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 ≠fall then B.true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9EF8C1-10EF-438D-A4E6-BB9B06DDB5EE}"/>
              </a:ext>
            </a:extLst>
          </p:cNvPr>
          <p:cNvGrpSpPr/>
          <p:nvPr/>
        </p:nvGrpSpPr>
        <p:grpSpPr>
          <a:xfrm>
            <a:off x="499442" y="1424044"/>
            <a:ext cx="5077166" cy="3684766"/>
            <a:chOff x="499442" y="1424044"/>
            <a:chExt cx="5077166" cy="3684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3295F8-D50C-4059-9689-5A0B58A4C5AD}"/>
                </a:ext>
              </a:extLst>
            </p:cNvPr>
            <p:cNvGrpSpPr/>
            <p:nvPr/>
          </p:nvGrpSpPr>
          <p:grpSpPr>
            <a:xfrm>
              <a:off x="499442" y="1424044"/>
              <a:ext cx="5077166" cy="3684766"/>
              <a:chOff x="499442" y="1424044"/>
              <a:chExt cx="5077166" cy="3684766"/>
            </a:xfrm>
          </p:grpSpPr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3FDB6F6F-7DC9-46EA-B385-F1BD3AD4C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98" y="3998702"/>
                <a:ext cx="954593" cy="3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78A1F97-76F9-4F8E-B772-EF120227BE46}"/>
                  </a:ext>
                </a:extLst>
              </p:cNvPr>
              <p:cNvGrpSpPr/>
              <p:nvPr/>
            </p:nvGrpSpPr>
            <p:grpSpPr>
              <a:xfrm>
                <a:off x="499442" y="1424044"/>
                <a:ext cx="5077166" cy="3684766"/>
                <a:chOff x="499442" y="1424044"/>
                <a:chExt cx="5077166" cy="3684766"/>
              </a:xfrm>
            </p:grpSpPr>
            <p:sp>
              <p:nvSpPr>
                <p:cNvPr id="247811" name="Rectangle 35">
                  <a:extLst>
                    <a:ext uri="{FF2B5EF4-FFF2-40B4-BE49-F238E27FC236}">
                      <a16:creationId xmlns:a16="http://schemas.microsoft.com/office/drawing/2014/main" id="{3DE2D5F5-FA7E-45E8-9041-20861D01E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2974874"/>
                  <a:ext cx="622143" cy="2487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then</a:t>
                  </a:r>
                </a:p>
              </p:txBody>
            </p:sp>
            <p:sp>
              <p:nvSpPr>
                <p:cNvPr id="147468" name="Line 37">
                  <a:extLst>
                    <a:ext uri="{FF2B5EF4-FFF2-40B4-BE49-F238E27FC236}">
                      <a16:creationId xmlns:a16="http://schemas.microsoft.com/office/drawing/2014/main" id="{273986EE-8A16-42EC-81EA-1DEF70782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415217"/>
                  <a:ext cx="1892202" cy="4856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69" name="Line 38">
                  <a:extLst>
                    <a:ext uri="{FF2B5EF4-FFF2-40B4-BE49-F238E27FC236}">
                      <a16:creationId xmlns:a16="http://schemas.microsoft.com/office/drawing/2014/main" id="{52E2B7FA-9C2A-4125-9448-2AF907566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0098" y="2395630"/>
                  <a:ext cx="335642" cy="5528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1" name="Rectangle 50">
                  <a:extLst>
                    <a:ext uri="{FF2B5EF4-FFF2-40B4-BE49-F238E27FC236}">
                      <a16:creationId xmlns:a16="http://schemas.microsoft.com/office/drawing/2014/main" id="{94CA89BA-D5A0-4AFF-B764-5BD56F912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9249" y="294852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>
                  <a:extLst>
                    <a:ext uri="{FF2B5EF4-FFF2-40B4-BE49-F238E27FC236}">
                      <a16:creationId xmlns:a16="http://schemas.microsoft.com/office/drawing/2014/main" id="{23484CE8-24CF-477E-B1C7-227176011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7459" y="2160193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47476" name="Line 38">
                  <a:extLst>
                    <a:ext uri="{FF2B5EF4-FFF2-40B4-BE49-F238E27FC236}">
                      <a16:creationId xmlns:a16="http://schemas.microsoft.com/office/drawing/2014/main" id="{8DF4E8EE-115D-4291-8526-34E1F8B4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789" y="1730058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7" name="Rectangle 65">
                  <a:extLst>
                    <a:ext uri="{FF2B5EF4-FFF2-40B4-BE49-F238E27FC236}">
                      <a16:creationId xmlns:a16="http://schemas.microsoft.com/office/drawing/2014/main" id="{0009B140-5521-4A05-83CF-AEB234E19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048" y="1424044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147478" name="Line 39">
                  <a:extLst>
                    <a:ext uri="{FF2B5EF4-FFF2-40B4-BE49-F238E27FC236}">
                      <a16:creationId xmlns:a16="http://schemas.microsoft.com/office/drawing/2014/main" id="{BB8A5F6A-2B55-4521-8674-CA3FA0776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4456" y="2425170"/>
                  <a:ext cx="335642" cy="5104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9" name="Line 32">
                  <a:extLst>
                    <a:ext uri="{FF2B5EF4-FFF2-40B4-BE49-F238E27FC236}">
                      <a16:creationId xmlns:a16="http://schemas.microsoft.com/office/drawing/2014/main" id="{3A9C0424-AD6A-403A-96C3-406A9E389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1" name="Rectangle 37">
                  <a:extLst>
                    <a:ext uri="{FF2B5EF4-FFF2-40B4-BE49-F238E27FC236}">
                      <a16:creationId xmlns:a16="http://schemas.microsoft.com/office/drawing/2014/main" id="{C0AA6FF5-2439-4E32-A43D-172516CCC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>
                  <a:extLst>
                    <a:ext uri="{FF2B5EF4-FFF2-40B4-BE49-F238E27FC236}">
                      <a16:creationId xmlns:a16="http://schemas.microsoft.com/office/drawing/2014/main" id="{D515F373-D381-459E-A627-4AEBAB63B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6472" y="4023798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58">
                  <a:extLst>
                    <a:ext uri="{FF2B5EF4-FFF2-40B4-BE49-F238E27FC236}">
                      <a16:creationId xmlns:a16="http://schemas.microsoft.com/office/drawing/2014/main" id="{36DB1998-FBFA-4B5A-856C-9EF2771C0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52" y="4212677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x&lt;100</a:t>
                  </a:r>
                </a:p>
              </p:txBody>
            </p:sp>
            <p:sp>
              <p:nvSpPr>
                <p:cNvPr id="147484" name="Line 33">
                  <a:extLst>
                    <a:ext uri="{FF2B5EF4-FFF2-40B4-BE49-F238E27FC236}">
                      <a16:creationId xmlns:a16="http://schemas.microsoft.com/office/drawing/2014/main" id="{5F8B338D-33A1-4872-ACD9-A06FDEE7A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5" name="Rectangle 41">
                  <a:extLst>
                    <a:ext uri="{FF2B5EF4-FFF2-40B4-BE49-F238E27FC236}">
                      <a16:creationId xmlns:a16="http://schemas.microsoft.com/office/drawing/2014/main" id="{F1BF366B-2336-4422-B538-BE8B4311B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>
                  <a:extLst>
                    <a:ext uri="{FF2B5EF4-FFF2-40B4-BE49-F238E27FC236}">
                      <a16:creationId xmlns:a16="http://schemas.microsoft.com/office/drawing/2014/main" id="{186701BC-DAB9-4774-8A01-9B074A38E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20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3" name="Line 36">
                  <a:extLst>
                    <a:ext uri="{FF2B5EF4-FFF2-40B4-BE49-F238E27FC236}">
                      <a16:creationId xmlns:a16="http://schemas.microsoft.com/office/drawing/2014/main" id="{84E9DAA0-2FF8-457B-B9B7-45BB592D7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87139" y="2425171"/>
                  <a:ext cx="2252959" cy="3885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47">
                  <a:extLst>
                    <a:ext uri="{FF2B5EF4-FFF2-40B4-BE49-F238E27FC236}">
                      <a16:creationId xmlns:a16="http://schemas.microsoft.com/office/drawing/2014/main" id="{92036784-79B0-47A9-985B-5204C3758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if</a:t>
                  </a:r>
                </a:p>
              </p:txBody>
            </p:sp>
            <p:sp>
              <p:nvSpPr>
                <p:cNvPr id="147495" name="Line 43">
                  <a:extLst>
                    <a:ext uri="{FF2B5EF4-FFF2-40B4-BE49-F238E27FC236}">
                      <a16:creationId xmlns:a16="http://schemas.microsoft.com/office/drawing/2014/main" id="{B90C5F44-3842-4ED1-BFBF-189541BC08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8"/>
                  <a:ext cx="1418695" cy="3590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6" name="Rectangle 45">
                  <a:extLst>
                    <a:ext uri="{FF2B5EF4-FFF2-40B4-BE49-F238E27FC236}">
                      <a16:creationId xmlns:a16="http://schemas.microsoft.com/office/drawing/2014/main" id="{CD4E6A25-2527-43E1-8985-AEB4A1B67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5689" y="3728875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>
                  <a:extLst>
                    <a:ext uri="{FF2B5EF4-FFF2-40B4-BE49-F238E27FC236}">
                      <a16:creationId xmlns:a16="http://schemas.microsoft.com/office/drawing/2014/main" id="{C2B23FAA-647B-4469-8F48-89E061BBA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9271" y="4686334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64">
                  <a:extLst>
                    <a:ext uri="{FF2B5EF4-FFF2-40B4-BE49-F238E27FC236}">
                      <a16:creationId xmlns:a16="http://schemas.microsoft.com/office/drawing/2014/main" id="{1DB16787-0325-4D81-A873-C56CDC84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5395" y="4841837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!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=y</a:t>
                  </a:r>
                </a:p>
              </p:txBody>
            </p:sp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1AA8E30B-A65F-45FE-8262-229ABBF11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238" y="4363802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>
                  <a:extLst>
                    <a:ext uri="{FF2B5EF4-FFF2-40B4-BE49-F238E27FC236}">
                      <a16:creationId xmlns:a16="http://schemas.microsoft.com/office/drawing/2014/main" id="{68F2EDDA-7A60-41B8-8CF1-9587D012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1103" y="4648469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Rectangle 58">
                  <a:extLst>
                    <a:ext uri="{FF2B5EF4-FFF2-40B4-BE49-F238E27FC236}">
                      <a16:creationId xmlns:a16="http://schemas.microsoft.com/office/drawing/2014/main" id="{B1D10ACF-AB7D-49A1-8888-C082C0531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683" y="4837348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x&gt;200</a:t>
                  </a:r>
                </a:p>
              </p:txBody>
            </p:sp>
            <p:sp>
              <p:nvSpPr>
                <p:cNvPr id="67" name="Line 33">
                  <a:extLst>
                    <a:ext uri="{FF2B5EF4-FFF2-40B4-BE49-F238E27FC236}">
                      <a16:creationId xmlns:a16="http://schemas.microsoft.com/office/drawing/2014/main" id="{A146FA33-F08E-4C6F-BDFB-F161C41C3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19831" y="3998700"/>
                  <a:ext cx="407467" cy="38699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EE636A51-E223-4DAD-9F95-4545FB4E9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8473" y="4427007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and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id="{523D0B1C-C2BD-4722-90EC-CE5C1DF9C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13619" y="3998700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Rectangle 45">
                  <a:extLst>
                    <a:ext uri="{FF2B5EF4-FFF2-40B4-BE49-F238E27FC236}">
                      <a16:creationId xmlns:a16="http://schemas.microsoft.com/office/drawing/2014/main" id="{AD91AEBC-81F9-459F-B3DC-72CF1DFF1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282" y="440662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F3892FF8-8BBA-46A9-A39B-54FC3184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89" y="3350106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x=0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D58D8B-AF82-439B-A54F-FC778D8C95D8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4844179" y="3197165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76032C8-0BC7-44F0-A443-1DAA3A4A4F71}"/>
              </a:ext>
            </a:extLst>
          </p:cNvPr>
          <p:cNvSpPr/>
          <p:nvPr/>
        </p:nvSpPr>
        <p:spPr>
          <a:xfrm>
            <a:off x="5793784" y="4079690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47EB52-23F6-4ACD-BB83-7233C2D2630D}"/>
              </a:ext>
            </a:extLst>
          </p:cNvPr>
          <p:cNvSpPr/>
          <p:nvPr/>
        </p:nvSpPr>
        <p:spPr>
          <a:xfrm>
            <a:off x="5851487" y="3678184"/>
            <a:ext cx="59343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CB50D5-9411-4290-A8E3-694B2E7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1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标题 2">
            <a:extLst>
              <a:ext uri="{FF2B5EF4-FFF2-40B4-BE49-F238E27FC236}">
                <a16:creationId xmlns:a16="http://schemas.microsoft.com/office/drawing/2014/main" id="{A9E937BF-0063-4A5A-A929-8508DC84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7465" name="组合 5">
            <a:extLst>
              <a:ext uri="{FF2B5EF4-FFF2-40B4-BE49-F238E27FC236}">
                <a16:creationId xmlns:a16="http://schemas.microsoft.com/office/drawing/2014/main" id="{021A7915-8BF9-4B2F-A9E7-9F773BEB52F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93E0F1D3-B3CA-4351-AA02-9C5F94E7AB6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47500" name="五边形 50">
              <a:extLst>
                <a:ext uri="{FF2B5EF4-FFF2-40B4-BE49-F238E27FC236}">
                  <a16:creationId xmlns:a16="http://schemas.microsoft.com/office/drawing/2014/main" id="{A4D85922-1300-42EA-8DDF-7A9E8080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2624F5-C844-4CBE-987C-934A1A550BDD}"/>
              </a:ext>
            </a:extLst>
          </p:cNvPr>
          <p:cNvSpPr/>
          <p:nvPr/>
        </p:nvSpPr>
        <p:spPr>
          <a:xfrm>
            <a:off x="102402" y="827964"/>
            <a:ext cx="35542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if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||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67">
            <a:extLst>
              <a:ext uri="{FF2B5EF4-FFF2-40B4-BE49-F238E27FC236}">
                <a16:creationId xmlns:a16="http://schemas.microsoft.com/office/drawing/2014/main" id="{BE5C043D-8B75-49B1-972B-9EE526B6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238" y="2934242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990892F0-58C5-4D5F-A086-8BE14C7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54" y="2055630"/>
            <a:ext cx="1150937" cy="2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C0A0F-BA79-4CFC-BA16-CED00429245A}"/>
              </a:ext>
            </a:extLst>
          </p:cNvPr>
          <p:cNvSpPr/>
          <p:nvPr/>
        </p:nvSpPr>
        <p:spPr>
          <a:xfrm>
            <a:off x="5419302" y="3212718"/>
            <a:ext cx="3635932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x&gt;2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00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x!=y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endParaRPr kumimoji="0" lang="en-US" altLang="zh-CN" sz="2200" b="1" i="0" u="none" strike="noStrike" kern="1200" cap="none" spc="0" normalizeH="0" baseline="-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8F40B973-8D1D-4B3A-B8E8-6B03C85B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554" y="3040268"/>
            <a:ext cx="1459063" cy="3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.n=L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9DC0088F-D0B9-48D7-B67E-4B43FE30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6" y="3533092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AA337359-40D5-4F92-9216-AFB27C9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06" y="3662283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A0BF795E-4181-4D1F-A78D-ED0D532A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5" y="4331073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just">
              <a:lnSpc>
                <a:spcPct val="80000"/>
              </a:lnSpc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algn="just">
              <a:lnSpc>
                <a:spcPct val="80000"/>
              </a:lnSpc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8F259493-E98E-4B44-93E2-33AFC0DF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6" y="4331072"/>
            <a:ext cx="10935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B.t = fall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D5E2ED-F72E-4C41-8864-1F2D85DCFCA0}"/>
              </a:ext>
            </a:extLst>
          </p:cNvPr>
          <p:cNvSpPr/>
          <p:nvPr/>
        </p:nvSpPr>
        <p:spPr>
          <a:xfrm>
            <a:off x="3571264" y="42619"/>
            <a:ext cx="5892083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then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 ≠fall then B.true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lvl="0"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if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≠ fall then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B.true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B.false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.false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654" marR="0" lvl="0" indent="-272654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9EF8C1-10EF-438D-A4E6-BB9B06DDB5EE}"/>
              </a:ext>
            </a:extLst>
          </p:cNvPr>
          <p:cNvGrpSpPr/>
          <p:nvPr/>
        </p:nvGrpSpPr>
        <p:grpSpPr>
          <a:xfrm>
            <a:off x="763053" y="1422441"/>
            <a:ext cx="4482965" cy="3715378"/>
            <a:chOff x="206909" y="1372085"/>
            <a:chExt cx="4482965" cy="371537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3295F8-D50C-4059-9689-5A0B58A4C5AD}"/>
                </a:ext>
              </a:extLst>
            </p:cNvPr>
            <p:cNvGrpSpPr/>
            <p:nvPr/>
          </p:nvGrpSpPr>
          <p:grpSpPr>
            <a:xfrm>
              <a:off x="206909" y="1372085"/>
              <a:ext cx="4206530" cy="3715378"/>
              <a:chOff x="206909" y="1372085"/>
              <a:chExt cx="4206530" cy="3715378"/>
            </a:xfrm>
          </p:grpSpPr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3FDB6F6F-7DC9-46EA-B385-F1BD3AD4C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5004" y="3987903"/>
                <a:ext cx="665616" cy="2889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78A1F97-76F9-4F8E-B772-EF120227BE46}"/>
                  </a:ext>
                </a:extLst>
              </p:cNvPr>
              <p:cNvGrpSpPr/>
              <p:nvPr/>
            </p:nvGrpSpPr>
            <p:grpSpPr>
              <a:xfrm>
                <a:off x="206909" y="1372085"/>
                <a:ext cx="4206530" cy="3715378"/>
                <a:chOff x="206909" y="1372085"/>
                <a:chExt cx="4206530" cy="3715378"/>
              </a:xfrm>
            </p:grpSpPr>
            <p:sp>
              <p:nvSpPr>
                <p:cNvPr id="247811" name="Rectangle 35">
                  <a:extLst>
                    <a:ext uri="{FF2B5EF4-FFF2-40B4-BE49-F238E27FC236}">
                      <a16:creationId xmlns:a16="http://schemas.microsoft.com/office/drawing/2014/main" id="{3DE2D5F5-FA7E-45E8-9041-20861D01E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9410" y="2936924"/>
                  <a:ext cx="621429" cy="2698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2000" b="1" dirty="0"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latin typeface="Times New Roman" pitchFamily="18" charset="0"/>
                      <a:cs typeface="Times New Roman" pitchFamily="18" charset="0"/>
                    </a:rPr>
                    <a:t>then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47468" name="Line 37">
                  <a:extLst>
                    <a:ext uri="{FF2B5EF4-FFF2-40B4-BE49-F238E27FC236}">
                      <a16:creationId xmlns:a16="http://schemas.microsoft.com/office/drawing/2014/main" id="{273986EE-8A16-42EC-81EA-1DEF70782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0650" y="2395179"/>
                  <a:ext cx="1690056" cy="55345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69" name="Line 38">
                  <a:extLst>
                    <a:ext uri="{FF2B5EF4-FFF2-40B4-BE49-F238E27FC236}">
                      <a16:creationId xmlns:a16="http://schemas.microsoft.com/office/drawing/2014/main" id="{52E2B7FA-9C2A-4125-9448-2AF907566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1940" y="2381207"/>
                  <a:ext cx="648796" cy="6216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1" name="Rectangle 50">
                  <a:extLst>
                    <a:ext uri="{FF2B5EF4-FFF2-40B4-BE49-F238E27FC236}">
                      <a16:creationId xmlns:a16="http://schemas.microsoft.com/office/drawing/2014/main" id="{94CA89BA-D5A0-4AFF-B764-5BD56F912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248" y="2984712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75" name="Rectangle 65">
                  <a:extLst>
                    <a:ext uri="{FF2B5EF4-FFF2-40B4-BE49-F238E27FC236}">
                      <a16:creationId xmlns:a16="http://schemas.microsoft.com/office/drawing/2014/main" id="{23484CE8-24CF-477E-B1C7-227176011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9164" y="2128380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47476" name="Line 38">
                  <a:extLst>
                    <a:ext uri="{FF2B5EF4-FFF2-40B4-BE49-F238E27FC236}">
                      <a16:creationId xmlns:a16="http://schemas.microsoft.com/office/drawing/2014/main" id="{8DF4E8EE-115D-4291-8526-34E1F8B4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3212" y="1658694"/>
                  <a:ext cx="1587" cy="4031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7" name="Rectangle 65">
                  <a:extLst>
                    <a:ext uri="{FF2B5EF4-FFF2-40B4-BE49-F238E27FC236}">
                      <a16:creationId xmlns:a16="http://schemas.microsoft.com/office/drawing/2014/main" id="{0009B140-5521-4A05-83CF-AEB234E19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9164" y="1372085"/>
                  <a:ext cx="430191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147478" name="Line 39">
                  <a:extLst>
                    <a:ext uri="{FF2B5EF4-FFF2-40B4-BE49-F238E27FC236}">
                      <a16:creationId xmlns:a16="http://schemas.microsoft.com/office/drawing/2014/main" id="{BB8A5F6A-2B55-4521-8674-CA3FA0776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1940" y="2381207"/>
                  <a:ext cx="202516" cy="5544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79" name="Line 32">
                  <a:extLst>
                    <a:ext uri="{FF2B5EF4-FFF2-40B4-BE49-F238E27FC236}">
                      <a16:creationId xmlns:a16="http://schemas.microsoft.com/office/drawing/2014/main" id="{3A9C0424-AD6A-403A-96C3-406A9E389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5123" y="3322250"/>
                  <a:ext cx="1189333" cy="303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1" name="Rectangle 37">
                  <a:extLst>
                    <a:ext uri="{FF2B5EF4-FFF2-40B4-BE49-F238E27FC236}">
                      <a16:creationId xmlns:a16="http://schemas.microsoft.com/office/drawing/2014/main" id="{C0AA6FF5-2439-4E32-A43D-172516CCC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555" y="3646041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82" name="Line 46">
                  <a:extLst>
                    <a:ext uri="{FF2B5EF4-FFF2-40B4-BE49-F238E27FC236}">
                      <a16:creationId xmlns:a16="http://schemas.microsoft.com/office/drawing/2014/main" id="{D515F373-D381-459E-A627-4AEBAB63B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4044" y="4633657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58">
                  <a:extLst>
                    <a:ext uri="{FF2B5EF4-FFF2-40B4-BE49-F238E27FC236}">
                      <a16:creationId xmlns:a16="http://schemas.microsoft.com/office/drawing/2014/main" id="{36DB1998-FBFA-4B5A-856C-9EF2771C0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679" y="4197720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x&lt;100</a:t>
                  </a:r>
                </a:p>
              </p:txBody>
            </p:sp>
            <p:sp>
              <p:nvSpPr>
                <p:cNvPr id="147484" name="Line 33">
                  <a:extLst>
                    <a:ext uri="{FF2B5EF4-FFF2-40B4-BE49-F238E27FC236}">
                      <a16:creationId xmlns:a16="http://schemas.microsoft.com/office/drawing/2014/main" id="{5F8B338D-33A1-4872-ACD9-A06FDEE7A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0650" y="3322249"/>
                  <a:ext cx="459835" cy="3999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85" name="Rectangle 41">
                  <a:extLst>
                    <a:ext uri="{FF2B5EF4-FFF2-40B4-BE49-F238E27FC236}">
                      <a16:creationId xmlns:a16="http://schemas.microsoft.com/office/drawing/2014/main" id="{F1BF366B-2336-4422-B538-BE8B4311B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789" y="3757922"/>
                  <a:ext cx="431778" cy="271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2" name="Rectangle 42">
                  <a:extLst>
                    <a:ext uri="{FF2B5EF4-FFF2-40B4-BE49-F238E27FC236}">
                      <a16:creationId xmlns:a16="http://schemas.microsoft.com/office/drawing/2014/main" id="{186701BC-DAB9-4774-8A01-9B074A38E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372" y="3002880"/>
                  <a:ext cx="593725" cy="26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20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3" name="Line 36">
                  <a:extLst>
                    <a:ext uri="{FF2B5EF4-FFF2-40B4-BE49-F238E27FC236}">
                      <a16:creationId xmlns:a16="http://schemas.microsoft.com/office/drawing/2014/main" id="{84E9DAA0-2FF8-457B-B9B7-45BB592D7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8494" y="2398206"/>
                  <a:ext cx="1693446" cy="4148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47">
                  <a:extLst>
                    <a:ext uri="{FF2B5EF4-FFF2-40B4-BE49-F238E27FC236}">
                      <a16:creationId xmlns:a16="http://schemas.microsoft.com/office/drawing/2014/main" id="{92036784-79B0-47A9-985B-5204C3758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442" y="2839144"/>
                  <a:ext cx="75565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if</a:t>
                  </a:r>
                </a:p>
              </p:txBody>
            </p:sp>
            <p:sp>
              <p:nvSpPr>
                <p:cNvPr id="147495" name="Line 43">
                  <a:extLst>
                    <a:ext uri="{FF2B5EF4-FFF2-40B4-BE49-F238E27FC236}">
                      <a16:creationId xmlns:a16="http://schemas.microsoft.com/office/drawing/2014/main" id="{B90C5F44-3842-4ED1-BFBF-189541BC08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4924" y="3322247"/>
                  <a:ext cx="934018" cy="3174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496" name="Rectangle 45">
                  <a:extLst>
                    <a:ext uri="{FF2B5EF4-FFF2-40B4-BE49-F238E27FC236}">
                      <a16:creationId xmlns:a16="http://schemas.microsoft.com/office/drawing/2014/main" id="{CD4E6A25-2527-43E1-8985-AEB4A1B67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5360" y="3728577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97" name="Line 52">
                  <a:extLst>
                    <a:ext uri="{FF2B5EF4-FFF2-40B4-BE49-F238E27FC236}">
                      <a16:creationId xmlns:a16="http://schemas.microsoft.com/office/drawing/2014/main" id="{C2B23FAA-647B-4469-8F48-89E061BBA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8880" y="3992562"/>
                  <a:ext cx="0" cy="1888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64">
                  <a:extLst>
                    <a:ext uri="{FF2B5EF4-FFF2-40B4-BE49-F238E27FC236}">
                      <a16:creationId xmlns:a16="http://schemas.microsoft.com/office/drawing/2014/main" id="{1DB16787-0325-4D81-A873-C56CDC84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1325" y="4766490"/>
                  <a:ext cx="811213" cy="24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!</a:t>
                  </a: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=y</a:t>
                  </a:r>
                </a:p>
              </p:txBody>
            </p:sp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1AA8E30B-A65F-45FE-8262-229ABBF11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594" y="4335234"/>
                  <a:ext cx="42701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46">
                  <a:extLst>
                    <a:ext uri="{FF2B5EF4-FFF2-40B4-BE49-F238E27FC236}">
                      <a16:creationId xmlns:a16="http://schemas.microsoft.com/office/drawing/2014/main" id="{68F2EDDA-7A60-41B8-8CF1-9587D0129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7138" y="4648240"/>
                  <a:ext cx="0" cy="1888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Rectangle 58">
                  <a:extLst>
                    <a:ext uri="{FF2B5EF4-FFF2-40B4-BE49-F238E27FC236}">
                      <a16:creationId xmlns:a16="http://schemas.microsoft.com/office/drawing/2014/main" id="{B1D10ACF-AB7D-49A1-8888-C082C0531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909" y="4816001"/>
                  <a:ext cx="960459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68580" tIns="8100" rIns="68580" bIns="8100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73E87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anose="02010600030101010101" pitchFamily="2" charset="-122"/>
                      <a:cs typeface="Times New Roman" pitchFamily="18" charset="0"/>
                    </a:rPr>
                    <a:t>x&gt;200</a:t>
                  </a:r>
                </a:p>
              </p:txBody>
            </p:sp>
            <p:sp>
              <p:nvSpPr>
                <p:cNvPr id="67" name="Line 33">
                  <a:extLst>
                    <a:ext uri="{FF2B5EF4-FFF2-40B4-BE49-F238E27FC236}">
                      <a16:creationId xmlns:a16="http://schemas.microsoft.com/office/drawing/2014/main" id="{A146FA33-F08E-4C6F-BDFB-F161C41C3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842" y="3987901"/>
                  <a:ext cx="101386" cy="3651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EE636A51-E223-4DAD-9F95-4545FB4E9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8709" y="4406309"/>
                  <a:ext cx="587076" cy="217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and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id="{523D0B1C-C2BD-4722-90EC-CE5C1DF9C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89549" y="3987901"/>
                  <a:ext cx="1214495" cy="3174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8580" tIns="34290" rIns="68580" bIns="3429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Rectangle 45">
                  <a:extLst>
                    <a:ext uri="{FF2B5EF4-FFF2-40B4-BE49-F238E27FC236}">
                      <a16:creationId xmlns:a16="http://schemas.microsoft.com/office/drawing/2014/main" id="{AD91AEBC-81F9-459F-B3DC-72CF1DFF1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3212" y="4395828"/>
                  <a:ext cx="430190" cy="26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8100" rIns="68580" bIns="8100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0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F3892FF8-8BBA-46A9-A39B-54FC3184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661" y="3332550"/>
              <a:ext cx="811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x=0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D58D8B-AF82-439B-A54F-FC778D8C95D8}"/>
                </a:ext>
              </a:extLst>
            </p:cNvPr>
            <p:cNvCxnSpPr>
              <a:cxnSpLocks/>
            </p:cNvCxnSpPr>
            <p:nvPr/>
          </p:nvCxnSpPr>
          <p:spPr>
            <a:xfrm>
              <a:off x="4131811" y="3222682"/>
              <a:ext cx="0" cy="198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647EB52-23F6-4ACD-BB83-7233C2D2630D}"/>
              </a:ext>
            </a:extLst>
          </p:cNvPr>
          <p:cNvSpPr/>
          <p:nvPr/>
        </p:nvSpPr>
        <p:spPr>
          <a:xfrm>
            <a:off x="5739706" y="4213343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6032C8-0BC7-44F0-A443-1DAA3A4A4F71}"/>
              </a:ext>
            </a:extLst>
          </p:cNvPr>
          <p:cNvSpPr/>
          <p:nvPr/>
        </p:nvSpPr>
        <p:spPr>
          <a:xfrm>
            <a:off x="5739706" y="4562055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51562E6-AAA3-42DB-86B1-57CB73725AB9}"/>
              </a:ext>
            </a:extLst>
          </p:cNvPr>
          <p:cNvSpPr/>
          <p:nvPr/>
        </p:nvSpPr>
        <p:spPr>
          <a:xfrm>
            <a:off x="5705910" y="3828436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0E8BB-79D8-4B6F-BF48-76F7D897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77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1" grpId="0"/>
      <p:bldP spid="9" grpId="0"/>
      <p:bldP spid="10" grpId="0"/>
      <p:bldP spid="5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DBC8808-33F4-42DC-8DAA-75895FD97DC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107" name="矩形 7">
            <a:extLst>
              <a:ext uri="{FF2B5EF4-FFF2-40B4-BE49-F238E27FC236}">
                <a16:creationId xmlns:a16="http://schemas.microsoft.com/office/drawing/2014/main" id="{E87C6B92-C5F5-42FF-8779-F860A4CD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1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6.2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赋值语句的翻译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6.3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类型检查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6.4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控制语句的翻译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6.5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回填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6.6 switch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语句的翻译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6.7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过程调用语句的翻译</a:t>
            </a:r>
          </a:p>
        </p:txBody>
      </p:sp>
      <p:pic>
        <p:nvPicPr>
          <p:cNvPr id="471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86FCB75-4BCF-462E-BDD2-7A896742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9C83EB7-597C-4E1F-BB3C-75314BA562C2}"/>
              </a:ext>
            </a:extLst>
          </p:cNvPr>
          <p:cNvSpPr/>
          <p:nvPr/>
        </p:nvSpPr>
        <p:spPr>
          <a:xfrm>
            <a:off x="4143375" y="357188"/>
            <a:ext cx="31654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FF311-2374-471B-90DC-28D5CEC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16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A5AFE599-CF42-4243-A39F-AFAA6100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230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4675" indent="-27146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4075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1413" indent="-2270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基本类型是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可以为类型表达式命名，</a:t>
            </a:r>
            <a:r>
              <a:rPr lang="zh-CN" altLang="en-US" sz="2400" b="1" dirty="0">
                <a:solidFill>
                  <a:srgbClr val="0070C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类型名</a:t>
            </a:r>
            <a:r>
              <a:rPr lang="zh-CN" altLang="en-US" sz="24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也是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400" b="1" dirty="0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类型构造符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 constructor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作用于</a:t>
            </a:r>
            <a:r>
              <a:rPr lang="zh-CN" altLang="en-US" sz="2400" b="1" dirty="0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构成新的</a:t>
            </a:r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类型表达式</a:t>
            </a:r>
            <a:endParaRPr kumimoji="1"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数组构造符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array </a:t>
            </a:r>
            <a:endParaRPr kumimoji="1" lang="en-US" altLang="zh-CN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是类型表达式，则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zh-CN" altLang="en-US" sz="1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是类型表达式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是一个整数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3D9A8B-0596-46B0-A243-0A80B799C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C64383FC-FFF1-4AEE-9190-9CF4C36C1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91959"/>
              </p:ext>
            </p:extLst>
          </p:nvPr>
        </p:nvGraphicFramePr>
        <p:xfrm>
          <a:off x="1979613" y="3292475"/>
          <a:ext cx="4702175" cy="1211280"/>
        </p:xfrm>
        <a:graphic>
          <a:graphicData uri="http://schemas.openxmlformats.org/drawingml/2006/table">
            <a:tbl>
              <a:tblPr/>
              <a:tblGrid>
                <a:gridCol w="148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200" b="1" dirty="0">
                          <a:latin typeface="楷体" pitchFamily="49" charset="-122"/>
                          <a:ea typeface="楷体" pitchFamily="49" charset="-122"/>
                        </a:rPr>
                        <a:t>类型表达式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(3, </a:t>
                      </a: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[2][3]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(2,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(3, </a:t>
                      </a:r>
                      <a:r>
                        <a:rPr kumimoji="1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) 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42034" marR="142034" marT="34240" marB="342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AA84D0-C2FD-4DED-89DC-9AF30AAA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F73CD670-534F-4455-B806-AFF2B6CED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857250"/>
            <a:ext cx="8343900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基本思想</a:t>
            </a:r>
            <a:endParaRPr lang="en-US" altLang="zh-CN" sz="28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生成一个跳转指令时，暂时</a:t>
            </a:r>
            <a:r>
              <a:rPr lang="zh-CN" altLang="en-US" sz="2500" b="1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不指定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该跳转指令的</a:t>
            </a:r>
            <a:r>
              <a:rPr lang="zh-CN" altLang="en-US" sz="2500" b="1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目标标号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。</a:t>
            </a:r>
            <a:r>
              <a:rPr lang="zh-CN" altLang="en-US" sz="2500" b="1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具有相同的目标标号的跳转指令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组成一个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列表</a:t>
            </a:r>
            <a:r>
              <a:rPr lang="zh-CN" altLang="en-US" sz="2500" dirty="0">
                <a:latin typeface="楷体" pitchFamily="49" charset="-122"/>
                <a:cs typeface="Times New Roman" pitchFamily="18" charset="0"/>
              </a:rPr>
              <a:t>并以</a:t>
            </a:r>
            <a:r>
              <a:rPr lang="zh-CN" altLang="en-US" sz="2500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综合属性</a:t>
            </a:r>
            <a:r>
              <a:rPr lang="zh-CN" altLang="en-US" sz="2500" dirty="0">
                <a:latin typeface="楷体" pitchFamily="49" charset="-122"/>
                <a:cs typeface="Times New Roman" pitchFamily="18" charset="0"/>
              </a:rPr>
              <a:t>的形式进行</a:t>
            </a:r>
            <a:r>
              <a:rPr lang="zh-CN" altLang="en-US" sz="2500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传递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。等到</a:t>
            </a:r>
            <a:r>
              <a:rPr lang="zh-CN" altLang="en-US" sz="2500" b="1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能够确定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正确的目标标号时，才去</a:t>
            </a:r>
            <a:r>
              <a:rPr lang="zh-CN" altLang="en-US" sz="2500" b="1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填充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这些指令的</a:t>
            </a:r>
            <a:r>
              <a:rPr lang="zh-CN" altLang="en-US" sz="2500" b="1" dirty="0">
                <a:solidFill>
                  <a:srgbClr val="0070C0"/>
                </a:solidFill>
                <a:latin typeface="楷体" pitchFamily="49" charset="-122"/>
                <a:cs typeface="Times New Roman" pitchFamily="18" charset="0"/>
              </a:rPr>
              <a:t>目标标号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73A1F24-A96D-455C-A3DF-222F59FCB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回填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Backpatching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A1C9ED-D126-467C-8B7F-127A96D8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内容占位符 2">
            <a:extLst>
              <a:ext uri="{FF2B5EF4-FFF2-40B4-BE49-F238E27FC236}">
                <a16:creationId xmlns:a16="http://schemas.microsoft.com/office/drawing/2014/main" id="{8FFA6E6D-374D-4FB6-90BF-34FE6FF1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89013"/>
            <a:ext cx="8070850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B.truelist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：指向一个包含跳转指令的列表，这些指令最终获得的目标标号就是当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真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时控制流应该转向的指令的标号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B.falselist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：指向一个包含跳转指令的列表，这些指令最终获得的目标标号就是当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假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时控制流应该转向的指令的标号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2947" name="标题 1">
            <a:extLst>
              <a:ext uri="{FF2B5EF4-FFF2-40B4-BE49-F238E27FC236}">
                <a16:creationId xmlns:a16="http://schemas.microsoft.com/office/drawing/2014/main" id="{B171FD31-713D-49DB-906B-56791773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非终结符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的综合属性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11938F-3BFD-48E2-9CD1-D860DEA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81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CC3C5-D918-490A-A284-FB05A77A7C3D}"/>
              </a:ext>
            </a:extLst>
          </p:cNvPr>
          <p:cNvSpPr/>
          <p:nvPr/>
        </p:nvSpPr>
        <p:spPr>
          <a:xfrm>
            <a:off x="971600" y="4011910"/>
            <a:ext cx="7128792" cy="5648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将生成的指令按顺序编号，指令的序号作为标号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>
            <a:extLst>
              <a:ext uri="{FF2B5EF4-FFF2-40B4-BE49-F238E27FC236}">
                <a16:creationId xmlns:a16="http://schemas.microsoft.com/office/drawing/2014/main" id="{5383F32C-8C40-46F0-9C26-89C733414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842" y="785813"/>
            <a:ext cx="8640638" cy="3944937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makelist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创建一个只包含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的列表，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是跳转指令的标号，函数返回指向新创建的列表的指针</a:t>
            </a:r>
            <a:endParaRPr kumimoji="1" lang="zh-CN" altLang="en-US" sz="2500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merge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2 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将 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en-US" altLang="zh-CN" sz="25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en-US" altLang="zh-CN" sz="2500" b="1" baseline="-25000" dirty="0">
                <a:solidFill>
                  <a:schemeClr val="tx1"/>
                </a:solidFill>
              </a:rPr>
              <a:t>2 </a:t>
            </a:r>
            <a:r>
              <a:rPr lang="zh-CN" altLang="en-US" sz="2500" b="1" dirty="0">
                <a:solidFill>
                  <a:schemeClr val="tx1"/>
                </a:solidFill>
              </a:rPr>
              <a:t>指向的列表进行合并，返回指向合并后的列表的指针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backpatch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ea typeface="楷体_GB2312" pitchFamily="49" charset="-122"/>
              </a:rPr>
              <a:t>j</a:t>
            </a:r>
            <a:r>
              <a:rPr kumimoji="1"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将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en-US" altLang="zh-CN" sz="2500" i="1" dirty="0"/>
              <a:t>j</a:t>
            </a:r>
            <a:r>
              <a:rPr lang="zh-CN" altLang="en-US" sz="2500" b="1" dirty="0">
                <a:solidFill>
                  <a:schemeClr val="tx1"/>
                </a:solidFill>
              </a:rPr>
              <a:t>作为目标标号插入到 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</a:rPr>
              <a:t>所指列表中的各跳转指令中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4121293-B6DE-4D0E-88DC-280CFD42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496125-8BBC-4D83-8BEA-C521EE68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00FB8-F9CB-47A5-B164-712F6AF6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relop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4995" name="标题 1">
            <a:extLst>
              <a:ext uri="{FF2B5EF4-FFF2-40B4-BE49-F238E27FC236}">
                <a16:creationId xmlns:a16="http://schemas.microsoft.com/office/drawing/2014/main" id="{1B10A371-A869-4D42-BD18-480F253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FA864D8-9F91-4ADF-9469-E979B2477394}"/>
              </a:ext>
            </a:extLst>
          </p:cNvPr>
          <p:cNvSpPr/>
          <p:nvPr/>
        </p:nvSpPr>
        <p:spPr>
          <a:xfrm>
            <a:off x="4932039" y="483519"/>
            <a:ext cx="3711897" cy="1224136"/>
          </a:xfrm>
          <a:prstGeom prst="wedgeRoundRectCallout">
            <a:avLst>
              <a:gd name="adj1" fmla="val -65578"/>
              <a:gd name="adj2" fmla="val 5099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nextquad</a:t>
            </a:r>
            <a:r>
              <a:rPr lang="zh-CN" alt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即将生成的下一条指令的标号，也就是下一条跳转指令的标号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E8895-E3A1-48D3-B146-EA3C0F70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673362-FE1D-4497-91A4-D83743539A19}"/>
              </a:ext>
            </a:extLst>
          </p:cNvPr>
          <p:cNvSpPr/>
          <p:nvPr/>
        </p:nvSpPr>
        <p:spPr>
          <a:xfrm>
            <a:off x="1403648" y="3712986"/>
            <a:ext cx="6912768" cy="923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语义动作都在产生式末尾，可以在自底向上语法分析中实现的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55281-D8E0-4B28-81D4-8539A6E8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368425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true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7939" name="内容占位符 2">
            <a:extLst>
              <a:ext uri="{FF2B5EF4-FFF2-40B4-BE49-F238E27FC236}">
                <a16:creationId xmlns:a16="http://schemas.microsoft.com/office/drawing/2014/main" id="{353FF424-7C19-464C-AE1B-3F89F44B0174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FE3D8E0-E924-404B-A44A-6267985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C6974-717D-4B40-9F42-A9CE6A4D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0CA10-41E5-4835-80EF-EF0F1735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1846263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false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_’);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9987" name="内容占位符 2">
            <a:extLst>
              <a:ext uri="{FF2B5EF4-FFF2-40B4-BE49-F238E27FC236}">
                <a16:creationId xmlns:a16="http://schemas.microsoft.com/office/drawing/2014/main" id="{4FF49BC2-DC80-48E7-A7BC-1F13023AB248}"/>
              </a:ext>
            </a:extLst>
          </p:cNvPr>
          <p:cNvSpPr txBox="1">
            <a:spLocks/>
          </p:cNvSpPr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169988" name="内容占位符 2">
            <a:extLst>
              <a:ext uri="{FF2B5EF4-FFF2-40B4-BE49-F238E27FC236}">
                <a16:creationId xmlns:a16="http://schemas.microsoft.com/office/drawing/2014/main" id="{3C4E9E8C-C81B-4E2E-94BD-A13CB2400ED1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1F83A3E-9116-412F-9147-4A792496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8C1474-35C9-41D5-B966-89CB52C1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1D17-CCB8-4450-9B1C-041DCDBB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2357438"/>
            <a:ext cx="7598742" cy="201451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2035" name="内容占位符 2">
            <a:extLst>
              <a:ext uri="{FF2B5EF4-FFF2-40B4-BE49-F238E27FC236}">
                <a16:creationId xmlns:a16="http://schemas.microsoft.com/office/drawing/2014/main" id="{28715950-0DE4-445C-8C06-E03C1B45E0F5}"/>
              </a:ext>
            </a:extLst>
          </p:cNvPr>
          <p:cNvSpPr txBox="1">
            <a:spLocks/>
          </p:cNvSpPr>
          <p:nvPr/>
        </p:nvSpPr>
        <p:spPr bwMode="auto">
          <a:xfrm>
            <a:off x="501650" y="1846263"/>
            <a:ext cx="59277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false</a:t>
            </a:r>
          </a:p>
        </p:txBody>
      </p:sp>
      <p:sp>
        <p:nvSpPr>
          <p:cNvPr id="172036" name="内容占位符 2">
            <a:extLst>
              <a:ext uri="{FF2B5EF4-FFF2-40B4-BE49-F238E27FC236}">
                <a16:creationId xmlns:a16="http://schemas.microsoft.com/office/drawing/2014/main" id="{765B836F-CBF1-4E8E-B1E6-78BFF3561FEF}"/>
              </a:ext>
            </a:extLst>
          </p:cNvPr>
          <p:cNvSpPr txBox="1">
            <a:spLocks/>
          </p:cNvSpPr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172037" name="内容占位符 2">
            <a:extLst>
              <a:ext uri="{FF2B5EF4-FFF2-40B4-BE49-F238E27FC236}">
                <a16:creationId xmlns:a16="http://schemas.microsoft.com/office/drawing/2014/main" id="{0AFBEFC0-2F1F-4732-870D-EE5686874116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52DC24-B52D-453C-9167-46EE079A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1273A6-23F1-4E47-ADBC-2A716B84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EEFA4-360F-45FB-B83F-9B20241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2846388"/>
            <a:ext cx="5927725" cy="2028824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not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2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3059" name="内容占位符 2">
            <a:extLst>
              <a:ext uri="{FF2B5EF4-FFF2-40B4-BE49-F238E27FC236}">
                <a16:creationId xmlns:a16="http://schemas.microsoft.com/office/drawing/2014/main" id="{DC6A8116-9772-40A9-9E3A-271B55CAB2BE}"/>
              </a:ext>
            </a:extLst>
          </p:cNvPr>
          <p:cNvSpPr txBox="1">
            <a:spLocks/>
          </p:cNvSpPr>
          <p:nvPr/>
        </p:nvSpPr>
        <p:spPr bwMode="auto">
          <a:xfrm>
            <a:off x="501650" y="2357438"/>
            <a:ext cx="5927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73060" name="内容占位符 2">
            <a:extLst>
              <a:ext uri="{FF2B5EF4-FFF2-40B4-BE49-F238E27FC236}">
                <a16:creationId xmlns:a16="http://schemas.microsoft.com/office/drawing/2014/main" id="{7A077544-C250-46F7-A615-E8771CF438B3}"/>
              </a:ext>
            </a:extLst>
          </p:cNvPr>
          <p:cNvSpPr txBox="1">
            <a:spLocks/>
          </p:cNvSpPr>
          <p:nvPr/>
        </p:nvSpPr>
        <p:spPr bwMode="auto">
          <a:xfrm>
            <a:off x="501650" y="1846263"/>
            <a:ext cx="59277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false</a:t>
            </a:r>
          </a:p>
        </p:txBody>
      </p:sp>
      <p:sp>
        <p:nvSpPr>
          <p:cNvPr id="173061" name="内容占位符 2">
            <a:extLst>
              <a:ext uri="{FF2B5EF4-FFF2-40B4-BE49-F238E27FC236}">
                <a16:creationId xmlns:a16="http://schemas.microsoft.com/office/drawing/2014/main" id="{1475DD42-FBF8-431C-BD77-33A2FFB81005}"/>
              </a:ext>
            </a:extLst>
          </p:cNvPr>
          <p:cNvSpPr txBox="1">
            <a:spLocks/>
          </p:cNvSpPr>
          <p:nvPr/>
        </p:nvSpPr>
        <p:spPr bwMode="auto">
          <a:xfrm>
            <a:off x="500063" y="1368425"/>
            <a:ext cx="5927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173062" name="内容占位符 2">
            <a:extLst>
              <a:ext uri="{FF2B5EF4-FFF2-40B4-BE49-F238E27FC236}">
                <a16:creationId xmlns:a16="http://schemas.microsoft.com/office/drawing/2014/main" id="{67F844A3-95F5-4B02-A95F-19E37C8CEA6C}"/>
              </a:ext>
            </a:extLst>
          </p:cNvPr>
          <p:cNvSpPr txBox="1">
            <a:spLocks/>
          </p:cNvSpPr>
          <p:nvPr/>
        </p:nvSpPr>
        <p:spPr bwMode="auto">
          <a:xfrm>
            <a:off x="500063" y="857250"/>
            <a:ext cx="5927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relop </a:t>
            </a:r>
            <a:r>
              <a:rPr lang="en-US" altLang="zh-CN" sz="25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baseline="-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4A2B334-967A-4A6D-A8D1-0C8D0CB2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布尔表达式的回填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609593-B4EA-458D-9801-67A57A2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78EBCB2F-290E-43A3-9D08-F664AB6C2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786109"/>
            <a:ext cx="6356347" cy="3225801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500" b="1" i="1" baseline="-300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356513A0-1B58-48AE-998D-CD1E8DE22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5D98F5FE-0B99-4C30-BC44-772EE21494C1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603625"/>
            <a:ext cx="973137" cy="377825"/>
            <a:chOff x="4929188" y="3297238"/>
            <a:chExt cx="973137" cy="377825"/>
          </a:xfrm>
        </p:grpSpPr>
        <p:sp>
          <p:nvSpPr>
            <p:cNvPr id="174107" name="Text Box 15">
              <a:extLst>
                <a:ext uri="{FF2B5EF4-FFF2-40B4-BE49-F238E27FC236}">
                  <a16:creationId xmlns:a16="http://schemas.microsoft.com/office/drawing/2014/main" id="{B2AE0081-7FA8-4103-BC78-4323AA08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8" y="3297238"/>
              <a:ext cx="973137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M.quad</a:t>
              </a:r>
            </a:p>
          </p:txBody>
        </p:sp>
        <p:sp>
          <p:nvSpPr>
            <p:cNvPr id="90127" name="Line 16">
              <a:extLst>
                <a:ext uri="{FF2B5EF4-FFF2-40B4-BE49-F238E27FC236}">
                  <a16:creationId xmlns:a16="http://schemas.microsoft.com/office/drawing/2014/main" id="{9B51462B-AA86-4C43-B185-F61462EF82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202238" y="3675063"/>
              <a:ext cx="5334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FA2CDD93-12BE-47A5-99A7-188303DFBEFF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973388"/>
            <a:ext cx="4000500" cy="2055812"/>
            <a:chOff x="4499421" y="2666999"/>
            <a:chExt cx="4001644" cy="2055813"/>
          </a:xfrm>
        </p:grpSpPr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AB773B71-BCA4-4A25-AE83-B7CD84B13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186" y="4281487"/>
              <a:ext cx="118937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E6C03197-E2BC-462E-AD4E-CA119B57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706" y="2666999"/>
              <a:ext cx="129735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92170" name="Line 9">
              <a:extLst>
                <a:ext uri="{FF2B5EF4-FFF2-40B4-BE49-F238E27FC236}">
                  <a16:creationId xmlns:a16="http://schemas.microsoft.com/office/drawing/2014/main" id="{1CE6144C-A803-4900-80A3-D2E7192EC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9421" y="4340225"/>
              <a:ext cx="1090924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D5C78BCD-CC0A-4B1F-B7EB-D0A87F15A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706" y="3633786"/>
              <a:ext cx="1297359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166925" name="Line 13">
              <a:extLst>
                <a:ext uri="{FF2B5EF4-FFF2-40B4-BE49-F238E27FC236}">
                  <a16:creationId xmlns:a16="http://schemas.microsoft.com/office/drawing/2014/main" id="{BCBA0C7D-9F9B-4961-840E-3EC6FE386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6253" y="3441699"/>
              <a:ext cx="0" cy="21590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74" name="Line 14">
              <a:extLst>
                <a:ext uri="{FF2B5EF4-FFF2-40B4-BE49-F238E27FC236}">
                  <a16:creationId xmlns:a16="http://schemas.microsoft.com/office/drawing/2014/main" id="{09F6E915-8BDA-455C-BD5A-747A64610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1810" y="4011612"/>
              <a:ext cx="43192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7" name="Line 17">
              <a:extLst>
                <a:ext uri="{FF2B5EF4-FFF2-40B4-BE49-F238E27FC236}">
                  <a16:creationId xmlns:a16="http://schemas.microsoft.com/office/drawing/2014/main" id="{B47133C6-9D8E-4D9B-B5C5-7C01E8D88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6253" y="3441699"/>
              <a:ext cx="156731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8" name="Line 18">
              <a:extLst>
                <a:ext uri="{FF2B5EF4-FFF2-40B4-BE49-F238E27FC236}">
                  <a16:creationId xmlns:a16="http://schemas.microsoft.com/office/drawing/2014/main" id="{84754E10-AC54-43BA-B42D-54040B06D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3563" y="3062286"/>
              <a:ext cx="0" cy="37941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29" name="Line 19">
              <a:extLst>
                <a:ext uri="{FF2B5EF4-FFF2-40B4-BE49-F238E27FC236}">
                  <a16:creationId xmlns:a16="http://schemas.microsoft.com/office/drawing/2014/main" id="{BAA67680-981C-4A2E-803F-0955B957B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924" y="3076574"/>
              <a:ext cx="108139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0FB0787F-299C-40E0-8DD9-E96DF8BB4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878" y="2666999"/>
              <a:ext cx="1344998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93E79CE6-25B9-4744-B14D-1C6C39523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878" y="3708400"/>
              <a:ext cx="1513321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92181" name="Line 23">
              <a:extLst>
                <a:ext uri="{FF2B5EF4-FFF2-40B4-BE49-F238E27FC236}">
                  <a16:creationId xmlns:a16="http://schemas.microsoft.com/office/drawing/2014/main" id="{90F4B0DA-26BE-4E0A-9105-C2C1DBEBC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5725" y="4011612"/>
              <a:ext cx="9178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2" name="Line 24">
              <a:extLst>
                <a:ext uri="{FF2B5EF4-FFF2-40B4-BE49-F238E27FC236}">
                  <a16:creationId xmlns:a16="http://schemas.microsoft.com/office/drawing/2014/main" id="{627E4DC8-0788-4BC9-A653-5F476AB9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1810" y="4011612"/>
              <a:ext cx="0" cy="32226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35" name="Line 25">
              <a:extLst>
                <a:ext uri="{FF2B5EF4-FFF2-40B4-BE49-F238E27FC236}">
                  <a16:creationId xmlns:a16="http://schemas.microsoft.com/office/drawing/2014/main" id="{9F18FEA4-5E2E-42DD-B283-C3054CB58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5725" y="3062286"/>
              <a:ext cx="9178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936" name="Line 26">
              <a:extLst>
                <a:ext uri="{FF2B5EF4-FFF2-40B4-BE49-F238E27FC236}">
                  <a16:creationId xmlns:a16="http://schemas.microsoft.com/office/drawing/2014/main" id="{73AEDC4E-8B95-41F6-AE9E-D77479F3D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924" y="3062286"/>
              <a:ext cx="0" cy="127158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6" name="Line 28">
              <a:extLst>
                <a:ext uri="{FF2B5EF4-FFF2-40B4-BE49-F238E27FC236}">
                  <a16:creationId xmlns:a16="http://schemas.microsoft.com/office/drawing/2014/main" id="{B15FD103-FCE4-42B1-8827-DEE0E0691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70195" y="4352925"/>
              <a:ext cx="13529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7" name="Line 29">
              <a:extLst>
                <a:ext uri="{FF2B5EF4-FFF2-40B4-BE49-F238E27FC236}">
                  <a16:creationId xmlns:a16="http://schemas.microsoft.com/office/drawing/2014/main" id="{4083E144-777F-4E68-8BE7-11B4BEFC9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3563" y="4011612"/>
              <a:ext cx="0" cy="34766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Text Box 30">
              <a:extLst>
                <a:ext uri="{FF2B5EF4-FFF2-40B4-BE49-F238E27FC236}">
                  <a16:creationId xmlns:a16="http://schemas.microsoft.com/office/drawing/2014/main" id="{32C6A675-0021-4D2D-80DC-8E12E1ECA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175" y="4346575"/>
              <a:ext cx="1157619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53" name="Text Box 31">
              <a:extLst>
                <a:ext uri="{FF2B5EF4-FFF2-40B4-BE49-F238E27FC236}">
                  <a16:creationId xmlns:a16="http://schemas.microsoft.com/office/drawing/2014/main" id="{7AE0460F-4DEC-427B-A2C6-E1FE21165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0243" y="3333749"/>
              <a:ext cx="571663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or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C847C3F6-36C0-45C6-8C24-4699F2A4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4377" y="2687636"/>
              <a:ext cx="1459329" cy="460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0E1532E4-252A-45E1-9FF4-D9CA55C71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964" y="3638549"/>
              <a:ext cx="1457742" cy="4667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A4AE8-BB68-454F-983D-6B39A359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B00E83CD-BA88-49C9-A033-4B8911598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714101"/>
            <a:ext cx="7343775" cy="3225801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and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None/>
              <a:defRPr/>
            </a:pPr>
            <a:r>
              <a:rPr lang="en-US" altLang="zh-CN" sz="2500" i="1" dirty="0"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500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500" i="1" dirty="0"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500" i="1" baseline="-30000" dirty="0"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None/>
              <a:defRPr/>
            </a:pPr>
            <a:r>
              <a:rPr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5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5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5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447973D0-AB89-4F99-8670-24E9E1BD0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aseline="-30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500" baseline="-300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336C4AC3-DD09-4DC5-BA26-14FEF3506C5E}"/>
              </a:ext>
            </a:extLst>
          </p:cNvPr>
          <p:cNvGrpSpPr>
            <a:grpSpLocks/>
          </p:cNvGrpSpPr>
          <p:nvPr/>
        </p:nvGrpSpPr>
        <p:grpSpPr bwMode="auto">
          <a:xfrm>
            <a:off x="4443735" y="3529013"/>
            <a:ext cx="973137" cy="377825"/>
            <a:chOff x="2859088" y="3529013"/>
            <a:chExt cx="973137" cy="377825"/>
          </a:xfrm>
        </p:grpSpPr>
        <p:sp>
          <p:nvSpPr>
            <p:cNvPr id="176155" name="Text Box 15">
              <a:extLst>
                <a:ext uri="{FF2B5EF4-FFF2-40B4-BE49-F238E27FC236}">
                  <a16:creationId xmlns:a16="http://schemas.microsoft.com/office/drawing/2014/main" id="{CF05E955-8E90-47AA-85D3-4C252225C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088" y="3529013"/>
              <a:ext cx="973137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M.quad</a:t>
              </a:r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C64A47BE-C701-4472-A0A1-2DFD0ECE38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30588" y="3878263"/>
              <a:ext cx="3778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3">
            <a:extLst>
              <a:ext uri="{FF2B5EF4-FFF2-40B4-BE49-F238E27FC236}">
                <a16:creationId xmlns:a16="http://schemas.microsoft.com/office/drawing/2014/main" id="{E5D58B09-8FBA-4617-8718-C6ED95E6B441}"/>
              </a:ext>
            </a:extLst>
          </p:cNvPr>
          <p:cNvGrpSpPr>
            <a:grpSpLocks/>
          </p:cNvGrpSpPr>
          <p:nvPr/>
        </p:nvGrpSpPr>
        <p:grpSpPr bwMode="auto">
          <a:xfrm>
            <a:off x="4211960" y="2868613"/>
            <a:ext cx="4133850" cy="2020887"/>
            <a:chOff x="2571750" y="2857500"/>
            <a:chExt cx="4132920" cy="2020888"/>
          </a:xfrm>
        </p:grpSpPr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A2844C2A-A4A0-45B6-8A3B-3FCEBC7B6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124" y="4478338"/>
              <a:ext cx="1188770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2908E362-03E3-4A43-AC62-A9145F602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6241" y="2857500"/>
              <a:ext cx="1298283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93194" name="Line 9">
              <a:extLst>
                <a:ext uri="{FF2B5EF4-FFF2-40B4-BE49-F238E27FC236}">
                  <a16:creationId xmlns:a16="http://schemas.microsoft.com/office/drawing/2014/main" id="{F193D390-BC4C-4489-B8C9-396C357F1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444" y="4216401"/>
              <a:ext cx="0" cy="3238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A7DE92AC-95CD-4EB9-AD55-E71BA3849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6241" y="3735387"/>
              <a:ext cx="1298283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.falselist</a:t>
              </a: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15B0C571-E1C3-40D3-83E3-1859ACBDA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064" y="3508375"/>
              <a:ext cx="0" cy="31273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8" name="Line 14">
              <a:extLst>
                <a:ext uri="{FF2B5EF4-FFF2-40B4-BE49-F238E27FC236}">
                  <a16:creationId xmlns:a16="http://schemas.microsoft.com/office/drawing/2014/main" id="{EFA137A0-6A1D-475B-9F80-B9A31F137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177" y="4227513"/>
              <a:ext cx="607876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9" name="Line 17">
              <a:extLst>
                <a:ext uri="{FF2B5EF4-FFF2-40B4-BE49-F238E27FC236}">
                  <a16:creationId xmlns:a16="http://schemas.microsoft.com/office/drawing/2014/main" id="{6E0E8E0E-9926-4D35-B3DE-67C47E8CA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444" y="3508375"/>
              <a:ext cx="156651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0" name="Line 18">
              <a:extLst>
                <a:ext uri="{FF2B5EF4-FFF2-40B4-BE49-F238E27FC236}">
                  <a16:creationId xmlns:a16="http://schemas.microsoft.com/office/drawing/2014/main" id="{C43A2718-834A-4AE4-AC37-B288F93BC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0444" y="3225800"/>
              <a:ext cx="0" cy="303212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1" name="Line 19">
              <a:extLst>
                <a:ext uri="{FF2B5EF4-FFF2-40B4-BE49-F238E27FC236}">
                  <a16:creationId xmlns:a16="http://schemas.microsoft.com/office/drawing/2014/main" id="{22E89748-06B3-43C8-BEC4-5B6F7E511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113" y="3214687"/>
              <a:ext cx="12236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D9D0C7AE-309D-4C27-AB3C-4EDA9E33C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3337" y="2876550"/>
              <a:ext cx="134431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DFA6C821-1EB0-4E57-8AEC-F70EAA47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0" y="3922713"/>
              <a:ext cx="1512547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.truelist</a:t>
              </a:r>
            </a:p>
          </p:txBody>
        </p:sp>
        <p:sp>
          <p:nvSpPr>
            <p:cNvPr id="93205" name="Line 23">
              <a:extLst>
                <a:ext uri="{FF2B5EF4-FFF2-40B4-BE49-F238E27FC236}">
                  <a16:creationId xmlns:a16="http://schemas.microsoft.com/office/drawing/2014/main" id="{4C8259C7-A753-4A1F-98FB-1E1C31208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444" y="4225926"/>
              <a:ext cx="879277" cy="15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6" name="Line 24">
              <a:extLst>
                <a:ext uri="{FF2B5EF4-FFF2-40B4-BE49-F238E27FC236}">
                  <a16:creationId xmlns:a16="http://schemas.microsoft.com/office/drawing/2014/main" id="{B0189E2E-6A23-4C53-A743-741EF8C02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8245" y="4216401"/>
              <a:ext cx="0" cy="2444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7" name="Line 25">
              <a:extLst>
                <a:ext uri="{FF2B5EF4-FFF2-40B4-BE49-F238E27FC236}">
                  <a16:creationId xmlns:a16="http://schemas.microsoft.com/office/drawing/2014/main" id="{58FF64DC-0D3D-4324-8EB1-32463F03D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554" y="3225800"/>
              <a:ext cx="917369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8" name="Line 26">
              <a:extLst>
                <a:ext uri="{FF2B5EF4-FFF2-40B4-BE49-F238E27FC236}">
                  <a16:creationId xmlns:a16="http://schemas.microsoft.com/office/drawing/2014/main" id="{1FF4624B-D644-4318-8299-A0226E689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5800" y="3214687"/>
              <a:ext cx="0" cy="1217614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0" name="Line 28">
              <a:extLst>
                <a:ext uri="{FF2B5EF4-FFF2-40B4-BE49-F238E27FC236}">
                  <a16:creationId xmlns:a16="http://schemas.microsoft.com/office/drawing/2014/main" id="{2BF11F73-BB3D-4EC5-8840-B358B348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3473" y="4522788"/>
              <a:ext cx="134113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1" name="Line 29">
              <a:extLst>
                <a:ext uri="{FF2B5EF4-FFF2-40B4-BE49-F238E27FC236}">
                  <a16:creationId xmlns:a16="http://schemas.microsoft.com/office/drawing/2014/main" id="{01E0040D-4937-4933-9A67-B22D462AE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21" y="4452938"/>
              <a:ext cx="1672849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Text Box 31">
              <a:extLst>
                <a:ext uri="{FF2B5EF4-FFF2-40B4-BE49-F238E27FC236}">
                  <a16:creationId xmlns:a16="http://schemas.microsoft.com/office/drawing/2014/main" id="{88168239-3E76-449D-9A7E-25749DE7B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137" y="3449637"/>
              <a:ext cx="571371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and</a:t>
              </a:r>
            </a:p>
          </p:txBody>
        </p:sp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55E41B85-01B3-471C-8ADB-6A78F6B6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657" y="2859087"/>
              <a:ext cx="1458585" cy="460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FB8B46E3-9715-4936-A7E6-365BD7564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244" y="3802062"/>
              <a:ext cx="1456997" cy="4667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6536B320-36DE-4F95-BECF-10E6A5EDF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030" y="4500563"/>
              <a:ext cx="1130046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B.truelist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52AF4-9A61-4941-ACE2-13FE1A5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4980484C-B8DD-4C2B-9A5E-84A7D9ABC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89281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基本类型是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可以为类型表达式命名，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类型名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也是类型表达式</a:t>
            </a: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类型构造符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type constructor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作用于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可以</a:t>
            </a:r>
            <a:r>
              <a:rPr lang="zh-CN" altLang="en-US" sz="24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  <a:cs typeface="Times New Roman" pitchFamily="18" charset="0"/>
              </a:rPr>
              <a:t>构成新的</a:t>
            </a:r>
            <a:r>
              <a:rPr lang="zh-CN" altLang="en-US" sz="2400" b="1" dirty="0">
                <a:latin typeface="Candara"/>
                <a:ea typeface="华文楷体" panose="02010600040101010101" pitchFamily="2" charset="-122"/>
                <a:cs typeface="Times New Roman" pitchFamily="18" charset="0"/>
              </a:rPr>
              <a:t>类型表达式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数组构造符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array </a:t>
            </a:r>
          </a:p>
          <a:p>
            <a:pPr marL="854075" lvl="2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指针构造符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pointer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1413" lvl="3" indent="-227013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是类型表达式，则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pointer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类型表达式，它表示一个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指针类型</a:t>
            </a:r>
          </a:p>
          <a:p>
            <a:pPr marL="854869" lvl="2" indent="-22741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575072" lvl="1" indent="-272654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F31788C-77DE-40FA-900B-F6B10002E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类型表达式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Type Expressions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5DA1E9-DBF0-4993-9277-E0A4980C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>
            <a:extLst>
              <a:ext uri="{FF2B5EF4-FFF2-40B4-BE49-F238E27FC236}">
                <a16:creationId xmlns:a16="http://schemas.microsoft.com/office/drawing/2014/main" id="{0F094039-BE58-41D7-83B6-A599DAD0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857625"/>
            <a:ext cx="200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{100}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{101}</a:t>
            </a:r>
          </a:p>
        </p:txBody>
      </p:sp>
      <p:sp>
        <p:nvSpPr>
          <p:cNvPr id="311305" name="Line 9">
            <a:extLst>
              <a:ext uri="{FF2B5EF4-FFF2-40B4-BE49-F238E27FC236}">
                <a16:creationId xmlns:a16="http://schemas.microsoft.com/office/drawing/2014/main" id="{B963C090-D72E-4A5B-B513-3CFEF48A5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44608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8180" name="Rectangle 10">
            <a:extLst>
              <a:ext uri="{FF2B5EF4-FFF2-40B4-BE49-F238E27FC236}">
                <a16:creationId xmlns:a16="http://schemas.microsoft.com/office/drawing/2014/main" id="{0C5FECAA-542B-4758-B684-7990C0C6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78181" name="Rectangle 17">
            <a:extLst>
              <a:ext uri="{FF2B5EF4-FFF2-40B4-BE49-F238E27FC236}">
                <a16:creationId xmlns:a16="http://schemas.microsoft.com/office/drawing/2014/main" id="{E0E50873-6C2B-485A-A35C-43E12650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62438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8182" name="Rectangle 18">
            <a:extLst>
              <a:ext uri="{FF2B5EF4-FFF2-40B4-BE49-F238E27FC236}">
                <a16:creationId xmlns:a16="http://schemas.microsoft.com/office/drawing/2014/main" id="{15697B32-1279-4C90-8022-221C4455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1314" name="Line 19">
            <a:extLst>
              <a:ext uri="{FF2B5EF4-FFF2-40B4-BE49-F238E27FC236}">
                <a16:creationId xmlns:a16="http://schemas.microsoft.com/office/drawing/2014/main" id="{520BE97F-6680-46E0-8640-E984AD355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446246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1315" name="Line 20">
            <a:extLst>
              <a:ext uri="{FF2B5EF4-FFF2-40B4-BE49-F238E27FC236}">
                <a16:creationId xmlns:a16="http://schemas.microsoft.com/office/drawing/2014/main" id="{C7641DF8-6466-43CE-AC7E-E2427BDBC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446246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8185" name="Rectangle 21">
            <a:extLst>
              <a:ext uri="{FF2B5EF4-FFF2-40B4-BE49-F238E27FC236}">
                <a16:creationId xmlns:a16="http://schemas.microsoft.com/office/drawing/2014/main" id="{4A7F3D39-B0C5-499B-8593-8173EEAF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78186" name="Rectangle 32">
            <a:extLst>
              <a:ext uri="{FF2B5EF4-FFF2-40B4-BE49-F238E27FC236}">
                <a16:creationId xmlns:a16="http://schemas.microsoft.com/office/drawing/2014/main" id="{494CC26E-5B22-4062-9AF8-779F7AD9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78187" name="Rectangle 33">
            <a:extLst>
              <a:ext uri="{FF2B5EF4-FFF2-40B4-BE49-F238E27FC236}">
                <a16:creationId xmlns:a16="http://schemas.microsoft.com/office/drawing/2014/main" id="{6D57761D-9F0A-442B-AC41-8ADD572A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61803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8188" name="Rectangle 34">
            <a:extLst>
              <a:ext uri="{FF2B5EF4-FFF2-40B4-BE49-F238E27FC236}">
                <a16:creationId xmlns:a16="http://schemas.microsoft.com/office/drawing/2014/main" id="{37C8299C-7779-4530-819D-8B98BEE2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78189" name="Rectangle 38">
            <a:extLst>
              <a:ext uri="{FF2B5EF4-FFF2-40B4-BE49-F238E27FC236}">
                <a16:creationId xmlns:a16="http://schemas.microsoft.com/office/drawing/2014/main" id="{EB32D0E1-99C3-487B-BB4D-643F58BAC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78190" name="Rectangle 39">
            <a:extLst>
              <a:ext uri="{FF2B5EF4-FFF2-40B4-BE49-F238E27FC236}">
                <a16:creationId xmlns:a16="http://schemas.microsoft.com/office/drawing/2014/main" id="{6A0D72E5-B876-4C75-A98F-70483CDA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8191" name="Rectangle 40">
            <a:extLst>
              <a:ext uri="{FF2B5EF4-FFF2-40B4-BE49-F238E27FC236}">
                <a16:creationId xmlns:a16="http://schemas.microsoft.com/office/drawing/2014/main" id="{E469CBEA-3FE1-4EB4-B49D-61CE8BAD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7A5D68D0-8834-423D-BC40-A726DED4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FBED42DC-9BA5-4135-9A20-D053F33E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14375"/>
            <a:ext cx="5292725" cy="1511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relop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78194" name="Rectangle 27">
            <a:extLst>
              <a:ext uri="{FF2B5EF4-FFF2-40B4-BE49-F238E27FC236}">
                <a16:creationId xmlns:a16="http://schemas.microsoft.com/office/drawing/2014/main" id="{22F52724-6732-412B-8087-4DB3A038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624388"/>
            <a:ext cx="8096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A38F8481-155C-43B1-BBE4-D5E1C3D0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403066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8196" name="标题 1">
            <a:extLst>
              <a:ext uri="{FF2B5EF4-FFF2-40B4-BE49-F238E27FC236}">
                <a16:creationId xmlns:a16="http://schemas.microsoft.com/office/drawing/2014/main" id="{2AFFCC57-EF41-44F9-AB00-F01D5698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78197" name="组合 5">
            <a:extLst>
              <a:ext uri="{FF2B5EF4-FFF2-40B4-BE49-F238E27FC236}">
                <a16:creationId xmlns:a16="http://schemas.microsoft.com/office/drawing/2014/main" id="{F19863C8-635A-4830-B80E-EBFF846AB0C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23" name="五边形 22">
              <a:extLst>
                <a:ext uri="{FF2B5EF4-FFF2-40B4-BE49-F238E27FC236}">
                  <a16:creationId xmlns:a16="http://schemas.microsoft.com/office/drawing/2014/main" id="{E4648F1A-7487-480B-A2AC-64214AEE8DA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8199" name="五边形 8">
              <a:extLst>
                <a:ext uri="{FF2B5EF4-FFF2-40B4-BE49-F238E27FC236}">
                  <a16:creationId xmlns:a16="http://schemas.microsoft.com/office/drawing/2014/main" id="{F57AFA0D-27B8-44A1-ACEA-12EF479C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B7FC65-BB15-4E9B-A48C-A39DA2E0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allAtOnce"/>
      <p:bldP spid="712707" grpId="1" build="allAtOnce"/>
      <p:bldP spid="2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>
            <a:extLst>
              <a:ext uri="{FF2B5EF4-FFF2-40B4-BE49-F238E27FC236}">
                <a16:creationId xmlns:a16="http://schemas.microsoft.com/office/drawing/2014/main" id="{394D8816-9F54-4300-B239-F5DA6C14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4067175"/>
            <a:ext cx="91916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q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=102</a:t>
            </a:r>
          </a:p>
        </p:txBody>
      </p:sp>
      <p:sp>
        <p:nvSpPr>
          <p:cNvPr id="313358" name="Rectangle 14">
            <a:extLst>
              <a:ext uri="{FF2B5EF4-FFF2-40B4-BE49-F238E27FC236}">
                <a16:creationId xmlns:a16="http://schemas.microsoft.com/office/drawing/2014/main" id="{50EB4887-F0CA-4D75-92A3-4C2EA830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957638"/>
            <a:ext cx="1025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{102}</a:t>
            </a: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{103}</a:t>
            </a:r>
          </a:p>
        </p:txBody>
      </p:sp>
      <p:sp>
        <p:nvSpPr>
          <p:cNvPr id="313367" name="Line 24">
            <a:extLst>
              <a:ext uri="{FF2B5EF4-FFF2-40B4-BE49-F238E27FC236}">
                <a16:creationId xmlns:a16="http://schemas.microsoft.com/office/drawing/2014/main" id="{EF434A2E-B9B1-4685-924D-0CFA16A1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4516438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3" name="Line 31">
            <a:extLst>
              <a:ext uri="{FF2B5EF4-FFF2-40B4-BE49-F238E27FC236}">
                <a16:creationId xmlns:a16="http://schemas.microsoft.com/office/drawing/2014/main" id="{15DB0982-E89F-45CB-9281-30B02AC6A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4452938"/>
            <a:ext cx="1588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7" name="Line 35">
            <a:extLst>
              <a:ext uri="{FF2B5EF4-FFF2-40B4-BE49-F238E27FC236}">
                <a16:creationId xmlns:a16="http://schemas.microsoft.com/office/drawing/2014/main" id="{A2F05E12-AFFF-45FB-81D6-7AA6F84B6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3378" name="Line 36">
            <a:extLst>
              <a:ext uri="{FF2B5EF4-FFF2-40B4-BE49-F238E27FC236}">
                <a16:creationId xmlns:a16="http://schemas.microsoft.com/office/drawing/2014/main" id="{B08AA9BC-6042-46FA-850E-EA6D45443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86A8094A-21B4-4065-B8DC-CDA09E124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313387" name="Rectangle 27">
            <a:extLst>
              <a:ext uri="{FF2B5EF4-FFF2-40B4-BE49-F238E27FC236}">
                <a16:creationId xmlns:a16="http://schemas.microsoft.com/office/drawing/2014/main" id="{11FA903B-EE26-474C-927B-ED9B2194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4084638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3388" name="Rectangle 27">
            <a:extLst>
              <a:ext uri="{FF2B5EF4-FFF2-40B4-BE49-F238E27FC236}">
                <a16:creationId xmlns:a16="http://schemas.microsoft.com/office/drawing/2014/main" id="{BA10C396-248C-4DC0-8FBC-DAFF41FA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4086225"/>
            <a:ext cx="379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3404" name="Rectangle 3">
            <a:extLst>
              <a:ext uri="{FF2B5EF4-FFF2-40B4-BE49-F238E27FC236}">
                <a16:creationId xmlns:a16="http://schemas.microsoft.com/office/drawing/2014/main" id="{F3E7F752-2EAC-4D1E-A7FA-78791E3C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85813"/>
            <a:ext cx="5130800" cy="162083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E8817692-5F63-4023-A959-FA294741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857625"/>
            <a:ext cx="200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{100}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{101}</a:t>
            </a:r>
          </a:p>
        </p:txBody>
      </p:sp>
      <p:sp>
        <p:nvSpPr>
          <p:cNvPr id="180237" name="Line 9">
            <a:extLst>
              <a:ext uri="{FF2B5EF4-FFF2-40B4-BE49-F238E27FC236}">
                <a16:creationId xmlns:a16="http://schemas.microsoft.com/office/drawing/2014/main" id="{A143DE5E-F9F6-4C6E-A87C-A6FCA3EE0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44608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38" name="Rectangle 10">
            <a:extLst>
              <a:ext uri="{FF2B5EF4-FFF2-40B4-BE49-F238E27FC236}">
                <a16:creationId xmlns:a16="http://schemas.microsoft.com/office/drawing/2014/main" id="{BFA58EC5-AC74-42C3-9266-DE643501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80239" name="Rectangle 17">
            <a:extLst>
              <a:ext uri="{FF2B5EF4-FFF2-40B4-BE49-F238E27FC236}">
                <a16:creationId xmlns:a16="http://schemas.microsoft.com/office/drawing/2014/main" id="{774703BE-D0E8-485D-BDBA-F2073567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62438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0240" name="Rectangle 18">
            <a:extLst>
              <a:ext uri="{FF2B5EF4-FFF2-40B4-BE49-F238E27FC236}">
                <a16:creationId xmlns:a16="http://schemas.microsoft.com/office/drawing/2014/main" id="{3F82DFDF-EBE2-4069-9BA6-039977E0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0241" name="Line 19">
            <a:extLst>
              <a:ext uri="{FF2B5EF4-FFF2-40B4-BE49-F238E27FC236}">
                <a16:creationId xmlns:a16="http://schemas.microsoft.com/office/drawing/2014/main" id="{8323C5DC-E96A-41E5-B913-6C00816651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446246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42" name="Line 20">
            <a:extLst>
              <a:ext uri="{FF2B5EF4-FFF2-40B4-BE49-F238E27FC236}">
                <a16:creationId xmlns:a16="http://schemas.microsoft.com/office/drawing/2014/main" id="{F23BDB51-DB93-4646-B024-3099AE38D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446246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43" name="Rectangle 21">
            <a:extLst>
              <a:ext uri="{FF2B5EF4-FFF2-40B4-BE49-F238E27FC236}">
                <a16:creationId xmlns:a16="http://schemas.microsoft.com/office/drawing/2014/main" id="{26D2A78F-15B2-407F-9993-6C534B8A5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624388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80244" name="Rectangle 32">
            <a:extLst>
              <a:ext uri="{FF2B5EF4-FFF2-40B4-BE49-F238E27FC236}">
                <a16:creationId xmlns:a16="http://schemas.microsoft.com/office/drawing/2014/main" id="{932E1438-DAE4-44E2-AA0F-01FC69E2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80245" name="Rectangle 33">
            <a:extLst>
              <a:ext uri="{FF2B5EF4-FFF2-40B4-BE49-F238E27FC236}">
                <a16:creationId xmlns:a16="http://schemas.microsoft.com/office/drawing/2014/main" id="{902D4097-069F-4DE2-8D57-1691E8AA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618038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0246" name="Rectangle 34">
            <a:extLst>
              <a:ext uri="{FF2B5EF4-FFF2-40B4-BE49-F238E27FC236}">
                <a16:creationId xmlns:a16="http://schemas.microsoft.com/office/drawing/2014/main" id="{A1D61D76-42C7-46DB-BF2E-77E44957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0247" name="Rectangle 38">
            <a:extLst>
              <a:ext uri="{FF2B5EF4-FFF2-40B4-BE49-F238E27FC236}">
                <a16:creationId xmlns:a16="http://schemas.microsoft.com/office/drawing/2014/main" id="{3410BD67-FC55-40C1-BC5B-339129B9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62438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180248" name="Rectangle 39">
            <a:extLst>
              <a:ext uri="{FF2B5EF4-FFF2-40B4-BE49-F238E27FC236}">
                <a16:creationId xmlns:a16="http://schemas.microsoft.com/office/drawing/2014/main" id="{7EB38EF5-927F-41AD-901A-67CCA84F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0249" name="Rectangle 40">
            <a:extLst>
              <a:ext uri="{FF2B5EF4-FFF2-40B4-BE49-F238E27FC236}">
                <a16:creationId xmlns:a16="http://schemas.microsoft.com/office/drawing/2014/main" id="{39C5AE8B-13D2-4C03-84AC-A127C820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618038"/>
            <a:ext cx="4270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0250" name="Rectangle 44">
            <a:extLst>
              <a:ext uri="{FF2B5EF4-FFF2-40B4-BE49-F238E27FC236}">
                <a16:creationId xmlns:a16="http://schemas.microsoft.com/office/drawing/2014/main" id="{FDB8339E-753A-4BDB-AE14-9D213927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0251" name="Rectangle 27">
            <a:extLst>
              <a:ext uri="{FF2B5EF4-FFF2-40B4-BE49-F238E27FC236}">
                <a16:creationId xmlns:a16="http://schemas.microsoft.com/office/drawing/2014/main" id="{13F37F91-A202-478F-9C34-91188B2B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624388"/>
            <a:ext cx="77946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180252" name="Rectangle 27">
            <a:extLst>
              <a:ext uri="{FF2B5EF4-FFF2-40B4-BE49-F238E27FC236}">
                <a16:creationId xmlns:a16="http://schemas.microsoft.com/office/drawing/2014/main" id="{8C350B95-BBDA-42FF-B48D-3AEE641B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403066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0253" name="标题 1">
            <a:extLst>
              <a:ext uri="{FF2B5EF4-FFF2-40B4-BE49-F238E27FC236}">
                <a16:creationId xmlns:a16="http://schemas.microsoft.com/office/drawing/2014/main" id="{D68D66B3-0FDE-4D70-B35F-49E7FD0A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80254" name="组合 5">
            <a:extLst>
              <a:ext uri="{FF2B5EF4-FFF2-40B4-BE49-F238E27FC236}">
                <a16:creationId xmlns:a16="http://schemas.microsoft.com/office/drawing/2014/main" id="{4A5F54E7-C3BA-4924-8274-0B997BC459F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FC70ADB6-EE36-44A8-AE8D-61620318DA1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0256" name="五边形 8">
              <a:extLst>
                <a:ext uri="{FF2B5EF4-FFF2-40B4-BE49-F238E27FC236}">
                  <a16:creationId xmlns:a16="http://schemas.microsoft.com/office/drawing/2014/main" id="{39778F8B-DE72-46BD-8E95-573C1F71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C745F6-1E78-4EAB-93C6-C749D11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3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87" grpId="0"/>
      <p:bldP spid="313388" grpId="0"/>
      <p:bldP spid="313404" grpId="0" build="allAtOnce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6">
            <a:extLst>
              <a:ext uri="{FF2B5EF4-FFF2-40B4-BE49-F238E27FC236}">
                <a16:creationId xmlns:a16="http://schemas.microsoft.com/office/drawing/2014/main" id="{55AF2254-374C-489A-B917-C7A8E694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368300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3" name="Rectangle 11">
            <a:extLst>
              <a:ext uri="{FF2B5EF4-FFF2-40B4-BE49-F238E27FC236}">
                <a16:creationId xmlns:a16="http://schemas.microsoft.com/office/drawing/2014/main" id="{3BF79FE3-E12C-4FBC-80CB-90AEF1C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067050"/>
            <a:ext cx="1901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{103,105}</a:t>
            </a:r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3B2DDE56-C18A-416D-A35E-2258FB009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3598863"/>
            <a:ext cx="113665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C39C90A2-9E68-4FC1-9212-AE6D5985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1439863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07" name="Rectangle 15">
            <a:extLst>
              <a:ext uri="{FF2B5EF4-FFF2-40B4-BE49-F238E27FC236}">
                <a16:creationId xmlns:a16="http://schemas.microsoft.com/office/drawing/2014/main" id="{CBE8EBEA-8979-41FB-8477-D90B9AEB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744913"/>
            <a:ext cx="11763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315416" name="Rectangle 25">
            <a:extLst>
              <a:ext uri="{FF2B5EF4-FFF2-40B4-BE49-F238E27FC236}">
                <a16:creationId xmlns:a16="http://schemas.microsoft.com/office/drawing/2014/main" id="{78CEF953-F122-4CB8-B85F-2AF90F32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068763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315418" name="Line 28">
            <a:extLst>
              <a:ext uri="{FF2B5EF4-FFF2-40B4-BE49-F238E27FC236}">
                <a16:creationId xmlns:a16="http://schemas.microsoft.com/office/drawing/2014/main" id="{6EF669D1-9661-478E-A10A-B4031321F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3640138"/>
            <a:ext cx="52387" cy="973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20" name="Line 30">
            <a:extLst>
              <a:ext uri="{FF2B5EF4-FFF2-40B4-BE49-F238E27FC236}">
                <a16:creationId xmlns:a16="http://schemas.microsoft.com/office/drawing/2014/main" id="{19FA730A-5A5A-49E3-B707-3025ACFE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44815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27" name="Line 37">
            <a:extLst>
              <a:ext uri="{FF2B5EF4-FFF2-40B4-BE49-F238E27FC236}">
                <a16:creationId xmlns:a16="http://schemas.microsoft.com/office/drawing/2014/main" id="{1E4CDDC8-1B2D-4FDA-8AB1-DE9BA2DE9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44529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31" name="Line 41">
            <a:extLst>
              <a:ext uri="{FF2B5EF4-FFF2-40B4-BE49-F238E27FC236}">
                <a16:creationId xmlns:a16="http://schemas.microsoft.com/office/drawing/2014/main" id="{4FF12F54-77AB-43A7-A068-5560A17B3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5432" name="Line 42">
            <a:extLst>
              <a:ext uri="{FF2B5EF4-FFF2-40B4-BE49-F238E27FC236}">
                <a16:creationId xmlns:a16="http://schemas.microsoft.com/office/drawing/2014/main" id="{68981FCE-E45D-4CC2-95E9-D5340E1AA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2700" name="Rectangle 44">
            <a:extLst>
              <a:ext uri="{FF2B5EF4-FFF2-40B4-BE49-F238E27FC236}">
                <a16:creationId xmlns:a16="http://schemas.microsoft.com/office/drawing/2014/main" id="{CE6E1C68-A225-4356-893F-009F05A8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2000250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315437" name="Rectangle 27">
            <a:extLst>
              <a:ext uri="{FF2B5EF4-FFF2-40B4-BE49-F238E27FC236}">
                <a16:creationId xmlns:a16="http://schemas.microsoft.com/office/drawing/2014/main" id="{BA6DA879-20FB-489F-B473-2B343B29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086225"/>
            <a:ext cx="3778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5438" name="Rectangle 27">
            <a:extLst>
              <a:ext uri="{FF2B5EF4-FFF2-40B4-BE49-F238E27FC236}">
                <a16:creationId xmlns:a16="http://schemas.microsoft.com/office/drawing/2014/main" id="{3DDBAD4B-B663-4EE9-83F8-5221269D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408781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BE082FF0-FC06-4F0A-8465-01239452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357313"/>
            <a:ext cx="5238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104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5451" name="Rectangle 3">
            <a:extLst>
              <a:ext uri="{FF2B5EF4-FFF2-40B4-BE49-F238E27FC236}">
                <a16:creationId xmlns:a16="http://schemas.microsoft.com/office/drawing/2014/main" id="{0E7B5017-43EE-4479-B3E9-3C9B8AA3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85813"/>
            <a:ext cx="5022850" cy="14033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4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eaLnBrk="1" hangingPunct="1">
              <a:buClr>
                <a:schemeClr val="folHlink"/>
              </a:buClr>
              <a:buSzPct val="60000"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F9F5433D-3011-4129-AEBD-84E69B6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219450"/>
            <a:ext cx="379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82291" name="组合 94">
            <a:extLst>
              <a:ext uri="{FF2B5EF4-FFF2-40B4-BE49-F238E27FC236}">
                <a16:creationId xmlns:a16="http://schemas.microsoft.com/office/drawing/2014/main" id="{C48A7638-F91D-4CDA-AD7D-82119A80DFE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57625"/>
            <a:ext cx="6667500" cy="992188"/>
            <a:chOff x="1115616" y="3857635"/>
            <a:chExt cx="6667897" cy="992178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F62467BB-5124-49CE-B4EC-A004AAFD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83" y="406718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q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 =102</a:t>
              </a:r>
            </a:p>
          </p:txBody>
        </p:sp>
        <p:sp>
          <p:nvSpPr>
            <p:cNvPr id="182299" name="Rectangle 14">
              <a:extLst>
                <a:ext uri="{FF2B5EF4-FFF2-40B4-BE49-F238E27FC236}">
                  <a16:creationId xmlns:a16="http://schemas.microsoft.com/office/drawing/2014/main" id="{C46E2E58-BD58-499D-84DB-DFB1F359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4" y="3958185"/>
              <a:ext cx="10255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</a:p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</a:p>
          </p:txBody>
        </p:sp>
        <p:sp>
          <p:nvSpPr>
            <p:cNvPr id="182300" name="Line 24">
              <a:extLst>
                <a:ext uri="{FF2B5EF4-FFF2-40B4-BE49-F238E27FC236}">
                  <a16:creationId xmlns:a16="http://schemas.microsoft.com/office/drawing/2014/main" id="{43E4EFCD-469A-4B5F-B29A-667811C1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25" y="4516438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1" name="Line 31">
              <a:extLst>
                <a:ext uri="{FF2B5EF4-FFF2-40B4-BE49-F238E27FC236}">
                  <a16:creationId xmlns:a16="http://schemas.microsoft.com/office/drawing/2014/main" id="{17CEB11A-A830-4D68-B579-70B8B36E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500" y="4452938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2" name="Line 35">
              <a:extLst>
                <a:ext uri="{FF2B5EF4-FFF2-40B4-BE49-F238E27FC236}">
                  <a16:creationId xmlns:a16="http://schemas.microsoft.com/office/drawing/2014/main" id="{A2C50F59-3A0A-4319-8FF9-B9BB30558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5888" y="445611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3" name="Line 36">
              <a:extLst>
                <a:ext uri="{FF2B5EF4-FFF2-40B4-BE49-F238E27FC236}">
                  <a16:creationId xmlns:a16="http://schemas.microsoft.com/office/drawing/2014/main" id="{B3D4CF45-F08F-4698-9980-BABB9A69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45611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4" name="Rectangle 27">
              <a:extLst>
                <a:ext uri="{FF2B5EF4-FFF2-40B4-BE49-F238E27FC236}">
                  <a16:creationId xmlns:a16="http://schemas.microsoft.com/office/drawing/2014/main" id="{D4B099D5-7329-454B-BC85-1483FC5A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4084638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2305" name="Rectangle 27">
              <a:extLst>
                <a:ext uri="{FF2B5EF4-FFF2-40B4-BE49-F238E27FC236}">
                  <a16:creationId xmlns:a16="http://schemas.microsoft.com/office/drawing/2014/main" id="{0981ACD4-285B-40AC-8A63-ED4E9A9FB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4086238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50D23FB7-9670-4A2A-A18A-30ACF2D3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93" y="3857635"/>
              <a:ext cx="2003544" cy="461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{100}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{101}</a:t>
              </a:r>
            </a:p>
          </p:txBody>
        </p:sp>
        <p:sp>
          <p:nvSpPr>
            <p:cNvPr id="182307" name="Line 9">
              <a:extLst>
                <a:ext uri="{FF2B5EF4-FFF2-40B4-BE49-F238E27FC236}">
                  <a16:creationId xmlns:a16="http://schemas.microsoft.com/office/drawing/2014/main" id="{39B8AD3A-3821-465C-924D-5D94B951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541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08" name="Rectangle 10">
              <a:extLst>
                <a:ext uri="{FF2B5EF4-FFF2-40B4-BE49-F238E27FC236}">
                  <a16:creationId xmlns:a16="http://schemas.microsoft.com/office/drawing/2014/main" id="{C4E81CE9-A889-47CC-852C-0F7AA92D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241" y="4632325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2309" name="Rectangle 17">
              <a:extLst>
                <a:ext uri="{FF2B5EF4-FFF2-40B4-BE49-F238E27FC236}">
                  <a16:creationId xmlns:a16="http://schemas.microsoft.com/office/drawing/2014/main" id="{36D25506-45A2-4DC1-A0E1-9F4FC77B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2310" name="Rectangle 18">
              <a:extLst>
                <a:ext uri="{FF2B5EF4-FFF2-40B4-BE49-F238E27FC236}">
                  <a16:creationId xmlns:a16="http://schemas.microsoft.com/office/drawing/2014/main" id="{66BCA662-D316-4422-904C-31CD784C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91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2311" name="Line 19">
              <a:extLst>
                <a:ext uri="{FF2B5EF4-FFF2-40B4-BE49-F238E27FC236}">
                  <a16:creationId xmlns:a16="http://schemas.microsoft.com/office/drawing/2014/main" id="{32AEE115-032C-4DF5-9A10-FDBB1FA01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1516" y="446246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12" name="Line 20">
              <a:extLst>
                <a:ext uri="{FF2B5EF4-FFF2-40B4-BE49-F238E27FC236}">
                  <a16:creationId xmlns:a16="http://schemas.microsoft.com/office/drawing/2014/main" id="{E92AA5F6-06BD-40E2-BDBF-3D5DC195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291" y="446246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2313" name="Rectangle 21">
              <a:extLst>
                <a:ext uri="{FF2B5EF4-FFF2-40B4-BE49-F238E27FC236}">
                  <a16:creationId xmlns:a16="http://schemas.microsoft.com/office/drawing/2014/main" id="{ACC6F26B-78B2-4E33-B616-C4200223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182314" name="Rectangle 32">
              <a:extLst>
                <a:ext uri="{FF2B5EF4-FFF2-40B4-BE49-F238E27FC236}">
                  <a16:creationId xmlns:a16="http://schemas.microsoft.com/office/drawing/2014/main" id="{026DFB51-318D-4372-9172-000C7AB8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2315" name="Rectangle 33">
              <a:extLst>
                <a:ext uri="{FF2B5EF4-FFF2-40B4-BE49-F238E27FC236}">
                  <a16:creationId xmlns:a16="http://schemas.microsoft.com/office/drawing/2014/main" id="{586C0F6E-B616-4748-A7F5-2F21A58C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2316" name="Rectangle 34">
              <a:extLst>
                <a:ext uri="{FF2B5EF4-FFF2-40B4-BE49-F238E27FC236}">
                  <a16:creationId xmlns:a16="http://schemas.microsoft.com/office/drawing/2014/main" id="{53B08955-9559-40C2-AD46-13C36F9E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317" name="Rectangle 38">
              <a:extLst>
                <a:ext uri="{FF2B5EF4-FFF2-40B4-BE49-F238E27FC236}">
                  <a16:creationId xmlns:a16="http://schemas.microsoft.com/office/drawing/2014/main" id="{E3BAC497-1C2D-42C8-B0CD-BD2CDDA9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2318" name="Rectangle 39">
              <a:extLst>
                <a:ext uri="{FF2B5EF4-FFF2-40B4-BE49-F238E27FC236}">
                  <a16:creationId xmlns:a16="http://schemas.microsoft.com/office/drawing/2014/main" id="{0CB9F96A-EF00-409A-9C4B-5A8CE44D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2319" name="Rectangle 40">
              <a:extLst>
                <a:ext uri="{FF2B5EF4-FFF2-40B4-BE49-F238E27FC236}">
                  <a16:creationId xmlns:a16="http://schemas.microsoft.com/office/drawing/2014/main" id="{6EAD2560-529B-4BA4-9FF7-C3433B2C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2320" name="Rectangle 27">
              <a:extLst>
                <a:ext uri="{FF2B5EF4-FFF2-40B4-BE49-F238E27FC236}">
                  <a16:creationId xmlns:a16="http://schemas.microsoft.com/office/drawing/2014/main" id="{79AD5389-0FF3-433C-87C1-4CE91848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4624388"/>
              <a:ext cx="703143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182321" name="Rectangle 27">
              <a:extLst>
                <a:ext uri="{FF2B5EF4-FFF2-40B4-BE49-F238E27FC236}">
                  <a16:creationId xmlns:a16="http://schemas.microsoft.com/office/drawing/2014/main" id="{1B4911B5-4762-43E7-88A8-E19E3A6B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441" y="4030663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2292" name="Rectangle 44">
            <a:extLst>
              <a:ext uri="{FF2B5EF4-FFF2-40B4-BE49-F238E27FC236}">
                <a16:creationId xmlns:a16="http://schemas.microsoft.com/office/drawing/2014/main" id="{2D803A9B-A4F3-4383-85A8-8A76EF11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3" name="Rectangle 44">
            <a:extLst>
              <a:ext uri="{FF2B5EF4-FFF2-40B4-BE49-F238E27FC236}">
                <a16:creationId xmlns:a16="http://schemas.microsoft.com/office/drawing/2014/main" id="{17DFC785-CE0E-4D3B-9DB2-54C6A4B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2294" name="标题 1">
            <a:extLst>
              <a:ext uri="{FF2B5EF4-FFF2-40B4-BE49-F238E27FC236}">
                <a16:creationId xmlns:a16="http://schemas.microsoft.com/office/drawing/2014/main" id="{1B6A48A4-57B3-49FF-8A23-D05220B9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82295" name="组合 5">
            <a:extLst>
              <a:ext uri="{FF2B5EF4-FFF2-40B4-BE49-F238E27FC236}">
                <a16:creationId xmlns:a16="http://schemas.microsoft.com/office/drawing/2014/main" id="{6ED7C090-1CD2-4A00-858B-B0F2F979CF1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0" name="五边形 99">
              <a:extLst>
                <a:ext uri="{FF2B5EF4-FFF2-40B4-BE49-F238E27FC236}">
                  <a16:creationId xmlns:a16="http://schemas.microsoft.com/office/drawing/2014/main" id="{D810892E-8F31-4115-871B-8C9E7C3DCA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97" name="五边形 8">
              <a:extLst>
                <a:ext uri="{FF2B5EF4-FFF2-40B4-BE49-F238E27FC236}">
                  <a16:creationId xmlns:a16="http://schemas.microsoft.com/office/drawing/2014/main" id="{F98B8DE2-F7DD-4FE2-9836-58FBB13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CD64AD-A7A8-4A4E-93EA-94D5B0CB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92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02DC83-BB8A-4B65-B828-56E35D67529E}"/>
              </a:ext>
            </a:extLst>
          </p:cNvPr>
          <p:cNvSpPr/>
          <p:nvPr/>
        </p:nvSpPr>
        <p:spPr>
          <a:xfrm>
            <a:off x="770219" y="2756161"/>
            <a:ext cx="4572000" cy="7075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2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2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5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7" grpId="0"/>
      <p:bldP spid="315438" grpId="0"/>
      <p:bldP spid="315440" grpId="0"/>
      <p:bldP spid="315451" grpId="0" build="allAtOnce"/>
      <p:bldP spid="71" grpId="0"/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>
            <a:extLst>
              <a:ext uri="{FF2B5EF4-FFF2-40B4-BE49-F238E27FC236}">
                <a16:creationId xmlns:a16="http://schemas.microsoft.com/office/drawing/2014/main" id="{5B3EDBCC-A28D-441C-A334-134D282D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2286000"/>
            <a:ext cx="1763712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= {100, 104}</a:t>
            </a:r>
          </a:p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= {103,105}</a:t>
            </a:r>
          </a:p>
        </p:txBody>
      </p:sp>
      <p:sp>
        <p:nvSpPr>
          <p:cNvPr id="320518" name="Line 6">
            <a:extLst>
              <a:ext uri="{FF2B5EF4-FFF2-40B4-BE49-F238E27FC236}">
                <a16:creationId xmlns:a16="http://schemas.microsoft.com/office/drawing/2014/main" id="{9E6E9F34-D92B-4170-808C-9D6E6CC48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3238" y="2733675"/>
            <a:ext cx="1071562" cy="124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19" name="Line 7">
            <a:extLst>
              <a:ext uri="{FF2B5EF4-FFF2-40B4-BE49-F238E27FC236}">
                <a16:creationId xmlns:a16="http://schemas.microsoft.com/office/drawing/2014/main" id="{7AB28720-A91B-46C6-AC8B-03B8016A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2733675"/>
            <a:ext cx="2420938" cy="62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20" name="Line 8">
            <a:extLst>
              <a:ext uri="{FF2B5EF4-FFF2-40B4-BE49-F238E27FC236}">
                <a16:creationId xmlns:a16="http://schemas.microsoft.com/office/drawing/2014/main" id="{ABF43612-CEEC-429A-9237-A0AC9CCAB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2733675"/>
            <a:ext cx="0" cy="1782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33" name="Line 22">
            <a:extLst>
              <a:ext uri="{FF2B5EF4-FFF2-40B4-BE49-F238E27FC236}">
                <a16:creationId xmlns:a16="http://schemas.microsoft.com/office/drawing/2014/main" id="{A711FE04-0EA3-4E65-9E1F-2429359BB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2733675"/>
            <a:ext cx="377825" cy="129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1" name="Rectangle 27">
            <a:extLst>
              <a:ext uri="{FF2B5EF4-FFF2-40B4-BE49-F238E27FC236}">
                <a16:creationId xmlns:a16="http://schemas.microsoft.com/office/drawing/2014/main" id="{5179EDF9-87DE-477F-96BF-0A55D85C2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2444750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0562" name="Rectangle 50">
            <a:extLst>
              <a:ext uri="{FF2B5EF4-FFF2-40B4-BE49-F238E27FC236}">
                <a16:creationId xmlns:a16="http://schemas.microsoft.com/office/drawing/2014/main" id="{C95CDDDA-CCDD-4C9C-87D0-7256BB19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000125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64" name="Line 52">
            <a:extLst>
              <a:ext uri="{FF2B5EF4-FFF2-40B4-BE49-F238E27FC236}">
                <a16:creationId xmlns:a16="http://schemas.microsoft.com/office/drawing/2014/main" id="{A9EDECCD-CD51-4799-93B8-85868121CD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8588" y="928688"/>
            <a:ext cx="1008062" cy="55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5" name="Line 53">
            <a:extLst>
              <a:ext uri="{FF2B5EF4-FFF2-40B4-BE49-F238E27FC236}">
                <a16:creationId xmlns:a16="http://schemas.microsoft.com/office/drawing/2014/main" id="{AF111208-EDC9-4B51-98DF-02BB9D06E5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3" y="984250"/>
            <a:ext cx="1112837" cy="12303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6" name="Rectangle 54">
            <a:extLst>
              <a:ext uri="{FF2B5EF4-FFF2-40B4-BE49-F238E27FC236}">
                <a16:creationId xmlns:a16="http://schemas.microsoft.com/office/drawing/2014/main" id="{E31F2E5B-8616-4EDF-8D99-02D728C73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575" y="765175"/>
            <a:ext cx="2095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endParaRPr lang="zh-CN" altLang="en-US" sz="2000" b="1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67" name="Line 55">
            <a:extLst>
              <a:ext uri="{FF2B5EF4-FFF2-40B4-BE49-F238E27FC236}">
                <a16:creationId xmlns:a16="http://schemas.microsoft.com/office/drawing/2014/main" id="{15E08ABE-A150-4AAF-8172-6B90D36CCD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6925" y="1978025"/>
            <a:ext cx="1497013" cy="307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8" name="Line 56">
            <a:extLst>
              <a:ext uri="{FF2B5EF4-FFF2-40B4-BE49-F238E27FC236}">
                <a16:creationId xmlns:a16="http://schemas.microsoft.com/office/drawing/2014/main" id="{BEB1AF6A-10EE-4459-92FB-D1E3DB0EB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5975" y="2286000"/>
            <a:ext cx="1477963" cy="285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20569" name="Rectangle 57">
            <a:extLst>
              <a:ext uri="{FF2B5EF4-FFF2-40B4-BE49-F238E27FC236}">
                <a16:creationId xmlns:a16="http://schemas.microsoft.com/office/drawing/2014/main" id="{DC0672E1-5FD8-4581-A798-4C7EF3B3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2124075"/>
            <a:ext cx="2238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lang="zh-CN" altLang="en-US" sz="2000" b="1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0571" name="Rectangle 3">
            <a:extLst>
              <a:ext uri="{FF2B5EF4-FFF2-40B4-BE49-F238E27FC236}">
                <a16:creationId xmlns:a16="http://schemas.microsoft.com/office/drawing/2014/main" id="{D43B02C6-49E2-4672-B32B-27AF043C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58825"/>
            <a:ext cx="6429375" cy="10985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kern="0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eaLnBrk="1" hangingPunct="1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eaLnBrk="1" hangingPunct="1">
              <a:lnSpc>
                <a:spcPct val="80000"/>
              </a:lnSpc>
              <a:buClr>
                <a:schemeClr val="folHlink"/>
              </a:buClr>
              <a:buSzPct val="60000"/>
              <a:defRPr/>
            </a:pP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36" name="Rectangle 48">
            <a:extLst>
              <a:ext uri="{FF2B5EF4-FFF2-40B4-BE49-F238E27FC236}">
                <a16:creationId xmlns:a16="http://schemas.microsoft.com/office/drawing/2014/main" id="{37D38629-4593-44ED-B40B-4318B2DA8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1368425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37" name="Rectangle 10">
            <a:extLst>
              <a:ext uri="{FF2B5EF4-FFF2-40B4-BE49-F238E27FC236}">
                <a16:creationId xmlns:a16="http://schemas.microsoft.com/office/drawing/2014/main" id="{DE2188B7-3EF7-44D6-824C-467A7027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4632325"/>
            <a:ext cx="4286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8" name="Line 26">
            <a:extLst>
              <a:ext uri="{FF2B5EF4-FFF2-40B4-BE49-F238E27FC236}">
                <a16:creationId xmlns:a16="http://schemas.microsoft.com/office/drawing/2014/main" id="{F76AEC5C-3463-4745-A973-4A402C4FB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368300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39" name="Rectangle 11">
            <a:extLst>
              <a:ext uri="{FF2B5EF4-FFF2-40B4-BE49-F238E27FC236}">
                <a16:creationId xmlns:a16="http://schemas.microsoft.com/office/drawing/2014/main" id="{E6B973E5-587D-4B09-96C7-7B6B72377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067050"/>
            <a:ext cx="1901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{103,105}</a:t>
            </a:r>
          </a:p>
        </p:txBody>
      </p:sp>
      <p:sp>
        <p:nvSpPr>
          <p:cNvPr id="184340" name="Line 12">
            <a:extLst>
              <a:ext uri="{FF2B5EF4-FFF2-40B4-BE49-F238E27FC236}">
                <a16:creationId xmlns:a16="http://schemas.microsoft.com/office/drawing/2014/main" id="{1862A5AA-1B37-448C-B5E6-B5F364DAA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3598863"/>
            <a:ext cx="113665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1" name="Line 13">
            <a:extLst>
              <a:ext uri="{FF2B5EF4-FFF2-40B4-BE49-F238E27FC236}">
                <a16:creationId xmlns:a16="http://schemas.microsoft.com/office/drawing/2014/main" id="{FD156030-9331-4BA0-90F9-09CED18B6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98863"/>
            <a:ext cx="1439863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2" name="Rectangle 15">
            <a:extLst>
              <a:ext uri="{FF2B5EF4-FFF2-40B4-BE49-F238E27FC236}">
                <a16:creationId xmlns:a16="http://schemas.microsoft.com/office/drawing/2014/main" id="{F5AFF519-670B-4360-809A-B6FFB7D6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744913"/>
            <a:ext cx="11763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 {104}</a:t>
            </a:r>
          </a:p>
          <a:p>
            <a:pPr eaLnBrk="1" hangingPunct="1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= {105}</a:t>
            </a:r>
          </a:p>
        </p:txBody>
      </p:sp>
      <p:sp>
        <p:nvSpPr>
          <p:cNvPr id="184343" name="Rectangle 25">
            <a:extLst>
              <a:ext uri="{FF2B5EF4-FFF2-40B4-BE49-F238E27FC236}">
                <a16:creationId xmlns:a16="http://schemas.microsoft.com/office/drawing/2014/main" id="{140FF765-2CF5-4A35-8430-AFC80C80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068763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184344" name="Line 28">
            <a:extLst>
              <a:ext uri="{FF2B5EF4-FFF2-40B4-BE49-F238E27FC236}">
                <a16:creationId xmlns:a16="http://schemas.microsoft.com/office/drawing/2014/main" id="{7C169CBC-8E6A-46A7-A731-ADA4B6372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3640138"/>
            <a:ext cx="52387" cy="973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5" name="Line 30">
            <a:extLst>
              <a:ext uri="{FF2B5EF4-FFF2-40B4-BE49-F238E27FC236}">
                <a16:creationId xmlns:a16="http://schemas.microsoft.com/office/drawing/2014/main" id="{568B38C1-97B3-4C4E-9F45-4B5E803C7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448151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6" name="Line 37">
            <a:extLst>
              <a:ext uri="{FF2B5EF4-FFF2-40B4-BE49-F238E27FC236}">
                <a16:creationId xmlns:a16="http://schemas.microsoft.com/office/drawing/2014/main" id="{57756249-0D28-48E2-9C0C-45B31A12F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445293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7" name="Line 41">
            <a:extLst>
              <a:ext uri="{FF2B5EF4-FFF2-40B4-BE49-F238E27FC236}">
                <a16:creationId xmlns:a16="http://schemas.microsoft.com/office/drawing/2014/main" id="{B49AAE9C-258E-4A2D-AC70-23B5AE11C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56113"/>
            <a:ext cx="2159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8" name="Line 42">
            <a:extLst>
              <a:ext uri="{FF2B5EF4-FFF2-40B4-BE49-F238E27FC236}">
                <a16:creationId xmlns:a16="http://schemas.microsoft.com/office/drawing/2014/main" id="{8E739A3A-2F1F-41B2-9341-12DCF4FCF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4456113"/>
            <a:ext cx="1619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4349" name="Rectangle 27">
            <a:extLst>
              <a:ext uri="{FF2B5EF4-FFF2-40B4-BE49-F238E27FC236}">
                <a16:creationId xmlns:a16="http://schemas.microsoft.com/office/drawing/2014/main" id="{6B067A3B-C76A-4EC1-AC3E-76AC188A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086225"/>
            <a:ext cx="3778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84350" name="Rectangle 27">
            <a:extLst>
              <a:ext uri="{FF2B5EF4-FFF2-40B4-BE49-F238E27FC236}">
                <a16:creationId xmlns:a16="http://schemas.microsoft.com/office/drawing/2014/main" id="{83298E15-2EC5-4568-AAAF-2A214771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4087813"/>
            <a:ext cx="379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4351" name="Rectangle 27">
            <a:extLst>
              <a:ext uri="{FF2B5EF4-FFF2-40B4-BE49-F238E27FC236}">
                <a16:creationId xmlns:a16="http://schemas.microsoft.com/office/drawing/2014/main" id="{A56AB488-A3EC-4995-ABB3-C8CD0877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219450"/>
            <a:ext cx="379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84352" name="组合 70">
            <a:extLst>
              <a:ext uri="{FF2B5EF4-FFF2-40B4-BE49-F238E27FC236}">
                <a16:creationId xmlns:a16="http://schemas.microsoft.com/office/drawing/2014/main" id="{669682F6-9E3F-4425-A3A6-BB75FE18019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57625"/>
            <a:ext cx="6667500" cy="1004888"/>
            <a:chOff x="1115616" y="3857635"/>
            <a:chExt cx="6667897" cy="1004879"/>
          </a:xfrm>
        </p:grpSpPr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1711B391-0248-4BFF-AC4E-0738F0BD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83" y="4067183"/>
              <a:ext cx="919218" cy="290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q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 =102</a:t>
              </a:r>
            </a:p>
          </p:txBody>
        </p:sp>
        <p:sp>
          <p:nvSpPr>
            <p:cNvPr id="184361" name="Rectangle 14">
              <a:extLst>
                <a:ext uri="{FF2B5EF4-FFF2-40B4-BE49-F238E27FC236}">
                  <a16:creationId xmlns:a16="http://schemas.microsoft.com/office/drawing/2014/main" id="{49AF7B1B-E315-4402-BF20-987AABA9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4" y="3958185"/>
              <a:ext cx="10255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{102}</a:t>
              </a:r>
            </a:p>
            <a:p>
              <a:pPr eaLnBrk="1" hangingPunct="1"/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{103}</a:t>
              </a:r>
            </a:p>
          </p:txBody>
        </p:sp>
        <p:sp>
          <p:nvSpPr>
            <p:cNvPr id="184362" name="Line 24">
              <a:extLst>
                <a:ext uri="{FF2B5EF4-FFF2-40B4-BE49-F238E27FC236}">
                  <a16:creationId xmlns:a16="http://schemas.microsoft.com/office/drawing/2014/main" id="{5BB59AA8-1A54-4BEE-8188-6C8D4DB62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25" y="4516438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3" name="Line 31">
              <a:extLst>
                <a:ext uri="{FF2B5EF4-FFF2-40B4-BE49-F238E27FC236}">
                  <a16:creationId xmlns:a16="http://schemas.microsoft.com/office/drawing/2014/main" id="{883C9238-02BA-450C-B7C0-4F207281C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500" y="4452938"/>
              <a:ext cx="1588" cy="18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4" name="Line 35">
              <a:extLst>
                <a:ext uri="{FF2B5EF4-FFF2-40B4-BE49-F238E27FC236}">
                  <a16:creationId xmlns:a16="http://schemas.microsoft.com/office/drawing/2014/main" id="{9D94ACDD-F20A-40EE-A25C-B945F91EB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5888" y="445611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5" name="Line 36">
              <a:extLst>
                <a:ext uri="{FF2B5EF4-FFF2-40B4-BE49-F238E27FC236}">
                  <a16:creationId xmlns:a16="http://schemas.microsoft.com/office/drawing/2014/main" id="{4EB2BF3F-1029-475A-BA83-F486F069C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45611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66" name="Rectangle 27">
              <a:extLst>
                <a:ext uri="{FF2B5EF4-FFF2-40B4-BE49-F238E27FC236}">
                  <a16:creationId xmlns:a16="http://schemas.microsoft.com/office/drawing/2014/main" id="{7AE7FC94-C2F8-4AD7-8066-19859B0D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4084638"/>
              <a:ext cx="3778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4367" name="Rectangle 27">
              <a:extLst>
                <a:ext uri="{FF2B5EF4-FFF2-40B4-BE49-F238E27FC236}">
                  <a16:creationId xmlns:a16="http://schemas.microsoft.com/office/drawing/2014/main" id="{BBC5261F-832C-4920-B33D-4B9838994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4086238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C2F4A26C-F245-4585-BAC9-5E4068702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93" y="3857635"/>
              <a:ext cx="1116079" cy="461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8100" rIns="68580" bIns="8100"/>
            <a:lstStyle/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{100}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= {101}</a:t>
              </a:r>
            </a:p>
          </p:txBody>
        </p:sp>
        <p:sp>
          <p:nvSpPr>
            <p:cNvPr id="184369" name="Line 9">
              <a:extLst>
                <a:ext uri="{FF2B5EF4-FFF2-40B4-BE49-F238E27FC236}">
                  <a16:creationId xmlns:a16="http://schemas.microsoft.com/office/drawing/2014/main" id="{AC073D89-795D-41F1-9AD4-5A76972AD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541" y="4460875"/>
              <a:ext cx="0" cy="188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0" name="Rectangle 10">
              <a:extLst>
                <a:ext uri="{FF2B5EF4-FFF2-40B4-BE49-F238E27FC236}">
                  <a16:creationId xmlns:a16="http://schemas.microsoft.com/office/drawing/2014/main" id="{DB5EA5B1-3775-4285-819A-43ED323B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241" y="4632325"/>
              <a:ext cx="4286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4371" name="Rectangle 17">
              <a:extLst>
                <a:ext uri="{FF2B5EF4-FFF2-40B4-BE49-F238E27FC236}">
                  <a16:creationId xmlns:a16="http://schemas.microsoft.com/office/drawing/2014/main" id="{8AE08D41-C429-4BCA-9D58-CA7F2E39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62438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372" name="Rectangle 18">
              <a:extLst>
                <a:ext uri="{FF2B5EF4-FFF2-40B4-BE49-F238E27FC236}">
                  <a16:creationId xmlns:a16="http://schemas.microsoft.com/office/drawing/2014/main" id="{C9F96A8F-505F-4C49-BE8B-A0987F77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91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373" name="Line 19">
              <a:extLst>
                <a:ext uri="{FF2B5EF4-FFF2-40B4-BE49-F238E27FC236}">
                  <a16:creationId xmlns:a16="http://schemas.microsoft.com/office/drawing/2014/main" id="{73982523-CE34-4FE6-A624-5A3F37771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1516" y="4462463"/>
              <a:ext cx="21590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4" name="Line 20">
              <a:extLst>
                <a:ext uri="{FF2B5EF4-FFF2-40B4-BE49-F238E27FC236}">
                  <a16:creationId xmlns:a16="http://schemas.microsoft.com/office/drawing/2014/main" id="{29602D17-2E19-407E-93E4-9BD2F4BD8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291" y="4462463"/>
              <a:ext cx="161925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4375" name="Rectangle 21">
              <a:extLst>
                <a:ext uri="{FF2B5EF4-FFF2-40B4-BE49-F238E27FC236}">
                  <a16:creationId xmlns:a16="http://schemas.microsoft.com/office/drawing/2014/main" id="{A3524635-9D05-4A28-8DB0-64AF92DD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4624388"/>
              <a:ext cx="42862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184376" name="Rectangle 32">
              <a:extLst>
                <a:ext uri="{FF2B5EF4-FFF2-40B4-BE49-F238E27FC236}">
                  <a16:creationId xmlns:a16="http://schemas.microsoft.com/office/drawing/2014/main" id="{CC32AD33-F49C-466E-9E21-52D139FB3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4377" name="Rectangle 33">
              <a:extLst>
                <a:ext uri="{FF2B5EF4-FFF2-40B4-BE49-F238E27FC236}">
                  <a16:creationId xmlns:a16="http://schemas.microsoft.com/office/drawing/2014/main" id="{C10A0B66-6439-4683-ABDD-6AA3C842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4618038"/>
              <a:ext cx="427037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378" name="Rectangle 34">
              <a:extLst>
                <a:ext uri="{FF2B5EF4-FFF2-40B4-BE49-F238E27FC236}">
                  <a16:creationId xmlns:a16="http://schemas.microsoft.com/office/drawing/2014/main" id="{8CFBC586-0817-4AA3-BC4F-4133C7652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379" name="Rectangle 38">
              <a:extLst>
                <a:ext uri="{FF2B5EF4-FFF2-40B4-BE49-F238E27FC236}">
                  <a16:creationId xmlns:a16="http://schemas.microsoft.com/office/drawing/2014/main" id="{6B902FF0-8DF9-4EF9-AC2C-E439F5EC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462438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184380" name="Rectangle 39">
              <a:extLst>
                <a:ext uri="{FF2B5EF4-FFF2-40B4-BE49-F238E27FC236}">
                  <a16:creationId xmlns:a16="http://schemas.microsoft.com/office/drawing/2014/main" id="{EF6602DA-FD84-48D9-8F0F-DF1660D97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4381" name="Rectangle 40">
              <a:extLst>
                <a:ext uri="{FF2B5EF4-FFF2-40B4-BE49-F238E27FC236}">
                  <a16:creationId xmlns:a16="http://schemas.microsoft.com/office/drawing/2014/main" id="{DAD6EF1E-3592-446C-AD90-AE4EAE60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4618038"/>
              <a:ext cx="427038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4382" name="Rectangle 27">
              <a:extLst>
                <a:ext uri="{FF2B5EF4-FFF2-40B4-BE49-F238E27FC236}">
                  <a16:creationId xmlns:a16="http://schemas.microsoft.com/office/drawing/2014/main" id="{35CECCDA-000A-4F32-9793-7199370B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4624388"/>
              <a:ext cx="779347" cy="238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184383" name="Rectangle 27">
              <a:extLst>
                <a:ext uri="{FF2B5EF4-FFF2-40B4-BE49-F238E27FC236}">
                  <a16:creationId xmlns:a16="http://schemas.microsoft.com/office/drawing/2014/main" id="{8348CFCE-67E8-4616-B5FA-3BAD551B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441" y="4030663"/>
              <a:ext cx="37941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8100" rIns="68580" bIns="81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4353" name="Rectangle 44">
            <a:extLst>
              <a:ext uri="{FF2B5EF4-FFF2-40B4-BE49-F238E27FC236}">
                <a16:creationId xmlns:a16="http://schemas.microsoft.com/office/drawing/2014/main" id="{144A129D-FA63-42A4-959F-0E844B64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2000250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4354" name="Rectangle 44">
            <a:extLst>
              <a:ext uri="{FF2B5EF4-FFF2-40B4-BE49-F238E27FC236}">
                <a16:creationId xmlns:a16="http://schemas.microsoft.com/office/drawing/2014/main" id="{1FD3FF0B-3BC6-4C99-9932-F6B7FFEF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376363"/>
            <a:ext cx="2592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4355" name="Rectangle 44">
            <a:extLst>
              <a:ext uri="{FF2B5EF4-FFF2-40B4-BE49-F238E27FC236}">
                <a16:creationId xmlns:a16="http://schemas.microsoft.com/office/drawing/2014/main" id="{F5DC306A-C63C-45CB-B46B-99030E18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714375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a&lt;b goto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84356" name="标题 1">
            <a:extLst>
              <a:ext uri="{FF2B5EF4-FFF2-40B4-BE49-F238E27FC236}">
                <a16:creationId xmlns:a16="http://schemas.microsoft.com/office/drawing/2014/main" id="{DF251B73-C525-46D4-A777-541FB7C9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84357" name="组合 5">
            <a:extLst>
              <a:ext uri="{FF2B5EF4-FFF2-40B4-BE49-F238E27FC236}">
                <a16:creationId xmlns:a16="http://schemas.microsoft.com/office/drawing/2014/main" id="{4613140E-D181-439C-9B1F-D0741520D71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2" name="五边形 101">
              <a:extLst>
                <a:ext uri="{FF2B5EF4-FFF2-40B4-BE49-F238E27FC236}">
                  <a16:creationId xmlns:a16="http://schemas.microsoft.com/office/drawing/2014/main" id="{CC276E53-E184-41A6-8942-28EEE88FA03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4359" name="五边形 8">
              <a:extLst>
                <a:ext uri="{FF2B5EF4-FFF2-40B4-BE49-F238E27FC236}">
                  <a16:creationId xmlns:a16="http://schemas.microsoft.com/office/drawing/2014/main" id="{FB4BF080-11A2-4BCA-83B6-B3BBE263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13CC8B-CA47-4CB6-BC7D-5AF967B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0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0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0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0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0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61" grpId="0"/>
      <p:bldP spid="320562" grpId="0"/>
      <p:bldP spid="320566" grpId="0"/>
      <p:bldP spid="32056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9BB9E564-0813-4D0B-A438-1924EB78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774700"/>
            <a:ext cx="8070850" cy="431733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文法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;	   </a:t>
            </a: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if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| if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then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else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    | while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综合属性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lnSpc>
                <a:spcPts val="2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</a:rPr>
              <a:t>S.next1ist</a:t>
            </a:r>
            <a:r>
              <a:rPr lang="zh-CN" altLang="en-US" sz="2400" b="1" dirty="0">
                <a:solidFill>
                  <a:schemeClr val="tx1"/>
                </a:solidFill>
              </a:rPr>
              <a:t>：指向一个包含跳转指令的列表，这些指令最终获得的目标标号就是按照运行顺序紧跟在</a:t>
            </a: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</a:rPr>
              <a:t>代码之后的指令的标号</a:t>
            </a:r>
          </a:p>
        </p:txBody>
      </p:sp>
      <p:sp>
        <p:nvSpPr>
          <p:cNvPr id="98307" name="标题 1">
            <a:extLst>
              <a:ext uri="{FF2B5EF4-FFF2-40B4-BE49-F238E27FC236}">
                <a16:creationId xmlns:a16="http://schemas.microsoft.com/office/drawing/2014/main" id="{EEBBED28-C703-4C79-AED6-0A804351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控制流语句的回填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8AE954-12CD-48C0-8B67-6220B66C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213BD588-6F55-49CF-8149-0E94B549A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785813"/>
            <a:ext cx="5927725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2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2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076A93-B45C-4652-8845-8EFC33F0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188420" name="Rectangle 2">
            <a:extLst>
              <a:ext uri="{FF2B5EF4-FFF2-40B4-BE49-F238E27FC236}">
                <a16:creationId xmlns:a16="http://schemas.microsoft.com/office/drawing/2014/main" id="{7C0ACAD6-D92D-414E-B2AF-A6B59465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00" b="1" baseline="-300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9EF1856B-D6FB-452F-8497-C1FDB2C69FC2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3302588"/>
            <a:ext cx="1227138" cy="376237"/>
            <a:chOff x="4765800" y="3220195"/>
            <a:chExt cx="1227138" cy="376237"/>
          </a:xfrm>
        </p:grpSpPr>
        <p:sp>
          <p:nvSpPr>
            <p:cNvPr id="101400" name="Line 26">
              <a:extLst>
                <a:ext uri="{FF2B5EF4-FFF2-40B4-BE49-F238E27FC236}">
                  <a16:creationId xmlns:a16="http://schemas.microsoft.com/office/drawing/2014/main" id="{B74A3274-D9BE-4C9A-A339-D0FBA27C6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588" y="3291632"/>
              <a:ext cx="6477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55" name="Text Box 27">
              <a:extLst>
                <a:ext uri="{FF2B5EF4-FFF2-40B4-BE49-F238E27FC236}">
                  <a16:creationId xmlns:a16="http://schemas.microsoft.com/office/drawing/2014/main" id="{ECE489A8-82AD-4E86-BA32-E296C776C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800" y="3220195"/>
              <a:ext cx="1227138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EDDAFF-FC50-49E0-A1CC-E742E7E766BF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2138363"/>
            <a:ext cx="4227513" cy="2627312"/>
            <a:chOff x="4559300" y="1909763"/>
            <a:chExt cx="4227513" cy="2627312"/>
          </a:xfrm>
        </p:grpSpPr>
        <p:sp>
          <p:nvSpPr>
            <p:cNvPr id="101383" name="Line 8">
              <a:extLst>
                <a:ext uri="{FF2B5EF4-FFF2-40B4-BE49-F238E27FC236}">
                  <a16:creationId xmlns:a16="http://schemas.microsoft.com/office/drawing/2014/main" id="{E0F04EFD-1ABF-43D0-BA3D-CEFAC7D49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8350" y="2571750"/>
              <a:ext cx="0" cy="151288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 w="med" len="med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4" name="Line 10">
              <a:extLst>
                <a:ext uri="{FF2B5EF4-FFF2-40B4-BE49-F238E27FC236}">
                  <a16:creationId xmlns:a16="http://schemas.microsoft.com/office/drawing/2014/main" id="{58038718-C2AC-44CA-BFB9-1C2EDB4F1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557838" y="2959100"/>
              <a:ext cx="0" cy="37782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39" name="Text Box 11">
              <a:extLst>
                <a:ext uri="{FF2B5EF4-FFF2-40B4-BE49-F238E27FC236}">
                  <a16:creationId xmlns:a16="http://schemas.microsoft.com/office/drawing/2014/main" id="{37012ED4-E74D-4B82-BDBD-384D02E4E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8888" y="1909763"/>
              <a:ext cx="379412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B09F118D-0AE1-4C3F-86EC-0D40BABC1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300" y="2195513"/>
              <a:ext cx="1370013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99341" name="Text Box 13">
              <a:extLst>
                <a:ext uri="{FF2B5EF4-FFF2-40B4-BE49-F238E27FC236}">
                  <a16:creationId xmlns:a16="http://schemas.microsoft.com/office/drawing/2014/main" id="{7A2B38F7-39CD-4483-9F6D-61179FDB6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5" y="2195513"/>
              <a:ext cx="1500188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42" name="Text Box 14">
              <a:extLst>
                <a:ext uri="{FF2B5EF4-FFF2-40B4-BE49-F238E27FC236}">
                  <a16:creationId xmlns:a16="http://schemas.microsoft.com/office/drawing/2014/main" id="{8A1315FF-5372-4D7D-A084-F5675E03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6738" y="4160838"/>
              <a:ext cx="1441450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C0920881-CC56-448C-BB8C-704CA4D88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188" y="3338513"/>
              <a:ext cx="1358900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.nextlist</a:t>
              </a:r>
            </a:p>
          </p:txBody>
        </p:sp>
        <p:sp>
          <p:nvSpPr>
            <p:cNvPr id="99344" name="Text Box 16">
              <a:extLst>
                <a:ext uri="{FF2B5EF4-FFF2-40B4-BE49-F238E27FC236}">
                  <a16:creationId xmlns:a16="http://schemas.microsoft.com/office/drawing/2014/main" id="{CA5F93A5-AE78-4A0F-B03F-A7958FDB5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163" y="2714625"/>
              <a:ext cx="809625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01391" name="Line 18">
              <a:extLst>
                <a:ext uri="{FF2B5EF4-FFF2-40B4-BE49-F238E27FC236}">
                  <a16:creationId xmlns:a16="http://schemas.microsoft.com/office/drawing/2014/main" id="{F2232573-AC5D-42C2-988C-A35723F57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2575" y="2573338"/>
              <a:ext cx="7938" cy="5746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2" name="Line 19">
              <a:extLst>
                <a:ext uri="{FF2B5EF4-FFF2-40B4-BE49-F238E27FC236}">
                  <a16:creationId xmlns:a16="http://schemas.microsoft.com/office/drawing/2014/main" id="{156BAC34-6FD7-41B9-9858-4B065EFEE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0513" y="2573338"/>
              <a:ext cx="48260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3" name="Line 20">
              <a:extLst>
                <a:ext uri="{FF2B5EF4-FFF2-40B4-BE49-F238E27FC236}">
                  <a16:creationId xmlns:a16="http://schemas.microsoft.com/office/drawing/2014/main" id="{D944DD11-8B45-4C48-9D98-BBBF24C07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3719" y="4103688"/>
              <a:ext cx="15827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4" name="Line 21">
              <a:extLst>
                <a:ext uri="{FF2B5EF4-FFF2-40B4-BE49-F238E27FC236}">
                  <a16:creationId xmlns:a16="http://schemas.microsoft.com/office/drawing/2014/main" id="{C5BF362B-886A-4316-B154-C0B6E6B9B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7713" y="3727450"/>
              <a:ext cx="7016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5" name="Line 22">
              <a:extLst>
                <a:ext uri="{FF2B5EF4-FFF2-40B4-BE49-F238E27FC236}">
                  <a16:creationId xmlns:a16="http://schemas.microsoft.com/office/drawing/2014/main" id="{FD37CBA2-3275-493A-B54D-1C45E099D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97800" y="3727450"/>
              <a:ext cx="0" cy="358775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7" name="Line 31">
              <a:extLst>
                <a:ext uri="{FF2B5EF4-FFF2-40B4-BE49-F238E27FC236}">
                  <a16:creationId xmlns:a16="http://schemas.microsoft.com/office/drawing/2014/main" id="{ED6F86CB-8BCE-44DB-8688-523C702D9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4075" y="2571750"/>
              <a:ext cx="11842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33" name="Text Box 5">
              <a:extLst>
                <a:ext uri="{FF2B5EF4-FFF2-40B4-BE49-F238E27FC236}">
                  <a16:creationId xmlns:a16="http://schemas.microsoft.com/office/drawing/2014/main" id="{BFE3F14B-4FA6-4B4D-920C-EFFA9300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163" y="2270125"/>
              <a:ext cx="1458912" cy="3762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B94E73B3-0D57-4708-A860-5EA52EA15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750" y="3071813"/>
              <a:ext cx="1458913" cy="723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fontAlgn="ctr" hangingPunct="1">
                <a:lnSpc>
                  <a:spcPts val="6000"/>
                </a:lnSpc>
                <a:spcBef>
                  <a:spcPct val="50000"/>
                </a:spcBef>
                <a:defRPr/>
              </a:pP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9A00862-7135-4DB4-8655-45683E29E0C7}"/>
              </a:ext>
            </a:extLst>
          </p:cNvPr>
          <p:cNvSpPr/>
          <p:nvPr/>
        </p:nvSpPr>
        <p:spPr>
          <a:xfrm>
            <a:off x="6000750" y="3152775"/>
            <a:ext cx="960438" cy="746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ctr" hangingPunct="1">
              <a:lnSpc>
                <a:spcPts val="6000"/>
              </a:lnSpc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.code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A4053E-034A-4D9D-94BB-3ADCB02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95</a:t>
            </a:fld>
            <a:endParaRPr lang="en-US" altLang="zh-CN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63B298-F60E-4EA9-835D-E79EF6AAE1EC}"/>
              </a:ext>
            </a:extLst>
          </p:cNvPr>
          <p:cNvSpPr/>
          <p:nvPr/>
        </p:nvSpPr>
        <p:spPr>
          <a:xfrm>
            <a:off x="770219" y="2756161"/>
            <a:ext cx="303343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200" b="1" i="1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2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2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2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1D50BF39-325A-4EC7-9BCD-AF0B233D4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4" y="785813"/>
            <a:ext cx="4359274" cy="366395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else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                                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       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l-GR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ε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{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zh-CN" sz="20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N.nextlist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0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nextquad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); 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sz="2000" b="1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 _’);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04679F-DF06-4F41-B05B-EAD07AB6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grpSp>
        <p:nvGrpSpPr>
          <p:cNvPr id="190468" name="组合 6">
            <a:extLst>
              <a:ext uri="{FF2B5EF4-FFF2-40B4-BE49-F238E27FC236}">
                <a16:creationId xmlns:a16="http://schemas.microsoft.com/office/drawing/2014/main" id="{628D749C-0187-47EA-BF7F-EC638E5637A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0505" name="五边形 40">
              <a:extLst>
                <a:ext uri="{FF2B5EF4-FFF2-40B4-BE49-F238E27FC236}">
                  <a16:creationId xmlns:a16="http://schemas.microsoft.com/office/drawing/2014/main" id="{E53743EE-C2CA-4254-BF18-5E377979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0506" name="五边形 8">
              <a:extLst>
                <a:ext uri="{FF2B5EF4-FFF2-40B4-BE49-F238E27FC236}">
                  <a16:creationId xmlns:a16="http://schemas.microsoft.com/office/drawing/2014/main" id="{148BB4BF-8A1D-4309-A44B-B021BBC6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6677"/>
              <a:ext cx="756363" cy="89266"/>
            </a:xfrm>
            <a:prstGeom prst="homePlate">
              <a:avLst>
                <a:gd name="adj" fmla="val 49976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4">
            <a:extLst>
              <a:ext uri="{FF2B5EF4-FFF2-40B4-BE49-F238E27FC236}">
                <a16:creationId xmlns:a16="http://schemas.microsoft.com/office/drawing/2014/main" id="{DB6814D5-C034-455D-994F-0611B59024E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611551"/>
            <a:ext cx="1685925" cy="2087913"/>
            <a:chOff x="5076056" y="1394781"/>
            <a:chExt cx="1686694" cy="2088530"/>
          </a:xfrm>
        </p:grpSpPr>
        <p:sp>
          <p:nvSpPr>
            <p:cNvPr id="93" name="Text Box 21">
              <a:extLst>
                <a:ext uri="{FF2B5EF4-FFF2-40B4-BE49-F238E27FC236}">
                  <a16:creationId xmlns:a16="http://schemas.microsoft.com/office/drawing/2014/main" id="{39E475A3-4605-4078-AC9F-F23BD776A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94781"/>
              <a:ext cx="1205463" cy="37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  <p:sp>
          <p:nvSpPr>
            <p:cNvPr id="102432" name="Line 39">
              <a:extLst>
                <a:ext uri="{FF2B5EF4-FFF2-40B4-BE49-F238E27FC236}">
                  <a16:creationId xmlns:a16="http://schemas.microsoft.com/office/drawing/2014/main" id="{9D9844D2-272E-4A77-8856-09505B086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14755" y="1610745"/>
              <a:ext cx="64799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Text Box 40">
              <a:extLst>
                <a:ext uri="{FF2B5EF4-FFF2-40B4-BE49-F238E27FC236}">
                  <a16:creationId xmlns:a16="http://schemas.microsoft.com/office/drawing/2014/main" id="{8582E09B-2675-4203-B029-086122C4E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995" y="3106962"/>
              <a:ext cx="1167345" cy="376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  <p:sp>
          <p:nvSpPr>
            <p:cNvPr id="102434" name="Line 41">
              <a:extLst>
                <a:ext uri="{FF2B5EF4-FFF2-40B4-BE49-F238E27FC236}">
                  <a16:creationId xmlns:a16="http://schemas.microsoft.com/office/drawing/2014/main" id="{5A584631-A94B-4348-9248-EB0AAE3F26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384753" y="3357865"/>
              <a:ext cx="37799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0" name="Text Box 42">
            <a:extLst>
              <a:ext uri="{FF2B5EF4-FFF2-40B4-BE49-F238E27FC236}">
                <a16:creationId xmlns:a16="http://schemas.microsoft.com/office/drawing/2014/main" id="{5C49F3BD-3B62-4056-B6AC-8D50F7AF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2698973"/>
            <a:ext cx="12827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N.nextlist</a:t>
            </a:r>
            <a:endParaRPr lang="en-US" altLang="zh-CN" sz="20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20729AE7-3F74-460F-B5B8-FA1EA6A05F15}"/>
              </a:ext>
            </a:extLst>
          </p:cNvPr>
          <p:cNvGrpSpPr>
            <a:grpSpLocks/>
          </p:cNvGrpSpPr>
          <p:nvPr/>
        </p:nvGrpSpPr>
        <p:grpSpPr bwMode="auto">
          <a:xfrm>
            <a:off x="4932040" y="771748"/>
            <a:ext cx="4069085" cy="4032250"/>
            <a:chOff x="4932040" y="555526"/>
            <a:chExt cx="4069085" cy="4032452"/>
          </a:xfrm>
        </p:grpSpPr>
        <p:sp>
          <p:nvSpPr>
            <p:cNvPr id="102406" name="Line 8">
              <a:extLst>
                <a:ext uri="{FF2B5EF4-FFF2-40B4-BE49-F238E27FC236}">
                  <a16:creationId xmlns:a16="http://schemas.microsoft.com/office/drawing/2014/main" id="{4BC4D0E0-540C-4DAD-B8F8-70743F882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6225" y="3033736"/>
              <a:ext cx="0" cy="119386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 w="med" len="med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7" name="Line 9">
              <a:extLst>
                <a:ext uri="{FF2B5EF4-FFF2-40B4-BE49-F238E27FC236}">
                  <a16:creationId xmlns:a16="http://schemas.microsoft.com/office/drawing/2014/main" id="{C7766EEE-71E4-4B8C-800A-5BB3279B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7938" y="1276287"/>
              <a:ext cx="487362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8" name="Line 10">
              <a:extLst>
                <a:ext uri="{FF2B5EF4-FFF2-40B4-BE49-F238E27FC236}">
                  <a16:creationId xmlns:a16="http://schemas.microsoft.com/office/drawing/2014/main" id="{1860493B-7153-4B4A-9B8C-28CA9FF783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492875" y="1346154"/>
              <a:ext cx="0" cy="53975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Text Box 11">
              <a:extLst>
                <a:ext uri="{FF2B5EF4-FFF2-40B4-BE49-F238E27FC236}">
                  <a16:creationId xmlns:a16="http://schemas.microsoft.com/office/drawing/2014/main" id="{FA74988B-512C-4FFA-BD27-20BE08F6F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0" y="555526"/>
              <a:ext cx="379413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</a:p>
          </p:txBody>
        </p:sp>
        <p:sp>
          <p:nvSpPr>
            <p:cNvPr id="85" name="Text Box 12">
              <a:extLst>
                <a:ext uri="{FF2B5EF4-FFF2-40B4-BE49-F238E27FC236}">
                  <a16:creationId xmlns:a16="http://schemas.microsoft.com/office/drawing/2014/main" id="{A8D2464B-8088-4B26-80DD-A02B76CE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25" y="895268"/>
              <a:ext cx="1189038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86" name="Text Box 13">
              <a:extLst>
                <a:ext uri="{FF2B5EF4-FFF2-40B4-BE49-F238E27FC236}">
                  <a16:creationId xmlns:a16="http://schemas.microsoft.com/office/drawing/2014/main" id="{055A08EF-49E5-4D41-9C21-50D950D28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1913" y="912731"/>
              <a:ext cx="1319212" cy="3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 Box 14">
              <a:extLst>
                <a:ext uri="{FF2B5EF4-FFF2-40B4-BE49-F238E27FC236}">
                  <a16:creationId xmlns:a16="http://schemas.microsoft.com/office/drawing/2014/main" id="{54A91FBD-E3FD-431F-9BAB-322585AAA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4688" y="4210134"/>
              <a:ext cx="1389062" cy="37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15">
              <a:extLst>
                <a:ext uri="{FF2B5EF4-FFF2-40B4-BE49-F238E27FC236}">
                  <a16:creationId xmlns:a16="http://schemas.microsoft.com/office/drawing/2014/main" id="{67E9623B-45B9-47BB-BBA4-0D4C20C94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13" y="1962121"/>
              <a:ext cx="1349375" cy="37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.nextlist</a:t>
              </a:r>
            </a:p>
          </p:txBody>
        </p:sp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DEF87583-D39F-48E6-AAC3-970AB7417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38" y="1252473"/>
              <a:ext cx="735012" cy="3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</a:p>
          </p:txBody>
        </p:sp>
        <p:sp>
          <p:nvSpPr>
            <p:cNvPr id="102415" name="Line 17">
              <a:extLst>
                <a:ext uri="{FF2B5EF4-FFF2-40B4-BE49-F238E27FC236}">
                  <a16:creationId xmlns:a16="http://schemas.microsoft.com/office/drawing/2014/main" id="{5D5D92E0-1190-4ADC-B9A2-B1024C752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4011686"/>
              <a:ext cx="11334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6" name="Line 19">
              <a:extLst>
                <a:ext uri="{FF2B5EF4-FFF2-40B4-BE49-F238E27FC236}">
                  <a16:creationId xmlns:a16="http://schemas.microsoft.com/office/drawing/2014/main" id="{550B7DA8-BA11-42F2-BD89-B8844A7F4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8900" y="3195670"/>
              <a:ext cx="0" cy="16193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7" name="Line 20">
              <a:extLst>
                <a:ext uri="{FF2B5EF4-FFF2-40B4-BE49-F238E27FC236}">
                  <a16:creationId xmlns:a16="http://schemas.microsoft.com/office/drawing/2014/main" id="{63F16651-063B-4C62-8DAE-5925D7301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040" y="4227597"/>
              <a:ext cx="14716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9" name="Line 23">
              <a:extLst>
                <a:ext uri="{FF2B5EF4-FFF2-40B4-BE49-F238E27FC236}">
                  <a16:creationId xmlns:a16="http://schemas.microsoft.com/office/drawing/2014/main" id="{0576D6AF-1DA4-473E-B653-209EF0C0F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3000" y="1235010"/>
              <a:ext cx="0" cy="38101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0" name="Line 24">
              <a:extLst>
                <a:ext uri="{FF2B5EF4-FFF2-40B4-BE49-F238E27FC236}">
                  <a16:creationId xmlns:a16="http://schemas.microsoft.com/office/drawing/2014/main" id="{7EBF799E-B22A-4D34-A04C-00581F730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3000" y="1236597"/>
              <a:ext cx="649288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Text Box 28">
              <a:extLst>
                <a:ext uri="{FF2B5EF4-FFF2-40B4-BE49-F238E27FC236}">
                  <a16:creationId xmlns:a16="http://schemas.microsoft.com/office/drawing/2014/main" id="{CF7D12C2-54E6-42B9-94DD-A5D508915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38" y="2840052"/>
              <a:ext cx="539750" cy="3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</a:p>
          </p:txBody>
        </p:sp>
        <p:sp>
          <p:nvSpPr>
            <p:cNvPr id="102424" name="Line 30">
              <a:extLst>
                <a:ext uri="{FF2B5EF4-FFF2-40B4-BE49-F238E27FC236}">
                  <a16:creationId xmlns:a16="http://schemas.microsoft.com/office/drawing/2014/main" id="{E4533270-3442-4B2C-8A16-0213E86AC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4010099"/>
              <a:ext cx="0" cy="217498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5" name="Line 31">
              <a:extLst>
                <a:ext uri="{FF2B5EF4-FFF2-40B4-BE49-F238E27FC236}">
                  <a16:creationId xmlns:a16="http://schemas.microsoft.com/office/drawing/2014/main" id="{3B654A87-C20C-43D2-BB8A-F6C2E0941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8900" y="3195670"/>
              <a:ext cx="1674813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6" name="Line 32">
              <a:extLst>
                <a:ext uri="{FF2B5EF4-FFF2-40B4-BE49-F238E27FC236}">
                  <a16:creationId xmlns:a16="http://schemas.microsoft.com/office/drawing/2014/main" id="{D3C1D61C-F8C2-4722-B83F-F4E3D0E9E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713" y="1271524"/>
              <a:ext cx="0" cy="1924146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7" name="Line 34">
              <a:extLst>
                <a:ext uri="{FF2B5EF4-FFF2-40B4-BE49-F238E27FC236}">
                  <a16:creationId xmlns:a16="http://schemas.microsoft.com/office/drawing/2014/main" id="{65CCE79F-B313-4952-9D85-F253AA95E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040" y="3033737"/>
              <a:ext cx="9715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428" name="Line 35">
              <a:extLst>
                <a:ext uri="{FF2B5EF4-FFF2-40B4-BE49-F238E27FC236}">
                  <a16:creationId xmlns:a16="http://schemas.microsoft.com/office/drawing/2014/main" id="{630FDA54-231C-45E5-8D07-522055CCC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2817826"/>
              <a:ext cx="131603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29" name="Line 36">
              <a:extLst>
                <a:ext uri="{FF2B5EF4-FFF2-40B4-BE49-F238E27FC236}">
                  <a16:creationId xmlns:a16="http://schemas.microsoft.com/office/drawing/2014/main" id="{3D89F60F-5E00-4AD1-9ACF-F926F191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8625" y="2817826"/>
              <a:ext cx="0" cy="21749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0" name="Line 37">
              <a:extLst>
                <a:ext uri="{FF2B5EF4-FFF2-40B4-BE49-F238E27FC236}">
                  <a16:creationId xmlns:a16="http://schemas.microsoft.com/office/drawing/2014/main" id="{96BD2C73-C6C8-465D-92C5-4B5C68769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725" y="2332027"/>
              <a:ext cx="0" cy="70171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1" name="Line 38">
              <a:extLst>
                <a:ext uri="{FF2B5EF4-FFF2-40B4-BE49-F238E27FC236}">
                  <a16:creationId xmlns:a16="http://schemas.microsoft.com/office/drawing/2014/main" id="{8481DBC6-5419-40AA-83AA-94F41F78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2308214"/>
              <a:ext cx="16319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6" name="Line 46">
              <a:extLst>
                <a:ext uri="{FF2B5EF4-FFF2-40B4-BE49-F238E27FC236}">
                  <a16:creationId xmlns:a16="http://schemas.microsoft.com/office/drawing/2014/main" id="{D883F214-80C9-4ACA-8570-C6516F93D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8900" y="3357603"/>
              <a:ext cx="323850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Text Box 5">
              <a:extLst>
                <a:ext uri="{FF2B5EF4-FFF2-40B4-BE49-F238E27FC236}">
                  <a16:creationId xmlns:a16="http://schemas.microsoft.com/office/drawing/2014/main" id="{F20C5665-329A-4D86-AF6F-B73DDFE77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163" y="954008"/>
              <a:ext cx="920750" cy="376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B.code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13" name="Text Box 27">
              <a:extLst>
                <a:ext uri="{FF2B5EF4-FFF2-40B4-BE49-F238E27FC236}">
                  <a16:creationId xmlns:a16="http://schemas.microsoft.com/office/drawing/2014/main" id="{FC0CEB5D-CCDB-47D2-BA67-F5528C2E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2533650"/>
              <a:ext cx="920750" cy="3778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-</a:t>
              </a:r>
            </a:p>
          </p:txBody>
        </p:sp>
        <p:sp>
          <p:nvSpPr>
            <p:cNvPr id="114" name="Text Box 6">
              <a:extLst>
                <a:ext uri="{FF2B5EF4-FFF2-40B4-BE49-F238E27FC236}">
                  <a16:creationId xmlns:a16="http://schemas.microsoft.com/office/drawing/2014/main" id="{A3207E35-8652-4AE3-9113-D0544C625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1563638"/>
              <a:ext cx="920750" cy="8779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lnSpc>
                  <a:spcPts val="200"/>
                </a:lnSpc>
                <a:spcBef>
                  <a:spcPct val="50000"/>
                </a:spcBef>
                <a:defRPr/>
              </a:pP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</a:p>
            <a:p>
              <a:pPr algn="ctr" eaLnBrk="1" hangingPunct="1">
                <a:lnSpc>
                  <a:spcPts val="200"/>
                </a:lnSpc>
                <a:spcBef>
                  <a:spcPct val="50000"/>
                </a:spcBef>
                <a:defRPr/>
              </a:pP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D78E9689-BDB5-4F46-8DDE-B4DE39C1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3303626"/>
              <a:ext cx="920750" cy="7620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6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</a:t>
              </a:r>
              <a:r>
                <a:rPr lang="en-US" altLang="zh-CN" sz="2000" b="1" baseline="-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6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446A0F1F-AD52-460F-9179-0C4439F33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250" y="3635430"/>
              <a:ext cx="1317625" cy="37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.nextlist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4B16E2-5EEA-43C0-8E83-57F5B1F0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1094" y="4726136"/>
            <a:ext cx="410950" cy="273050"/>
          </a:xfrm>
        </p:spPr>
        <p:txBody>
          <a:bodyPr/>
          <a:lstStyle/>
          <a:p>
            <a:fld id="{EDFD778F-0945-4811-B13F-DEB386CE0F49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CAC710FB-DC5F-425B-9EB0-99F013D44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3" y="846138"/>
            <a:ext cx="5927725" cy="3225800"/>
          </a:xfrm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while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do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</a:t>
            </a: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BD8CF1-499B-4D65-B17C-070F2E15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0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do </a:t>
            </a:r>
            <a:r>
              <a:rPr lang="en-US" altLang="zh-CN" sz="30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5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F69C54E5-DBFD-4FDC-BDB2-9D3F224B4B07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2283718"/>
            <a:ext cx="1038225" cy="376237"/>
            <a:chOff x="5121524" y="2427734"/>
            <a:chExt cx="1037976" cy="376237"/>
          </a:xfrm>
        </p:grpSpPr>
        <p:sp>
          <p:nvSpPr>
            <p:cNvPr id="101405" name="Text Box 29">
              <a:extLst>
                <a:ext uri="{FF2B5EF4-FFF2-40B4-BE49-F238E27FC236}">
                  <a16:creationId xmlns:a16="http://schemas.microsoft.com/office/drawing/2014/main" id="{90554919-6449-4377-95C4-3550A19CB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524" y="2427734"/>
              <a:ext cx="1037976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  <p:sp>
          <p:nvSpPr>
            <p:cNvPr id="103447" name="Line 39">
              <a:extLst>
                <a:ext uri="{FF2B5EF4-FFF2-40B4-BE49-F238E27FC236}">
                  <a16:creationId xmlns:a16="http://schemas.microsoft.com/office/drawing/2014/main" id="{E935D7F6-E21E-4F1C-B64E-D6194A66C9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457993" y="2499171"/>
              <a:ext cx="64754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9510F5-49A7-4AD8-833E-7AF30027586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74763"/>
            <a:ext cx="4579938" cy="3062477"/>
            <a:chOff x="4572000" y="1274763"/>
            <a:chExt cx="4579938" cy="3063255"/>
          </a:xfrm>
        </p:grpSpPr>
        <p:sp>
          <p:nvSpPr>
            <p:cNvPr id="103429" name="Line 9">
              <a:extLst>
                <a:ext uri="{FF2B5EF4-FFF2-40B4-BE49-F238E27FC236}">
                  <a16:creationId xmlns:a16="http://schemas.microsoft.com/office/drawing/2014/main" id="{A1298A9C-99B5-4F3A-A19C-B9A64DC34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875" y="1928979"/>
              <a:ext cx="323850" cy="158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0" name="Line 10">
              <a:extLst>
                <a:ext uri="{FF2B5EF4-FFF2-40B4-BE49-F238E27FC236}">
                  <a16:creationId xmlns:a16="http://schemas.microsoft.com/office/drawing/2014/main" id="{927B265A-8252-43D0-8B85-4736C15FF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19907" y="3945805"/>
              <a:ext cx="14890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1" name="Line 12">
              <a:extLst>
                <a:ext uri="{FF2B5EF4-FFF2-40B4-BE49-F238E27FC236}">
                  <a16:creationId xmlns:a16="http://schemas.microsoft.com/office/drawing/2014/main" id="{37B183C3-4E83-4E4E-A04F-D43423FF1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613" y="1654272"/>
              <a:ext cx="15128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0" name="Text Box 14">
              <a:extLst>
                <a:ext uri="{FF2B5EF4-FFF2-40B4-BE49-F238E27FC236}">
                  <a16:creationId xmlns:a16="http://schemas.microsoft.com/office/drawing/2014/main" id="{935DA002-A2C9-41FE-86DE-215712193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350" y="1274763"/>
              <a:ext cx="809625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while</a:t>
              </a: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FCCAB1BB-5E18-48EE-9BF4-AC7274974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8" y="1622513"/>
              <a:ext cx="1228725" cy="376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B.truelist</a:t>
              </a:r>
            </a:p>
          </p:txBody>
        </p:sp>
        <p:sp>
          <p:nvSpPr>
            <p:cNvPr id="101392" name="Text Box 16">
              <a:extLst>
                <a:ext uri="{FF2B5EF4-FFF2-40B4-BE49-F238E27FC236}">
                  <a16:creationId xmlns:a16="http://schemas.microsoft.com/office/drawing/2014/main" id="{DB8D499C-EECC-4FEC-9B26-E28FB0DF7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3813" y="1571701"/>
              <a:ext cx="1508125" cy="376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B.falselist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393" name="Text Box 17">
              <a:extLst>
                <a:ext uri="{FF2B5EF4-FFF2-40B4-BE49-F238E27FC236}">
                  <a16:creationId xmlns:a16="http://schemas.microsoft.com/office/drawing/2014/main" id="{6A6242E9-1131-4DC0-81BC-E8ADB2166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4207" y="3961685"/>
              <a:ext cx="1206500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S.nextlist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2AB2A854-3089-4CCC-BD45-D520B173A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338" y="2859491"/>
              <a:ext cx="1295400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nextlist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395" name="Text Box 19">
              <a:extLst>
                <a:ext uri="{FF2B5EF4-FFF2-40B4-BE49-F238E27FC236}">
                  <a16:creationId xmlns:a16="http://schemas.microsoft.com/office/drawing/2014/main" id="{57C9490D-356C-4968-A352-59B15C5F7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0363" y="1981380"/>
              <a:ext cx="433387" cy="376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do</a:t>
              </a:r>
            </a:p>
          </p:txBody>
        </p:sp>
        <p:sp>
          <p:nvSpPr>
            <p:cNvPr id="103439" name="Line 20">
              <a:extLst>
                <a:ext uri="{FF2B5EF4-FFF2-40B4-BE49-F238E27FC236}">
                  <a16:creationId xmlns:a16="http://schemas.microsoft.com/office/drawing/2014/main" id="{5418039B-02BC-4EB0-9A3A-AA99C5BD2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3219945"/>
              <a:ext cx="1208087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0" name="Line 21">
              <a:extLst>
                <a:ext uri="{FF2B5EF4-FFF2-40B4-BE49-F238E27FC236}">
                  <a16:creationId xmlns:a16="http://schemas.microsoft.com/office/drawing/2014/main" id="{82A32293-383F-4CCA-A98F-06637F5F6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1800" y="1928979"/>
              <a:ext cx="0" cy="43191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1" name="Line 22">
              <a:extLst>
                <a:ext uri="{FF2B5EF4-FFF2-40B4-BE49-F238E27FC236}">
                  <a16:creationId xmlns:a16="http://schemas.microsoft.com/office/drawing/2014/main" id="{9AC259DF-E347-42DC-A7A0-0D34BDC6A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1924215"/>
              <a:ext cx="7016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2" name="Line 25">
              <a:extLst>
                <a:ext uri="{FF2B5EF4-FFF2-40B4-BE49-F238E27FC236}">
                  <a16:creationId xmlns:a16="http://schemas.microsoft.com/office/drawing/2014/main" id="{DFA59D9D-7F7A-4577-B246-9FF7761E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538" y="3651855"/>
              <a:ext cx="14573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3" name="Line 26">
              <a:extLst>
                <a:ext uri="{FF2B5EF4-FFF2-40B4-BE49-F238E27FC236}">
                  <a16:creationId xmlns:a16="http://schemas.microsoft.com/office/drawing/2014/main" id="{0550438B-2EDB-4E1F-A29D-A107FE1C1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8538" y="1654272"/>
              <a:ext cx="0" cy="1994407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4" name="Line 28">
              <a:extLst>
                <a:ext uri="{FF2B5EF4-FFF2-40B4-BE49-F238E27FC236}">
                  <a16:creationId xmlns:a16="http://schemas.microsoft.com/office/drawing/2014/main" id="{92A23434-AD80-4103-879C-A6FA04526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0300" y="1654272"/>
              <a:ext cx="0" cy="1565673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6" name="Line 33">
              <a:extLst>
                <a:ext uri="{FF2B5EF4-FFF2-40B4-BE49-F238E27FC236}">
                  <a16:creationId xmlns:a16="http://schemas.microsoft.com/office/drawing/2014/main" id="{846BB821-9313-4EBC-9D3B-8A7D6469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2360889"/>
              <a:ext cx="5937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1" name="Text Box 5">
              <a:extLst>
                <a:ext uri="{FF2B5EF4-FFF2-40B4-BE49-F238E27FC236}">
                  <a16:creationId xmlns:a16="http://schemas.microsoft.com/office/drawing/2014/main" id="{EE944185-9AB9-401A-914E-4BF2A7942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0" y="1620926"/>
              <a:ext cx="1458913" cy="3763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B.code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773B2894-454E-453C-843A-D17D17DC6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0" y="2306901"/>
              <a:ext cx="1458913" cy="9495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6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 eaLnBrk="1" hangingPunct="1">
                <a:lnSpc>
                  <a:spcPts val="3500"/>
                </a:lnSpc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.code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zh-CN" sz="800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1400" name="Text Box 24">
              <a:extLst>
                <a:ext uri="{FF2B5EF4-FFF2-40B4-BE49-F238E27FC236}">
                  <a16:creationId xmlns:a16="http://schemas.microsoft.com/office/drawing/2014/main" id="{7ED87A2F-6E27-4208-AFB0-17B70C5F6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0" y="3420021"/>
              <a:ext cx="1555750" cy="3763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goto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.quad</a:t>
              </a:r>
              <a:endPara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03451" name="Line 21">
              <a:extLst>
                <a:ext uri="{FF2B5EF4-FFF2-40B4-BE49-F238E27FC236}">
                  <a16:creationId xmlns:a16="http://schemas.microsoft.com/office/drawing/2014/main" id="{7B9E1862-CF16-4A2D-8408-67D8BD589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2725" y="1924215"/>
              <a:ext cx="0" cy="2008699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1F80B063-DCFE-4CAD-AD2A-1CEF213CF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1274763"/>
              <a:ext cx="1533525" cy="37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.quad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5F61ED-43D0-4418-A641-E021701B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97</a:t>
            </a:fld>
            <a:endParaRPr lang="en-US" altLang="zh-CN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B58F63-A81A-4833-956A-B70DB60AC100}"/>
              </a:ext>
            </a:extLst>
          </p:cNvPr>
          <p:cNvSpPr/>
          <p:nvPr/>
        </p:nvSpPr>
        <p:spPr>
          <a:xfrm>
            <a:off x="692347" y="3607252"/>
            <a:ext cx="3375595" cy="70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3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7B8ABAA2-7200-47A5-9EA4-5DAD60795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774700"/>
            <a:ext cx="5927725" cy="32258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.nextlist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258D4256-32EE-4183-8293-8BA3E3EDE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50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500" baseline="-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09B9D97E-38C8-45B0-B4E3-61C768B89E3B}"/>
              </a:ext>
            </a:extLst>
          </p:cNvPr>
          <p:cNvGrpSpPr>
            <a:grpSpLocks/>
          </p:cNvGrpSpPr>
          <p:nvPr/>
        </p:nvGrpSpPr>
        <p:grpSpPr bwMode="auto">
          <a:xfrm>
            <a:off x="4546600" y="3558346"/>
            <a:ext cx="1027113" cy="376237"/>
            <a:chOff x="4549775" y="2643758"/>
            <a:chExt cx="1027113" cy="376238"/>
          </a:xfrm>
        </p:grpSpPr>
        <p:sp>
          <p:nvSpPr>
            <p:cNvPr id="102415" name="Text Box 15">
              <a:extLst>
                <a:ext uri="{FF2B5EF4-FFF2-40B4-BE49-F238E27FC236}">
                  <a16:creationId xmlns:a16="http://schemas.microsoft.com/office/drawing/2014/main" id="{CD8196DE-573D-42AC-903D-8C76E9E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643758"/>
              <a:ext cx="973138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M.quad</a:t>
              </a:r>
              <a:endPara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62" name="Line 23">
              <a:extLst>
                <a:ext uri="{FF2B5EF4-FFF2-40B4-BE49-F238E27FC236}">
                  <a16:creationId xmlns:a16="http://schemas.microsoft.com/office/drawing/2014/main" id="{0F0D454F-F3F3-4668-ADD5-AB9109547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163" y="2677095"/>
              <a:ext cx="59372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BB231D-A6E7-4A62-A848-3142DD843067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2932113"/>
            <a:ext cx="4143375" cy="1719262"/>
            <a:chOff x="4214813" y="1909763"/>
            <a:chExt cx="4143375" cy="1719633"/>
          </a:xfrm>
        </p:grpSpPr>
        <p:grpSp>
          <p:nvGrpSpPr>
            <p:cNvPr id="194566" name="组合 3">
              <a:extLst>
                <a:ext uri="{FF2B5EF4-FFF2-40B4-BE49-F238E27FC236}">
                  <a16:creationId xmlns:a16="http://schemas.microsoft.com/office/drawing/2014/main" id="{717A59BD-2081-4103-ADAF-05784B66B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4813" y="1909763"/>
              <a:ext cx="4143375" cy="1719633"/>
              <a:chOff x="4214813" y="1909763"/>
              <a:chExt cx="4143375" cy="1719633"/>
            </a:xfrm>
          </p:grpSpPr>
          <p:sp>
            <p:nvSpPr>
              <p:cNvPr id="102406" name="Text Box 6">
                <a:extLst>
                  <a:ext uri="{FF2B5EF4-FFF2-40B4-BE49-F238E27FC236}">
                    <a16:creationId xmlns:a16="http://schemas.microsoft.com/office/drawing/2014/main" id="{25034D3C-E3E0-45BB-B4F8-01227FC80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3813" y="3253078"/>
                <a:ext cx="1377950" cy="376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S.nextlist</a:t>
                </a:r>
                <a:endPara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407" name="Text Box 7">
                <a:extLst>
                  <a:ext uri="{FF2B5EF4-FFF2-40B4-BE49-F238E27FC236}">
                    <a16:creationId xmlns:a16="http://schemas.microsoft.com/office/drawing/2014/main" id="{02C09366-5138-4675-AAFA-697EE3085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813" y="1909763"/>
                <a:ext cx="1295400" cy="376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.nextlist</a:t>
                </a:r>
              </a:p>
            </p:txBody>
          </p:sp>
          <p:sp>
            <p:nvSpPr>
              <p:cNvPr id="104455" name="Line 9">
                <a:extLst>
                  <a:ext uri="{FF2B5EF4-FFF2-40B4-BE49-F238E27FC236}">
                    <a16:creationId xmlns:a16="http://schemas.microsoft.com/office/drawing/2014/main" id="{DF0DE008-CC94-4C42-9D50-CD9A2FADE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9650" y="2838650"/>
                <a:ext cx="0" cy="381082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410" name="Text Box 10">
                <a:extLst>
                  <a:ext uri="{FF2B5EF4-FFF2-40B4-BE49-F238E27FC236}">
                    <a16:creationId xmlns:a16="http://schemas.microsoft.com/office/drawing/2014/main" id="{C41EC523-61CC-4C05-951F-5FBAFCA02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2788" y="2428987"/>
                <a:ext cx="1295400" cy="376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.nextlist</a:t>
                </a:r>
              </a:p>
            </p:txBody>
          </p:sp>
          <p:sp>
            <p:nvSpPr>
              <p:cNvPr id="104457" name="Line 14">
                <a:extLst>
                  <a:ext uri="{FF2B5EF4-FFF2-40B4-BE49-F238E27FC236}">
                    <a16:creationId xmlns:a16="http://schemas.microsoft.com/office/drawing/2014/main" id="{B8D81BAA-D7B2-44F3-8CF2-AF71AF7EF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7850" y="2838650"/>
                <a:ext cx="431800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59" name="Line 18">
                <a:extLst>
                  <a:ext uri="{FF2B5EF4-FFF2-40B4-BE49-F238E27FC236}">
                    <a16:creationId xmlns:a16="http://schemas.microsoft.com/office/drawing/2014/main" id="{348198FE-31C5-4BD7-B91D-52345F8C3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97475" y="2244797"/>
                <a:ext cx="0" cy="32392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60" name="Line 19">
                <a:extLst>
                  <a:ext uri="{FF2B5EF4-FFF2-40B4-BE49-F238E27FC236}">
                    <a16:creationId xmlns:a16="http://schemas.microsoft.com/office/drawing/2014/main" id="{1CBC05AB-C601-4A33-9D7B-3F212E9B5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9063" y="2244797"/>
                <a:ext cx="539750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61" name="Line 22">
                <a:extLst>
                  <a:ext uri="{FF2B5EF4-FFF2-40B4-BE49-F238E27FC236}">
                    <a16:creationId xmlns:a16="http://schemas.microsoft.com/office/drawing/2014/main" id="{BF1E1106-4A30-45FD-BA7B-34BC4EEBF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9063" y="2568717"/>
                <a:ext cx="377825" cy="0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405" name="Text Box 5">
                <a:extLst>
                  <a:ext uri="{FF2B5EF4-FFF2-40B4-BE49-F238E27FC236}">
                    <a16:creationId xmlns:a16="http://schemas.microsoft.com/office/drawing/2014/main" id="{C927C4FD-6707-4E13-8EE8-46EDDF17A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6888" y="1920877"/>
                <a:ext cx="1458912" cy="4668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lnSpc>
                    <a:spcPts val="35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2411" name="Text Box 11">
                <a:extLst>
                  <a:ext uri="{FF2B5EF4-FFF2-40B4-BE49-F238E27FC236}">
                    <a16:creationId xmlns:a16="http://schemas.microsoft.com/office/drawing/2014/main" id="{2426576C-086A-4E4B-B1FA-C21082DBD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6888" y="2514731"/>
                <a:ext cx="1458912" cy="4668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algn="ctr" eaLnBrk="1" hangingPunct="1">
                  <a:lnSpc>
                    <a:spcPts val="35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S</a:t>
                </a:r>
                <a:r>
                  <a:rPr lang="en-US" altLang="zh-CN" sz="2000" b="1" baseline="-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0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.code</a:t>
                </a:r>
                <a:endParaRPr lang="zh-CN" altLang="en-US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4D1C5B66-AD6F-4C9B-87C4-3B691A69C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18250" y="3219733"/>
              <a:ext cx="14890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C943AE-E621-4B3D-A1FD-053DCAB4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254666-3218-4CA9-9D57-B37E3DCD97D3}"/>
              </a:ext>
            </a:extLst>
          </p:cNvPr>
          <p:cNvSpPr/>
          <p:nvPr/>
        </p:nvSpPr>
        <p:spPr>
          <a:xfrm>
            <a:off x="770219" y="2756161"/>
            <a:ext cx="3179480" cy="70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eaLnBrk="1" hangingPunct="1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eaLnBrk="1" hangingPunct="1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  <p:bldP spid="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1486F585-03FF-40FC-ACB0-2192206D1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838" y="1357313"/>
            <a:ext cx="6953250" cy="9271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id =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;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3000" b="1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S.nextlist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3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null</a:t>
            </a:r>
            <a:r>
              <a:rPr lang="en-US" altLang="zh-CN" sz="30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 </a:t>
            </a:r>
          </a:p>
          <a:p>
            <a:pPr marL="273044" indent="-273044">
              <a:defRPr/>
            </a:pPr>
            <a:endParaRPr lang="zh-CN" altLang="en-US" dirty="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A837BAD1-81B8-4F7D-9CEC-35B8D116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id =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| 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en-US" altLang="zh-CN" sz="25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2E08F8-6C35-4F20-8266-22A727F1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78F-0945-4811-B13F-DEB386CE0F49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38788</TotalTime>
  <Words>10731</Words>
  <Application>Microsoft Office PowerPoint</Application>
  <PresentationFormat>全屏显示(16:9)</PresentationFormat>
  <Paragraphs>2713</Paragraphs>
  <Slides>125</Slides>
  <Notes>118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125</vt:i4>
      </vt:variant>
    </vt:vector>
  </HeadingPairs>
  <TitlesOfParts>
    <vt:vector size="145" baseType="lpstr">
      <vt:lpstr>等线</vt:lpstr>
      <vt:lpstr>黑体</vt:lpstr>
      <vt:lpstr>华文楷体</vt:lpstr>
      <vt:lpstr>楷体</vt:lpstr>
      <vt:lpstr>楷体_GB2312</vt:lpstr>
      <vt:lpstr>宋体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1_波形</vt:lpstr>
      <vt:lpstr>4_波形</vt:lpstr>
      <vt:lpstr>2_波形</vt:lpstr>
      <vt:lpstr>3_波形</vt:lpstr>
      <vt:lpstr>波形</vt:lpstr>
      <vt:lpstr>PowerPoint 演示文稿</vt:lpstr>
      <vt:lpstr>编译器的结构</vt:lpstr>
      <vt:lpstr>常用的三地址指令</vt:lpstr>
      <vt:lpstr>三地址指令的四元式表示</vt:lpstr>
      <vt:lpstr>PowerPoint 演示文稿</vt:lpstr>
      <vt:lpstr>6.1 声明语句的翻译</vt:lpstr>
      <vt:lpstr>类型表达式 (Type Expressions)</vt:lpstr>
      <vt:lpstr>类型表达式 (Type Expressions)</vt:lpstr>
      <vt:lpstr>类型表达式 (Type Expressions)</vt:lpstr>
      <vt:lpstr>类型表达式 (Type Expressions)</vt:lpstr>
      <vt:lpstr>类型表达式 (Type Expressions)</vt:lpstr>
      <vt:lpstr>类型表达式 (Type Expressions)</vt:lpstr>
      <vt:lpstr>例</vt:lpstr>
      <vt:lpstr>类型等价 </vt:lpstr>
      <vt:lpstr>类型等价 </vt:lpstr>
      <vt:lpstr>局部变量的存储分配</vt:lpstr>
      <vt:lpstr>变量声明语句的SDT</vt:lpstr>
      <vt:lpstr>例： “real x; int i;”的语法制导翻译</vt:lpstr>
      <vt:lpstr>数组类型表达式的语法制导翻译</vt:lpstr>
      <vt:lpstr>例：数组类型表达式“int[2][3]”的语法制导翻译</vt:lpstr>
      <vt:lpstr>多维数组声明语句的翻译</vt:lpstr>
      <vt:lpstr>PowerPoint 演示文稿</vt:lpstr>
      <vt:lpstr>6.2 赋值语句的翻译</vt:lpstr>
      <vt:lpstr>6.2.1 简单赋值语句的翻译</vt:lpstr>
      <vt:lpstr>赋值语句的SDT</vt:lpstr>
      <vt:lpstr>增量翻译 (Incremental Translation)</vt:lpstr>
      <vt:lpstr>例</vt:lpstr>
      <vt:lpstr>例</vt:lpstr>
      <vt:lpstr>例</vt:lpstr>
      <vt:lpstr>例</vt:lpstr>
      <vt:lpstr>例</vt:lpstr>
      <vt:lpstr>例</vt:lpstr>
      <vt:lpstr>例</vt:lpstr>
      <vt:lpstr>例</vt:lpstr>
      <vt:lpstr>6.2.2 数组引用的翻译</vt:lpstr>
      <vt:lpstr>例</vt:lpstr>
      <vt:lpstr>数组元素寻址 (Addressing Array Elements )</vt:lpstr>
      <vt:lpstr>带有数组引用的赋值语句的翻译</vt:lpstr>
      <vt:lpstr>带有数组引用的赋值语句的翻译</vt:lpstr>
      <vt:lpstr>数组元素寻址的SDT</vt:lpstr>
      <vt:lpstr>数组元素寻址的SDT</vt:lpstr>
      <vt:lpstr>练习1</vt:lpstr>
      <vt:lpstr>PowerPoint 演示文稿</vt:lpstr>
      <vt:lpstr>6.3 类型检查</vt:lpstr>
      <vt:lpstr>6.3.1 类型检查的规则</vt:lpstr>
      <vt:lpstr>6.3.1 类型检查的规则</vt:lpstr>
      <vt:lpstr>6.3.2 类型转换</vt:lpstr>
      <vt:lpstr>6.3.2 类型转换</vt:lpstr>
      <vt:lpstr>PowerPoint 演示文稿</vt:lpstr>
      <vt:lpstr>6.4 控制语句的翻译</vt:lpstr>
      <vt:lpstr>控制流语句的代码结构</vt:lpstr>
      <vt:lpstr>控制流语句的代码结构</vt:lpstr>
      <vt:lpstr>控制流语句的SDT</vt:lpstr>
      <vt:lpstr>if-then-else语句的SDT</vt:lpstr>
      <vt:lpstr>if-then语句的SDT</vt:lpstr>
      <vt:lpstr>while-do语句的SDT</vt:lpstr>
      <vt:lpstr>练习2</vt:lpstr>
      <vt:lpstr>布尔表达式的翻译</vt:lpstr>
      <vt:lpstr>布尔表达式的翻译</vt:lpstr>
      <vt:lpstr>布尔表达式的SDT</vt:lpstr>
      <vt:lpstr>B → B1 or B2  的SDT</vt:lpstr>
      <vt:lpstr>PowerPoint 演示文稿</vt:lpstr>
      <vt:lpstr>控制流语句的SDT</vt:lpstr>
      <vt:lpstr>SDT的通用实现方法</vt:lpstr>
      <vt:lpstr>例</vt:lpstr>
      <vt:lpstr>例</vt:lpstr>
      <vt:lpstr>例</vt:lpstr>
      <vt:lpstr>例</vt:lpstr>
      <vt:lpstr>语句“while a&lt;b do if c&lt;d then x=y+z  else x=y-z”的三地址代码</vt:lpstr>
      <vt:lpstr>语句“while a&lt;b do if c&lt;d then x=y+z  else x=y-z”的三地址代码</vt:lpstr>
      <vt:lpstr>语句“while a&lt;b do if c&lt;d then x=y+z  else x=y-z”的三地址代码</vt:lpstr>
      <vt:lpstr>避免生成冗余的goto指令</vt:lpstr>
      <vt:lpstr>修改B → E1 relop E2的SDT</vt:lpstr>
      <vt:lpstr>修改B → B1 or B2  的SDT</vt:lpstr>
      <vt:lpstr>PowerPoint 演示文稿</vt:lpstr>
      <vt:lpstr>例</vt:lpstr>
      <vt:lpstr>例</vt:lpstr>
      <vt:lpstr>例</vt:lpstr>
      <vt:lpstr>PowerPoint 演示文稿</vt:lpstr>
      <vt:lpstr>6.5 回填 (Backpatching)</vt:lpstr>
      <vt:lpstr>非终结符B的综合属性</vt:lpstr>
      <vt:lpstr>函数</vt:lpstr>
      <vt:lpstr>布尔表达式的回填</vt:lpstr>
      <vt:lpstr>布尔表达式的回填</vt:lpstr>
      <vt:lpstr>布尔表达式的回填</vt:lpstr>
      <vt:lpstr>布尔表达式的回填</vt:lpstr>
      <vt:lpstr>布尔表达式的回填</vt:lpstr>
      <vt:lpstr>B  B1 or B2</vt:lpstr>
      <vt:lpstr>B  B1 and B2</vt:lpstr>
      <vt:lpstr>例</vt:lpstr>
      <vt:lpstr>例</vt:lpstr>
      <vt:lpstr>例</vt:lpstr>
      <vt:lpstr>例</vt:lpstr>
      <vt:lpstr>控制流语句的回填</vt:lpstr>
      <vt:lpstr>S  if B then S1</vt:lpstr>
      <vt:lpstr>S  if B then S1 else S2</vt:lpstr>
      <vt:lpstr>S  while B do S1</vt:lpstr>
      <vt:lpstr>S  S1 S2</vt:lpstr>
      <vt:lpstr>PowerPoint 演示文稿</vt:lpstr>
      <vt:lpstr>例</vt:lpstr>
      <vt:lpstr>PowerPoint 演示文稿</vt:lpstr>
      <vt:lpstr>while a&lt;b do if c&lt;5 then while x&gt;y do z=x+1; else x=y;</vt:lpstr>
      <vt:lpstr>练习3</vt:lpstr>
      <vt:lpstr>PowerPoint 演示文稿</vt:lpstr>
      <vt:lpstr>6.6 switch语句的翻译</vt:lpstr>
      <vt:lpstr>6.6 switch语句的翻译</vt:lpstr>
      <vt:lpstr>switch语句的另一种翻译</vt:lpstr>
      <vt:lpstr>switch语句的另一种翻译</vt:lpstr>
      <vt:lpstr>增加一种case指令</vt:lpstr>
      <vt:lpstr>PowerPoint 演示文稿</vt:lpstr>
      <vt:lpstr>6.7 过程调用的翻译</vt:lpstr>
      <vt:lpstr>过程调用语句的代码结构</vt:lpstr>
      <vt:lpstr>过程调用语句的代码结构</vt:lpstr>
      <vt:lpstr>过程调用语句的SDD</vt:lpstr>
      <vt:lpstr>例：翻译以下语句f ( b*c-1, x+y, x, y )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语义分析中的错误检测</vt:lpstr>
      <vt:lpstr>本章小结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Shanlili</cp:lastModifiedBy>
  <cp:revision>2245</cp:revision>
  <cp:lastPrinted>2020-04-18T08:32:15Z</cp:lastPrinted>
  <dcterms:created xsi:type="dcterms:W3CDTF">2003-07-09T14:46:46Z</dcterms:created>
  <dcterms:modified xsi:type="dcterms:W3CDTF">2024-04-15T13:23:21Z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