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66"/>
  </p:normalViewPr>
  <p:slideViewPr>
    <p:cSldViewPr snapToGrid="0" snapToObjects="1">
      <p:cViewPr varScale="1">
        <p:scale>
          <a:sx n="67" d="100"/>
          <a:sy n="67" d="100"/>
        </p:scale>
        <p:origin x="18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17705-9F79-8544-B150-BCBF7169D363}" type="datetimeFigureOut">
              <a:rPr lang="en-US" smtClean="0"/>
              <a:t>5/16/19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010E4-BE92-E246-B042-F71B3D15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2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010E4-BE92-E246-B042-F71B3D1532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50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City Spaces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are Rice Village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Rosanne Hu </a:t>
            </a:r>
            <a:endParaRPr lang="en-US" dirty="0"/>
          </a:p>
        </p:txBody>
      </p:sp>
      <p:pic>
        <p:nvPicPr>
          <p:cNvPr id="1026" name="Picture 2" descr="mage result for rice village p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584" y="1238314"/>
            <a:ext cx="4412829" cy="266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81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Rice Village as a Cultural center</a:t>
            </a:r>
            <a:endParaRPr lang="en-US" dirty="0"/>
          </a:p>
        </p:txBody>
      </p:sp>
      <p:pic>
        <p:nvPicPr>
          <p:cNvPr id="2050" name="Picture 2" descr="mage result for rice village pi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598" y="2451100"/>
            <a:ext cx="5842124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3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Experiences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would like to figure out a way to help businesses understand the foot traffic of their area and how they can better utilize it </a:t>
            </a:r>
          </a:p>
          <a:p>
            <a:r>
              <a:rPr lang="en-US" dirty="0" smtClean="0"/>
              <a:t>Help the problem of congestion by simulating the changing of spaces in cities. </a:t>
            </a:r>
            <a:endParaRPr lang="en-US" dirty="0"/>
          </a:p>
        </p:txBody>
      </p:sp>
      <p:pic>
        <p:nvPicPr>
          <p:cNvPr id="1026" name="Picture 2" descr="mage result for collabo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283" y="4076700"/>
            <a:ext cx="3429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454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too many possibilities of ways to change up the space.</a:t>
            </a:r>
          </a:p>
          <a:p>
            <a:r>
              <a:rPr lang="en-US" dirty="0" smtClean="0"/>
              <a:t>There are clear inefficiencies that can be addressed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5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41600"/>
            <a:ext cx="8825659" cy="3416300"/>
          </a:xfrm>
        </p:spPr>
        <p:txBody>
          <a:bodyPr/>
          <a:lstStyle/>
          <a:p>
            <a:r>
              <a:rPr lang="en-US" dirty="0" smtClean="0"/>
              <a:t>My project will allow people with the power to change the system a way to visualize the changes they will determining</a:t>
            </a:r>
          </a:p>
          <a:p>
            <a:endParaRPr lang="en-US" dirty="0"/>
          </a:p>
        </p:txBody>
      </p:sp>
      <p:pic>
        <p:nvPicPr>
          <p:cNvPr id="2050" name="Picture 2" descr="mage result for collabo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3651250"/>
            <a:ext cx="4972050" cy="221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01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project will take place as an interactive piece of media that allows the user to interact with different elements of the area in order to see the outcome.</a:t>
            </a:r>
          </a:p>
          <a:p>
            <a:r>
              <a:rPr lang="en-US" dirty="0" smtClean="0"/>
              <a:t>Would love to later move the project into p5.js instead of processing for easier viewing.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72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iterations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Zoom </a:t>
            </a:r>
          </a:p>
          <a:p>
            <a:r>
              <a:rPr lang="en-US" dirty="0" smtClean="0"/>
              <a:t>Get data from businesses in the area to put real values for foot traffic</a:t>
            </a:r>
          </a:p>
          <a:p>
            <a:r>
              <a:rPr lang="en-US" dirty="0" smtClean="0"/>
              <a:t>Wandering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9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86</TotalTime>
  <Words>161</Words>
  <Application>Microsoft Macintosh PowerPoint</Application>
  <PresentationFormat>Widescreen</PresentationFormat>
  <Paragraphs>19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Century Gothic</vt:lpstr>
      <vt:lpstr>Wingdings 3</vt:lpstr>
      <vt:lpstr>Arial</vt:lpstr>
      <vt:lpstr>Ion Boardroom</vt:lpstr>
      <vt:lpstr>City Spaces  are Rice Village</vt:lpstr>
      <vt:lpstr>Rice Village as a Cultural center</vt:lpstr>
      <vt:lpstr>Shared Experiences </vt:lpstr>
      <vt:lpstr>Diagnosis </vt:lpstr>
      <vt:lpstr>Engagement</vt:lpstr>
      <vt:lpstr>Form</vt:lpstr>
      <vt:lpstr>Future iterations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 Spaces </dc:title>
  <dc:creator>Rosanne Hu</dc:creator>
  <cp:lastModifiedBy>Rosanne Hu</cp:lastModifiedBy>
  <cp:revision>9</cp:revision>
  <dcterms:created xsi:type="dcterms:W3CDTF">2019-05-09T18:10:45Z</dcterms:created>
  <dcterms:modified xsi:type="dcterms:W3CDTF">2019-05-16T18:48:58Z</dcterms:modified>
</cp:coreProperties>
</file>