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89" d="100"/>
          <a:sy n="89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36231-19C7-4D36-9CA7-2B9DE5438B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C2EB1A-877C-4408-B8C9-5E5AC4C6451E}">
      <dgm:prSet/>
      <dgm:spPr/>
      <dgm:t>
        <a:bodyPr/>
        <a:lstStyle/>
        <a:p>
          <a:r>
            <a:rPr lang="en-US" dirty="0"/>
            <a:t>Concept</a:t>
          </a:r>
        </a:p>
      </dgm:t>
    </dgm:pt>
    <dgm:pt modelId="{91B9E646-0E48-4677-B055-46049097E013}" type="parTrans" cxnId="{DE0D0D4C-F9C5-4DB2-AC2F-CD486D397AE0}">
      <dgm:prSet/>
      <dgm:spPr/>
      <dgm:t>
        <a:bodyPr/>
        <a:lstStyle/>
        <a:p>
          <a:endParaRPr lang="en-US"/>
        </a:p>
      </dgm:t>
    </dgm:pt>
    <dgm:pt modelId="{78870EFF-61B1-4E9C-8DA4-C13966A5F043}" type="sibTrans" cxnId="{DE0D0D4C-F9C5-4DB2-AC2F-CD486D397AE0}">
      <dgm:prSet/>
      <dgm:spPr/>
      <dgm:t>
        <a:bodyPr/>
        <a:lstStyle/>
        <a:p>
          <a:endParaRPr lang="en-US"/>
        </a:p>
      </dgm:t>
    </dgm:pt>
    <dgm:pt modelId="{FCDA7BE5-EAD5-4F1A-8FD5-5A8B849E16D8}">
      <dgm:prSet/>
      <dgm:spPr/>
      <dgm:t>
        <a:bodyPr/>
        <a:lstStyle/>
        <a:p>
          <a:r>
            <a:rPr lang="en-US" dirty="0"/>
            <a:t>Flow</a:t>
          </a:r>
        </a:p>
      </dgm:t>
    </dgm:pt>
    <dgm:pt modelId="{3E3C1743-C9B5-4082-916D-0B373B71E69F}" type="parTrans" cxnId="{A72DF544-B412-4C38-A1CB-D0ED28BEEEE1}">
      <dgm:prSet/>
      <dgm:spPr/>
      <dgm:t>
        <a:bodyPr/>
        <a:lstStyle/>
        <a:p>
          <a:endParaRPr lang="en-US"/>
        </a:p>
      </dgm:t>
    </dgm:pt>
    <dgm:pt modelId="{33E41948-9CA5-4523-A66D-6B59E9D1EEF4}" type="sibTrans" cxnId="{A72DF544-B412-4C38-A1CB-D0ED28BEEEE1}">
      <dgm:prSet/>
      <dgm:spPr/>
      <dgm:t>
        <a:bodyPr/>
        <a:lstStyle/>
        <a:p>
          <a:endParaRPr lang="en-US"/>
        </a:p>
      </dgm:t>
    </dgm:pt>
    <dgm:pt modelId="{167538CD-2D98-4CED-A293-3A8C76934991}">
      <dgm:prSet/>
      <dgm:spPr/>
      <dgm:t>
        <a:bodyPr/>
        <a:lstStyle/>
        <a:p>
          <a:r>
            <a:rPr lang="en-US" dirty="0"/>
            <a:t>Game assets</a:t>
          </a:r>
        </a:p>
      </dgm:t>
    </dgm:pt>
    <dgm:pt modelId="{5FBA3FE4-4A1E-4419-8DE9-1E8EF764BD2C}" type="parTrans" cxnId="{6B95E3EA-78B1-47D2-956A-B1E4611DF3D0}">
      <dgm:prSet/>
      <dgm:spPr/>
      <dgm:t>
        <a:bodyPr/>
        <a:lstStyle/>
        <a:p>
          <a:endParaRPr lang="en-US"/>
        </a:p>
      </dgm:t>
    </dgm:pt>
    <dgm:pt modelId="{E7603EE6-0CE6-454E-B1BA-BF2EA28F8032}" type="sibTrans" cxnId="{6B95E3EA-78B1-47D2-956A-B1E4611DF3D0}">
      <dgm:prSet/>
      <dgm:spPr/>
      <dgm:t>
        <a:bodyPr/>
        <a:lstStyle/>
        <a:p>
          <a:endParaRPr lang="en-US"/>
        </a:p>
      </dgm:t>
    </dgm:pt>
    <dgm:pt modelId="{F488FCD8-679C-405E-9A70-0509729136E4}">
      <dgm:prSet/>
      <dgm:spPr/>
      <dgm:t>
        <a:bodyPr/>
        <a:lstStyle/>
        <a:p>
          <a:r>
            <a:rPr lang="en-US" dirty="0"/>
            <a:t>Main characters</a:t>
          </a:r>
        </a:p>
      </dgm:t>
    </dgm:pt>
    <dgm:pt modelId="{C964E888-19C9-4F0A-B5E0-8A37E1856ACB}" type="parTrans" cxnId="{369791E2-3855-4B7F-BD70-EEDAE938BE32}">
      <dgm:prSet/>
      <dgm:spPr/>
      <dgm:t>
        <a:bodyPr/>
        <a:lstStyle/>
        <a:p>
          <a:endParaRPr lang="en-US"/>
        </a:p>
      </dgm:t>
    </dgm:pt>
    <dgm:pt modelId="{E633A196-01D1-428F-AA35-28FE3047E91F}" type="sibTrans" cxnId="{369791E2-3855-4B7F-BD70-EEDAE938BE32}">
      <dgm:prSet/>
      <dgm:spPr/>
      <dgm:t>
        <a:bodyPr/>
        <a:lstStyle/>
        <a:p>
          <a:endParaRPr lang="en-US"/>
        </a:p>
      </dgm:t>
    </dgm:pt>
    <dgm:pt modelId="{E846963D-36FD-4AE5-965F-1C9DA3EFC352}">
      <dgm:prSet/>
      <dgm:spPr/>
      <dgm:t>
        <a:bodyPr/>
        <a:lstStyle/>
        <a:p>
          <a:r>
            <a:rPr lang="en-US" dirty="0"/>
            <a:t>Story</a:t>
          </a:r>
        </a:p>
      </dgm:t>
    </dgm:pt>
    <dgm:pt modelId="{3319950E-9813-4DF4-BCAC-983549918A83}" type="parTrans" cxnId="{F9F7AC82-93FD-4879-A5E7-8AE27E3C00DD}">
      <dgm:prSet/>
      <dgm:spPr/>
      <dgm:t>
        <a:bodyPr/>
        <a:lstStyle/>
        <a:p>
          <a:endParaRPr lang="en-US"/>
        </a:p>
      </dgm:t>
    </dgm:pt>
    <dgm:pt modelId="{74913A60-404D-46FB-AB1A-8E5C15C079A5}" type="sibTrans" cxnId="{F9F7AC82-93FD-4879-A5E7-8AE27E3C00DD}">
      <dgm:prSet/>
      <dgm:spPr/>
      <dgm:t>
        <a:bodyPr/>
        <a:lstStyle/>
        <a:p>
          <a:endParaRPr lang="en-US"/>
        </a:p>
      </dgm:t>
    </dgm:pt>
    <dgm:pt modelId="{006FC764-FFE6-4D59-B59A-0F3792C4287D}">
      <dgm:prSet/>
      <dgm:spPr/>
      <dgm:t>
        <a:bodyPr/>
        <a:lstStyle/>
        <a:p>
          <a:r>
            <a:rPr lang="en-US" dirty="0"/>
            <a:t>Gameplay</a:t>
          </a:r>
        </a:p>
      </dgm:t>
    </dgm:pt>
    <dgm:pt modelId="{9F2127C1-E0A0-456D-8992-F0F48BE5B58F}" type="parTrans" cxnId="{E2D9C958-9A33-4C87-8DC3-744C59279B0D}">
      <dgm:prSet/>
      <dgm:spPr/>
      <dgm:t>
        <a:bodyPr/>
        <a:lstStyle/>
        <a:p>
          <a:endParaRPr lang="en-US"/>
        </a:p>
      </dgm:t>
    </dgm:pt>
    <dgm:pt modelId="{F6167379-1FE9-4304-92D3-8610800958DF}" type="sibTrans" cxnId="{E2D9C958-9A33-4C87-8DC3-744C59279B0D}">
      <dgm:prSet/>
      <dgm:spPr/>
      <dgm:t>
        <a:bodyPr/>
        <a:lstStyle/>
        <a:p>
          <a:endParaRPr lang="en-US"/>
        </a:p>
      </dgm:t>
    </dgm:pt>
    <dgm:pt modelId="{B799DF49-936A-400B-9C51-B8FB5D63944C}">
      <dgm:prSet/>
      <dgm:spPr/>
      <dgm:t>
        <a:bodyPr/>
        <a:lstStyle/>
        <a:p>
          <a:r>
            <a:rPr lang="en-US" dirty="0"/>
            <a:t>Graphics and styling</a:t>
          </a:r>
        </a:p>
      </dgm:t>
    </dgm:pt>
    <dgm:pt modelId="{01A046BB-D744-4F1F-B7FE-4AC0D460D993}" type="parTrans" cxnId="{F18446E2-235D-4397-A964-4CD331943BC1}">
      <dgm:prSet/>
      <dgm:spPr/>
      <dgm:t>
        <a:bodyPr/>
        <a:lstStyle/>
        <a:p>
          <a:endParaRPr lang="en-US"/>
        </a:p>
      </dgm:t>
    </dgm:pt>
    <dgm:pt modelId="{CCAC4F54-298C-42B4-999C-9CF892C04F66}" type="sibTrans" cxnId="{F18446E2-235D-4397-A964-4CD331943BC1}">
      <dgm:prSet/>
      <dgm:spPr/>
      <dgm:t>
        <a:bodyPr/>
        <a:lstStyle/>
        <a:p>
          <a:endParaRPr lang="en-US"/>
        </a:p>
      </dgm:t>
    </dgm:pt>
    <dgm:pt modelId="{DC3804C3-E708-4677-94C0-7A1D2A0B6E82}">
      <dgm:prSet/>
      <dgm:spPr/>
      <dgm:t>
        <a:bodyPr/>
        <a:lstStyle/>
        <a:p>
          <a:r>
            <a:rPr lang="en-US" dirty="0"/>
            <a:t>Music &amp; sound effects</a:t>
          </a:r>
        </a:p>
      </dgm:t>
    </dgm:pt>
    <dgm:pt modelId="{4EAC9155-E138-46C9-AD45-9F029AD4EC30}" type="parTrans" cxnId="{AAA913A0-68C5-4BD9-AEEC-A2BE2D7D54E9}">
      <dgm:prSet/>
      <dgm:spPr/>
      <dgm:t>
        <a:bodyPr/>
        <a:lstStyle/>
        <a:p>
          <a:endParaRPr lang="en-US"/>
        </a:p>
      </dgm:t>
    </dgm:pt>
    <dgm:pt modelId="{F0F8D18B-0F29-4FB8-B0DA-60EE2B18ACF8}" type="sibTrans" cxnId="{AAA913A0-68C5-4BD9-AEEC-A2BE2D7D54E9}">
      <dgm:prSet/>
      <dgm:spPr/>
      <dgm:t>
        <a:bodyPr/>
        <a:lstStyle/>
        <a:p>
          <a:endParaRPr lang="en-US"/>
        </a:p>
      </dgm:t>
    </dgm:pt>
    <dgm:pt modelId="{3E3CD8AA-4C0C-4BDC-A681-7F611CF4544B}">
      <dgm:prSet/>
      <dgm:spPr/>
      <dgm:t>
        <a:bodyPr/>
        <a:lstStyle/>
        <a:p>
          <a:r>
            <a:rPr lang="en-US" dirty="0"/>
            <a:t>Technical descriptions</a:t>
          </a:r>
        </a:p>
      </dgm:t>
    </dgm:pt>
    <dgm:pt modelId="{2EF49FC1-963C-4057-AA6C-1E4EFF88E86F}" type="parTrans" cxnId="{F5B605A5-1B01-421A-A743-9EA174EDAA17}">
      <dgm:prSet/>
      <dgm:spPr/>
      <dgm:t>
        <a:bodyPr/>
        <a:lstStyle/>
        <a:p>
          <a:endParaRPr lang="en-US"/>
        </a:p>
      </dgm:t>
    </dgm:pt>
    <dgm:pt modelId="{4F8F750C-6866-4AB4-96CD-EAB213FE4EB1}" type="sibTrans" cxnId="{F5B605A5-1B01-421A-A743-9EA174EDAA17}">
      <dgm:prSet/>
      <dgm:spPr/>
      <dgm:t>
        <a:bodyPr/>
        <a:lstStyle/>
        <a:p>
          <a:endParaRPr lang="en-US"/>
        </a:p>
      </dgm:t>
    </dgm:pt>
    <dgm:pt modelId="{BE191D7F-8365-4A44-8D59-00262189E11F}" type="pres">
      <dgm:prSet presAssocID="{10A36231-19C7-4D36-9CA7-2B9DE5438B9F}" presName="linear" presStyleCnt="0">
        <dgm:presLayoutVars>
          <dgm:animLvl val="lvl"/>
          <dgm:resizeHandles val="exact"/>
        </dgm:presLayoutVars>
      </dgm:prSet>
      <dgm:spPr/>
    </dgm:pt>
    <dgm:pt modelId="{714301B6-139D-AC43-A542-BF87F7FD7F30}" type="pres">
      <dgm:prSet presAssocID="{18C2EB1A-877C-4408-B8C9-5E5AC4C6451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855210E-BE7D-5740-8A25-76276634F821}" type="pres">
      <dgm:prSet presAssocID="{78870EFF-61B1-4E9C-8DA4-C13966A5F043}" presName="spacer" presStyleCnt="0"/>
      <dgm:spPr/>
    </dgm:pt>
    <dgm:pt modelId="{E7894A8E-A553-144A-A491-4D7C47F5BB75}" type="pres">
      <dgm:prSet presAssocID="{FCDA7BE5-EAD5-4F1A-8FD5-5A8B849E16D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DDEB338-F484-3645-BBAC-9B91CFE28674}" type="pres">
      <dgm:prSet presAssocID="{33E41948-9CA5-4523-A66D-6B59E9D1EEF4}" presName="spacer" presStyleCnt="0"/>
      <dgm:spPr/>
    </dgm:pt>
    <dgm:pt modelId="{64A4828D-BB79-CC4B-A932-82737D4E7CDE}" type="pres">
      <dgm:prSet presAssocID="{167538CD-2D98-4CED-A293-3A8C7693499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B2BFE5B-8EC1-2F46-9CA0-E35867D894C7}" type="pres">
      <dgm:prSet presAssocID="{E7603EE6-0CE6-454E-B1BA-BF2EA28F8032}" presName="spacer" presStyleCnt="0"/>
      <dgm:spPr/>
    </dgm:pt>
    <dgm:pt modelId="{6FD23EBB-7295-0141-9B62-65BF21010596}" type="pres">
      <dgm:prSet presAssocID="{F488FCD8-679C-405E-9A70-0509729136E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302D5ED-07C7-DF4A-B85B-32302E080A17}" type="pres">
      <dgm:prSet presAssocID="{E633A196-01D1-428F-AA35-28FE3047E91F}" presName="spacer" presStyleCnt="0"/>
      <dgm:spPr/>
    </dgm:pt>
    <dgm:pt modelId="{859F6286-5CBD-D645-AC41-FE97B25CC17B}" type="pres">
      <dgm:prSet presAssocID="{E846963D-36FD-4AE5-965F-1C9DA3EFC35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3BF8D0B-0C2F-0E40-943C-C207487D978D}" type="pres">
      <dgm:prSet presAssocID="{74913A60-404D-46FB-AB1A-8E5C15C079A5}" presName="spacer" presStyleCnt="0"/>
      <dgm:spPr/>
    </dgm:pt>
    <dgm:pt modelId="{B241FEBA-69F5-8A4A-8812-5F4123E9CC75}" type="pres">
      <dgm:prSet presAssocID="{006FC764-FFE6-4D59-B59A-0F3792C4287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1F021FF-CC00-E947-8B12-622835F5BF3E}" type="pres">
      <dgm:prSet presAssocID="{F6167379-1FE9-4304-92D3-8610800958DF}" presName="spacer" presStyleCnt="0"/>
      <dgm:spPr/>
    </dgm:pt>
    <dgm:pt modelId="{9887220A-B7BA-434F-B419-B9CF3AF152FB}" type="pres">
      <dgm:prSet presAssocID="{B799DF49-936A-400B-9C51-B8FB5D63944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688E9F5-8658-884A-A334-1C8EB5B124B7}" type="pres">
      <dgm:prSet presAssocID="{CCAC4F54-298C-42B4-999C-9CF892C04F66}" presName="spacer" presStyleCnt="0"/>
      <dgm:spPr/>
    </dgm:pt>
    <dgm:pt modelId="{FDE6C8C4-643F-A446-B6D4-905A88015087}" type="pres">
      <dgm:prSet presAssocID="{DC3804C3-E708-4677-94C0-7A1D2A0B6E8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8292B5C-777C-6B42-8B6C-71C263F3C107}" type="pres">
      <dgm:prSet presAssocID="{F0F8D18B-0F29-4FB8-B0DA-60EE2B18ACF8}" presName="spacer" presStyleCnt="0"/>
      <dgm:spPr/>
    </dgm:pt>
    <dgm:pt modelId="{924C07B7-DFB9-C04A-8053-B0BE075AFB97}" type="pres">
      <dgm:prSet presAssocID="{3E3CD8AA-4C0C-4BDC-A681-7F611CF4544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0AAC100-673E-4441-9E08-E88B2576C5F4}" type="presOf" srcId="{E846963D-36FD-4AE5-965F-1C9DA3EFC352}" destId="{859F6286-5CBD-D645-AC41-FE97B25CC17B}" srcOrd="0" destOrd="0" presId="urn:microsoft.com/office/officeart/2005/8/layout/vList2"/>
    <dgm:cxn modelId="{B01B6E10-F13B-B64A-ABC7-D99402F7930D}" type="presOf" srcId="{3E3CD8AA-4C0C-4BDC-A681-7F611CF4544B}" destId="{924C07B7-DFB9-C04A-8053-B0BE075AFB97}" srcOrd="0" destOrd="0" presId="urn:microsoft.com/office/officeart/2005/8/layout/vList2"/>
    <dgm:cxn modelId="{9752FC27-9B97-1E46-9302-9B7B7C5B55D8}" type="presOf" srcId="{006FC764-FFE6-4D59-B59A-0F3792C4287D}" destId="{B241FEBA-69F5-8A4A-8812-5F4123E9CC75}" srcOrd="0" destOrd="0" presId="urn:microsoft.com/office/officeart/2005/8/layout/vList2"/>
    <dgm:cxn modelId="{C0D31C2D-52D7-5647-B171-5AAEFA87E470}" type="presOf" srcId="{B799DF49-936A-400B-9C51-B8FB5D63944C}" destId="{9887220A-B7BA-434F-B419-B9CF3AF152FB}" srcOrd="0" destOrd="0" presId="urn:microsoft.com/office/officeart/2005/8/layout/vList2"/>
    <dgm:cxn modelId="{5ACFBB3D-76E5-6242-A3F5-1147654D0F9C}" type="presOf" srcId="{10A36231-19C7-4D36-9CA7-2B9DE5438B9F}" destId="{BE191D7F-8365-4A44-8D59-00262189E11F}" srcOrd="0" destOrd="0" presId="urn:microsoft.com/office/officeart/2005/8/layout/vList2"/>
    <dgm:cxn modelId="{A72DF544-B412-4C38-A1CB-D0ED28BEEEE1}" srcId="{10A36231-19C7-4D36-9CA7-2B9DE5438B9F}" destId="{FCDA7BE5-EAD5-4F1A-8FD5-5A8B849E16D8}" srcOrd="1" destOrd="0" parTransId="{3E3C1743-C9B5-4082-916D-0B373B71E69F}" sibTransId="{33E41948-9CA5-4523-A66D-6B59E9D1EEF4}"/>
    <dgm:cxn modelId="{DE0D0D4C-F9C5-4DB2-AC2F-CD486D397AE0}" srcId="{10A36231-19C7-4D36-9CA7-2B9DE5438B9F}" destId="{18C2EB1A-877C-4408-B8C9-5E5AC4C6451E}" srcOrd="0" destOrd="0" parTransId="{91B9E646-0E48-4677-B055-46049097E013}" sibTransId="{78870EFF-61B1-4E9C-8DA4-C13966A5F043}"/>
    <dgm:cxn modelId="{EAB01256-1E89-9442-BEA4-07971DA2D14E}" type="presOf" srcId="{18C2EB1A-877C-4408-B8C9-5E5AC4C6451E}" destId="{714301B6-139D-AC43-A542-BF87F7FD7F30}" srcOrd="0" destOrd="0" presId="urn:microsoft.com/office/officeart/2005/8/layout/vList2"/>
    <dgm:cxn modelId="{E2D9C958-9A33-4C87-8DC3-744C59279B0D}" srcId="{10A36231-19C7-4D36-9CA7-2B9DE5438B9F}" destId="{006FC764-FFE6-4D59-B59A-0F3792C4287D}" srcOrd="5" destOrd="0" parTransId="{9F2127C1-E0A0-456D-8992-F0F48BE5B58F}" sibTransId="{F6167379-1FE9-4304-92D3-8610800958DF}"/>
    <dgm:cxn modelId="{F9F7AC82-93FD-4879-A5E7-8AE27E3C00DD}" srcId="{10A36231-19C7-4D36-9CA7-2B9DE5438B9F}" destId="{E846963D-36FD-4AE5-965F-1C9DA3EFC352}" srcOrd="4" destOrd="0" parTransId="{3319950E-9813-4DF4-BCAC-983549918A83}" sibTransId="{74913A60-404D-46FB-AB1A-8E5C15C079A5}"/>
    <dgm:cxn modelId="{69BE5C87-115C-D84E-9B78-892BF933839E}" type="presOf" srcId="{F488FCD8-679C-405E-9A70-0509729136E4}" destId="{6FD23EBB-7295-0141-9B62-65BF21010596}" srcOrd="0" destOrd="0" presId="urn:microsoft.com/office/officeart/2005/8/layout/vList2"/>
    <dgm:cxn modelId="{AAA913A0-68C5-4BD9-AEEC-A2BE2D7D54E9}" srcId="{10A36231-19C7-4D36-9CA7-2B9DE5438B9F}" destId="{DC3804C3-E708-4677-94C0-7A1D2A0B6E82}" srcOrd="7" destOrd="0" parTransId="{4EAC9155-E138-46C9-AD45-9F029AD4EC30}" sibTransId="{F0F8D18B-0F29-4FB8-B0DA-60EE2B18ACF8}"/>
    <dgm:cxn modelId="{F5B605A5-1B01-421A-A743-9EA174EDAA17}" srcId="{10A36231-19C7-4D36-9CA7-2B9DE5438B9F}" destId="{3E3CD8AA-4C0C-4BDC-A681-7F611CF4544B}" srcOrd="8" destOrd="0" parTransId="{2EF49FC1-963C-4057-AA6C-1E4EFF88E86F}" sibTransId="{4F8F750C-6866-4AB4-96CD-EAB213FE4EB1}"/>
    <dgm:cxn modelId="{D4A99AB6-5BD8-0C4E-B47A-4DD2774B2934}" type="presOf" srcId="{DC3804C3-E708-4677-94C0-7A1D2A0B6E82}" destId="{FDE6C8C4-643F-A446-B6D4-905A88015087}" srcOrd="0" destOrd="0" presId="urn:microsoft.com/office/officeart/2005/8/layout/vList2"/>
    <dgm:cxn modelId="{5E4821C7-9680-7448-90E2-932E46D177ED}" type="presOf" srcId="{167538CD-2D98-4CED-A293-3A8C76934991}" destId="{64A4828D-BB79-CC4B-A932-82737D4E7CDE}" srcOrd="0" destOrd="0" presId="urn:microsoft.com/office/officeart/2005/8/layout/vList2"/>
    <dgm:cxn modelId="{4F26D5D5-6231-3640-A233-132776C7528F}" type="presOf" srcId="{FCDA7BE5-EAD5-4F1A-8FD5-5A8B849E16D8}" destId="{E7894A8E-A553-144A-A491-4D7C47F5BB75}" srcOrd="0" destOrd="0" presId="urn:microsoft.com/office/officeart/2005/8/layout/vList2"/>
    <dgm:cxn modelId="{F18446E2-235D-4397-A964-4CD331943BC1}" srcId="{10A36231-19C7-4D36-9CA7-2B9DE5438B9F}" destId="{B799DF49-936A-400B-9C51-B8FB5D63944C}" srcOrd="6" destOrd="0" parTransId="{01A046BB-D744-4F1F-B7FE-4AC0D460D993}" sibTransId="{CCAC4F54-298C-42B4-999C-9CF892C04F66}"/>
    <dgm:cxn modelId="{369791E2-3855-4B7F-BD70-EEDAE938BE32}" srcId="{10A36231-19C7-4D36-9CA7-2B9DE5438B9F}" destId="{F488FCD8-679C-405E-9A70-0509729136E4}" srcOrd="3" destOrd="0" parTransId="{C964E888-19C9-4F0A-B5E0-8A37E1856ACB}" sibTransId="{E633A196-01D1-428F-AA35-28FE3047E91F}"/>
    <dgm:cxn modelId="{6B95E3EA-78B1-47D2-956A-B1E4611DF3D0}" srcId="{10A36231-19C7-4D36-9CA7-2B9DE5438B9F}" destId="{167538CD-2D98-4CED-A293-3A8C76934991}" srcOrd="2" destOrd="0" parTransId="{5FBA3FE4-4A1E-4419-8DE9-1E8EF764BD2C}" sibTransId="{E7603EE6-0CE6-454E-B1BA-BF2EA28F8032}"/>
    <dgm:cxn modelId="{2FBAC555-406C-E440-994B-FBE1E3C64D63}" type="presParOf" srcId="{BE191D7F-8365-4A44-8D59-00262189E11F}" destId="{714301B6-139D-AC43-A542-BF87F7FD7F30}" srcOrd="0" destOrd="0" presId="urn:microsoft.com/office/officeart/2005/8/layout/vList2"/>
    <dgm:cxn modelId="{B3C6D8A0-D992-FB46-89A8-E32E28D93ECC}" type="presParOf" srcId="{BE191D7F-8365-4A44-8D59-00262189E11F}" destId="{D855210E-BE7D-5740-8A25-76276634F821}" srcOrd="1" destOrd="0" presId="urn:microsoft.com/office/officeart/2005/8/layout/vList2"/>
    <dgm:cxn modelId="{83AABFEF-1DDC-C645-8101-23C1DF6C40D5}" type="presParOf" srcId="{BE191D7F-8365-4A44-8D59-00262189E11F}" destId="{E7894A8E-A553-144A-A491-4D7C47F5BB75}" srcOrd="2" destOrd="0" presId="urn:microsoft.com/office/officeart/2005/8/layout/vList2"/>
    <dgm:cxn modelId="{0C3B0500-3F4D-1F4B-8E9F-8CCCD5AC53A8}" type="presParOf" srcId="{BE191D7F-8365-4A44-8D59-00262189E11F}" destId="{FDDEB338-F484-3645-BBAC-9B91CFE28674}" srcOrd="3" destOrd="0" presId="urn:microsoft.com/office/officeart/2005/8/layout/vList2"/>
    <dgm:cxn modelId="{2F7B49DC-E34F-424F-8ED5-426FA0712774}" type="presParOf" srcId="{BE191D7F-8365-4A44-8D59-00262189E11F}" destId="{64A4828D-BB79-CC4B-A932-82737D4E7CDE}" srcOrd="4" destOrd="0" presId="urn:microsoft.com/office/officeart/2005/8/layout/vList2"/>
    <dgm:cxn modelId="{B206C5EE-42A8-5A4C-B43A-5CAA6F33E392}" type="presParOf" srcId="{BE191D7F-8365-4A44-8D59-00262189E11F}" destId="{5B2BFE5B-8EC1-2F46-9CA0-E35867D894C7}" srcOrd="5" destOrd="0" presId="urn:microsoft.com/office/officeart/2005/8/layout/vList2"/>
    <dgm:cxn modelId="{922BD4F7-2454-C843-9235-B7A57B12A573}" type="presParOf" srcId="{BE191D7F-8365-4A44-8D59-00262189E11F}" destId="{6FD23EBB-7295-0141-9B62-65BF21010596}" srcOrd="6" destOrd="0" presId="urn:microsoft.com/office/officeart/2005/8/layout/vList2"/>
    <dgm:cxn modelId="{960747A1-78FD-BC4B-B002-29837113A834}" type="presParOf" srcId="{BE191D7F-8365-4A44-8D59-00262189E11F}" destId="{0302D5ED-07C7-DF4A-B85B-32302E080A17}" srcOrd="7" destOrd="0" presId="urn:microsoft.com/office/officeart/2005/8/layout/vList2"/>
    <dgm:cxn modelId="{C474E85A-6B31-A546-8EC4-E284E064D8A9}" type="presParOf" srcId="{BE191D7F-8365-4A44-8D59-00262189E11F}" destId="{859F6286-5CBD-D645-AC41-FE97B25CC17B}" srcOrd="8" destOrd="0" presId="urn:microsoft.com/office/officeart/2005/8/layout/vList2"/>
    <dgm:cxn modelId="{B53D7B30-4DF9-3A4B-A8BC-C910A3152FFE}" type="presParOf" srcId="{BE191D7F-8365-4A44-8D59-00262189E11F}" destId="{03BF8D0B-0C2F-0E40-943C-C207487D978D}" srcOrd="9" destOrd="0" presId="urn:microsoft.com/office/officeart/2005/8/layout/vList2"/>
    <dgm:cxn modelId="{620390AF-FE79-6746-8518-8D1C8BD25DED}" type="presParOf" srcId="{BE191D7F-8365-4A44-8D59-00262189E11F}" destId="{B241FEBA-69F5-8A4A-8812-5F4123E9CC75}" srcOrd="10" destOrd="0" presId="urn:microsoft.com/office/officeart/2005/8/layout/vList2"/>
    <dgm:cxn modelId="{0D8CACDC-48EF-274C-9407-988493536122}" type="presParOf" srcId="{BE191D7F-8365-4A44-8D59-00262189E11F}" destId="{B1F021FF-CC00-E947-8B12-622835F5BF3E}" srcOrd="11" destOrd="0" presId="urn:microsoft.com/office/officeart/2005/8/layout/vList2"/>
    <dgm:cxn modelId="{E785DD0A-9AB4-6243-B935-2B0FB0C7D3E1}" type="presParOf" srcId="{BE191D7F-8365-4A44-8D59-00262189E11F}" destId="{9887220A-B7BA-434F-B419-B9CF3AF152FB}" srcOrd="12" destOrd="0" presId="urn:microsoft.com/office/officeart/2005/8/layout/vList2"/>
    <dgm:cxn modelId="{25469428-ED9A-654F-8E9A-D89F29347CA8}" type="presParOf" srcId="{BE191D7F-8365-4A44-8D59-00262189E11F}" destId="{6688E9F5-8658-884A-A334-1C8EB5B124B7}" srcOrd="13" destOrd="0" presId="urn:microsoft.com/office/officeart/2005/8/layout/vList2"/>
    <dgm:cxn modelId="{8863F279-0C0D-0E41-BAAE-8208A81567CD}" type="presParOf" srcId="{BE191D7F-8365-4A44-8D59-00262189E11F}" destId="{FDE6C8C4-643F-A446-B6D4-905A88015087}" srcOrd="14" destOrd="0" presId="urn:microsoft.com/office/officeart/2005/8/layout/vList2"/>
    <dgm:cxn modelId="{3156E0A3-5290-C840-BA15-E5EA88DB01EE}" type="presParOf" srcId="{BE191D7F-8365-4A44-8D59-00262189E11F}" destId="{F8292B5C-777C-6B42-8B6C-71C263F3C107}" srcOrd="15" destOrd="0" presId="urn:microsoft.com/office/officeart/2005/8/layout/vList2"/>
    <dgm:cxn modelId="{DE5BB8DB-3341-8445-884B-52605F977B17}" type="presParOf" srcId="{BE191D7F-8365-4A44-8D59-00262189E11F}" destId="{924C07B7-DFB9-C04A-8053-B0BE075AFB9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301B6-139D-AC43-A542-BF87F7FD7F30}">
      <dsp:nvSpPr>
        <dsp:cNvPr id="0" name=""/>
        <dsp:cNvSpPr/>
      </dsp:nvSpPr>
      <dsp:spPr>
        <a:xfrm>
          <a:off x="0" y="86384"/>
          <a:ext cx="6253721" cy="491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Concept</a:t>
          </a:r>
        </a:p>
      </dsp:txBody>
      <dsp:txXfrm>
        <a:off x="23988" y="110372"/>
        <a:ext cx="6205745" cy="443424"/>
      </dsp:txXfrm>
    </dsp:sp>
    <dsp:sp modelId="{E7894A8E-A553-144A-A491-4D7C47F5BB75}">
      <dsp:nvSpPr>
        <dsp:cNvPr id="0" name=""/>
        <dsp:cNvSpPr/>
      </dsp:nvSpPr>
      <dsp:spPr>
        <a:xfrm>
          <a:off x="0" y="635384"/>
          <a:ext cx="6253721" cy="491400"/>
        </a:xfrm>
        <a:prstGeom prst="roundRect">
          <a:avLst/>
        </a:prstGeom>
        <a:solidFill>
          <a:schemeClr val="accent2">
            <a:hueOff val="805452"/>
            <a:satOff val="-2312"/>
            <a:lumOff val="-37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Flow</a:t>
          </a:r>
        </a:p>
      </dsp:txBody>
      <dsp:txXfrm>
        <a:off x="23988" y="659372"/>
        <a:ext cx="6205745" cy="443424"/>
      </dsp:txXfrm>
    </dsp:sp>
    <dsp:sp modelId="{64A4828D-BB79-CC4B-A932-82737D4E7CDE}">
      <dsp:nvSpPr>
        <dsp:cNvPr id="0" name=""/>
        <dsp:cNvSpPr/>
      </dsp:nvSpPr>
      <dsp:spPr>
        <a:xfrm>
          <a:off x="0" y="1184385"/>
          <a:ext cx="6253721" cy="4914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Game assets</a:t>
          </a:r>
        </a:p>
      </dsp:txBody>
      <dsp:txXfrm>
        <a:off x="23988" y="1208373"/>
        <a:ext cx="6205745" cy="443424"/>
      </dsp:txXfrm>
    </dsp:sp>
    <dsp:sp modelId="{6FD23EBB-7295-0141-9B62-65BF21010596}">
      <dsp:nvSpPr>
        <dsp:cNvPr id="0" name=""/>
        <dsp:cNvSpPr/>
      </dsp:nvSpPr>
      <dsp:spPr>
        <a:xfrm>
          <a:off x="0" y="1733385"/>
          <a:ext cx="6253721" cy="491400"/>
        </a:xfrm>
        <a:prstGeom prst="roundRect">
          <a:avLst/>
        </a:prstGeom>
        <a:solidFill>
          <a:schemeClr val="accent2">
            <a:hueOff val="2416355"/>
            <a:satOff val="-6935"/>
            <a:lumOff val="-111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 characters</a:t>
          </a:r>
        </a:p>
      </dsp:txBody>
      <dsp:txXfrm>
        <a:off x="23988" y="1757373"/>
        <a:ext cx="6205745" cy="443424"/>
      </dsp:txXfrm>
    </dsp:sp>
    <dsp:sp modelId="{859F6286-5CBD-D645-AC41-FE97B25CC17B}">
      <dsp:nvSpPr>
        <dsp:cNvPr id="0" name=""/>
        <dsp:cNvSpPr/>
      </dsp:nvSpPr>
      <dsp:spPr>
        <a:xfrm>
          <a:off x="0" y="2282385"/>
          <a:ext cx="6253721" cy="491400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Story</a:t>
          </a:r>
        </a:p>
      </dsp:txBody>
      <dsp:txXfrm>
        <a:off x="23988" y="2306373"/>
        <a:ext cx="6205745" cy="443424"/>
      </dsp:txXfrm>
    </dsp:sp>
    <dsp:sp modelId="{B241FEBA-69F5-8A4A-8812-5F4123E9CC75}">
      <dsp:nvSpPr>
        <dsp:cNvPr id="0" name=""/>
        <dsp:cNvSpPr/>
      </dsp:nvSpPr>
      <dsp:spPr>
        <a:xfrm>
          <a:off x="0" y="2831384"/>
          <a:ext cx="6253721" cy="491400"/>
        </a:xfrm>
        <a:prstGeom prst="roundRect">
          <a:avLst/>
        </a:prstGeom>
        <a:solidFill>
          <a:schemeClr val="accent2">
            <a:hueOff val="4027258"/>
            <a:satOff val="-11558"/>
            <a:lumOff val="-185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Gameplay</a:t>
          </a:r>
        </a:p>
      </dsp:txBody>
      <dsp:txXfrm>
        <a:off x="23988" y="2855372"/>
        <a:ext cx="6205745" cy="443424"/>
      </dsp:txXfrm>
    </dsp:sp>
    <dsp:sp modelId="{9887220A-B7BA-434F-B419-B9CF3AF152FB}">
      <dsp:nvSpPr>
        <dsp:cNvPr id="0" name=""/>
        <dsp:cNvSpPr/>
      </dsp:nvSpPr>
      <dsp:spPr>
        <a:xfrm>
          <a:off x="0" y="3380385"/>
          <a:ext cx="6253721" cy="491400"/>
        </a:xfrm>
        <a:prstGeom prst="roundRect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Graphics and styling</a:t>
          </a:r>
        </a:p>
      </dsp:txBody>
      <dsp:txXfrm>
        <a:off x="23988" y="3404373"/>
        <a:ext cx="6205745" cy="443424"/>
      </dsp:txXfrm>
    </dsp:sp>
    <dsp:sp modelId="{FDE6C8C4-643F-A446-B6D4-905A88015087}">
      <dsp:nvSpPr>
        <dsp:cNvPr id="0" name=""/>
        <dsp:cNvSpPr/>
      </dsp:nvSpPr>
      <dsp:spPr>
        <a:xfrm>
          <a:off x="0" y="3929385"/>
          <a:ext cx="6253721" cy="491400"/>
        </a:xfrm>
        <a:prstGeom prst="roundRect">
          <a:avLst/>
        </a:prstGeom>
        <a:solidFill>
          <a:schemeClr val="accent2">
            <a:hueOff val="5638161"/>
            <a:satOff val="-16181"/>
            <a:lumOff val="-259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Music &amp; sound effects</a:t>
          </a:r>
        </a:p>
      </dsp:txBody>
      <dsp:txXfrm>
        <a:off x="23988" y="3953373"/>
        <a:ext cx="6205745" cy="443424"/>
      </dsp:txXfrm>
    </dsp:sp>
    <dsp:sp modelId="{924C07B7-DFB9-C04A-8053-B0BE075AFB97}">
      <dsp:nvSpPr>
        <dsp:cNvPr id="0" name=""/>
        <dsp:cNvSpPr/>
      </dsp:nvSpPr>
      <dsp:spPr>
        <a:xfrm>
          <a:off x="0" y="4478385"/>
          <a:ext cx="6253721" cy="49140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Technical descriptions</a:t>
          </a:r>
        </a:p>
      </dsp:txBody>
      <dsp:txXfrm>
        <a:off x="23988" y="4502373"/>
        <a:ext cx="6205745" cy="443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4F8B-8EDE-9D34-0F5A-29C95E0FC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460EB-4FFC-7D21-5B9F-4F0A623DA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4FD3-CA01-C92E-443B-9149085F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5F62-6879-8F96-4BFE-43945A10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0574-6D4D-E698-4635-E08B4A31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490-DE57-4F5B-D1FF-87067207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5BA73-29DB-FC42-0D33-1EB6A8792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FAC7-FB6E-133E-706B-26F281C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F94F-2188-3556-146F-A966830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D9DF-F937-0F00-E4FE-E8BD7F3B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D3569-C1BB-8830-9FDE-5D5FD1072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F805-859A-AFF0-13F7-1C3E79C2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326CD-F869-9CC2-61AC-ADAB09ED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218D-D8E1-606B-CB4E-12B49D8B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5A9B-4C3C-F7F9-2AEB-5EC7CA3A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E2E2-1A32-BD27-8C9B-6347AA73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A8AA-E38E-E98D-F270-EEB6A310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9202-1850-EE36-93FB-0FE8D911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E170-D6A4-5BE6-A484-6B104AE9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C3AA-F822-D73C-0222-A5CA6910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6988-437B-6E2B-EA01-EF42160B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B7BA3-50BB-905A-D80B-E4EAA911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E398-C524-9BF9-105C-6338D75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D50-3797-D647-EDE1-14B49B2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C68F-29C0-3D47-7E58-FAF35212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0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810F-D6CA-465D-16E6-AEEEC4B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52F6-2425-62E0-8F3E-498CA60CA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FFCE7-D1DC-11F7-B5A0-816DF95A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AE99-19DD-034F-E89D-816B978F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65CE-605D-A7F9-51E1-2E9DDD35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B1169-1B5B-C95C-8280-37DF7B50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1127-E8A2-FEAC-4868-5C01B0C6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5539-DB25-A8E9-D626-AE0E2395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9817-7C0F-3F13-167C-A8609AD92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7558-B09C-9F43-C8EA-91F6ABF70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07893-BEFA-241C-9200-9C3588080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78A23-EE54-8383-08D5-67BF15CF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80CB0-9EE6-A8BB-9E6D-6DE15E0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97AE0-5AA6-CF90-7132-21457008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8BB8-C2BE-8F3C-D141-18D65070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BACEE-6668-EDD4-3127-5AD9817A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D8AD2-A9E9-739C-A65B-BF1EAACB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23899-0D8B-2D6E-AE74-7A4DD488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E1237-B1D5-98EF-23B9-27F263C1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F3A31-1358-96CC-C88D-7EAE31C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0F2CF-892A-6D99-F07D-C455B6D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C692-6077-B5C9-27E6-6C005A1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2D22-5578-5BD6-9D89-81E5B69E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60430-959A-F067-FF23-EDA769E51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F2A0-DF61-CB5A-4F43-94251A1F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0F725-640A-9EE2-3E94-F9D39EAB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1B275-4BC5-94C6-127E-31ADC323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8D5-3181-7653-128C-B4CB109A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EB434-DEDE-54E8-354B-BB9C75DB0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73B85-1BAD-50FA-5A4F-A9330022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5D00B-06D4-BCA3-F264-59DA52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89F3-D01B-58AD-8F38-9974DDF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4EA7-A0B6-85BC-6CC0-8678329C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AF0BE-EC7A-D897-3C67-8799D087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AB26-5277-5C4F-B175-F3398AE1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59A8-256B-B9D9-89C2-5C1ED6E1C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2976B-CC83-564C-BD67-E6F648EC6939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045C-08F9-E5B7-2B9C-14256529D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BD62-0FA2-35F9-DB9B-6910262EA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DBA92-F4E1-454F-8E35-50AE1511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174BF-D423-3FE5-94CF-F9894083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aetherfire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5577-E545-BB38-D16A-BA346925C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project proposal</a:t>
            </a:r>
          </a:p>
        </p:txBody>
      </p:sp>
      <p:sp>
        <p:nvSpPr>
          <p:cNvPr id="22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02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307F4-DC44-CCDA-EE91-58CB7B78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0ED51-7F24-52EF-56B5-A6D2C6A4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for watching</a:t>
            </a:r>
          </a:p>
        </p:txBody>
      </p:sp>
      <p:sp>
        <p:nvSpPr>
          <p:cNvPr id="27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6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77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4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0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C2B82C-D468-B45F-C60B-6F4D228C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9B282E3-8F7C-01D2-4B50-37D42891F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5922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08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round object underwater">
            <a:extLst>
              <a:ext uri="{FF2B5EF4-FFF2-40B4-BE49-F238E27FC236}">
                <a16:creationId xmlns:a16="http://schemas.microsoft.com/office/drawing/2014/main" id="{49B48B40-DFDC-6494-B5D8-B822CE82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4" t="9091" r="14286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4DE43-617F-4B7A-8DEF-73F26086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8F44-6702-4746-3848-FDC2F364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A first-person shooter (FPS) where the player attacks a central light ball within a hanging garden in the middle of the sky after surviving from waves of AI agents. Winning depends on whether the lighting ball collapsed. </a:t>
            </a:r>
          </a:p>
        </p:txBody>
      </p:sp>
    </p:spTree>
    <p:extLst>
      <p:ext uri="{BB962C8B-B14F-4D97-AF65-F5344CB8AC3E}">
        <p14:creationId xmlns:p14="http://schemas.microsoft.com/office/powerpoint/2010/main" val="217497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6C037-4E7B-E95A-D6CA-763CEA87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324F5-3D1B-AF48-BC04-A0BE36F5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Flow</a:t>
            </a:r>
          </a:p>
        </p:txBody>
      </p:sp>
      <p:grpSp>
        <p:nvGrpSpPr>
          <p:cNvPr id="33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Navigating through maze">
            <a:extLst>
              <a:ext uri="{FF2B5EF4-FFF2-40B4-BE49-F238E27FC236}">
                <a16:creationId xmlns:a16="http://schemas.microsoft.com/office/drawing/2014/main" id="{4864DDCE-5A76-FD9E-9E61-62322EB5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244" b="1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41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3E37-37B9-8A9A-2A27-307F57B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1"/>
            <a:ext cx="5687530" cy="4467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Start:</a:t>
            </a:r>
            <a:r>
              <a:rPr lang="en-US" sz="1800" dirty="0">
                <a:solidFill>
                  <a:schemeClr val="bg1"/>
                </a:solidFill>
              </a:rPr>
              <a:t> Player spawns within the hanging garden.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Wave Spawning:</a:t>
            </a:r>
            <a:r>
              <a:rPr lang="en-US" sz="1800" dirty="0">
                <a:solidFill>
                  <a:schemeClr val="bg1"/>
                </a:solidFill>
              </a:rPr>
              <a:t> AI agents spawn and begin navigating (flying) towards the player. 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Combat:</a:t>
            </a:r>
            <a:r>
              <a:rPr lang="en-US" sz="1800" dirty="0">
                <a:solidFill>
                  <a:schemeClr val="bg1"/>
                </a:solidFill>
              </a:rPr>
              <a:t> Player engages the AI agents using ranged weapons. 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Light Ball Degradation:</a:t>
            </a:r>
            <a:r>
              <a:rPr lang="en-US" sz="1800" dirty="0">
                <a:solidFill>
                  <a:schemeClr val="bg1"/>
                </a:solidFill>
              </a:rPr>
              <a:t> The light ball's intensity diminishes as agents attack it or get close. 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Wave Completion/Failure:</a:t>
            </a:r>
            <a:r>
              <a:rPr lang="en-US" sz="1800" dirty="0">
                <a:solidFill>
                  <a:schemeClr val="bg1"/>
                </a:solidFill>
              </a:rPr>
              <a:t> The player succeeds if they eliminate all agents and then attack the ball successfully. The player fails if the light ball is still alive.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9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7" name="Freeform: Shape 3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3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1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2" name="Freeform: Shape 3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4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4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4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95FF98-4CCC-7265-4C9B-E8972102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Main characters &amp;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58C8-1D31-70BB-80E9-F63DC4C8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player: The defender of the light ball.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AI agents: The ones attempting to attack you and prevent you from attacking their light ball.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light ball is a vital energy source, and the agents are creatures who need to protect it.</a:t>
            </a:r>
          </a:p>
        </p:txBody>
      </p:sp>
    </p:spTree>
    <p:extLst>
      <p:ext uri="{BB962C8B-B14F-4D97-AF65-F5344CB8AC3E}">
        <p14:creationId xmlns:p14="http://schemas.microsoft.com/office/powerpoint/2010/main" val="160495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5394D-045F-9C70-88A7-C15AA84D1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 4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7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8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29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8C1C00-D9E9-3716-4099-A2B92DF6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DE6C-AAB6-1A86-4CE4-B9FEC20E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Garden:</a:t>
            </a:r>
            <a:r>
              <a:rPr lang="en-US" sz="2200" dirty="0">
                <a:solidFill>
                  <a:schemeClr val="bg1"/>
                </a:solidFill>
              </a:rPr>
              <a:t> 3-level hanging garden environment. </a:t>
            </a:r>
          </a:p>
          <a:p>
            <a:pPr marL="0" indent="0"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Light Ball:</a:t>
            </a:r>
            <a:r>
              <a:rPr lang="en-US" sz="2200" dirty="0">
                <a:solidFill>
                  <a:schemeClr val="bg1"/>
                </a:solidFill>
              </a:rPr>
              <a:t> Central glowing orb with dynamic light effects. </a:t>
            </a:r>
          </a:p>
          <a:p>
            <a:pPr marL="0" indent="0"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AI Agents:</a:t>
            </a:r>
            <a:r>
              <a:rPr lang="en-US" sz="2200" dirty="0">
                <a:solidFill>
                  <a:schemeClr val="bg1"/>
                </a:solidFill>
              </a:rPr>
              <a:t> Enemy characters.</a:t>
            </a:r>
          </a:p>
          <a:p>
            <a:pPr marL="0" indent="0"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Weapons:</a:t>
            </a:r>
            <a:r>
              <a:rPr lang="en-US" sz="2200" dirty="0">
                <a:solidFill>
                  <a:schemeClr val="bg1"/>
                </a:solidFill>
              </a:rPr>
              <a:t> Laser, plasma guns.</a:t>
            </a:r>
          </a:p>
          <a:p>
            <a:pPr marL="0" indent="0"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Particles:</a:t>
            </a:r>
            <a:r>
              <a:rPr lang="en-US" sz="2200" dirty="0">
                <a:solidFill>
                  <a:schemeClr val="bg1"/>
                </a:solidFill>
              </a:rPr>
              <a:t> Visual effects for explosions, light ball degradation, and agent destruction.</a:t>
            </a:r>
          </a:p>
        </p:txBody>
      </p:sp>
    </p:spTree>
    <p:extLst>
      <p:ext uri="{BB962C8B-B14F-4D97-AF65-F5344CB8AC3E}">
        <p14:creationId xmlns:p14="http://schemas.microsoft.com/office/powerpoint/2010/main" val="278149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4DA96D-49FA-33E8-FF30-BA7A71B67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3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1" name="Freeform: Shape 3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3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4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FDC7E-D5D5-D70D-E9C1-72A5002A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Graphics and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74B8-D5CB-FCEA-DBEB-8DBAFCB4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Sci-Fi aesthetics:</a:t>
            </a:r>
            <a:r>
              <a:rPr lang="en-US" dirty="0">
                <a:solidFill>
                  <a:schemeClr val="bg1"/>
                </a:solidFill>
              </a:rPr>
              <a:t> The concept lends itself well to a futuristic aesthetic.</a:t>
            </a:r>
          </a:p>
        </p:txBody>
      </p:sp>
      <p:pic>
        <p:nvPicPr>
          <p:cNvPr id="13" name="Picture 12" descr="Neon 3D circle art">
            <a:extLst>
              <a:ext uri="{FF2B5EF4-FFF2-40B4-BE49-F238E27FC236}">
                <a16:creationId xmlns:a16="http://schemas.microsoft.com/office/drawing/2014/main" id="{87A5AAC8-5A66-3BB7-BBA7-3460F0744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02" r="17437" b="-3"/>
          <a:stretch/>
        </p:blipFill>
        <p:spPr>
          <a:xfrm>
            <a:off x="7984001" y="1200223"/>
            <a:ext cx="3324286" cy="4072815"/>
          </a:xfrm>
          <a:prstGeom prst="rect">
            <a:avLst/>
          </a:prstGeom>
        </p:spPr>
      </p:pic>
      <p:grpSp>
        <p:nvGrpSpPr>
          <p:cNvPr id="5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5" name="Freeform: Shape 4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462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7A7F7-8F1B-1228-E59D-A0F657B0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3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3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3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CE41A-4E0F-CBD9-6CC6-F5FF574F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Music &amp; Sound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654D-9B62-5BED-82E0-831E905A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Intense Music: </a:t>
            </a:r>
            <a:r>
              <a:rPr lang="en-US" dirty="0">
                <a:solidFill>
                  <a:schemeClr val="bg1"/>
                </a:solidFill>
              </a:rPr>
              <a:t>Fast-paced electronic or synth-based music to build tension and excitement.</a:t>
            </a:r>
          </a:p>
          <a:p>
            <a:r>
              <a:rPr lang="en-US" b="1" dirty="0">
                <a:solidFill>
                  <a:schemeClr val="bg1"/>
                </a:solidFill>
              </a:rPr>
              <a:t>Sound Effects: </a:t>
            </a:r>
            <a:r>
              <a:rPr lang="en-US" dirty="0">
                <a:solidFill>
                  <a:schemeClr val="bg1"/>
                </a:solidFill>
              </a:rPr>
              <a:t>Weapon fire, agent noises, explosions.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B3E06-534D-9EEE-9395-D87688A4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99" r="17775" b="2"/>
          <a:stretch/>
        </p:blipFill>
        <p:spPr>
          <a:xfrm>
            <a:off x="7235473" y="1324961"/>
            <a:ext cx="4072815" cy="3948076"/>
          </a:xfrm>
          <a:prstGeom prst="rect">
            <a:avLst/>
          </a:prstGeom>
        </p:spPr>
      </p:pic>
      <p:grpSp>
        <p:nvGrpSpPr>
          <p:cNvPr id="5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D14FA5-D37C-538B-56D9-F99AA9E1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2ACF5-01C2-E6D1-4506-0DD232B2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Technical Descriptions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8" name="Freeform: Shape 3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3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57A6F1-DA73-1A21-DB60-BDE7503D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Game Engine:</a:t>
            </a:r>
            <a:r>
              <a:rPr lang="en-US" dirty="0">
                <a:solidFill>
                  <a:schemeClr val="bg1"/>
                </a:solidFill>
              </a:rPr>
              <a:t> Unity </a:t>
            </a:r>
          </a:p>
          <a:p>
            <a:r>
              <a:rPr lang="en-US" b="1" dirty="0">
                <a:solidFill>
                  <a:schemeClr val="bg1"/>
                </a:solidFill>
              </a:rPr>
              <a:t>AI Pathfinding:</a:t>
            </a:r>
            <a:r>
              <a:rPr lang="en-US" dirty="0">
                <a:solidFill>
                  <a:schemeClr val="bg1"/>
                </a:solidFill>
              </a:rPr>
              <a:t> Unity’s AI </a:t>
            </a:r>
            <a:r>
              <a:rPr lang="en-US" dirty="0" err="1">
                <a:solidFill>
                  <a:schemeClr val="bg1"/>
                </a:solidFill>
              </a:rPr>
              <a:t>NavMesh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b="1">
                <a:solidFill>
                  <a:schemeClr val="bg1"/>
                </a:solidFill>
              </a:rPr>
              <a:t>Lighting:</a:t>
            </a:r>
            <a:r>
              <a:rPr lang="en-US">
                <a:solidFill>
                  <a:schemeClr val="bg1"/>
                </a:solidFill>
              </a:rPr>
              <a:t> Dynamic lighting and shaders’ effects to enhance the atmosphere and visualize the light ball's degradation.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Collision Detection:</a:t>
            </a:r>
            <a:r>
              <a:rPr lang="en-US" dirty="0">
                <a:solidFill>
                  <a:schemeClr val="bg1"/>
                </a:solidFill>
              </a:rPr>
              <a:t> Collision detection for weapons fire and agent interactions.</a:t>
            </a:r>
          </a:p>
        </p:txBody>
      </p:sp>
      <p:grpSp>
        <p:nvGrpSpPr>
          <p:cNvPr id="74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4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41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348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aetherfire</vt:lpstr>
      <vt:lpstr>Overview</vt:lpstr>
      <vt:lpstr>Concept</vt:lpstr>
      <vt:lpstr>Flow</vt:lpstr>
      <vt:lpstr>Main characters &amp; Story</vt:lpstr>
      <vt:lpstr>Assets</vt:lpstr>
      <vt:lpstr>Graphics and styling</vt:lpstr>
      <vt:lpstr>Music &amp; Sound effects</vt:lpstr>
      <vt:lpstr>Technical Descriptions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Thy Tran</dc:creator>
  <cp:lastModifiedBy>Thy Tran Yen</cp:lastModifiedBy>
  <cp:revision>2</cp:revision>
  <dcterms:created xsi:type="dcterms:W3CDTF">2024-11-14T22:29:13Z</dcterms:created>
  <dcterms:modified xsi:type="dcterms:W3CDTF">2024-11-16T17:22:51Z</dcterms:modified>
</cp:coreProperties>
</file>