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69EC-C497-478B-B2AC-8654F3EC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6B31-4119-4E64-9B0D-44C398612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725A-9804-40BE-AF3C-FCBE16EE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182E-F374-4656-BF54-D4069C6B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588D-528A-4684-8D1A-BDBC2993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2F59-4A4D-4D1D-BE8A-D730DC0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B1F1D-4720-496E-AC9C-4F60B0DB4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31FF-1126-44A3-A76C-315B9A45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B923-A712-466F-B378-1CD8F4D6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FA34-B63E-4B32-89FA-7AB03FC6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016BC-1A59-49A9-AAD7-2ABC9336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3177A-A5CD-452C-BFE3-1F203B8F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8D4A-1024-4E0E-9AE8-71FD2A82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F298-4BFB-47C8-A449-F5112D63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2215-B076-4964-A76A-6655C6D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585B-291B-4848-9B32-6A863A45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0C77-440F-42B2-B472-B9B8DECF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4C6D-D177-4E88-BC6E-B95535A6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AEDA-3E17-498B-B2AC-D3541D5D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3A89-393A-4BA3-A9D3-BD99C8A1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D76-E432-4A9E-9D52-812B53D1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05A9-D25C-428C-8A8E-ABA7C69D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4EC3-28E9-49FC-9EA3-C8600472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6D27-B57C-4F94-8527-458E190A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EE0E-6302-485E-924E-5D942C2A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07D0-1A3D-422C-871C-FC933FA5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B122-DC26-476B-A56A-074B92BD2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146A-9EA9-40D9-A6E5-077B5B2A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9CF3-760A-490E-B10A-D7448AE3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8695A-73B0-47AA-B204-5B4941D2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85FA-B933-4272-BC39-4C9EBDC0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3C58-B946-429E-8F31-8AADA045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46B1-11F1-49B7-BCF4-35A2FE6B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BB76-5C64-4806-A86C-BADCF2CEC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78778-0E86-4A65-BE53-41A9CC9C6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99DB7-CBC5-460D-A5D5-872BA509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C547E-5A07-455E-822C-A2BDCD24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2C20-1205-4095-988F-0589A9AF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82223-EF98-4AA8-A547-68EA84AC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DF48-1447-42AA-AB55-72D0930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C74F1-2A9F-4E6F-99DC-7A56ABC4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4454B-D2AE-49F8-9AFE-78C51AB8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F35FD-B8B6-4386-AAEC-1AFA2E31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B8915-B5C3-4E85-87B3-F6DD551E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751B8-DCCC-4E0A-81FF-FA8CEC98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DA27-DDF1-4C9F-B730-FC13C2CD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3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DE71-DCB9-4F4B-91D8-428301E6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E643-D80A-4F77-8830-2E8FFAEF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DD17-E883-4087-BA43-E287451F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8942-3A0F-40AC-B09C-0E60098F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652-7BA5-4B4D-9370-163B38B7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4688-1B2D-4558-BEB7-6C83C617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922F-79F1-427C-8707-DE9018BD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C496D-5920-4A8B-9887-4CDABBA8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DC0F-EB81-4394-B340-2CF835CC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9704-C320-439F-9C3D-B8923DD0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6F45-B43C-4466-A26F-8BE8B160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7CA9-7885-424E-AF09-82681FF7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9A3F-5973-42F8-A474-36A26106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0B5A6-369D-4A8F-AFA4-6EEFD0B8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254B-767E-4C0F-BDB0-594D329B3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497A-5BDF-4944-8E1F-26B64939F08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6BB1-0970-4229-8B46-66BB4918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9B9A-3184-42A2-8AF0-3B06CC7B8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372E-8642-478B-89CA-20C571C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2884E-28B1-45A8-B2CA-7A31D6B6F23A}"/>
              </a:ext>
            </a:extLst>
          </p:cNvPr>
          <p:cNvGrpSpPr/>
          <p:nvPr/>
        </p:nvGrpSpPr>
        <p:grpSpPr>
          <a:xfrm>
            <a:off x="1524000" y="2857500"/>
            <a:ext cx="9144000" cy="1143000"/>
            <a:chOff x="285750" y="2351314"/>
            <a:chExt cx="9144000" cy="1143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5B0677-5B92-44E8-8762-3C6C573174AE}"/>
                </a:ext>
              </a:extLst>
            </p:cNvPr>
            <p:cNvSpPr/>
            <p:nvPr/>
          </p:nvSpPr>
          <p:spPr>
            <a:xfrm>
              <a:off x="285750" y="2351314"/>
              <a:ext cx="1143000" cy="1143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E01DFF-E440-4724-B212-A830AEE8FDE8}"/>
                </a:ext>
              </a:extLst>
            </p:cNvPr>
            <p:cNvSpPr/>
            <p:nvPr/>
          </p:nvSpPr>
          <p:spPr>
            <a:xfrm>
              <a:off x="1428750" y="2351314"/>
              <a:ext cx="1143000" cy="1143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057C6-E4AF-4DEE-8D17-DED544175C2B}"/>
                </a:ext>
              </a:extLst>
            </p:cNvPr>
            <p:cNvSpPr/>
            <p:nvPr/>
          </p:nvSpPr>
          <p:spPr>
            <a:xfrm>
              <a:off x="2571750" y="2351314"/>
              <a:ext cx="1143000" cy="1143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A8CD9D-8B5F-46DD-9FFF-A9BE42B2BBA6}"/>
                </a:ext>
              </a:extLst>
            </p:cNvPr>
            <p:cNvSpPr/>
            <p:nvPr/>
          </p:nvSpPr>
          <p:spPr>
            <a:xfrm>
              <a:off x="3714750" y="2351314"/>
              <a:ext cx="1143000" cy="1143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D8ABF6-B276-4D0E-85A1-812CBEC37EA1}"/>
                </a:ext>
              </a:extLst>
            </p:cNvPr>
            <p:cNvSpPr/>
            <p:nvPr/>
          </p:nvSpPr>
          <p:spPr>
            <a:xfrm>
              <a:off x="4857750" y="2351314"/>
              <a:ext cx="1143000" cy="1143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17093C-46A8-4B85-8C68-AF69D6DFC7BE}"/>
                </a:ext>
              </a:extLst>
            </p:cNvPr>
            <p:cNvSpPr/>
            <p:nvPr/>
          </p:nvSpPr>
          <p:spPr>
            <a:xfrm>
              <a:off x="6000750" y="2351314"/>
              <a:ext cx="1143000" cy="1143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35FEB-C6DF-4E66-BE8A-47DF38B44CA9}"/>
                </a:ext>
              </a:extLst>
            </p:cNvPr>
            <p:cNvSpPr/>
            <p:nvPr/>
          </p:nvSpPr>
          <p:spPr>
            <a:xfrm>
              <a:off x="7143750" y="2351314"/>
              <a:ext cx="1143000" cy="1143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0B28EC-B120-4492-8917-1F2C40DF6299}"/>
                </a:ext>
              </a:extLst>
            </p:cNvPr>
            <p:cNvSpPr/>
            <p:nvPr/>
          </p:nvSpPr>
          <p:spPr>
            <a:xfrm>
              <a:off x="8286750" y="2351314"/>
              <a:ext cx="1143000" cy="1143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5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Lynch</dc:creator>
  <cp:lastModifiedBy>James Lynch</cp:lastModifiedBy>
  <cp:revision>2</cp:revision>
  <dcterms:created xsi:type="dcterms:W3CDTF">2021-01-10T23:43:17Z</dcterms:created>
  <dcterms:modified xsi:type="dcterms:W3CDTF">2021-01-11T21:22:09Z</dcterms:modified>
</cp:coreProperties>
</file>