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Zen Maru Gothic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iJ9mG6JyBQnHQU6lNisRblCZ/o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ZenMaruGothic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ZenMaruGothi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e4f949db5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e4f949db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eb6bd186b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eb6bd186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e4f949db5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e4f949db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e4f949db5_2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e4f949db5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e4f949db5_2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e4f949db5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e4f949db5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e4f949db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e4f949db5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e4f949db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qutrC6EDoaA" TargetMode="External"/><Relationship Id="rId4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-1023900" y="105093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/>
              <a:t>永晝城物語</a:t>
            </a:r>
            <a:endParaRPr sz="75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339550" y="3302013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數學四 梁致銓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數學四 曾煒傑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數學四 黃品瑜</a:t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4350" y="1137800"/>
            <a:ext cx="4582399" cy="45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e4f949db5_1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Key Function: battle</a:t>
            </a:r>
            <a:endParaRPr/>
          </a:p>
        </p:txBody>
      </p:sp>
      <p:sp>
        <p:nvSpPr>
          <p:cNvPr id="177" name="Google Shape;177;g24e4f949db5_1_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class battle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public: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	int dmg; // 傷害值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	roll character;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	roll enemy;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	// 攻擊:輸入傷害加值、傷害骰、鬥毆等級、是否穿刺；輸出傷害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void attack(int DB, int Dmg, int Brawl, bool pierce, int Enemy_Brawl, int Enemy_Dmg) {}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// 閃避:輸入閃避等級、敵人鬥毆等級、敵人傷害骰；敵人傷害加成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int evade(int Evade, int Enemy_Brawl, int Enemy_Dmg, int Enemy_DB) {}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// 反擊:輸入鬥毆等級、角色傷害骰、敵人鬥毆等級、敵人傷害骰；敵人傷害加成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int evade(int Brawl, int Dmg, int Enemy_Brawl, int Enemy_Dmg, int Enemy_DB) {}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private: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bool atk_success; // 攻擊是否成功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int db; // DB隨機結果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};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6" title="永晝城物與Demo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0375" y="1385650"/>
            <a:ext cx="9331250" cy="52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video demo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eb6bd186b_0_1"/>
          <p:cNvSpPr/>
          <p:nvPr/>
        </p:nvSpPr>
        <p:spPr>
          <a:xfrm>
            <a:off x="-42600" y="-436250"/>
            <a:ext cx="12277200" cy="181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g24eb6bd186b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8925" y="841925"/>
            <a:ext cx="5174150" cy="51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goal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838200" y="1825625"/>
            <a:ext cx="7662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這是一個電腦版本的TRPG遊戲，這個遊戲中包含角色移動、戰鬥、瘋狂機制，角色會在不同的地圖中移動，並尋找線索、探尋秘密，根據骰子檢定和你的選擇來決定角色的未來，你可以從神祕學家、考古學家與戰地記者中選擇一個角色，不同的角色會有不同的能力值，根據玩家和骰子的選擇最終會通往超過十個不同的結局。</a:t>
            </a:r>
            <a:endParaRPr sz="4100"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6900" y="1516538"/>
            <a:ext cx="4325100" cy="43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671500" y="1580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flowchart</a:t>
            </a:r>
            <a:endParaRPr/>
          </a:p>
        </p:txBody>
      </p:sp>
      <p:sp>
        <p:nvSpPr>
          <p:cNvPr id="99" name="Google Shape;99;p3"/>
          <p:cNvSpPr/>
          <p:nvPr/>
        </p:nvSpPr>
        <p:spPr>
          <a:xfrm>
            <a:off x="4932551" y="1275675"/>
            <a:ext cx="1992000" cy="416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Zen Maru Gothic"/>
                <a:ea typeface="Zen Maru Gothic"/>
                <a:cs typeface="Zen Maru Gothic"/>
                <a:sym typeface="Zen Maru Gothic"/>
              </a:rPr>
              <a:t>initialize</a:t>
            </a:r>
            <a:endParaRPr sz="2000">
              <a:latin typeface="Zen Maru Gothic"/>
              <a:ea typeface="Zen Maru Gothic"/>
              <a:cs typeface="Zen Maru Gothic"/>
              <a:sym typeface="Zen Maru Gothic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4932299" y="1918723"/>
            <a:ext cx="1992000" cy="416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Zen Maru Gothic"/>
                <a:ea typeface="Zen Maru Gothic"/>
                <a:cs typeface="Zen Maru Gothic"/>
                <a:sym typeface="Zen Maru Gothic"/>
              </a:rPr>
              <a:t>start</a:t>
            </a:r>
            <a:endParaRPr sz="2000">
              <a:latin typeface="Zen Maru Gothic"/>
              <a:ea typeface="Zen Maru Gothic"/>
              <a:cs typeface="Zen Maru Gothic"/>
              <a:sym typeface="Zen Maru Gothic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7370216" y="1918723"/>
            <a:ext cx="1992000" cy="416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Zen Maru Gothic"/>
                <a:ea typeface="Zen Maru Gothic"/>
                <a:cs typeface="Zen Maru Gothic"/>
                <a:sym typeface="Zen Maru Gothic"/>
              </a:rPr>
              <a:t>manual</a:t>
            </a:r>
            <a:endParaRPr sz="2000">
              <a:latin typeface="Zen Maru Gothic"/>
              <a:ea typeface="Zen Maru Gothic"/>
              <a:cs typeface="Zen Maru Gothic"/>
              <a:sym typeface="Zen Maru Gothic"/>
            </a:endParaRPr>
          </a:p>
        </p:txBody>
      </p:sp>
      <p:cxnSp>
        <p:nvCxnSpPr>
          <p:cNvPr id="102" name="Google Shape;102;p3"/>
          <p:cNvCxnSpPr>
            <a:stCxn id="99" idx="3"/>
            <a:endCxn id="101" idx="0"/>
          </p:cNvCxnSpPr>
          <p:nvPr/>
        </p:nvCxnSpPr>
        <p:spPr>
          <a:xfrm>
            <a:off x="6924551" y="1483875"/>
            <a:ext cx="1441800" cy="434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3"/>
          <p:cNvCxnSpPr>
            <a:stCxn id="99" idx="2"/>
            <a:endCxn id="100" idx="0"/>
          </p:cNvCxnSpPr>
          <p:nvPr/>
        </p:nvCxnSpPr>
        <p:spPr>
          <a:xfrm flipH="1" rot="-5400000">
            <a:off x="5815601" y="1805025"/>
            <a:ext cx="226500" cy="6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3"/>
          <p:cNvSpPr/>
          <p:nvPr/>
        </p:nvSpPr>
        <p:spPr>
          <a:xfrm>
            <a:off x="4745500" y="2561775"/>
            <a:ext cx="2367600" cy="416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Zen Maru Gothic"/>
                <a:ea typeface="Zen Maru Gothic"/>
                <a:cs typeface="Zen Maru Gothic"/>
                <a:sym typeface="Zen Maru Gothic"/>
              </a:rPr>
              <a:t>choose character</a:t>
            </a:r>
            <a:endParaRPr sz="2000">
              <a:latin typeface="Zen Maru Gothic"/>
              <a:ea typeface="Zen Maru Gothic"/>
              <a:cs typeface="Zen Maru Gothic"/>
              <a:sym typeface="Zen Maru Gothic"/>
            </a:endParaRPr>
          </a:p>
        </p:txBody>
      </p:sp>
      <p:cxnSp>
        <p:nvCxnSpPr>
          <p:cNvPr id="105" name="Google Shape;105;p3"/>
          <p:cNvCxnSpPr/>
          <p:nvPr/>
        </p:nvCxnSpPr>
        <p:spPr>
          <a:xfrm flipH="1" rot="-5400000">
            <a:off x="5814959" y="2448243"/>
            <a:ext cx="226500" cy="300"/>
          </a:xfrm>
          <a:prstGeom prst="bentConnector3">
            <a:avLst>
              <a:gd fmla="val 3454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3"/>
          <p:cNvSpPr/>
          <p:nvPr/>
        </p:nvSpPr>
        <p:spPr>
          <a:xfrm>
            <a:off x="884099" y="4320818"/>
            <a:ext cx="1992000" cy="416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Zen Maru Gothic"/>
                <a:ea typeface="Zen Maru Gothic"/>
                <a:cs typeface="Zen Maru Gothic"/>
                <a:sym typeface="Zen Maru Gothic"/>
              </a:rPr>
              <a:t>arrow key</a:t>
            </a:r>
            <a:endParaRPr sz="2000">
              <a:latin typeface="Zen Maru Gothic"/>
              <a:ea typeface="Zen Maru Gothic"/>
              <a:cs typeface="Zen Maru Gothic"/>
              <a:sym typeface="Zen Maru Gothic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8961451" y="4450575"/>
            <a:ext cx="2437800" cy="416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Zen Maru Gothic"/>
                <a:ea typeface="Zen Maru Gothic"/>
                <a:cs typeface="Zen Maru Gothic"/>
                <a:sym typeface="Zen Maru Gothic"/>
              </a:rPr>
              <a:t>detect time/place</a:t>
            </a:r>
            <a:endParaRPr sz="2000">
              <a:latin typeface="Zen Maru Gothic"/>
              <a:ea typeface="Zen Maru Gothic"/>
              <a:cs typeface="Zen Maru Gothic"/>
              <a:sym typeface="Zen Maru Gothic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884099" y="5257391"/>
            <a:ext cx="1992000" cy="416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Zen Maru Gothic"/>
                <a:ea typeface="Zen Maru Gothic"/>
                <a:cs typeface="Zen Maru Gothic"/>
                <a:sym typeface="Zen Maru Gothic"/>
              </a:rPr>
              <a:t>move character</a:t>
            </a:r>
            <a:endParaRPr sz="2000">
              <a:latin typeface="Zen Maru Gothic"/>
              <a:ea typeface="Zen Maru Gothic"/>
              <a:cs typeface="Zen Maru Gothic"/>
              <a:sym typeface="Zen Maru Gothic"/>
            </a:endParaRPr>
          </a:p>
        </p:txBody>
      </p:sp>
      <p:cxnSp>
        <p:nvCxnSpPr>
          <p:cNvPr id="109" name="Google Shape;109;p3"/>
          <p:cNvCxnSpPr>
            <a:stCxn id="104" idx="2"/>
            <a:endCxn id="110" idx="0"/>
          </p:cNvCxnSpPr>
          <p:nvPr/>
        </p:nvCxnSpPr>
        <p:spPr>
          <a:xfrm rot="5400000">
            <a:off x="5852200" y="3054375"/>
            <a:ext cx="153300" cy="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3"/>
          <p:cNvCxnSpPr>
            <a:stCxn id="106" idx="2"/>
            <a:endCxn id="108" idx="0"/>
          </p:cNvCxnSpPr>
          <p:nvPr/>
        </p:nvCxnSpPr>
        <p:spPr>
          <a:xfrm flipH="1" rot="-5400000">
            <a:off x="1620299" y="4997018"/>
            <a:ext cx="5202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3"/>
          <p:cNvSpPr/>
          <p:nvPr/>
        </p:nvSpPr>
        <p:spPr>
          <a:xfrm>
            <a:off x="4398075" y="4327425"/>
            <a:ext cx="3041100" cy="662700"/>
          </a:xfrm>
          <a:prstGeom prst="diamond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Zen Maru Gothic"/>
                <a:ea typeface="Zen Maru Gothic"/>
                <a:cs typeface="Zen Maru Gothic"/>
                <a:sym typeface="Zen Maru Gothic"/>
              </a:rPr>
              <a:t>check?</a:t>
            </a:r>
            <a:endParaRPr/>
          </a:p>
        </p:txBody>
      </p:sp>
      <p:cxnSp>
        <p:nvCxnSpPr>
          <p:cNvPr id="113" name="Google Shape;113;p3"/>
          <p:cNvCxnSpPr>
            <a:endCxn id="112" idx="0"/>
          </p:cNvCxnSpPr>
          <p:nvPr/>
        </p:nvCxnSpPr>
        <p:spPr>
          <a:xfrm flipH="1" rot="-5400000">
            <a:off x="5825925" y="4234725"/>
            <a:ext cx="1848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3"/>
          <p:cNvCxnSpPr>
            <a:stCxn id="112" idx="3"/>
            <a:endCxn id="107" idx="1"/>
          </p:cNvCxnSpPr>
          <p:nvPr/>
        </p:nvCxnSpPr>
        <p:spPr>
          <a:xfrm>
            <a:off x="7439175" y="4658775"/>
            <a:ext cx="1522200" cy="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3"/>
          <p:cNvSpPr/>
          <p:nvPr/>
        </p:nvSpPr>
        <p:spPr>
          <a:xfrm>
            <a:off x="4923309" y="5257393"/>
            <a:ext cx="1992000" cy="416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Zen Maru Gothic"/>
                <a:ea typeface="Zen Maru Gothic"/>
                <a:cs typeface="Zen Maru Gothic"/>
                <a:sym typeface="Zen Maru Gothic"/>
              </a:rPr>
              <a:t>checking</a:t>
            </a:r>
            <a:endParaRPr sz="2000">
              <a:latin typeface="Zen Maru Gothic"/>
              <a:ea typeface="Zen Maru Gothic"/>
              <a:cs typeface="Zen Maru Gothic"/>
              <a:sym typeface="Zen Maru Gothic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7951763" y="4142475"/>
            <a:ext cx="49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Zen Maru Gothic"/>
                <a:ea typeface="Zen Maru Gothic"/>
                <a:cs typeface="Zen Maru Gothic"/>
                <a:sym typeface="Zen Maru Gothic"/>
              </a:rPr>
              <a:t>No</a:t>
            </a:r>
            <a:endParaRPr sz="1800">
              <a:latin typeface="Zen Maru Gothic"/>
              <a:ea typeface="Zen Maru Gothic"/>
              <a:cs typeface="Zen Maru Gothic"/>
              <a:sym typeface="Zen Maru Gothic"/>
            </a:endParaRPr>
          </a:p>
        </p:txBody>
      </p:sp>
      <p:cxnSp>
        <p:nvCxnSpPr>
          <p:cNvPr id="117" name="Google Shape;117;p3"/>
          <p:cNvCxnSpPr>
            <a:stCxn id="112" idx="2"/>
            <a:endCxn id="115" idx="0"/>
          </p:cNvCxnSpPr>
          <p:nvPr/>
        </p:nvCxnSpPr>
        <p:spPr>
          <a:xfrm flipH="1" rot="-5400000">
            <a:off x="5785275" y="5123475"/>
            <a:ext cx="267300" cy="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3"/>
          <p:cNvSpPr txBox="1"/>
          <p:nvPr/>
        </p:nvSpPr>
        <p:spPr>
          <a:xfrm>
            <a:off x="6003881" y="4827975"/>
            <a:ext cx="72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Zen Maru Gothic"/>
                <a:ea typeface="Zen Maru Gothic"/>
                <a:cs typeface="Zen Maru Gothic"/>
                <a:sym typeface="Zen Maru Gothic"/>
              </a:rPr>
              <a:t>Yes</a:t>
            </a:r>
            <a:endParaRPr sz="1800">
              <a:latin typeface="Zen Maru Gothic"/>
              <a:ea typeface="Zen Maru Gothic"/>
              <a:cs typeface="Zen Maru Gothic"/>
              <a:sym typeface="Zen Maru Gothic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4922634" y="6046881"/>
            <a:ext cx="1992000" cy="416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Zen Maru Gothic"/>
                <a:ea typeface="Zen Maru Gothic"/>
                <a:cs typeface="Zen Maru Gothic"/>
                <a:sym typeface="Zen Maru Gothic"/>
              </a:rPr>
              <a:t>apply result</a:t>
            </a:r>
            <a:endParaRPr sz="2000">
              <a:latin typeface="Zen Maru Gothic"/>
              <a:ea typeface="Zen Maru Gothic"/>
              <a:cs typeface="Zen Maru Gothic"/>
              <a:sym typeface="Zen Maru Gothic"/>
            </a:endParaRPr>
          </a:p>
        </p:txBody>
      </p:sp>
      <p:cxnSp>
        <p:nvCxnSpPr>
          <p:cNvPr id="120" name="Google Shape;120;p3"/>
          <p:cNvCxnSpPr>
            <a:stCxn id="115" idx="2"/>
            <a:endCxn id="119" idx="0"/>
          </p:cNvCxnSpPr>
          <p:nvPr/>
        </p:nvCxnSpPr>
        <p:spPr>
          <a:xfrm rot="5400000">
            <a:off x="5732409" y="5860093"/>
            <a:ext cx="373200" cy="6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3"/>
          <p:cNvSpPr/>
          <p:nvPr/>
        </p:nvSpPr>
        <p:spPr>
          <a:xfrm>
            <a:off x="9184659" y="5168318"/>
            <a:ext cx="1992000" cy="416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Zen Maru Gothic"/>
                <a:ea typeface="Zen Maru Gothic"/>
                <a:cs typeface="Zen Maru Gothic"/>
                <a:sym typeface="Zen Maru Gothic"/>
              </a:rPr>
              <a:t>apply result</a:t>
            </a:r>
            <a:endParaRPr sz="2000">
              <a:latin typeface="Zen Maru Gothic"/>
              <a:ea typeface="Zen Maru Gothic"/>
              <a:cs typeface="Zen Maru Gothic"/>
              <a:sym typeface="Zen Maru Gothic"/>
            </a:endParaRPr>
          </a:p>
        </p:txBody>
      </p:sp>
      <p:cxnSp>
        <p:nvCxnSpPr>
          <p:cNvPr id="122" name="Google Shape;122;p3"/>
          <p:cNvCxnSpPr>
            <a:endCxn id="121" idx="0"/>
          </p:cNvCxnSpPr>
          <p:nvPr/>
        </p:nvCxnSpPr>
        <p:spPr>
          <a:xfrm rot="5400000">
            <a:off x="9965709" y="4952168"/>
            <a:ext cx="431100" cy="1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3"/>
          <p:cNvCxnSpPr>
            <a:stCxn id="106" idx="0"/>
          </p:cNvCxnSpPr>
          <p:nvPr/>
        </p:nvCxnSpPr>
        <p:spPr>
          <a:xfrm rot="-5400000">
            <a:off x="6566399" y="-971482"/>
            <a:ext cx="606000" cy="9978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3"/>
          <p:cNvCxnSpPr/>
          <p:nvPr/>
        </p:nvCxnSpPr>
        <p:spPr>
          <a:xfrm flipH="1" rot="10800000">
            <a:off x="5929325" y="6800675"/>
            <a:ext cx="5960100" cy="6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3"/>
          <p:cNvCxnSpPr/>
          <p:nvPr/>
        </p:nvCxnSpPr>
        <p:spPr>
          <a:xfrm>
            <a:off x="11868825" y="3704550"/>
            <a:ext cx="10500" cy="309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3"/>
          <p:cNvCxnSpPr>
            <a:stCxn id="121" idx="2"/>
          </p:cNvCxnSpPr>
          <p:nvPr/>
        </p:nvCxnSpPr>
        <p:spPr>
          <a:xfrm>
            <a:off x="10180659" y="5584718"/>
            <a:ext cx="14400" cy="12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3"/>
          <p:cNvCxnSpPr/>
          <p:nvPr/>
        </p:nvCxnSpPr>
        <p:spPr>
          <a:xfrm>
            <a:off x="1888200" y="5677875"/>
            <a:ext cx="4031100" cy="11226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3"/>
          <p:cNvCxnSpPr/>
          <p:nvPr/>
        </p:nvCxnSpPr>
        <p:spPr>
          <a:xfrm flipH="1" rot="-5400000">
            <a:off x="5751984" y="6629618"/>
            <a:ext cx="333600" cy="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3"/>
          <p:cNvCxnSpPr>
            <a:stCxn id="110" idx="2"/>
            <a:endCxn id="130" idx="0"/>
          </p:cNvCxnSpPr>
          <p:nvPr/>
        </p:nvCxnSpPr>
        <p:spPr>
          <a:xfrm flipH="1" rot="-5400000">
            <a:off x="5852109" y="3624106"/>
            <a:ext cx="153300" cy="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3"/>
          <p:cNvSpPr/>
          <p:nvPr/>
        </p:nvSpPr>
        <p:spPr>
          <a:xfrm>
            <a:off x="884099" y="6046866"/>
            <a:ext cx="1992000" cy="416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Zen Maru Gothic"/>
                <a:ea typeface="Zen Maru Gothic"/>
                <a:cs typeface="Zen Maru Gothic"/>
                <a:sym typeface="Zen Maru Gothic"/>
              </a:rPr>
              <a:t>collision</a:t>
            </a:r>
            <a:endParaRPr sz="2000">
              <a:latin typeface="Zen Maru Gothic"/>
              <a:ea typeface="Zen Maru Gothic"/>
              <a:cs typeface="Zen Maru Gothic"/>
              <a:sym typeface="Zen Maru Gothic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4398075" y="3157843"/>
            <a:ext cx="3041100" cy="1122600"/>
          </a:xfrm>
          <a:prstGeom prst="diamond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Zen Maru Gothic"/>
                <a:ea typeface="Zen Maru Gothic"/>
                <a:cs typeface="Zen Maru Gothic"/>
                <a:sym typeface="Zen Maru Gothic"/>
              </a:rPr>
              <a:t>what interact</a:t>
            </a:r>
            <a:r>
              <a:rPr lang="en-US" sz="2000">
                <a:latin typeface="Zen Maru Gothic"/>
                <a:ea typeface="Zen Maru Gothic"/>
                <a:cs typeface="Zen Maru Gothic"/>
                <a:sym typeface="Zen Maru Gothic"/>
              </a:rPr>
              <a:t>?</a:t>
            </a:r>
            <a:endParaRPr/>
          </a:p>
        </p:txBody>
      </p:sp>
      <p:cxnSp>
        <p:nvCxnSpPr>
          <p:cNvPr id="133" name="Google Shape;133;p3"/>
          <p:cNvCxnSpPr>
            <a:endCxn id="132" idx="3"/>
          </p:cNvCxnSpPr>
          <p:nvPr/>
        </p:nvCxnSpPr>
        <p:spPr>
          <a:xfrm rot="10800000">
            <a:off x="7439175" y="3719143"/>
            <a:ext cx="8169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3"/>
          <p:cNvSpPr txBox="1"/>
          <p:nvPr/>
        </p:nvSpPr>
        <p:spPr>
          <a:xfrm>
            <a:off x="2194150" y="3242850"/>
            <a:ext cx="152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Zen Maru Gothic"/>
                <a:ea typeface="Zen Maru Gothic"/>
                <a:cs typeface="Zen Maru Gothic"/>
                <a:sym typeface="Zen Maru Gothic"/>
              </a:rPr>
              <a:t>arrow key</a:t>
            </a:r>
            <a:endParaRPr sz="1800">
              <a:latin typeface="Zen Maru Gothic"/>
              <a:ea typeface="Zen Maru Gothic"/>
              <a:cs typeface="Zen Maru Gothic"/>
              <a:sym typeface="Zen Maru Gothic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3900050" y="4097175"/>
            <a:ext cx="152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Zen Maru Gothic"/>
                <a:ea typeface="Zen Maru Gothic"/>
                <a:cs typeface="Zen Maru Gothic"/>
                <a:sym typeface="Zen Maru Gothic"/>
              </a:rPr>
              <a:t>button</a:t>
            </a:r>
            <a:endParaRPr sz="1800">
              <a:latin typeface="Zen Maru Gothic"/>
              <a:ea typeface="Zen Maru Gothic"/>
              <a:cs typeface="Zen Maru Gothic"/>
              <a:sym typeface="Zen Maru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e4f949db5_2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Class: character</a:t>
            </a:r>
            <a:endParaRPr/>
          </a:p>
        </p:txBody>
      </p:sp>
      <p:sp>
        <p:nvSpPr>
          <p:cNvPr id="141" name="Google Shape;141;g24e4f949db5_2_0"/>
          <p:cNvSpPr txBox="1"/>
          <p:nvPr>
            <p:ph idx="1" type="body"/>
          </p:nvPr>
        </p:nvSpPr>
        <p:spPr>
          <a:xfrm>
            <a:off x="838200" y="16908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2040"/>
              <a:t>class Character {</a:t>
            </a:r>
            <a:endParaRPr sz="204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2040"/>
              <a:t>public:</a:t>
            </a:r>
            <a:endParaRPr sz="204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2040"/>
              <a:t>	char* get_path(); </a:t>
            </a:r>
            <a:endParaRPr sz="204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2040"/>
              <a:t>	struct position get_position();</a:t>
            </a:r>
            <a:endParaRPr sz="204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2040"/>
              <a:t>	void edit_position(int posX, int posY);</a:t>
            </a:r>
            <a:endParaRPr sz="204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2040"/>
              <a:t>	struct size get_size();</a:t>
            </a:r>
            <a:endParaRPr sz="204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2040"/>
              <a:t>	void edit_size(int Width, int Height);</a:t>
            </a:r>
            <a:endParaRPr sz="204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2040"/>
              <a:t>	bool IsEnable();</a:t>
            </a:r>
            <a:endParaRPr sz="204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2040"/>
              <a:t>protected:</a:t>
            </a:r>
            <a:endParaRPr sz="204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2040"/>
              <a:t>	char* data_path;</a:t>
            </a:r>
            <a:endParaRPr sz="204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2040"/>
              <a:t>	ability ability;</a:t>
            </a:r>
            <a:endParaRPr sz="204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2040"/>
              <a:t>	size size;</a:t>
            </a:r>
            <a:endParaRPr sz="204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2040"/>
              <a:t>	position pos;</a:t>
            </a:r>
            <a:endParaRPr sz="204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605"/>
              <a:buNone/>
            </a:pPr>
            <a:r>
              <a:rPr lang="en-US" sz="2040"/>
              <a:t>}; </a:t>
            </a:r>
            <a:endParaRPr sz="204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e4f949db5_2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Class: NPC (inherent from character)</a:t>
            </a:r>
            <a:endParaRPr/>
          </a:p>
        </p:txBody>
      </p:sp>
      <p:sp>
        <p:nvSpPr>
          <p:cNvPr id="147" name="Google Shape;147;g24e4f949db5_2_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class NPC :public Character {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public: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	NPC(char* picture_path, int str, int dex,...) {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		this-&gt;ability.STR = str;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		this-&gt;ability.DEX = dex;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			}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};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e4f949db5_2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Class: Player (inherent from character)</a:t>
            </a:r>
            <a:endParaRPr/>
          </a:p>
        </p:txBody>
      </p:sp>
      <p:sp>
        <p:nvSpPr>
          <p:cNvPr id="153" name="Google Shape;153;g24e4f949db5_2_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class Player:public Character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public: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	Player(char* picture_path, int str, int dex…)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		this-&gt;data_path = picture_path;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		this-&gt;ability.STR = str;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		this-&gt;ability.DEX = dex;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					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	</a:t>
            </a:r>
            <a:r>
              <a:rPr lang="en-US">
                <a:solidFill>
                  <a:srgbClr val="FF0000"/>
                </a:solidFill>
              </a:rPr>
              <a:t>struct skill get_skill();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private: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	</a:t>
            </a:r>
            <a:r>
              <a:rPr lang="en-US">
                <a:solidFill>
                  <a:srgbClr val="FF0000"/>
                </a:solidFill>
              </a:rPr>
              <a:t>skill skill;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};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e4f949db5_2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Class: scene</a:t>
            </a:r>
            <a:endParaRPr/>
          </a:p>
        </p:txBody>
      </p:sp>
      <p:sp>
        <p:nvSpPr>
          <p:cNvPr id="159" name="Google Shape;159;g24e4f949db5_2_5"/>
          <p:cNvSpPr txBox="1"/>
          <p:nvPr>
            <p:ph idx="1" type="body"/>
          </p:nvPr>
        </p:nvSpPr>
        <p:spPr>
          <a:xfrm>
            <a:off x="838200" y="1407925"/>
            <a:ext cx="107751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2040"/>
              <a:t>class scene {</a:t>
            </a:r>
            <a:endParaRPr sz="204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2040"/>
              <a:t>public:</a:t>
            </a:r>
            <a:endParaRPr sz="204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2040"/>
              <a:t>	scene(char* picture_path) {</a:t>
            </a:r>
            <a:endParaRPr sz="204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2040"/>
              <a:t>		this-&gt;data_path = picture_path;</a:t>
            </a:r>
            <a:endParaRPr sz="204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2040"/>
              <a:t>	}</a:t>
            </a:r>
            <a:endParaRPr sz="204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2040"/>
              <a:t>	char* get_path();</a:t>
            </a:r>
            <a:endParaRPr sz="204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2040"/>
              <a:t>	struct position get_position();</a:t>
            </a:r>
            <a:endParaRPr sz="204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2040"/>
              <a:t>	void edit_position(int posX, int posY);</a:t>
            </a:r>
            <a:endParaRPr sz="204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2040"/>
              <a:t>	struct size get_size();</a:t>
            </a:r>
            <a:endParaRPr sz="204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2040"/>
              <a:t>	void edit_size(int Width, int Height);</a:t>
            </a:r>
            <a:endParaRPr sz="204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2040"/>
              <a:t>	bool IsEnable();</a:t>
            </a:r>
            <a:endParaRPr sz="204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2040"/>
              <a:t>private:</a:t>
            </a:r>
            <a:endParaRPr sz="204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2040"/>
              <a:t>	char* data_path;</a:t>
            </a:r>
            <a:endParaRPr sz="204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2040"/>
              <a:t>	size siz;</a:t>
            </a:r>
            <a:endParaRPr sz="204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2040"/>
              <a:t>	position pos;</a:t>
            </a:r>
            <a:endParaRPr sz="204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605"/>
              <a:buNone/>
            </a:pPr>
            <a:r>
              <a:rPr lang="en-US" sz="2040"/>
              <a:t>};</a:t>
            </a:r>
            <a:endParaRPr sz="204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Key Function: control player motion</a:t>
            </a:r>
            <a:endParaRPr/>
          </a:p>
        </p:txBody>
      </p:sp>
      <p:sp>
        <p:nvSpPr>
          <p:cNvPr id="165" name="Google Shape;165;p5"/>
          <p:cNvSpPr txBox="1"/>
          <p:nvPr/>
        </p:nvSpPr>
        <p:spPr>
          <a:xfrm>
            <a:off x="794250" y="1418550"/>
            <a:ext cx="106035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bool ProcessCmdKey(Message% msg, Keys keyData) override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	{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		if (keyData == Keys::Up &amp;&amp; player_motion-&gt;Location.Y &gt; 180)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		{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			player_motion-&gt;Location = System::Drawing::Point(player_motion-&gt;Location.X, player_motion-&gt;Location.Y - 10);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			return true;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		}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		else if (keyData == Keys::Down &amp;&amp; player_motion-&gt;Location.Y &lt; 670)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		{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			player_motion-&gt;Location = System::Drawing::Point(player_motion-&gt;Location.X, player_motion-&gt;Location.Y + 10);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			return true;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		}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		else if (keyData == Keys::Left &amp;&amp; player_motion-&gt;Location.X &gt; 0)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		{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			player_motion-&gt;Location = System::Drawing::Point(player_motion-&gt;Location.X - 10, player_motion-&gt;Location.Y);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			return true;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		}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		else if (keyData == Keys::Right &amp;&amp; player_motion-&gt;Location.X &lt; 970)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		{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			player_motion-&gt;Location = System::Drawing::Point(player_motion-&gt;Location.X + 10, player_motion-&gt;Location.Y);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			return true;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		}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		return Form::ProcessCmdKey(msg, keyData);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	}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e4f949db5_1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Key Function: roll</a:t>
            </a:r>
            <a:endParaRPr/>
          </a:p>
        </p:txBody>
      </p:sp>
      <p:sp>
        <p:nvSpPr>
          <p:cNvPr id="171" name="Google Shape;171;g24e4f949db5_1_5"/>
          <p:cNvSpPr txBox="1"/>
          <p:nvPr>
            <p:ph idx="1" type="body"/>
          </p:nvPr>
        </p:nvSpPr>
        <p:spPr>
          <a:xfrm>
            <a:off x="838200" y="1315350"/>
            <a:ext cx="10515600" cy="481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600"/>
              <a:t>class roll {</a:t>
            </a:r>
            <a:endParaRPr sz="5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600"/>
              <a:t>public:</a:t>
            </a:r>
            <a:endParaRPr sz="5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600"/>
              <a:t>	int success; // 判定結果(0: 失敗, 1: 成功, 2:困難成功, 3:極難成功)</a:t>
            </a:r>
            <a:endParaRPr sz="5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600"/>
              <a:t>	int rolling; // 擲骰結果</a:t>
            </a:r>
            <a:endParaRPr sz="5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600"/>
              <a:t>	void check(int Successful_Rate) {</a:t>
            </a:r>
            <a:endParaRPr sz="5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600"/>
              <a:t>		srand(time(NULL));</a:t>
            </a:r>
            <a:endParaRPr sz="5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600"/>
              <a:t>		rolling = rand() % 100 + 1;</a:t>
            </a:r>
            <a:endParaRPr sz="5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600"/>
              <a:t>		if (rolling &gt; Successful_Rate) {</a:t>
            </a:r>
            <a:endParaRPr sz="5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600"/>
              <a:t>			success = 0; }</a:t>
            </a:r>
            <a:endParaRPr sz="5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600"/>
              <a:t>		else if (rolling &lt;= Successful_Rate/5) {</a:t>
            </a:r>
            <a:endParaRPr sz="5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600"/>
              <a:t>			success = 3;	}</a:t>
            </a:r>
            <a:endParaRPr sz="5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600"/>
              <a:t>		else if (rolling &lt;= Successful_Rate / 2) {</a:t>
            </a:r>
            <a:endParaRPr sz="5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600"/>
              <a:t>			success = 2; }</a:t>
            </a:r>
            <a:endParaRPr sz="5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600"/>
              <a:t>		else {</a:t>
            </a:r>
            <a:endParaRPr sz="5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600"/>
              <a:t>			</a:t>
            </a:r>
            <a:r>
              <a:rPr lang="en-US" sz="5600"/>
              <a:t>success = 1; }</a:t>
            </a:r>
            <a:endParaRPr sz="5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600"/>
              <a:t>	}</a:t>
            </a:r>
            <a:endParaRPr sz="5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600"/>
              <a:t>};</a:t>
            </a:r>
            <a:endParaRPr sz="5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2023-06-04T11:01:04Z</dcterms:created>
  <dc:creator>品瑜 黃</dc:creator>
</cp:coreProperties>
</file>