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5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1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9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0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8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7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FE7D-9D96-4BDA-9F20-740B943C837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8DA4-CA97-40A8-B370-4425473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FA956-FAE8-907F-A6EC-D87E94940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4D0C9-4D82-23CA-EA05-26DA53D55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4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BBBC46-490F-4DFC-03E9-A4AC0B1E87FD}"/>
              </a:ext>
            </a:extLst>
          </p:cNvPr>
          <p:cNvSpPr/>
          <p:nvPr/>
        </p:nvSpPr>
        <p:spPr>
          <a:xfrm>
            <a:off x="6043308" y="2072065"/>
            <a:ext cx="1269460" cy="141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AS5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5A7848-C78C-52D8-4242-0AC32AC7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54247" cy="813611"/>
          </a:xfrm>
        </p:spPr>
        <p:txBody>
          <a:bodyPr/>
          <a:lstStyle/>
          <a:p>
            <a:r>
              <a:rPr lang="en-US" altLang="ko-KR" dirty="0"/>
              <a:t>                Topology Diagram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D54C8-D65A-ABFE-FA8F-28BC5A57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009"/>
            <a:ext cx="10515600" cy="4819954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4616C-C1FF-7767-D964-A19D3CACE107}"/>
              </a:ext>
            </a:extLst>
          </p:cNvPr>
          <p:cNvSpPr/>
          <p:nvPr/>
        </p:nvSpPr>
        <p:spPr>
          <a:xfrm>
            <a:off x="2125086" y="2115765"/>
            <a:ext cx="1269460" cy="141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AS2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F43FD5-F40F-5048-57D8-EA91C00E3625}"/>
              </a:ext>
            </a:extLst>
          </p:cNvPr>
          <p:cNvSpPr/>
          <p:nvPr/>
        </p:nvSpPr>
        <p:spPr>
          <a:xfrm>
            <a:off x="2341934" y="3069410"/>
            <a:ext cx="914400" cy="282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6C581E-871B-149E-3606-0917321C62A5}"/>
              </a:ext>
            </a:extLst>
          </p:cNvPr>
          <p:cNvSpPr/>
          <p:nvPr/>
        </p:nvSpPr>
        <p:spPr>
          <a:xfrm>
            <a:off x="2212229" y="2570644"/>
            <a:ext cx="1095173" cy="3447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12.0.0.0/8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DA33F6-55BC-315B-EDC1-E8F1B493DBE2}"/>
              </a:ext>
            </a:extLst>
          </p:cNvPr>
          <p:cNvSpPr/>
          <p:nvPr/>
        </p:nvSpPr>
        <p:spPr>
          <a:xfrm>
            <a:off x="4171138" y="1306366"/>
            <a:ext cx="1269460" cy="141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AS4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37539C-38BE-6E15-FFF8-CD9676E7A9BF}"/>
              </a:ext>
            </a:extLst>
          </p:cNvPr>
          <p:cNvSpPr/>
          <p:nvPr/>
        </p:nvSpPr>
        <p:spPr>
          <a:xfrm>
            <a:off x="4235584" y="3499475"/>
            <a:ext cx="1269460" cy="141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AS3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3F68A8-A714-7594-8379-4B20D4F85269}"/>
              </a:ext>
            </a:extLst>
          </p:cNvPr>
          <p:cNvSpPr/>
          <p:nvPr/>
        </p:nvSpPr>
        <p:spPr>
          <a:xfrm>
            <a:off x="4345425" y="3945213"/>
            <a:ext cx="1095173" cy="3447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13.0.0.0/8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437EA3-BEDA-A211-4E1A-FA2E3F989B67}"/>
              </a:ext>
            </a:extLst>
          </p:cNvPr>
          <p:cNvSpPr/>
          <p:nvPr/>
        </p:nvSpPr>
        <p:spPr>
          <a:xfrm>
            <a:off x="6130451" y="2478698"/>
            <a:ext cx="1095173" cy="3447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15.0.0.0/8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B05632-9368-E4C0-6705-8C6DA8FCA9D5}"/>
              </a:ext>
            </a:extLst>
          </p:cNvPr>
          <p:cNvSpPr/>
          <p:nvPr/>
        </p:nvSpPr>
        <p:spPr>
          <a:xfrm>
            <a:off x="4265171" y="1736756"/>
            <a:ext cx="1095173" cy="3447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14.0.0.0/8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AA841B-7BE7-408C-901F-D0448A5C7F1A}"/>
              </a:ext>
            </a:extLst>
          </p:cNvPr>
          <p:cNvSpPr/>
          <p:nvPr/>
        </p:nvSpPr>
        <p:spPr>
          <a:xfrm>
            <a:off x="4413114" y="4458901"/>
            <a:ext cx="914400" cy="282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DD92B-F7A3-C0BC-D4A2-02ADC502C0EA}"/>
              </a:ext>
            </a:extLst>
          </p:cNvPr>
          <p:cNvSpPr/>
          <p:nvPr/>
        </p:nvSpPr>
        <p:spPr>
          <a:xfrm>
            <a:off x="6220837" y="3001675"/>
            <a:ext cx="914400" cy="282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06F841-086D-3038-C255-FBFBA438363C}"/>
              </a:ext>
            </a:extLst>
          </p:cNvPr>
          <p:cNvSpPr/>
          <p:nvPr/>
        </p:nvSpPr>
        <p:spPr>
          <a:xfrm>
            <a:off x="4355557" y="2288543"/>
            <a:ext cx="914400" cy="282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BA6489-4301-83BA-48F3-29B3678EA0B2}"/>
              </a:ext>
            </a:extLst>
          </p:cNvPr>
          <p:cNvSpPr/>
          <p:nvPr/>
        </p:nvSpPr>
        <p:spPr>
          <a:xfrm>
            <a:off x="2192164" y="4631676"/>
            <a:ext cx="1269460" cy="141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AS1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3C498A-35E7-6D1E-1D1D-9AD060411F5F}"/>
              </a:ext>
            </a:extLst>
          </p:cNvPr>
          <p:cNvSpPr/>
          <p:nvPr/>
        </p:nvSpPr>
        <p:spPr>
          <a:xfrm>
            <a:off x="2300182" y="4992227"/>
            <a:ext cx="1095173" cy="3447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11.0.0.0/8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E7459B-26B0-64CA-1BD1-591D9D207419}"/>
              </a:ext>
            </a:extLst>
          </p:cNvPr>
          <p:cNvSpPr/>
          <p:nvPr/>
        </p:nvSpPr>
        <p:spPr>
          <a:xfrm>
            <a:off x="2393002" y="5510856"/>
            <a:ext cx="914400" cy="282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0AB27A-F1AB-E99C-1058-A40787DF111D}"/>
              </a:ext>
            </a:extLst>
          </p:cNvPr>
          <p:cNvSpPr/>
          <p:nvPr/>
        </p:nvSpPr>
        <p:spPr>
          <a:xfrm>
            <a:off x="6130451" y="4658377"/>
            <a:ext cx="1269460" cy="141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AS6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DD0158-0055-D253-0BA8-42FEE17222AF}"/>
              </a:ext>
            </a:extLst>
          </p:cNvPr>
          <p:cNvSpPr/>
          <p:nvPr/>
        </p:nvSpPr>
        <p:spPr>
          <a:xfrm>
            <a:off x="6217594" y="5060651"/>
            <a:ext cx="1095173" cy="3447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16.0.0.0/8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238DB9-E275-F525-7BD4-913BD7E0666B}"/>
              </a:ext>
            </a:extLst>
          </p:cNvPr>
          <p:cNvSpPr/>
          <p:nvPr/>
        </p:nvSpPr>
        <p:spPr>
          <a:xfrm>
            <a:off x="6299062" y="5583628"/>
            <a:ext cx="914400" cy="282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21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                Topology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상무 김</dc:creator>
  <cp:lastModifiedBy>상무 김</cp:lastModifiedBy>
  <cp:revision>1</cp:revision>
  <dcterms:created xsi:type="dcterms:W3CDTF">2024-11-07T04:32:43Z</dcterms:created>
  <dcterms:modified xsi:type="dcterms:W3CDTF">2024-11-07T04:57:07Z</dcterms:modified>
</cp:coreProperties>
</file>