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aimed to manage inappropriate comments on YouTube channels to prevent harm to participants.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1st Submission: March 26</a:t>
            </a:r>
          </a:p>
          <a:p>
            <a:r>
              <a:t>2nd Submission: May 7</a:t>
            </a:r>
          </a:p>
          <a:p>
            <a:r>
              <a:t>3rd Submission: June 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Languages: JavaScript, HTML, CSS</a:t>
            </a:r>
          </a:p>
          <a:p>
            <a:r>
              <a:t>Google API: Client library for authentication and comment retrieval.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Features:</a:t>
            </a:r>
          </a:p>
          <a:p>
            <a:r>
              <a:t>- Search comments by date range.</a:t>
            </a:r>
          </a:p>
          <a:p>
            <a:r>
              <a:t>- Retrieve all comments using pagination.</a:t>
            </a:r>
          </a:p>
          <a:p>
            <a:r>
              <a:t>- Manage sensitive comments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Authenticate user requests using the Google client library.</a:t>
            </a:r>
          </a:p>
          <a:p>
            <a:r>
              <a:t>2. Retrieve all relevant comments.</a:t>
            </a:r>
          </a:p>
          <a:p>
            <a:r>
              <a:t>3. Filter comments by custom date ranges.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Fetch comments using `getComment` function.</a:t>
            </a:r>
          </a:p>
          <a:p>
            <a:r>
              <a:t>- Process asynchronous data with `Promise` objects.</a:t>
            </a:r>
          </a:p>
          <a:p>
            <a:r>
              <a:t>- Connect HTML and JavaScript for interactive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provided valuable experience in:</a:t>
            </a:r>
          </a:p>
          <a:p>
            <a:r>
              <a:t>- API integration</a:t>
            </a:r>
          </a:p>
          <a:p>
            <a:r>
              <a:t>- Asynchronous JavaScript programming</a:t>
            </a:r>
          </a:p>
          <a:p>
            <a:r>
              <a:t>Future expansions aim to support broader YouTube channel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Books:</a:t>
            </a:r>
          </a:p>
          <a:p>
            <a:r>
              <a:t>- Hatano Futomi: HTML Core API</a:t>
            </a:r>
          </a:p>
          <a:p>
            <a:r>
              <a:t>- Lee Goil: Living Coding - HTML, CSS, JavaScript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