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03EF2D9-2489-4E39-AE63-7716E1D06557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608E49D-0D5B-44F2-A544-C6D9A8FCC32E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472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F2D9-2489-4E39-AE63-7716E1D06557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E49D-0D5B-44F2-A544-C6D9A8FCC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19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F2D9-2489-4E39-AE63-7716E1D06557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E49D-0D5B-44F2-A544-C6D9A8FCC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47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F2D9-2489-4E39-AE63-7716E1D06557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E49D-0D5B-44F2-A544-C6D9A8FCC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0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3EF2D9-2489-4E39-AE63-7716E1D06557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608E49D-0D5B-44F2-A544-C6D9A8FCC32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21306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F2D9-2489-4E39-AE63-7716E1D06557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E49D-0D5B-44F2-A544-C6D9A8FCC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4208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F2D9-2489-4E39-AE63-7716E1D06557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E49D-0D5B-44F2-A544-C6D9A8FCC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8396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F2D9-2489-4E39-AE63-7716E1D06557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E49D-0D5B-44F2-A544-C6D9A8FCC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45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F2D9-2489-4E39-AE63-7716E1D06557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E49D-0D5B-44F2-A544-C6D9A8FCC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92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03EF2D9-2489-4E39-AE63-7716E1D06557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608E49D-0D5B-44F2-A544-C6D9A8FCC3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27082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03EF2D9-2489-4E39-AE63-7716E1D06557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608E49D-0D5B-44F2-A544-C6D9A8FCC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62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03EF2D9-2489-4E39-AE63-7716E1D06557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608E49D-0D5B-44F2-A544-C6D9A8FCC32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193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Launcher</a:t>
            </a:r>
            <a:endParaRPr lang="ru-RU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Лубенец А.,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Крянев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6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Идеей проекта является создание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killer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игры с помощью языка программирования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3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его библиотеки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sys and random.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задачей нашего проекта является, то чтобы помочь людям убить их время играя и слушая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балдежную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музыку (но это не точно))).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дополнительным задачам относиться научиться работать вместе через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24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игре присутствует 12 классов для создания классов, 1 класс для змейки и 2 класса для лабиринта.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окна задается через функции такие как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start_screen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тп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в программе насчитывается 15 классов и 39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180051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Красивое оформление сделанное с помощью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фотошопа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Хайповая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музычка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(но это не точно)).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Удобное управление.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Возможные кровоподтёки из ушей, но мы не несем за это ответственности.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1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технологии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проекте были использованы элементы из библиотек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sys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random.</a:t>
            </a:r>
          </a:p>
          <a:p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Тажке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проекте было использовано создание игр на клетчатом поле.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45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будущем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мы планируем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развивать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наш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и реализовать свои идеи и возможно ваши идею, если вы что-то посоветуете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Одним из значимых улучшений было бы добавление большого количества игр, подбор музыки, и конечно же исправление как либо багов или ошибок, которые могут возникнуть.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06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Интересные истории с создания проекта 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874517"/>
            <a:ext cx="3288238" cy="261516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225" y="1874517"/>
            <a:ext cx="3203498" cy="29060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723" y="1128451"/>
            <a:ext cx="2690641" cy="55071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84" y="4485996"/>
            <a:ext cx="2396411" cy="23720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12215" y="4748667"/>
            <a:ext cx="30225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https://vk.com/iwannabeprogrammer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25489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60</TotalTime>
  <Words>239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Corbel</vt:lpstr>
      <vt:lpstr>Gill Sans MT</vt:lpstr>
      <vt:lpstr>Impact</vt:lpstr>
      <vt:lpstr>Times New Roman</vt:lpstr>
      <vt:lpstr>Badge</vt:lpstr>
      <vt:lpstr>Game Launcher</vt:lpstr>
      <vt:lpstr>Введение</vt:lpstr>
      <vt:lpstr>Структура</vt:lpstr>
      <vt:lpstr>Особенности</vt:lpstr>
      <vt:lpstr>Использованные технологии</vt:lpstr>
      <vt:lpstr>Заключение</vt:lpstr>
      <vt:lpstr>Интересные истории с создания проекта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Launcher</dc:title>
  <dc:creator>Саша</dc:creator>
  <cp:lastModifiedBy>Саша</cp:lastModifiedBy>
  <cp:revision>6</cp:revision>
  <dcterms:created xsi:type="dcterms:W3CDTF">2021-01-17T11:32:08Z</dcterms:created>
  <dcterms:modified xsi:type="dcterms:W3CDTF">2021-01-17T12:32:37Z</dcterms:modified>
</cp:coreProperties>
</file>