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493c1fa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493c1fa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3aac4c12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3aac4c12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93c1fa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93c1fa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493c1fa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493c1fa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493c1fa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493c1fa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493c1fa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493c1fa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493c1f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493c1f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aac4c12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3aac4c12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3aac4c12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3aac4c12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tarsbro/ScalaFinalProject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edge Fund application</a:t>
            </a:r>
            <a:r>
              <a:rPr lang="en"/>
              <a:t>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huyan Bian (002309442)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Xingxing Xiao (002893927)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Caowang Sun (002301392)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150" y="488550"/>
            <a:ext cx="1529150" cy="1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533100" y="2703100"/>
            <a:ext cx="167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Project title with team members (and team number);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Use cases to be satisfied for hypothetical customers--see separate item on this under </a:t>
            </a:r>
            <a:r>
              <a:rPr i="1" lang="en">
                <a:solidFill>
                  <a:srgbClr val="2D3B45"/>
                </a:solidFill>
                <a:highlight>
                  <a:srgbClr val="FFFFFF"/>
                </a:highlight>
              </a:rPr>
              <a:t>Projects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Methodology (how/what do you propose to do);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Data sources, enumerating the magnitude (primarily the # of rows) of the data that you will process;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Milestones/sprints (approximately one week to ten days between each);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What will you program in Scala (and will there be any code </a:t>
            </a:r>
            <a:r>
              <a:rPr i="1" lang="en">
                <a:solidFill>
                  <a:srgbClr val="2D3B45"/>
                </a:solidFill>
                <a:highlight>
                  <a:srgbClr val="FFFFFF"/>
                </a:highlight>
              </a:rPr>
              <a:t>not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 in Scala?) and where is your code repository?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Acceptance criteria ( how will I know that you have achieved what you set out to do? -- see separate item );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1150" lvl="0" marL="6985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300"/>
              <a:buAutoNum type="arabicPeriod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Goals of the project (what do </a:t>
            </a:r>
            <a:r>
              <a:rPr i="1" lang="en">
                <a:solidFill>
                  <a:srgbClr val="2D3B45"/>
                </a:solidFill>
                <a:highlight>
                  <a:srgbClr val="FFFFFF"/>
                </a:highlight>
              </a:rPr>
              <a:t>you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 expect to achieve and accomplish).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Use cases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Market Data Analysis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ongoing analysis of stock and option prices, detecting opportunities and potential risks in real 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 Recommendations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actionable trading signals (buy, sell, hold) based on market indicators such as moving averages, volatility, and price momentum.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Methodology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chemeClr val="lt1"/>
                </a:highlight>
              </a:rPr>
              <a:t>H</a:t>
            </a:r>
            <a:r>
              <a:rPr lang="en" sz="2100">
                <a:solidFill>
                  <a:srgbClr val="2D3B45"/>
                </a:solidFill>
                <a:highlight>
                  <a:schemeClr val="lt1"/>
                </a:highlight>
              </a:rPr>
              <a:t>ow/what do you propose to do？</a:t>
            </a:r>
            <a:endParaRPr sz="21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chemeClr val="lt1"/>
                </a:highlight>
              </a:rPr>
              <a:t>Explainability</a:t>
            </a:r>
            <a:endParaRPr sz="21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chemeClr val="lt1"/>
                </a:highlight>
              </a:rPr>
              <a:t>Expressiveness</a:t>
            </a:r>
            <a:endParaRPr sz="2100">
              <a:solidFill>
                <a:srgbClr val="2D3B4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4.Data sources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05275"/>
            <a:ext cx="76887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Enumerating the magnitude of the data that you will process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Data Source (from Kaggle)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：Simulate stock and option price data streams. Each data point will contain the following fields: symbol, price, timestamp, and assetType.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Historical Data Source (backup)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Incorporate open financial datasets (like Yahoo Finance) for backtesting if time permits.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Milestones/sprints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2229025"/>
            <a:ext cx="76887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Project setup, mock data generator, and basic data ingestion.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Implementation of moving averages and volatility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Initial version of the recommendation engine (buy, sell, hold logic).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Backtesting functionality and basic UI or reporting tools,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Testing, refinement, and documentation.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What will you program in Scala ?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1924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(and will there be any code not in Scala?) and where is your code repository?</a:t>
            </a:r>
            <a:endParaRPr b="1" sz="17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Programming Language: </a:t>
            </a:r>
            <a:r>
              <a:rPr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Primarily in Scala, using libraries like Akka for data streaming, Breeze for calculations, and Spray JSON for serialization.</a:t>
            </a:r>
            <a:endParaRPr sz="17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35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Additional Code: </a:t>
            </a:r>
            <a:r>
              <a:rPr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If necessary, some auxiliary tools may be written in shell scripts (e.g., for data preprocessing).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735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 URL:</a:t>
            </a:r>
            <a:b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2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https://github.com/starsbro/ScalaFinalProject.git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/>
              <a:t>Acceptance Criteria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application must be able to receive mock data in real time, process it, and output trading recommendations.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application should handle at least 1 million records in real time without significant lag.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</a:t>
            </a:r>
            <a:r>
              <a:rPr lang="en"/>
              <a:t>Goals of the Project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Analysis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an application capable of providing accurate real-time trading recommendations based on market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 and Akka Proficiency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Gain practical experience with real-time data processing and actor-based concurrency in Scala.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