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E771B-8710-755C-AB60-EBF693D181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97E588-DA0E-112E-AA09-E6FB39847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3A9D1-8CB8-2B86-FBCF-7B7BB5092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771B9-CEE3-3D4E-902A-E9B936794919}" type="datetimeFigureOut">
              <a:rPr lang="en-US" smtClean="0"/>
              <a:t>7/15/22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5C78C-A55C-FD86-6174-A6CE52C3A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576CD-DA13-E4A5-7E32-53E2F1BFE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7E363-0471-6840-855C-BB5685E7C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81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9B2E0-027B-E556-9743-126C5A675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D4690A-E04B-2BF7-CD42-4A3C66620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33380-01B5-7BDA-8121-157F7F3E1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771B9-CEE3-3D4E-902A-E9B936794919}" type="datetimeFigureOut">
              <a:rPr lang="en-US" smtClean="0"/>
              <a:t>7/15/22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63A97-BB21-D8C0-2A32-E0001A322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0E8EC-F890-17F0-A6F4-A12B200D9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7E363-0471-6840-855C-BB5685E7C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812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B2D251-9C4F-BAA3-8CFA-3E88C20DE4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A346D3-6886-9FB8-D93F-9A71AA9C0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C3C84-8980-3ACC-66BE-63FEA6AE3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771B9-CEE3-3D4E-902A-E9B936794919}" type="datetimeFigureOut">
              <a:rPr lang="en-US" smtClean="0"/>
              <a:t>7/15/22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67B87-AB12-EEA2-2973-D507096EC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FD6E5-7B5D-C968-DC6B-36D46C356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7E363-0471-6840-855C-BB5685E7C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719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327A1-5C62-6983-CFC2-0E5C83DCF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C59D6-210F-D89F-6F63-4B2B930DF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779AA-FE39-58B2-1FD6-EBCDF4F79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771B9-CEE3-3D4E-902A-E9B936794919}" type="datetimeFigureOut">
              <a:rPr lang="en-US" smtClean="0"/>
              <a:t>7/15/22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D5670-F45B-6E34-05C8-03A46EB88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16DC8-A903-1D45-EB8A-95C22FB40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7E363-0471-6840-855C-BB5685E7C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71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8AE9C-2341-D8E4-F731-90FC64AED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414EC0-C13F-144E-0017-75920D7EC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E988B-FDDF-A865-8F68-FCBD6520C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771B9-CEE3-3D4E-902A-E9B936794919}" type="datetimeFigureOut">
              <a:rPr lang="en-US" smtClean="0"/>
              <a:t>7/15/22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8EA38-7ED6-E689-BD95-E1988A07A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230A9-4396-E0C1-1FD8-2B280C2B3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7E363-0471-6840-855C-BB5685E7C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71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3ADC6-9E18-8EB1-572F-ED2FB831C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A74C1-1030-9C5C-E4F9-E6352E0B67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085329-4AA8-6696-048B-A0ED912AB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1CE49C-FC64-9CA9-2CEE-CE687BB55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771B9-CEE3-3D4E-902A-E9B936794919}" type="datetimeFigureOut">
              <a:rPr lang="en-US" smtClean="0"/>
              <a:t>7/15/22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531116-60D8-C96A-527F-CA484EAE2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6C345-627E-8C08-EABB-7C1F76ED5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7E363-0471-6840-855C-BB5685E7C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972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EFB08-C0C6-8243-67A7-B836A0F1B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6095A-ADBB-3709-AD62-253C54DF9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DD740A-3255-6757-1F47-34D07FF68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9E7541-441C-90AC-3CFE-8060119B20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B9B0F5-B1E7-539A-197F-9100F7EFA3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7CB3B6-7DBD-6C2B-59E3-1D8AB530C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771B9-CEE3-3D4E-902A-E9B936794919}" type="datetimeFigureOut">
              <a:rPr lang="en-US" smtClean="0"/>
              <a:t>7/15/22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F1B941-00D7-2F6E-4E67-E8068F056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A4388F-D904-920F-81B1-A3E5B7A30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7E363-0471-6840-855C-BB5685E7C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30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8BD1E-4E0D-7DC1-EC80-FD4AEC8C5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016ED0-656E-D97F-728B-72A7CF57F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771B9-CEE3-3D4E-902A-E9B936794919}" type="datetimeFigureOut">
              <a:rPr lang="en-US" smtClean="0"/>
              <a:t>7/15/22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C765F1-14CF-A8CE-B806-229BED64C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7CB5D9-C4CD-AB0E-B74D-0E0234562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7E363-0471-6840-855C-BB5685E7C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884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D9E0AF-000C-1E74-2C26-F86CB27C9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771B9-CEE3-3D4E-902A-E9B936794919}" type="datetimeFigureOut">
              <a:rPr lang="en-US" smtClean="0"/>
              <a:t>7/15/22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1DA690-43C1-EE40-C732-D9511876B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D8E6F7-3E1A-C7B6-62F6-F79BA80ED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7E363-0471-6840-855C-BB5685E7C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81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D5E12-0799-E2C4-E178-2201530E6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4DC9A-459B-6258-9506-FFA6FA770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CA2DA2-0096-375E-BCCF-6A5828D72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77F8C8-4710-F438-04AE-81F2DF374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771B9-CEE3-3D4E-902A-E9B936794919}" type="datetimeFigureOut">
              <a:rPr lang="en-US" smtClean="0"/>
              <a:t>7/15/22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8992F5-C637-0E85-7B27-0505E30BD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C1C8C-548B-B68A-4413-9CDF3FB96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7E363-0471-6840-855C-BB5685E7C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45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22BC4-18CA-C7A9-98A4-CA0F18D3F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92257D-3414-3C25-799C-D2092F6358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EC5DE6-AD86-884C-234F-0D72FE4F3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471322-DCC2-CA29-8D08-79ED2A8AC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771B9-CEE3-3D4E-902A-E9B936794919}" type="datetimeFigureOut">
              <a:rPr lang="en-US" smtClean="0"/>
              <a:t>7/15/22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02C3D6-8EDB-80BE-696D-F1933ABD7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88A4D-5364-ADAE-E26F-7CB4C7E99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7E363-0471-6840-855C-BB5685E7C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413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9818D-D184-C4CD-90A6-2E8EC3C26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26BEE-3710-8A00-1C44-568DD064E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EC223-48A7-E847-0476-1E25BBECFB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771B9-CEE3-3D4E-902A-E9B936794919}" type="datetimeFigureOut">
              <a:rPr lang="en-US" smtClean="0"/>
              <a:t>7/15/22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51084-028C-BBBE-F6D2-334B88CD2C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0BF5A-EF9C-C546-5117-A0874692C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7E363-0471-6840-855C-BB5685E7C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13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AE933B-D959-EB8C-DB16-132C0E97B835}"/>
              </a:ext>
            </a:extLst>
          </p:cNvPr>
          <p:cNvSpPr txBox="1"/>
          <p:nvPr/>
        </p:nvSpPr>
        <p:spPr>
          <a:xfrm>
            <a:off x="1109608" y="205483"/>
            <a:ext cx="1061320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Arial Narrow" panose="020B0604020202020204" pitchFamily="34" charset="0"/>
                <a:cs typeface="Arial Narrow" panose="020B0604020202020204" pitchFamily="34" charset="0"/>
              </a:rPr>
              <a:t>May 18, Monday:</a:t>
            </a: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  9:00 - 9:50  - Ken, Reiner, Grazyna – Reiner’s office </a:t>
            </a: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10:00-10:30 – visit to IC Design Lab (bld. 50A) - Yuan Mei and Carl Grace </a:t>
            </a:r>
          </a:p>
          <a:p>
            <a:r>
              <a:rPr lang="en-US" sz="1600" i="1" dirty="0">
                <a:solidFill>
                  <a:srgbClr val="00B05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 move to bld. 70, RNC area (Theory Lounge)</a:t>
            </a:r>
            <a:r>
              <a:rPr lang="en-US" dirty="0">
                <a:solidFill>
                  <a:srgbClr val="00B05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:</a:t>
            </a: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       RNC projects:   10:40 - 11:30 STAR – Xin Dong + … (STAR/RNC group)</a:t>
            </a:r>
          </a:p>
          <a:p>
            <a:r>
              <a:rPr lang="pl-PL" dirty="0">
                <a:latin typeface="Arial Narrow" panose="020B0604020202020204" pitchFamily="34" charset="0"/>
                <a:cs typeface="Arial Narrow" panose="020B0604020202020204" pitchFamily="34" charset="0"/>
              </a:rPr>
              <a:t>                                11:30 – 12:10  - </a:t>
            </a:r>
            <a:r>
              <a:rPr lang="pl-PL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sPHENIX</a:t>
            </a:r>
            <a:r>
              <a:rPr lang="pl-PL" dirty="0">
                <a:latin typeface="Arial Narrow" panose="020B0604020202020204" pitchFamily="34" charset="0"/>
                <a:cs typeface="Arial Narrow" panose="020B0604020202020204" pitchFamily="34" charset="0"/>
              </a:rPr>
              <a:t> – </a:t>
            </a:r>
            <a:r>
              <a:rPr lang="pl-PL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Xin</a:t>
            </a:r>
            <a:r>
              <a:rPr lang="pl-PL" dirty="0">
                <a:latin typeface="Arial Narrow" panose="020B0604020202020204" pitchFamily="34" charset="0"/>
                <a:cs typeface="Arial Narrow" panose="020B0604020202020204" pitchFamily="34" charset="0"/>
              </a:rPr>
              <a:t> Dong , </a:t>
            </a:r>
            <a:r>
              <a:rPr lang="pl-PL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Grazyna</a:t>
            </a:r>
            <a:r>
              <a:rPr lang="pl-PL" dirty="0">
                <a:latin typeface="Arial Narrow" panose="020B0604020202020204" pitchFamily="34" charset="0"/>
                <a:cs typeface="Arial Narrow" panose="020B0604020202020204" pitchFamily="34" charset="0"/>
              </a:rPr>
              <a:t> Odyniec, </a:t>
            </a:r>
            <a:r>
              <a:rPr lang="pl-PL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Yuan</a:t>
            </a:r>
            <a:r>
              <a:rPr lang="pl-PL" dirty="0"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lang="pl-PL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Mei</a:t>
            </a:r>
            <a:r>
              <a:rPr lang="pl-PL" dirty="0">
                <a:latin typeface="Arial Narrow" panose="020B0604020202020204" pitchFamily="34" charset="0"/>
                <a:cs typeface="Arial Narrow" panose="020B0604020202020204" pitchFamily="34" charset="0"/>
              </a:rPr>
              <a:t> + …</a:t>
            </a:r>
            <a:endParaRPr lang="en-US" dirty="0"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r>
              <a:rPr lang="pl-PL" dirty="0">
                <a:latin typeface="Arial Narrow" panose="020B0604020202020204" pitchFamily="34" charset="0"/>
                <a:cs typeface="Arial Narrow" panose="020B0604020202020204" pitchFamily="34" charset="0"/>
              </a:rPr>
              <a:t> </a:t>
            </a:r>
            <a:endParaRPr lang="en-US" dirty="0"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r>
              <a:rPr lang="pl-PL" dirty="0">
                <a:latin typeface="Arial Narrow" panose="020B0604020202020204" pitchFamily="34" charset="0"/>
                <a:cs typeface="Arial Narrow" panose="020B0604020202020204" pitchFamily="34" charset="0"/>
              </a:rPr>
              <a:t>                                </a:t>
            </a:r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12:10 – 1:30  - LUNCH  – LBNL cafeteria</a:t>
            </a: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                                  1:30 – 2:00 - CBM – Nu Xu + …                                                                                                                                           </a:t>
            </a: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                                  2:10 – 3:10 -  ALICE (including </a:t>
            </a:r>
            <a:r>
              <a:rPr lang="en-US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FoCal</a:t>
            </a:r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 and ALICE-3) – Mateusz </a:t>
            </a:r>
            <a:r>
              <a:rPr lang="en-US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Ploskon</a:t>
            </a:r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 + …                                                  </a:t>
            </a: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                                  3:20 – 3: 50 - JETSCAPE – Peter Jacobs + ….</a:t>
            </a: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                                  4:00  - 4:50 -  EIC – Spencer Klein, John Arrington + ….</a:t>
            </a: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 </a:t>
            </a:r>
          </a:p>
          <a:p>
            <a:r>
              <a:rPr lang="en-US" b="1" u="sng" dirty="0">
                <a:latin typeface="Arial Narrow" panose="020B0604020202020204" pitchFamily="34" charset="0"/>
                <a:cs typeface="Arial Narrow" panose="020B0604020202020204" pitchFamily="34" charset="0"/>
              </a:rPr>
              <a:t>May 19, Tuesday</a:t>
            </a:r>
            <a:r>
              <a:rPr lang="en-US" u="sng" dirty="0">
                <a:latin typeface="Arial Narrow" panose="020B0604020202020204" pitchFamily="34" charset="0"/>
                <a:cs typeface="Arial Narrow" panose="020B0604020202020204" pitchFamily="34" charset="0"/>
              </a:rPr>
              <a:t>:</a:t>
            </a: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                               10:00 - 11:30 Visit to bld.77 – Eric </a:t>
            </a:r>
            <a:r>
              <a:rPr lang="en-US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Anderssen</a:t>
            </a:r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, Joe Silber, Yuan Mei </a:t>
            </a: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 </a:t>
            </a: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                               12:00 – 1:30 LUNCH</a:t>
            </a: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              </a:t>
            </a: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                                1:30 – 2:20 - Computing – Jeff Porter + Irakli </a:t>
            </a:r>
            <a:r>
              <a:rPr lang="en-US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Chakaberia</a:t>
            </a:r>
            <a:endParaRPr lang="en-US" dirty="0"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                                2:30 – 3:30 - Instrumentation –Nikki </a:t>
            </a:r>
            <a:r>
              <a:rPr lang="en-US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Apadula,Yuan</a:t>
            </a:r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 Mei </a:t>
            </a: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                                                        (+ MAPS w/timing –Yuan)</a:t>
            </a: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 </a:t>
            </a: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                                3:40 – ….    close-out session with Reiner</a:t>
            </a:r>
          </a:p>
        </p:txBody>
      </p:sp>
    </p:spTree>
    <p:extLst>
      <p:ext uri="{BB962C8B-B14F-4D97-AF65-F5344CB8AC3E}">
        <p14:creationId xmlns:p14="http://schemas.microsoft.com/office/powerpoint/2010/main" val="2035338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224</Words>
  <Application>Microsoft Macintosh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2022-07-16T03:34:02Z</dcterms:created>
  <dcterms:modified xsi:type="dcterms:W3CDTF">2022-07-16T03:35:47Z</dcterms:modified>
</cp:coreProperties>
</file>