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5C1-F503-1467-C6DC-FC56F325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2BE9D-A37E-C2A3-D8E6-8052670F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460D-60DB-8695-70F3-EFA0AA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7998-053A-3696-D3B8-0B279AE8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70BE-FF65-8BE4-0B8E-262FF0C9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68CC-0A05-47E4-425B-B832F360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4C16-2B25-A77D-048A-3129D638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185F-E7B0-BBB8-109E-12E9A2E2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BD48-09EB-36E1-7E72-DF478671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AF45-ED4E-66EA-F796-428A498F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C24A1-9907-8697-1851-1C0A1458C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E03D3-AA7A-C13D-F305-278AE8F2B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CCB1-0459-E9E9-01D9-FB0AA13C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A825-6B7B-4031-60F7-1673AA50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54C5-CBDA-D5B7-21B9-699C207F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F806-5D52-93CB-AA2F-6AD8FAA4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EBBA-620F-C987-4F4D-5225A486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74FE-2770-23FD-6EE7-8AA6C99E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4355-F35C-A112-C632-E9C654B3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016C-26CE-59EB-E7E5-9DB2A6DA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603-5FD2-1B01-9DB7-60B14BC9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4A9B-F95F-3803-48D5-84416F03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16FE-8C8A-47A5-E1FE-8674425F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6DCB-8A61-C003-7E08-5F9A2378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96FD-356C-C2ED-DAD4-61C0AEA4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7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9AD-2244-7016-8C55-3A703FA8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A12E-CDF8-6EEC-DED5-D43CB38E0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D589-EF2C-2659-5268-3AFEABC8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1E7F-4B9D-2346-44D2-FC04AD77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6AB98-063B-086F-ADAC-B141BF1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88BDB-19CD-BDCA-8BF7-C0B04FD5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740-FF76-C63F-EE8A-01AD428E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88CD-1E9E-8417-36A7-C281F708C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D90D5-99AB-69D3-AAFB-32265CF2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2252B-2117-E181-DC49-9B81564B0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51BA1-FBCA-DE81-1ADB-1129732D6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5AF95-4BC5-6A9E-7417-45EDB5B5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D8F6B-368B-B33A-2EBF-AD4578E2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BAA3D-4CD1-E5B5-FF97-369416DD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6A-E7FA-8810-0C30-AEDF0B7C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9D62-C3AD-DC6C-BD2A-2014313F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976C-5FA6-5BA1-97C3-3008FDA7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138DF-16CF-D900-A3CA-A0A31286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AADE-9E53-3DC3-10D4-7124D9AF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3AAB5-BFD6-38F7-39F2-03F6C1DC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CFAE-C054-749B-FAAF-4E93E020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7EBC-2C9E-F611-7DDB-EB711E85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44E7-E4FC-E3DC-DB28-8CB2C8E5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E6816-EB51-2DF0-1D9C-5EDF298F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0DABA-A800-F354-0006-DD645BBD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DB2D-9113-2047-FB34-7BBD0D4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42AC-3D30-0F1C-DCAB-E0FD2142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22A0-7CBC-ABA9-6048-C525DFF2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B14D7-61CD-A08E-6036-A5D82010A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CAB2-F04A-3729-906A-9A8D9D8DE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7423D-3498-2E60-48D0-E0168265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F42E5-229E-154A-74D3-19908A5F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13DE-5E84-2CA1-B52E-613DDF0C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D8BF9-D249-9B73-1D62-66E43ABE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98818-39EF-9C02-6E48-1C3D07DD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5E72-4546-E29F-554E-CD28C421A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8887-22ED-2B47-9190-866D645DA46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5FED-1AAE-97CB-99FF-0F81B1A4F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07D5-876B-3E0D-8557-E1D9BB017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C358-A7F3-6B42-8EF2-7FB17689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1A081-AF23-A5D3-BC47-41A954ADFAA4}"/>
              </a:ext>
            </a:extLst>
          </p:cNvPr>
          <p:cNvSpPr txBox="1"/>
          <p:nvPr/>
        </p:nvSpPr>
        <p:spPr>
          <a:xfrm>
            <a:off x="2455523" y="544530"/>
            <a:ext cx="60309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EIC:</a:t>
            </a:r>
          </a:p>
          <a:p>
            <a:r>
              <a:rPr lang="en-US" dirty="0"/>
              <a:t>NOW : 4.6 + 3.3</a:t>
            </a:r>
          </a:p>
          <a:p>
            <a:r>
              <a:rPr lang="en-US" dirty="0"/>
              <a:t>0-2      6(3.5)  + 6.5 (3)    reduction of goals ? </a:t>
            </a:r>
          </a:p>
          <a:p>
            <a:r>
              <a:rPr lang="en-US" dirty="0"/>
              <a:t>3-5      10(4)   + 8    (4)</a:t>
            </a:r>
          </a:p>
          <a:p>
            <a:r>
              <a:rPr lang="en-US" dirty="0"/>
              <a:t>6-10    10(4)   + 8.5(5)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ALICE/ALICE-3:  “ ~ CE”:</a:t>
            </a:r>
          </a:p>
          <a:p>
            <a:r>
              <a:rPr lang="en-US" dirty="0"/>
              <a:t>NOW: 2.6   + 2.8  (GO: PD = 2 + 1.5-&gt;3.5)</a:t>
            </a:r>
          </a:p>
          <a:p>
            <a:r>
              <a:rPr lang="en-US" dirty="0"/>
              <a:t>0-2      3.5(3)   + 4.5 (3)     A-3: 0.5 +0.5         needs: ~1 staff  ?  </a:t>
            </a:r>
          </a:p>
          <a:p>
            <a:r>
              <a:rPr lang="en-US" dirty="0"/>
              <a:t>3-5      3.5(3)   +  4 (3)                0.5 +1</a:t>
            </a:r>
          </a:p>
          <a:p>
            <a:r>
              <a:rPr lang="en-US" dirty="0"/>
              <a:t>6-10    3.5(3)   +  4 (3)                1 +1.5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STAR/</a:t>
            </a:r>
            <a:r>
              <a:rPr lang="en-US" dirty="0" err="1"/>
              <a:t>sPH</a:t>
            </a:r>
            <a:r>
              <a:rPr lang="en-US" dirty="0"/>
              <a:t>/CBM CE</a:t>
            </a:r>
          </a:p>
          <a:p>
            <a:r>
              <a:rPr lang="en-US" dirty="0"/>
              <a:t>NOW: 3+4    - the same though 10 years   </a:t>
            </a:r>
          </a:p>
          <a:p>
            <a:endParaRPr lang="en-US" dirty="0"/>
          </a:p>
          <a:p>
            <a:r>
              <a:rPr lang="en-US" dirty="0" err="1"/>
              <a:t>JLab</a:t>
            </a:r>
            <a:r>
              <a:rPr lang="en-US" dirty="0"/>
              <a:t>:</a:t>
            </a:r>
          </a:p>
          <a:p>
            <a:r>
              <a:rPr lang="en-US" dirty="0"/>
              <a:t>NOW: 0.9 + 1.5</a:t>
            </a:r>
          </a:p>
          <a:p>
            <a:r>
              <a:rPr lang="en-US" dirty="0"/>
              <a:t>g</a:t>
            </a:r>
            <a:r>
              <a:rPr lang="en-US"/>
              <a:t>enerally </a:t>
            </a:r>
            <a:r>
              <a:rPr lang="en-US" dirty="0"/>
              <a:t>ok , small changes</a:t>
            </a:r>
          </a:p>
        </p:txBody>
      </p:sp>
    </p:spTree>
    <p:extLst>
      <p:ext uri="{BB962C8B-B14F-4D97-AF65-F5344CB8AC3E}">
        <p14:creationId xmlns:p14="http://schemas.microsoft.com/office/powerpoint/2010/main" val="58186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2022-06-22T21:42:22Z</dcterms:created>
  <dcterms:modified xsi:type="dcterms:W3CDTF">2022-06-22T22:04:26Z</dcterms:modified>
</cp:coreProperties>
</file>