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  <p:sldId id="25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87" autoAdjust="0"/>
    <p:restoredTop sz="98109" autoAdjust="0"/>
  </p:normalViewPr>
  <p:slideViewPr>
    <p:cSldViewPr>
      <p:cViewPr varScale="1">
        <p:scale>
          <a:sx n="135" d="100"/>
          <a:sy n="135" d="100"/>
        </p:scale>
        <p:origin x="-15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06/02/2013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21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06/02/2013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65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06/02/2013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3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06/02/2013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45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06/02/2013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90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06/02/2013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88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06/02/2013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81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06/02/2013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49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06/02/2013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83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06/02/2013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8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06/02/2013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1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4F6E8-1EEB-4BA2-8E05-81009CE2F19A}" type="datetimeFigureOut">
              <a:rPr lang="en-GB" smtClean="0"/>
              <a:t>06/02/2013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E3E37-4BA2-4F1D-BE2D-8C92174A27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87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tepmod.cvs.sourceforge.net/viewvc/stepmod/stepmod/data/business_object_models/managed_model_based_3d_engineering/bomexpg14.ht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9564" y="6453936"/>
            <a:ext cx="9036496" cy="3594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25861" y="6564066"/>
            <a:ext cx="288000" cy="1800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6" name="6-Point Star 5"/>
          <p:cNvSpPr/>
          <p:nvPr/>
        </p:nvSpPr>
        <p:spPr>
          <a:xfrm>
            <a:off x="6893622" y="6575317"/>
            <a:ext cx="139910" cy="157498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9617" y="6405810"/>
            <a:ext cx="2377574" cy="383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100" dirty="0"/>
              <a:t>C</a:t>
            </a:r>
            <a:r>
              <a:rPr lang="en-US" sz="1100" dirty="0" smtClean="0"/>
              <a:t>apability with an XML representation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228124" y="6564066"/>
            <a:ext cx="288000" cy="18000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91880" y="6405810"/>
            <a:ext cx="2880320" cy="383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100" dirty="0"/>
              <a:t>Capability without an XML </a:t>
            </a:r>
            <a:r>
              <a:rPr lang="en-US" sz="1100" dirty="0" smtClean="0"/>
              <a:t>representation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7021274" y="6405810"/>
            <a:ext cx="2082621" cy="3835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100" dirty="0"/>
              <a:t>Capability not part of this version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90" y="-42863"/>
            <a:ext cx="8611844" cy="651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461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Straight Connector 137"/>
          <p:cNvCxnSpPr/>
          <p:nvPr/>
        </p:nvCxnSpPr>
        <p:spPr>
          <a:xfrm flipH="1" flipV="1">
            <a:off x="1203937" y="2507254"/>
            <a:ext cx="1385201" cy="4756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3625444" y="3677849"/>
            <a:ext cx="1530407" cy="1025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4091127" y="900693"/>
            <a:ext cx="1749026" cy="1880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3948674" y="2940636"/>
            <a:ext cx="1127382" cy="1267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4116552" y="3327303"/>
            <a:ext cx="2951150" cy="65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4130725" y="3559255"/>
            <a:ext cx="3609627" cy="626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3989189" y="3677849"/>
            <a:ext cx="3290979" cy="10839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3419872" y="3814578"/>
            <a:ext cx="944540" cy="21856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3133920" y="3691917"/>
            <a:ext cx="69928" cy="23082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3948674" y="505246"/>
            <a:ext cx="638292" cy="23012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3016164" y="2094892"/>
            <a:ext cx="178536" cy="845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1679665" y="3501008"/>
            <a:ext cx="9639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1957293" y="3649408"/>
            <a:ext cx="696268" cy="12917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Straight Connector 2051"/>
          <p:cNvCxnSpPr/>
          <p:nvPr/>
        </p:nvCxnSpPr>
        <p:spPr>
          <a:xfrm flipH="1">
            <a:off x="2267744" y="3852054"/>
            <a:ext cx="531115" cy="20620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4243863" y="5787421"/>
            <a:ext cx="3300300" cy="1041353"/>
          </a:xfrm>
          <a:prstGeom prst="roundRect">
            <a:avLst>
              <a:gd name="adj" fmla="val 389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42531" y="2116814"/>
            <a:ext cx="1338470" cy="57467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smtClean="0">
                <a:solidFill>
                  <a:schemeClr val="tx1"/>
                </a:solidFill>
              </a:rPr>
              <a:t>Effectivity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6160" y="39258"/>
            <a:ext cx="2405760" cy="237718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Specification, Breakdown &amp; Configuration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70586" y="404664"/>
            <a:ext cx="1509526" cy="5760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Individual Part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45230" y="39258"/>
            <a:ext cx="3355530" cy="194958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smtClean="0">
                <a:solidFill>
                  <a:schemeClr val="tx1"/>
                </a:solidFill>
              </a:rPr>
              <a:t>General Mgmt. Information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530" y="2844234"/>
            <a:ext cx="1867842" cy="132594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Characteristic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34108" y="2761045"/>
            <a:ext cx="1777852" cy="112980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Part Identification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71667" y="2076890"/>
            <a:ext cx="1820468" cy="112399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Activity &amp; Work Mgmt.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67414" y="2636912"/>
            <a:ext cx="2241090" cy="100626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Composites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496" y="4287793"/>
            <a:ext cx="2099337" cy="106887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Document Management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73096" y="5803937"/>
            <a:ext cx="1550814" cy="84432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Process Plan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7839" y="4754203"/>
            <a:ext cx="2232000" cy="88663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Kinematics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67702" y="3715184"/>
            <a:ext cx="2033768" cy="88663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Shape Data </a:t>
            </a:r>
            <a:r>
              <a:rPr lang="en-US" sz="1400" b="1" dirty="0">
                <a:solidFill>
                  <a:schemeClr val="tx1"/>
                </a:solidFill>
              </a:rPr>
              <a:t>Q</a:t>
            </a:r>
            <a:r>
              <a:rPr lang="en-US" sz="1400" b="1" dirty="0" smtClean="0">
                <a:solidFill>
                  <a:schemeClr val="tx1"/>
                </a:solidFill>
              </a:rPr>
              <a:t>uality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7544" y="5483348"/>
            <a:ext cx="1960017" cy="104199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Rules and Requirements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20806" y="6485164"/>
            <a:ext cx="1932009" cy="25200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Machining Features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88024" y="5865093"/>
            <a:ext cx="2297222" cy="55477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3D Parametrics &amp;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Geometric Constraints Design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58035" y="6485164"/>
            <a:ext cx="1094285" cy="25200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GD&amp;T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3370" y="2384062"/>
            <a:ext cx="113679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Effectivity</a:t>
            </a:r>
            <a:endParaRPr lang="en-GB" sz="1200" dirty="0"/>
          </a:p>
        </p:txBody>
      </p:sp>
      <p:pic>
        <p:nvPicPr>
          <p:cNvPr id="2050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38" y="2415435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4126615" y="681964"/>
            <a:ext cx="1397468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Individual Part</a:t>
            </a:r>
            <a:endParaRPr lang="en-GB" sz="1200" dirty="0"/>
          </a:p>
        </p:txBody>
      </p:sp>
      <p:pic>
        <p:nvPicPr>
          <p:cNvPr id="31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530" y="71333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627360" y="5768234"/>
            <a:ext cx="1640384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Requirements</a:t>
            </a:r>
            <a:endParaRPr lang="en-GB" sz="1200" dirty="0"/>
          </a:p>
        </p:txBody>
      </p:sp>
      <p:pic>
        <p:nvPicPr>
          <p:cNvPr id="33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739" y="579960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159" y="579960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627360" y="6063020"/>
            <a:ext cx="1640384" cy="36115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Planned &amp; Eval.</a:t>
            </a:r>
          </a:p>
          <a:p>
            <a:r>
              <a:rPr lang="fr-FR" sz="1200" dirty="0" smtClean="0"/>
              <a:t>Characteristics</a:t>
            </a:r>
            <a:endParaRPr lang="en-GB" sz="1200" dirty="0"/>
          </a:p>
        </p:txBody>
      </p:sp>
      <p:pic>
        <p:nvPicPr>
          <p:cNvPr id="36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159" y="616259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6970563" y="2898905"/>
            <a:ext cx="2034792" cy="65963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Composite Structural</a:t>
            </a:r>
          </a:p>
          <a:p>
            <a:r>
              <a:rPr lang="fr-FR" sz="1200" dirty="0" smtClean="0"/>
              <a:t>Shape &amp; Structure</a:t>
            </a:r>
            <a:endParaRPr lang="en-GB" sz="1200" dirty="0"/>
          </a:p>
        </p:txBody>
      </p:sp>
      <p:pic>
        <p:nvPicPr>
          <p:cNvPr id="39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930" y="2938632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350" y="2938632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930" y="3148099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350" y="3148099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930" y="3359930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350" y="3359930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148451" y="3149065"/>
            <a:ext cx="165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Property</a:t>
            </a:r>
            <a:endParaRPr lang="en-GB" sz="1200" dirty="0"/>
          </a:p>
        </p:txBody>
      </p:sp>
      <p:pic>
        <p:nvPicPr>
          <p:cNvPr id="46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34" y="3181394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212" y="3181394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14" y="3181394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10" y="3181394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148451" y="3423029"/>
            <a:ext cx="165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Material</a:t>
            </a:r>
            <a:endParaRPr lang="en-GB" sz="1200" dirty="0"/>
          </a:p>
        </p:txBody>
      </p:sp>
      <p:pic>
        <p:nvPicPr>
          <p:cNvPr id="53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14" y="3451165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/>
          <p:cNvSpPr/>
          <p:nvPr/>
        </p:nvSpPr>
        <p:spPr>
          <a:xfrm>
            <a:off x="148451" y="3690579"/>
            <a:ext cx="1656000" cy="42126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Shape Association &amp; Structure</a:t>
            </a:r>
            <a:endParaRPr lang="en-GB" sz="1200" dirty="0"/>
          </a:p>
        </p:txBody>
      </p:sp>
      <p:sp>
        <p:nvSpPr>
          <p:cNvPr id="57" name="Rectangle 56"/>
          <p:cNvSpPr/>
          <p:nvPr/>
        </p:nvSpPr>
        <p:spPr>
          <a:xfrm>
            <a:off x="99515" y="4580064"/>
            <a:ext cx="1971299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Document Identification</a:t>
            </a:r>
            <a:endParaRPr lang="en-GB" sz="1200" dirty="0"/>
          </a:p>
        </p:txBody>
      </p:sp>
      <p:pic>
        <p:nvPicPr>
          <p:cNvPr id="58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338" y="461143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99515" y="4854862"/>
            <a:ext cx="1971299" cy="41030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Document Structure &amp; </a:t>
            </a:r>
          </a:p>
          <a:p>
            <a:r>
              <a:rPr lang="fr-FR" sz="1200" dirty="0" smtClean="0"/>
              <a:t>Property</a:t>
            </a:r>
            <a:endParaRPr lang="en-GB" sz="1200" dirty="0"/>
          </a:p>
        </p:txBody>
      </p:sp>
      <p:sp>
        <p:nvSpPr>
          <p:cNvPr id="64" name="Rectangle 63"/>
          <p:cNvSpPr/>
          <p:nvPr/>
        </p:nvSpPr>
        <p:spPr>
          <a:xfrm>
            <a:off x="7158253" y="4000419"/>
            <a:ext cx="1874603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Shape Data Q. Criteria</a:t>
            </a:r>
            <a:endParaRPr lang="en-GB" sz="1200" dirty="0"/>
          </a:p>
        </p:txBody>
      </p:sp>
      <p:sp>
        <p:nvSpPr>
          <p:cNvPr id="66" name="Rectangle 65"/>
          <p:cNvSpPr/>
          <p:nvPr/>
        </p:nvSpPr>
        <p:spPr>
          <a:xfrm>
            <a:off x="7158253" y="4272409"/>
            <a:ext cx="1874603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Shape Data Q. Inspection</a:t>
            </a:r>
            <a:endParaRPr lang="en-GB" sz="1200" dirty="0"/>
          </a:p>
        </p:txBody>
      </p:sp>
      <p:sp>
        <p:nvSpPr>
          <p:cNvPr id="69" name="6-Point Star 68"/>
          <p:cNvSpPr/>
          <p:nvPr/>
        </p:nvSpPr>
        <p:spPr>
          <a:xfrm>
            <a:off x="8850049" y="4025793"/>
            <a:ext cx="139910" cy="157498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6-Point Star 69"/>
          <p:cNvSpPr/>
          <p:nvPr/>
        </p:nvSpPr>
        <p:spPr>
          <a:xfrm>
            <a:off x="6075057" y="6540443"/>
            <a:ext cx="139910" cy="157498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6-Point Star 70"/>
          <p:cNvSpPr/>
          <p:nvPr/>
        </p:nvSpPr>
        <p:spPr>
          <a:xfrm>
            <a:off x="7252450" y="6547477"/>
            <a:ext cx="139910" cy="157498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/>
          <p:cNvSpPr/>
          <p:nvPr/>
        </p:nvSpPr>
        <p:spPr>
          <a:xfrm>
            <a:off x="6914821" y="5052524"/>
            <a:ext cx="2118036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Kinematic Structure &amp; Links</a:t>
            </a:r>
            <a:endParaRPr lang="en-GB" sz="1200" dirty="0"/>
          </a:p>
        </p:txBody>
      </p:sp>
      <p:sp>
        <p:nvSpPr>
          <p:cNvPr id="75" name="6-Point Star 74"/>
          <p:cNvSpPr/>
          <p:nvPr/>
        </p:nvSpPr>
        <p:spPr>
          <a:xfrm>
            <a:off x="8841165" y="5080629"/>
            <a:ext cx="139910" cy="157498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6914823" y="5350734"/>
            <a:ext cx="2118034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Kinematic Motion</a:t>
            </a:r>
            <a:endParaRPr lang="en-GB" sz="1200" dirty="0"/>
          </a:p>
        </p:txBody>
      </p:sp>
      <p:pic>
        <p:nvPicPr>
          <p:cNvPr id="77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246" y="538210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/>
          <p:cNvSpPr/>
          <p:nvPr/>
        </p:nvSpPr>
        <p:spPr>
          <a:xfrm>
            <a:off x="2666637" y="6072876"/>
            <a:ext cx="1363732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Process Plan</a:t>
            </a:r>
            <a:endParaRPr lang="en-GB" sz="1200" dirty="0"/>
          </a:p>
        </p:txBody>
      </p:sp>
      <p:pic>
        <p:nvPicPr>
          <p:cNvPr id="79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903" y="6104249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ectangle 79"/>
          <p:cNvSpPr/>
          <p:nvPr/>
        </p:nvSpPr>
        <p:spPr>
          <a:xfrm>
            <a:off x="2666637" y="6346213"/>
            <a:ext cx="1363732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Mating</a:t>
            </a:r>
            <a:endParaRPr lang="en-GB" sz="1200" dirty="0"/>
          </a:p>
        </p:txBody>
      </p:sp>
      <p:pic>
        <p:nvPicPr>
          <p:cNvPr id="81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903" y="637758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/>
          <p:cNvSpPr/>
          <p:nvPr/>
        </p:nvSpPr>
        <p:spPr>
          <a:xfrm>
            <a:off x="5078189" y="2364922"/>
            <a:ext cx="1440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Activity</a:t>
            </a:r>
            <a:endParaRPr lang="en-GB" sz="1200" dirty="0"/>
          </a:p>
        </p:txBody>
      </p:sp>
      <p:pic>
        <p:nvPicPr>
          <p:cNvPr id="83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495" y="2396295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365" y="2395258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/>
          <p:cNvSpPr/>
          <p:nvPr/>
        </p:nvSpPr>
        <p:spPr>
          <a:xfrm>
            <a:off x="5078189" y="2638113"/>
            <a:ext cx="1440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Work Mgmt.</a:t>
            </a:r>
            <a:endParaRPr lang="en-GB" sz="1200" dirty="0"/>
          </a:p>
        </p:txBody>
      </p:sp>
      <p:pic>
        <p:nvPicPr>
          <p:cNvPr id="86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495" y="266948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87"/>
          <p:cNvSpPr/>
          <p:nvPr/>
        </p:nvSpPr>
        <p:spPr>
          <a:xfrm>
            <a:off x="5078189" y="2912697"/>
            <a:ext cx="1440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Delta Change</a:t>
            </a:r>
            <a:endParaRPr lang="en-GB" sz="1200" dirty="0"/>
          </a:p>
        </p:txBody>
      </p:sp>
      <p:pic>
        <p:nvPicPr>
          <p:cNvPr id="89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195" y="2944070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/>
          <p:cNvSpPr/>
          <p:nvPr/>
        </p:nvSpPr>
        <p:spPr>
          <a:xfrm>
            <a:off x="2575482" y="3051371"/>
            <a:ext cx="1495104" cy="42126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 &amp; Version</a:t>
            </a:r>
          </a:p>
          <a:p>
            <a:r>
              <a:rPr lang="fr-FR" sz="1200" dirty="0" smtClean="0"/>
              <a:t>Identification</a:t>
            </a:r>
            <a:endParaRPr lang="en-GB" sz="1200" dirty="0"/>
          </a:p>
        </p:txBody>
      </p:sp>
      <p:pic>
        <p:nvPicPr>
          <p:cNvPr id="91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237" y="3187733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ectangle 91"/>
          <p:cNvSpPr/>
          <p:nvPr/>
        </p:nvSpPr>
        <p:spPr>
          <a:xfrm>
            <a:off x="2575482" y="3543212"/>
            <a:ext cx="1495104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 View</a:t>
            </a:r>
            <a:endParaRPr lang="en-GB" sz="1200" dirty="0"/>
          </a:p>
        </p:txBody>
      </p:sp>
      <p:pic>
        <p:nvPicPr>
          <p:cNvPr id="93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237" y="3574585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/>
          <p:cNvSpPr/>
          <p:nvPr/>
        </p:nvSpPr>
        <p:spPr>
          <a:xfrm>
            <a:off x="1573988" y="536756"/>
            <a:ext cx="219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Product Specification</a:t>
            </a:r>
            <a:endParaRPr lang="en-GB" sz="1200" dirty="0"/>
          </a:p>
        </p:txBody>
      </p:sp>
      <p:pic>
        <p:nvPicPr>
          <p:cNvPr id="98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986" y="561095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Rectangle 98"/>
          <p:cNvSpPr/>
          <p:nvPr/>
        </p:nvSpPr>
        <p:spPr>
          <a:xfrm>
            <a:off x="1573988" y="794398"/>
            <a:ext cx="219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Breakdown</a:t>
            </a:r>
            <a:endParaRPr lang="en-GB" sz="1200" dirty="0"/>
          </a:p>
        </p:txBody>
      </p:sp>
      <p:pic>
        <p:nvPicPr>
          <p:cNvPr id="101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100" y="822534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788" y="822534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986" y="822534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Rectangle 103"/>
          <p:cNvSpPr/>
          <p:nvPr/>
        </p:nvSpPr>
        <p:spPr>
          <a:xfrm>
            <a:off x="1573988" y="1050063"/>
            <a:ext cx="219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Assembly Structure</a:t>
            </a:r>
            <a:endParaRPr lang="en-GB" sz="1200" dirty="0"/>
          </a:p>
        </p:txBody>
      </p:sp>
      <p:pic>
        <p:nvPicPr>
          <p:cNvPr id="107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986" y="1078199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Rectangle 107"/>
          <p:cNvSpPr/>
          <p:nvPr/>
        </p:nvSpPr>
        <p:spPr>
          <a:xfrm>
            <a:off x="1573988" y="1305048"/>
            <a:ext cx="219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Configuration</a:t>
            </a:r>
            <a:endParaRPr lang="en-GB" sz="1200" dirty="0"/>
          </a:p>
        </p:txBody>
      </p:sp>
      <p:pic>
        <p:nvPicPr>
          <p:cNvPr id="109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986" y="1336421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Rectangle 109"/>
          <p:cNvSpPr/>
          <p:nvPr/>
        </p:nvSpPr>
        <p:spPr>
          <a:xfrm>
            <a:off x="1573988" y="1574202"/>
            <a:ext cx="219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 Occurrence</a:t>
            </a:r>
            <a:endParaRPr lang="en-GB" sz="1200" dirty="0"/>
          </a:p>
        </p:txBody>
      </p:sp>
      <p:pic>
        <p:nvPicPr>
          <p:cNvPr id="111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986" y="1605575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Rectangle 114"/>
          <p:cNvSpPr/>
          <p:nvPr/>
        </p:nvSpPr>
        <p:spPr>
          <a:xfrm>
            <a:off x="1573988" y="1833760"/>
            <a:ext cx="2196000" cy="52226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Transf., Geom. Coord. Space &amp;</a:t>
            </a:r>
          </a:p>
          <a:p>
            <a:r>
              <a:rPr lang="fr-FR" sz="1200" dirty="0" smtClean="0"/>
              <a:t>Coord. System</a:t>
            </a:r>
            <a:endParaRPr lang="en-GB" sz="1200" dirty="0"/>
          </a:p>
        </p:txBody>
      </p:sp>
      <p:pic>
        <p:nvPicPr>
          <p:cNvPr id="116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788" y="213285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986" y="213285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Rectangle 156"/>
          <p:cNvSpPr/>
          <p:nvPr/>
        </p:nvSpPr>
        <p:spPr>
          <a:xfrm>
            <a:off x="5856995" y="321924"/>
            <a:ext cx="3132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Person, Org. &amp; Address</a:t>
            </a:r>
            <a:endParaRPr lang="en-GB" sz="1200" dirty="0"/>
          </a:p>
        </p:txBody>
      </p:sp>
      <p:pic>
        <p:nvPicPr>
          <p:cNvPr id="158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746" y="35329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Rectangle 158"/>
          <p:cNvSpPr/>
          <p:nvPr/>
        </p:nvSpPr>
        <p:spPr>
          <a:xfrm>
            <a:off x="5856995" y="584391"/>
            <a:ext cx="3132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Date &amp; Time</a:t>
            </a:r>
            <a:endParaRPr lang="en-GB" sz="1200" dirty="0"/>
          </a:p>
        </p:txBody>
      </p:sp>
      <p:pic>
        <p:nvPicPr>
          <p:cNvPr id="161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050" y="61252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746" y="61252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442" y="61252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Rectangle 163"/>
          <p:cNvSpPr/>
          <p:nvPr/>
        </p:nvSpPr>
        <p:spPr>
          <a:xfrm>
            <a:off x="5856995" y="840646"/>
            <a:ext cx="3132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Approval, Contract &amp; Project</a:t>
            </a:r>
            <a:endParaRPr lang="en-GB" sz="1200" dirty="0"/>
          </a:p>
        </p:txBody>
      </p:sp>
      <p:pic>
        <p:nvPicPr>
          <p:cNvPr id="165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800" y="872019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050" y="872019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746" y="872019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442" y="872019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Rectangle 168"/>
          <p:cNvSpPr/>
          <p:nvPr/>
        </p:nvSpPr>
        <p:spPr>
          <a:xfrm>
            <a:off x="5856995" y="1119837"/>
            <a:ext cx="1350493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Identification</a:t>
            </a:r>
            <a:endParaRPr lang="en-GB" sz="1200" dirty="0"/>
          </a:p>
        </p:txBody>
      </p:sp>
      <p:pic>
        <p:nvPicPr>
          <p:cNvPr id="170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310" y="1151210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" name="Rectangle 170"/>
          <p:cNvSpPr/>
          <p:nvPr/>
        </p:nvSpPr>
        <p:spPr>
          <a:xfrm>
            <a:off x="7280168" y="1119837"/>
            <a:ext cx="1700907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Name &amp; Description</a:t>
            </a:r>
            <a:endParaRPr lang="en-GB" sz="1200" dirty="0"/>
          </a:p>
        </p:txBody>
      </p:sp>
      <p:pic>
        <p:nvPicPr>
          <p:cNvPr id="172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442" y="1151210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3" name="Rectangle 172"/>
          <p:cNvSpPr/>
          <p:nvPr/>
        </p:nvSpPr>
        <p:spPr>
          <a:xfrm>
            <a:off x="5875178" y="1405595"/>
            <a:ext cx="1533976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Classification</a:t>
            </a:r>
            <a:endParaRPr lang="en-GB" sz="1200" dirty="0"/>
          </a:p>
        </p:txBody>
      </p:sp>
      <p:pic>
        <p:nvPicPr>
          <p:cNvPr id="174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310" y="144358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304" y="144358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" name="Rectangle 175"/>
          <p:cNvSpPr/>
          <p:nvPr/>
        </p:nvSpPr>
        <p:spPr>
          <a:xfrm>
            <a:off x="7485325" y="1412213"/>
            <a:ext cx="1503669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Multi Linguism</a:t>
            </a:r>
            <a:endParaRPr lang="en-GB" sz="1200" dirty="0"/>
          </a:p>
        </p:txBody>
      </p:sp>
      <p:pic>
        <p:nvPicPr>
          <p:cNvPr id="177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442" y="144358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8" name="Rectangle 177"/>
          <p:cNvSpPr/>
          <p:nvPr/>
        </p:nvSpPr>
        <p:spPr>
          <a:xfrm>
            <a:off x="5856995" y="1690409"/>
            <a:ext cx="3132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Information Right</a:t>
            </a:r>
            <a:endParaRPr lang="en-GB" sz="1200" dirty="0"/>
          </a:p>
        </p:txBody>
      </p:sp>
      <p:pic>
        <p:nvPicPr>
          <p:cNvPr id="179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442" y="1714748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Rectangle 134"/>
          <p:cNvSpPr/>
          <p:nvPr/>
        </p:nvSpPr>
        <p:spPr>
          <a:xfrm>
            <a:off x="4372074" y="4649931"/>
            <a:ext cx="2304019" cy="105124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Geometric &amp; Ext. Elem. Ref.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06833" y="4905229"/>
            <a:ext cx="2088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dk1"/>
                </a:solidFill>
              </a:rPr>
              <a:t>Geometric Shape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06833" y="5163457"/>
            <a:ext cx="2088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dk1"/>
                </a:solidFill>
              </a:rPr>
              <a:t>Presentation </a:t>
            </a:r>
            <a:r>
              <a:rPr lang="en-US" sz="1200" dirty="0" smtClean="0">
                <a:solidFill>
                  <a:schemeClr val="dk1"/>
                </a:solidFill>
              </a:rPr>
              <a:t>&amp; Draughting</a:t>
            </a:r>
            <a:endParaRPr lang="en-US" sz="1200" dirty="0">
              <a:solidFill>
                <a:schemeClr val="dk1"/>
              </a:solidFill>
            </a:endParaRPr>
          </a:p>
        </p:txBody>
      </p:sp>
      <p:pic>
        <p:nvPicPr>
          <p:cNvPr id="144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282" y="4940449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246" y="5195300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4506835" y="5430168"/>
            <a:ext cx="2088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External References</a:t>
            </a:r>
            <a:endParaRPr lang="en-GB" sz="1200" dirty="0"/>
          </a:p>
        </p:txBody>
      </p:sp>
      <p:pic>
        <p:nvPicPr>
          <p:cNvPr id="62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246" y="5461541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6-Point Star 132"/>
          <p:cNvSpPr/>
          <p:nvPr/>
        </p:nvSpPr>
        <p:spPr>
          <a:xfrm>
            <a:off x="8852556" y="4303677"/>
            <a:ext cx="139910" cy="157498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4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246" y="4939275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10" y="3455178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442" y="35329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232" y="507111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34" y="392210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212" y="392210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14" y="392210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10" y="392210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08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31640" y="1863414"/>
            <a:ext cx="468000" cy="2880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9" name="6-Point Star 8"/>
          <p:cNvSpPr/>
          <p:nvPr/>
        </p:nvSpPr>
        <p:spPr>
          <a:xfrm>
            <a:off x="1495685" y="2780928"/>
            <a:ext cx="139910" cy="157498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77176" y="1683965"/>
            <a:ext cx="32492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/>
              <a:t>C</a:t>
            </a:r>
            <a:r>
              <a:rPr lang="en-US" sz="1400" dirty="0" smtClean="0"/>
              <a:t>apability with an XML representation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Capability </a:t>
            </a:r>
            <a:r>
              <a:rPr lang="en-US" sz="1400" dirty="0" smtClean="0"/>
              <a:t>without </a:t>
            </a:r>
            <a:r>
              <a:rPr lang="en-US" sz="1400" dirty="0"/>
              <a:t>an XML representation</a:t>
            </a:r>
          </a:p>
          <a:p>
            <a:pPr>
              <a:lnSpc>
                <a:spcPct val="200000"/>
              </a:lnSpc>
            </a:pPr>
            <a:r>
              <a:rPr lang="en-US" sz="1400" dirty="0" smtClean="0"/>
              <a:t>Capability not part of this version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331640" y="2276872"/>
            <a:ext cx="468000" cy="28800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1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79512" y="404664"/>
            <a:ext cx="8782050" cy="6200775"/>
            <a:chOff x="98" y="-1872"/>
            <a:chExt cx="5532" cy="3906"/>
          </a:xfrm>
        </p:grpSpPr>
        <p:pic>
          <p:nvPicPr>
            <p:cNvPr id="1027" name="Picture 3" descr="Figure 1 —  Business object model capabilities summar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" y="-1872"/>
              <a:ext cx="5532" cy="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hlinkClick r:id="rId3"/>
            </p:cNvPr>
            <p:cNvSpPr>
              <a:spLocks noChangeArrowheads="1"/>
            </p:cNvSpPr>
            <p:nvPr/>
          </p:nvSpPr>
          <p:spPr bwMode="auto">
            <a:xfrm>
              <a:off x="126" y="216"/>
              <a:ext cx="384" cy="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3378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On-screen Show (4:3)</PresentationFormat>
  <Paragraphs>67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Airbus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DARRE, Frederic (CIMPA SAS)</dc:creator>
  <cp:lastModifiedBy>DARRE, Frederic (CIMPA SAS)</cp:lastModifiedBy>
  <cp:revision>53</cp:revision>
  <dcterms:created xsi:type="dcterms:W3CDTF">2013-01-18T08:35:58Z</dcterms:created>
  <dcterms:modified xsi:type="dcterms:W3CDTF">2013-02-06T14:32:30Z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926068261</vt:i4>
  </property>
  <property fmtid="{D5CDD505-2E9C-101B-9397-08002B2CF9AE}" pid="3" name="_NewReviewCycle">
    <vt:lpwstr/>
  </property>
  <property fmtid="{D5CDD505-2E9C-101B-9397-08002B2CF9AE}" pid="4" name="_EmailSubject">
    <vt:lpwstr>creating links from a BOM Capabilities table</vt:lpwstr>
  </property>
  <property fmtid="{D5CDD505-2E9C-101B-9397-08002B2CF9AE}" pid="5" name="_AuthorEmail">
    <vt:lpwstr>frederic.darre@airbus.com</vt:lpwstr>
  </property>
  <property fmtid="{D5CDD505-2E9C-101B-9397-08002B2CF9AE}" pid="6" name="_AuthorEmailDisplayName">
    <vt:lpwstr>DARRE, Frederic (CIMPA SAS)</vt:lpwstr>
  </property>
</Properties>
</file>