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0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7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84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49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00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2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6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24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2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75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58A5-1B30-4402-A989-9242B3032DD1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BBA5-0762-4493-A001-86039490C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8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400050"/>
            <a:ext cx="873125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3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00050"/>
            <a:ext cx="63246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37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1" y="692696"/>
            <a:ext cx="886701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19125"/>
            <a:ext cx="87757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90525"/>
            <a:ext cx="79883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527"/>
            <a:ext cx="8964488" cy="538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857250"/>
            <a:ext cx="7740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50825"/>
            <a:ext cx="7292975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2656"/>
            <a:ext cx="5426075" cy="56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384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HERAIL, Sophie SH (CIMPA SAS)</dc:creator>
  <cp:lastModifiedBy>HERAIL, Sophie SH (CIMPA SAS)</cp:lastModifiedBy>
  <cp:revision>2</cp:revision>
  <dcterms:created xsi:type="dcterms:W3CDTF">2015-12-18T16:56:57Z</dcterms:created>
  <dcterms:modified xsi:type="dcterms:W3CDTF">2015-12-18T17:04:02Z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-73279206</vt:i4>
  </property>
  <property fmtid="{D5CDD505-2E9C-101B-9397-08002B2CF9AE}" pid="3" name="_NewReviewCycle">
    <vt:lpwstr/>
  </property>
  <property fmtid="{D5CDD505-2E9C-101B-9397-08002B2CF9AE}" pid="4" name="_EmailSubject">
    <vt:lpwstr>Today results</vt:lpwstr>
  </property>
  <property fmtid="{D5CDD505-2E9C-101B-9397-08002B2CF9AE}" pid="5" name="_AuthorEmail">
    <vt:lpwstr>sophie.herail.external@airbus.com</vt:lpwstr>
  </property>
  <property fmtid="{D5CDD505-2E9C-101B-9397-08002B2CF9AE}" pid="6" name="_AuthorEmailDisplayName">
    <vt:lpwstr>HERAIL, Sophie SH (CIMPA SAS)</vt:lpwstr>
  </property>
</Properties>
</file>