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432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594F-97FB-4A56-882A-EA54BC1C6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48E6D-0B4F-40CA-B97A-9BBA60EA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FB5A-8E38-4598-9E70-1AB3CB7F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D07D-7FC1-437D-AE62-1387F0F0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4F52-00ED-42EA-9D25-75E67BCF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F3F8-61E4-40EC-BB49-4CE37855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D5D8E-B892-435E-AC47-6BBF74855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17A3-5D89-45DD-B34E-65697503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4D22C-D8C8-43F2-A7CF-0A062AB2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8A7D1-3B81-4FC8-8743-9CD0A874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845D-D4E9-4B70-8E46-E9D6C6F53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F35C5-54E1-4C87-8101-9A0D51A3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25617-7736-4910-96EC-A5D6FB46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D7FC-F36C-4704-A4B1-781C5F05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13AE-4382-4148-AFAC-94914946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CD56-8740-446C-81F6-3F083F7B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AD8F-79B0-4CAA-A599-43E15D0F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1112-0FD9-478A-B643-1D440561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96EB-04E9-4186-A8BA-7D611842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C131-3666-4F50-AAC3-10013F40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3F18-75E9-4B2C-9817-115779CF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D3CDB-88F9-4036-A8C2-15C2C142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BDF-B558-4CB5-B8EB-E48148D4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4642-F5EC-47AC-9609-8449973D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C74A-8081-4DBB-B0FA-5863C867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F6D7-A60C-4DB3-9D0C-EEEC9DCF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1B2F-134E-4CE5-851B-854FA83CB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7DE34-EEAE-42AE-B545-C5A5890C2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6D1C2-79C0-4B1E-B2B9-BD5B6494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0733-3D22-4619-ABAD-B95048B6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1D04D-4EFC-431D-9CBA-B565C63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4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1584-3D94-4CF2-84B6-2CD778E6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E53F7-9E05-4AD3-B4DC-9FF3E39F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0DCC2-8232-4BB2-9A48-8E780EA0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AC30F-E8B6-4A01-9A3C-98DD3C6AE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7482-125B-41BC-9711-9D01811C4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9CF1E-B172-42E5-8791-CE0EC056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5301C-E73E-4879-9ABE-FEAA0716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9B60D-02AD-46FB-B84B-2DB5A9D7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15DC-09EB-408B-AEC6-94F84D2D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367D1-A692-4D37-933B-41BF7AEB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C2F51-C338-4AA6-9119-A670D591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F4FD4-6FF0-4E98-A34D-2825C4A4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41AA5-5D04-46ED-9E6C-3F6F1838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06A98-4FE1-4962-A3C5-AAC510DF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1BAA-13BF-4F9F-96C4-0B7553DC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B383-AD4A-46DA-9077-E17E8A46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348C-FF71-480F-92B3-BE25C95D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170F9-3F17-4978-AB1E-BAA358A9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51BF1-D9C7-4825-AB14-7B51B4B9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98CD9-394C-40AB-A4D4-31E245F7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F8257-C5A8-4964-913E-C0C57375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8852-04F2-436A-AFB5-909BFBF6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93C4-7ECD-49EA-9B73-2A2890DF6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57860-7DA9-4E71-9EE2-1568BDB1C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D2635-4311-4E21-ADBB-F309DC07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CFC1-2BF8-46AA-A426-A2684B94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4226-789C-45D4-8906-30FFEC7F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AC9CA-7813-4EE2-ACAA-F16479F8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32E18-59C8-4D59-B6E8-38E6BD5E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EB37D-7944-4050-865C-16F30578C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7B6A-A4E0-4351-81C5-5EAF2B40F739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04316-8786-4330-91A6-E15F8C5A6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0E8B-C064-4E67-9503-7F27437E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1979-E38F-436F-8A87-81A88EBF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3B0ECE-5B5D-4A2D-ADB7-DAAC5BD50C8D}"/>
              </a:ext>
            </a:extLst>
          </p:cNvPr>
          <p:cNvSpPr/>
          <p:nvPr/>
        </p:nvSpPr>
        <p:spPr>
          <a:xfrm>
            <a:off x="2711669" y="1387366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C31138-4589-4F6A-98EF-B576D36F0836}"/>
              </a:ext>
            </a:extLst>
          </p:cNvPr>
          <p:cNvSpPr/>
          <p:nvPr/>
        </p:nvSpPr>
        <p:spPr>
          <a:xfrm>
            <a:off x="2766845" y="1758512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ABA8B-D5A3-449F-A3DE-AD31B73F1449}"/>
              </a:ext>
            </a:extLst>
          </p:cNvPr>
          <p:cNvSpPr/>
          <p:nvPr/>
        </p:nvSpPr>
        <p:spPr>
          <a:xfrm>
            <a:off x="1935215" y="1831428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7E5251-2312-4F52-8D9A-B8D13F5CFC18}"/>
              </a:ext>
            </a:extLst>
          </p:cNvPr>
          <p:cNvSpPr/>
          <p:nvPr/>
        </p:nvSpPr>
        <p:spPr>
          <a:xfrm>
            <a:off x="2716924" y="2108639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8B37A4-9F9E-4E4D-9A0D-AA7C6A7078D4}"/>
              </a:ext>
            </a:extLst>
          </p:cNvPr>
          <p:cNvSpPr/>
          <p:nvPr/>
        </p:nvSpPr>
        <p:spPr>
          <a:xfrm>
            <a:off x="3189889" y="2267608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396F3B-1C12-4320-8910-88CD823A160B}"/>
              </a:ext>
            </a:extLst>
          </p:cNvPr>
          <p:cNvSpPr/>
          <p:nvPr/>
        </p:nvSpPr>
        <p:spPr>
          <a:xfrm>
            <a:off x="3665485" y="2451539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89E2D2-0F41-45FC-A8E5-BA380C6D5A6F}"/>
              </a:ext>
            </a:extLst>
          </p:cNvPr>
          <p:cNvSpPr/>
          <p:nvPr/>
        </p:nvSpPr>
        <p:spPr>
          <a:xfrm>
            <a:off x="3137338" y="2698535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B939CB-0279-42D0-B0C7-7C704CDDBAD4}"/>
              </a:ext>
            </a:extLst>
          </p:cNvPr>
          <p:cNvSpPr/>
          <p:nvPr/>
        </p:nvSpPr>
        <p:spPr>
          <a:xfrm>
            <a:off x="3999186" y="3683878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84D58-91C3-4A26-BC2D-B493815E872E}"/>
              </a:ext>
            </a:extLst>
          </p:cNvPr>
          <p:cNvSpPr/>
          <p:nvPr/>
        </p:nvSpPr>
        <p:spPr>
          <a:xfrm>
            <a:off x="2827282" y="2850932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68A0C4-98A7-4A62-8669-F29DD5C83FFC}"/>
              </a:ext>
            </a:extLst>
          </p:cNvPr>
          <p:cNvSpPr/>
          <p:nvPr/>
        </p:nvSpPr>
        <p:spPr>
          <a:xfrm>
            <a:off x="3605049" y="2906111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9FD3CB-4E7C-474F-91CE-4A9F4727BEC2}"/>
              </a:ext>
            </a:extLst>
          </p:cNvPr>
          <p:cNvSpPr/>
          <p:nvPr/>
        </p:nvSpPr>
        <p:spPr>
          <a:xfrm>
            <a:off x="3289737" y="3492066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94EE1C-B3C0-480E-8A9C-15DBFBCFB928}"/>
              </a:ext>
            </a:extLst>
          </p:cNvPr>
          <p:cNvSpPr/>
          <p:nvPr/>
        </p:nvSpPr>
        <p:spPr>
          <a:xfrm>
            <a:off x="4926724" y="940676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0BFB33-96C6-4AA1-8278-F366A6D8F9C7}"/>
              </a:ext>
            </a:extLst>
          </p:cNvPr>
          <p:cNvSpPr/>
          <p:nvPr/>
        </p:nvSpPr>
        <p:spPr>
          <a:xfrm>
            <a:off x="4769068" y="1374228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839706-7624-4D41-ADBE-0CFFDBD2879C}"/>
              </a:ext>
            </a:extLst>
          </p:cNvPr>
          <p:cNvSpPr/>
          <p:nvPr/>
        </p:nvSpPr>
        <p:spPr>
          <a:xfrm>
            <a:off x="4259316" y="1529256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4B72A6-358A-4D8A-84EC-8F341D24F17D}"/>
              </a:ext>
            </a:extLst>
          </p:cNvPr>
          <p:cNvSpPr/>
          <p:nvPr/>
        </p:nvSpPr>
        <p:spPr>
          <a:xfrm>
            <a:off x="5362904" y="1313794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0EA0A5-A6E3-43D9-A972-6D2A60BD5E6F}"/>
              </a:ext>
            </a:extLst>
          </p:cNvPr>
          <p:cNvSpPr/>
          <p:nvPr/>
        </p:nvSpPr>
        <p:spPr>
          <a:xfrm>
            <a:off x="5475889" y="764628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A175D2-3B0B-4A11-85E2-25995D544004}"/>
              </a:ext>
            </a:extLst>
          </p:cNvPr>
          <p:cNvSpPr/>
          <p:nvPr/>
        </p:nvSpPr>
        <p:spPr>
          <a:xfrm>
            <a:off x="5688724" y="1702676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83EF60-26DE-4066-8955-1438767F99FC}"/>
              </a:ext>
            </a:extLst>
          </p:cNvPr>
          <p:cNvSpPr/>
          <p:nvPr/>
        </p:nvSpPr>
        <p:spPr>
          <a:xfrm>
            <a:off x="5126418" y="1747345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DF3836-D141-4511-8D2E-E22B11DCB4D3}"/>
              </a:ext>
            </a:extLst>
          </p:cNvPr>
          <p:cNvSpPr/>
          <p:nvPr/>
        </p:nvSpPr>
        <p:spPr>
          <a:xfrm>
            <a:off x="5013434" y="2430518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F7CA9D-FDD3-4B01-8A24-2EB996DFFB56}"/>
              </a:ext>
            </a:extLst>
          </p:cNvPr>
          <p:cNvSpPr/>
          <p:nvPr/>
        </p:nvSpPr>
        <p:spPr>
          <a:xfrm>
            <a:off x="4753304" y="507124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5D0B961-EBCD-4C69-BC4C-5D57814B4DBD}"/>
              </a:ext>
            </a:extLst>
          </p:cNvPr>
          <p:cNvSpPr/>
          <p:nvPr/>
        </p:nvSpPr>
        <p:spPr>
          <a:xfrm>
            <a:off x="4259316" y="851338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27C970-482B-47BF-8361-2ED0C545DE24}"/>
              </a:ext>
            </a:extLst>
          </p:cNvPr>
          <p:cNvCxnSpPr>
            <a:cxnSpLocks/>
          </p:cNvCxnSpPr>
          <p:nvPr/>
        </p:nvCxnSpPr>
        <p:spPr>
          <a:xfrm>
            <a:off x="3137338" y="851338"/>
            <a:ext cx="2511971" cy="33475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5DCD30-D30F-418C-BFED-56C7FC169227}"/>
              </a:ext>
            </a:extLst>
          </p:cNvPr>
          <p:cNvCxnSpPr>
            <a:cxnSpLocks/>
          </p:cNvCxnSpPr>
          <p:nvPr/>
        </p:nvCxnSpPr>
        <p:spPr>
          <a:xfrm>
            <a:off x="3263462" y="336331"/>
            <a:ext cx="1639617" cy="386255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E570A8-BC9C-4A4A-9F6C-7B04BB7BEB0C}"/>
              </a:ext>
            </a:extLst>
          </p:cNvPr>
          <p:cNvCxnSpPr>
            <a:cxnSpLocks/>
          </p:cNvCxnSpPr>
          <p:nvPr/>
        </p:nvCxnSpPr>
        <p:spPr>
          <a:xfrm>
            <a:off x="2711669" y="764628"/>
            <a:ext cx="2698524" cy="34894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2EFB91-719D-4E4B-8BB6-B7E945B3E458}"/>
              </a:ext>
            </a:extLst>
          </p:cNvPr>
          <p:cNvCxnSpPr>
            <a:cxnSpLocks/>
          </p:cNvCxnSpPr>
          <p:nvPr/>
        </p:nvCxnSpPr>
        <p:spPr>
          <a:xfrm>
            <a:off x="2538249" y="938048"/>
            <a:ext cx="3429006" cy="291925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42B229-C1FF-4558-BF75-5A4BFA9D1137}"/>
              </a:ext>
            </a:extLst>
          </p:cNvPr>
          <p:cNvCxnSpPr>
            <a:cxnSpLocks/>
          </p:cNvCxnSpPr>
          <p:nvPr/>
        </p:nvCxnSpPr>
        <p:spPr>
          <a:xfrm>
            <a:off x="3605049" y="796159"/>
            <a:ext cx="2381914" cy="313996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2149D9-2C04-46AB-A3CF-3F5194B48497}"/>
              </a:ext>
            </a:extLst>
          </p:cNvPr>
          <p:cNvCxnSpPr>
            <a:cxnSpLocks/>
          </p:cNvCxnSpPr>
          <p:nvPr/>
        </p:nvCxnSpPr>
        <p:spPr>
          <a:xfrm>
            <a:off x="2766845" y="1114096"/>
            <a:ext cx="2485039" cy="325558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33E505-A43C-418D-8C2E-F7CC7FDA91E7}"/>
              </a:ext>
            </a:extLst>
          </p:cNvPr>
          <p:cNvCxnSpPr>
            <a:cxnSpLocks/>
          </p:cNvCxnSpPr>
          <p:nvPr/>
        </p:nvCxnSpPr>
        <p:spPr>
          <a:xfrm flipV="1">
            <a:off x="3936119" y="1667334"/>
            <a:ext cx="345534" cy="264991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7E530D-F636-4FCC-823D-A85F94CFA96E}"/>
              </a:ext>
            </a:extLst>
          </p:cNvPr>
          <p:cNvCxnSpPr>
            <a:cxnSpLocks/>
          </p:cNvCxnSpPr>
          <p:nvPr/>
        </p:nvCxnSpPr>
        <p:spPr>
          <a:xfrm flipV="1">
            <a:off x="3827217" y="2240217"/>
            <a:ext cx="345534" cy="264991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562B358-C3AF-4F3D-B1E0-27E201AAC20F}"/>
              </a:ext>
            </a:extLst>
          </p:cNvPr>
          <p:cNvSpPr/>
          <p:nvPr/>
        </p:nvSpPr>
        <p:spPr>
          <a:xfrm rot="13905685">
            <a:off x="2957273" y="348501"/>
            <a:ext cx="117647" cy="838269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7B19A7-BF15-4FDF-A593-8CDE648B646B}"/>
              </a:ext>
            </a:extLst>
          </p:cNvPr>
          <p:cNvSpPr txBox="1"/>
          <p:nvPr/>
        </p:nvSpPr>
        <p:spPr>
          <a:xfrm rot="19244466">
            <a:off x="2557616" y="306984"/>
            <a:ext cx="988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27FD74-4573-4113-A098-277070167D45}"/>
              </a:ext>
            </a:extLst>
          </p:cNvPr>
          <p:cNvSpPr txBox="1"/>
          <p:nvPr/>
        </p:nvSpPr>
        <p:spPr>
          <a:xfrm>
            <a:off x="4374684" y="1614256"/>
            <a:ext cx="9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Support </a:t>
            </a:r>
          </a:p>
          <a:p>
            <a:r>
              <a:rPr lang="en-US" altLang="zh-CN" sz="800" dirty="0"/>
              <a:t>Vector</a:t>
            </a:r>
            <a:endParaRPr 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0A8570-74E9-47AF-BA4E-EBD99524A398}"/>
              </a:ext>
            </a:extLst>
          </p:cNvPr>
          <p:cNvSpPr txBox="1"/>
          <p:nvPr/>
        </p:nvSpPr>
        <p:spPr>
          <a:xfrm>
            <a:off x="3778551" y="2585528"/>
            <a:ext cx="9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Support </a:t>
            </a:r>
          </a:p>
          <a:p>
            <a:r>
              <a:rPr lang="en-US" altLang="zh-CN" sz="800" dirty="0"/>
              <a:t>Vector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219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3B0ECE-5B5D-4A2D-ADB7-DAAC5BD50C8D}"/>
              </a:ext>
            </a:extLst>
          </p:cNvPr>
          <p:cNvSpPr/>
          <p:nvPr/>
        </p:nvSpPr>
        <p:spPr>
          <a:xfrm>
            <a:off x="3411921" y="1227084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C31138-4589-4F6A-98EF-B576D36F0836}"/>
              </a:ext>
            </a:extLst>
          </p:cNvPr>
          <p:cNvSpPr/>
          <p:nvPr/>
        </p:nvSpPr>
        <p:spPr>
          <a:xfrm>
            <a:off x="3778469" y="1702676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ABA8B-D5A3-449F-A3DE-AD31B73F1449}"/>
              </a:ext>
            </a:extLst>
          </p:cNvPr>
          <p:cNvSpPr/>
          <p:nvPr/>
        </p:nvSpPr>
        <p:spPr>
          <a:xfrm>
            <a:off x="4723523" y="1949668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7E5251-2312-4F52-8D9A-B8D13F5CFC18}"/>
              </a:ext>
            </a:extLst>
          </p:cNvPr>
          <p:cNvSpPr/>
          <p:nvPr/>
        </p:nvSpPr>
        <p:spPr>
          <a:xfrm>
            <a:off x="2716924" y="2108639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8B37A4-9F9E-4E4D-9A0D-AA7C6A7078D4}"/>
              </a:ext>
            </a:extLst>
          </p:cNvPr>
          <p:cNvSpPr/>
          <p:nvPr/>
        </p:nvSpPr>
        <p:spPr>
          <a:xfrm>
            <a:off x="4533898" y="1016876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396F3B-1C12-4320-8910-88CD823A160B}"/>
              </a:ext>
            </a:extLst>
          </p:cNvPr>
          <p:cNvSpPr/>
          <p:nvPr/>
        </p:nvSpPr>
        <p:spPr>
          <a:xfrm>
            <a:off x="4111297" y="2190094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89E2D2-0F41-45FC-A8E5-BA380C6D5A6F}"/>
              </a:ext>
            </a:extLst>
          </p:cNvPr>
          <p:cNvSpPr/>
          <p:nvPr/>
        </p:nvSpPr>
        <p:spPr>
          <a:xfrm>
            <a:off x="3137338" y="2698535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B939CB-0279-42D0-B0C7-7C704CDDBAD4}"/>
              </a:ext>
            </a:extLst>
          </p:cNvPr>
          <p:cNvSpPr/>
          <p:nvPr/>
        </p:nvSpPr>
        <p:spPr>
          <a:xfrm>
            <a:off x="4181802" y="1758512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84D58-91C3-4A26-BC2D-B493815E872E}"/>
              </a:ext>
            </a:extLst>
          </p:cNvPr>
          <p:cNvSpPr/>
          <p:nvPr/>
        </p:nvSpPr>
        <p:spPr>
          <a:xfrm>
            <a:off x="2827282" y="2850932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68A0C4-98A7-4A62-8669-F29DD5C83FFC}"/>
              </a:ext>
            </a:extLst>
          </p:cNvPr>
          <p:cNvSpPr/>
          <p:nvPr/>
        </p:nvSpPr>
        <p:spPr>
          <a:xfrm>
            <a:off x="3605049" y="2906111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9FD3CB-4E7C-474F-91CE-4A9F4727BEC2}"/>
              </a:ext>
            </a:extLst>
          </p:cNvPr>
          <p:cNvSpPr/>
          <p:nvPr/>
        </p:nvSpPr>
        <p:spPr>
          <a:xfrm>
            <a:off x="3289737" y="3492066"/>
            <a:ext cx="173420" cy="173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94EE1C-B3C0-480E-8A9C-15DBFBCFB928}"/>
              </a:ext>
            </a:extLst>
          </p:cNvPr>
          <p:cNvSpPr/>
          <p:nvPr/>
        </p:nvSpPr>
        <p:spPr>
          <a:xfrm>
            <a:off x="2885089" y="3318646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0BFB33-96C6-4AA1-8278-F366A6D8F9C7}"/>
              </a:ext>
            </a:extLst>
          </p:cNvPr>
          <p:cNvSpPr/>
          <p:nvPr/>
        </p:nvSpPr>
        <p:spPr>
          <a:xfrm>
            <a:off x="4024587" y="1456011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839706-7624-4D41-ADBE-0CFFDBD2879C}"/>
              </a:ext>
            </a:extLst>
          </p:cNvPr>
          <p:cNvSpPr/>
          <p:nvPr/>
        </p:nvSpPr>
        <p:spPr>
          <a:xfrm>
            <a:off x="2490956" y="2473435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4B72A6-358A-4D8A-84EC-8F341D24F17D}"/>
              </a:ext>
            </a:extLst>
          </p:cNvPr>
          <p:cNvSpPr/>
          <p:nvPr/>
        </p:nvSpPr>
        <p:spPr>
          <a:xfrm>
            <a:off x="5362904" y="1313794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0EA0A5-A6E3-43D9-A972-6D2A60BD5E6F}"/>
              </a:ext>
            </a:extLst>
          </p:cNvPr>
          <p:cNvSpPr/>
          <p:nvPr/>
        </p:nvSpPr>
        <p:spPr>
          <a:xfrm>
            <a:off x="3871967" y="2209798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A175D2-3B0B-4A11-85E2-25995D544004}"/>
              </a:ext>
            </a:extLst>
          </p:cNvPr>
          <p:cNvSpPr/>
          <p:nvPr/>
        </p:nvSpPr>
        <p:spPr>
          <a:xfrm>
            <a:off x="5688724" y="1702676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83EF60-26DE-4066-8955-1438767F99FC}"/>
              </a:ext>
            </a:extLst>
          </p:cNvPr>
          <p:cNvSpPr/>
          <p:nvPr/>
        </p:nvSpPr>
        <p:spPr>
          <a:xfrm>
            <a:off x="3193831" y="2036378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DF3836-D141-4511-8D2E-E22B11DCB4D3}"/>
              </a:ext>
            </a:extLst>
          </p:cNvPr>
          <p:cNvSpPr/>
          <p:nvPr/>
        </p:nvSpPr>
        <p:spPr>
          <a:xfrm>
            <a:off x="5013434" y="2430518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F7CA9D-FDD3-4B01-8A24-2EB996DFFB56}"/>
              </a:ext>
            </a:extLst>
          </p:cNvPr>
          <p:cNvSpPr/>
          <p:nvPr/>
        </p:nvSpPr>
        <p:spPr>
          <a:xfrm>
            <a:off x="4753304" y="507124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5D0B961-EBCD-4C69-BC4C-5D57814B4DBD}"/>
              </a:ext>
            </a:extLst>
          </p:cNvPr>
          <p:cNvSpPr/>
          <p:nvPr/>
        </p:nvSpPr>
        <p:spPr>
          <a:xfrm>
            <a:off x="4259316" y="851338"/>
            <a:ext cx="173420" cy="17342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Summer Yan</dc:creator>
  <cp:lastModifiedBy>Summer Yan</cp:lastModifiedBy>
  <cp:revision>3</cp:revision>
  <dcterms:created xsi:type="dcterms:W3CDTF">2018-08-27T08:22:57Z</dcterms:created>
  <dcterms:modified xsi:type="dcterms:W3CDTF">2018-08-27T08:57:13Z</dcterms:modified>
</cp:coreProperties>
</file>