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5" r:id="rId5"/>
    <p:sldId id="257" r:id="rId6"/>
    <p:sldId id="264" r:id="rId7"/>
    <p:sldId id="260" r:id="rId8"/>
    <p:sldId id="275" r:id="rId9"/>
    <p:sldId id="261" r:id="rId10"/>
    <p:sldId id="265" r:id="rId11"/>
    <p:sldId id="259" r:id="rId12"/>
    <p:sldId id="269" r:id="rId13"/>
    <p:sldId id="262" r:id="rId14"/>
    <p:sldId id="266" r:id="rId15"/>
    <p:sldId id="263" r:id="rId16"/>
    <p:sldId id="258" r:id="rId17"/>
    <p:sldId id="268"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27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BCB705F-EA05-473B-B434-EB9D8A445CE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67.xml"/><Relationship Id="rId5" Type="http://schemas.openxmlformats.org/officeDocument/2006/relationships/image" Target="../media/image1.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image" Target="../media/image1.png"/><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0" Type="http://schemas.openxmlformats.org/officeDocument/2006/relationships/slideLayout" Target="../slideLayouts/slideLayout7.xml"/><Relationship Id="rId1" Type="http://schemas.openxmlformats.org/officeDocument/2006/relationships/tags" Target="../tags/tag202.xml"/></Relationships>
</file>

<file path=ppt/slides/_rels/slide11.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4" Type="http://schemas.openxmlformats.org/officeDocument/2006/relationships/slideLayout" Target="../slideLayouts/slideLayout7.xml"/><Relationship Id="rId13" Type="http://schemas.openxmlformats.org/officeDocument/2006/relationships/tags" Target="../tags/tag220.xml"/><Relationship Id="rId12" Type="http://schemas.openxmlformats.org/officeDocument/2006/relationships/image" Target="../media/image6.png"/><Relationship Id="rId11" Type="http://schemas.openxmlformats.org/officeDocument/2006/relationships/tags" Target="../tags/tag219.xml"/><Relationship Id="rId10" Type="http://schemas.openxmlformats.org/officeDocument/2006/relationships/image" Target="../media/image8.png"/><Relationship Id="rId1" Type="http://schemas.openxmlformats.org/officeDocument/2006/relationships/tags" Target="../tags/tag210.xml"/></Relationships>
</file>

<file path=ppt/slides/_rels/slide12.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image" Target="../media/image1.png"/><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0" Type="http://schemas.openxmlformats.org/officeDocument/2006/relationships/slideLayout" Target="../slideLayouts/slideLayout7.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2" Type="http://schemas.openxmlformats.org/officeDocument/2006/relationships/slideLayout" Target="../slideLayouts/slideLayout7.xml"/><Relationship Id="rId11" Type="http://schemas.openxmlformats.org/officeDocument/2006/relationships/tags" Target="../tags/tag238.xml"/><Relationship Id="rId10" Type="http://schemas.openxmlformats.org/officeDocument/2006/relationships/image" Target="../media/image9.png"/><Relationship Id="rId1" Type="http://schemas.openxmlformats.org/officeDocument/2006/relationships/tags" Target="../tags/tag229.xml"/></Relationships>
</file>

<file path=ppt/slides/_rels/slide14.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0" Type="http://schemas.openxmlformats.org/officeDocument/2006/relationships/slideLayout" Target="../slideLayouts/slideLayout7.xml"/><Relationship Id="rId2" Type="http://schemas.openxmlformats.org/officeDocument/2006/relationships/tags" Target="../tags/tag240.xml"/><Relationship Id="rId19" Type="http://schemas.openxmlformats.org/officeDocument/2006/relationships/tags" Target="../tags/tag257.xml"/><Relationship Id="rId18" Type="http://schemas.openxmlformats.org/officeDocument/2006/relationships/tags" Target="../tags/tag256.xml"/><Relationship Id="rId17" Type="http://schemas.openxmlformats.org/officeDocument/2006/relationships/tags" Target="../tags/tag255.xml"/><Relationship Id="rId16" Type="http://schemas.openxmlformats.org/officeDocument/2006/relationships/tags" Target="../tags/tag254.xml"/><Relationship Id="rId15" Type="http://schemas.openxmlformats.org/officeDocument/2006/relationships/tags" Target="../tags/tag253.xml"/><Relationship Id="rId14" Type="http://schemas.openxmlformats.org/officeDocument/2006/relationships/tags" Target="../tags/tag252.xml"/><Relationship Id="rId13" Type="http://schemas.openxmlformats.org/officeDocument/2006/relationships/tags" Target="../tags/tag251.xml"/><Relationship Id="rId12" Type="http://schemas.openxmlformats.org/officeDocument/2006/relationships/tags" Target="../tags/tag250.xml"/><Relationship Id="rId11" Type="http://schemas.openxmlformats.org/officeDocument/2006/relationships/tags" Target="../tags/tag249.xml"/><Relationship Id="rId10" Type="http://schemas.openxmlformats.org/officeDocument/2006/relationships/tags" Target="../tags/tag248.xml"/><Relationship Id="rId1" Type="http://schemas.openxmlformats.org/officeDocument/2006/relationships/tags" Target="../tags/tag239.xml"/></Relationships>
</file>

<file path=ppt/slides/_rels/slide15.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5" Type="http://schemas.openxmlformats.org/officeDocument/2006/relationships/slideLayout" Target="../slideLayouts/slideLayout7.xml"/><Relationship Id="rId14" Type="http://schemas.openxmlformats.org/officeDocument/2006/relationships/tags" Target="../tags/tag270.xml"/><Relationship Id="rId13" Type="http://schemas.openxmlformats.org/officeDocument/2006/relationships/image" Target="../media/image1.png"/><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tags" Target="../tags/tag258.xml"/></Relationships>
</file>

<file path=ppt/slides/_rels/slide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1" Type="http://schemas.openxmlformats.org/officeDocument/2006/relationships/slideLayout" Target="../slideLayouts/slideLayout7.xml"/><Relationship Id="rId30" Type="http://schemas.openxmlformats.org/officeDocument/2006/relationships/tags" Target="../tags/tag97.xml"/><Relationship Id="rId3" Type="http://schemas.openxmlformats.org/officeDocument/2006/relationships/tags" Target="../tags/tag70.xml"/><Relationship Id="rId29" Type="http://schemas.openxmlformats.org/officeDocument/2006/relationships/tags" Target="../tags/tag96.xml"/><Relationship Id="rId28" Type="http://schemas.openxmlformats.org/officeDocument/2006/relationships/tags" Target="../tags/tag95.xml"/><Relationship Id="rId27" Type="http://schemas.openxmlformats.org/officeDocument/2006/relationships/tags" Target="../tags/tag94.xml"/><Relationship Id="rId26" Type="http://schemas.openxmlformats.org/officeDocument/2006/relationships/tags" Target="../tags/tag93.xml"/><Relationship Id="rId25" Type="http://schemas.openxmlformats.org/officeDocument/2006/relationships/tags" Target="../tags/tag92.xml"/><Relationship Id="rId24" Type="http://schemas.openxmlformats.org/officeDocument/2006/relationships/tags" Target="../tags/tag91.xml"/><Relationship Id="rId23" Type="http://schemas.openxmlformats.org/officeDocument/2006/relationships/tags" Target="../tags/tag90.xml"/><Relationship Id="rId22" Type="http://schemas.openxmlformats.org/officeDocument/2006/relationships/tags" Target="../tags/tag89.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tags" Target="../tags/tag69.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9" Type="http://schemas.openxmlformats.org/officeDocument/2006/relationships/slideLayout" Target="../slideLayouts/slideLayout7.xml"/><Relationship Id="rId28" Type="http://schemas.openxmlformats.org/officeDocument/2006/relationships/tags" Target="../tags/tag125.xml"/><Relationship Id="rId27" Type="http://schemas.openxmlformats.org/officeDocument/2006/relationships/tags" Target="../tags/tag124.xml"/><Relationship Id="rId26" Type="http://schemas.openxmlformats.org/officeDocument/2006/relationships/tags" Target="../tags/tag123.xml"/><Relationship Id="rId25" Type="http://schemas.openxmlformats.org/officeDocument/2006/relationships/tags" Target="../tags/tag122.xml"/><Relationship Id="rId24" Type="http://schemas.openxmlformats.org/officeDocument/2006/relationships/tags" Target="../tags/tag121.xml"/><Relationship Id="rId23" Type="http://schemas.openxmlformats.org/officeDocument/2006/relationships/tags" Target="../tags/tag120.xml"/><Relationship Id="rId22" Type="http://schemas.openxmlformats.org/officeDocument/2006/relationships/tags" Target="../tags/tag119.xml"/><Relationship Id="rId21" Type="http://schemas.openxmlformats.org/officeDocument/2006/relationships/tags" Target="../tags/tag118.xml"/><Relationship Id="rId20" Type="http://schemas.openxmlformats.org/officeDocument/2006/relationships/tags" Target="../tags/tag117.xml"/><Relationship Id="rId2" Type="http://schemas.openxmlformats.org/officeDocument/2006/relationships/tags" Target="../tags/tag99.xml"/><Relationship Id="rId19" Type="http://schemas.openxmlformats.org/officeDocument/2006/relationships/tags" Target="../tags/tag116.xml"/><Relationship Id="rId18" Type="http://schemas.openxmlformats.org/officeDocument/2006/relationships/tags" Target="../tags/tag115.xml"/><Relationship Id="rId17" Type="http://schemas.openxmlformats.org/officeDocument/2006/relationships/tags" Target="../tags/tag114.xml"/><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4.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image" Target="../media/image1.png"/><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slideLayout" Target="../slideLayouts/slideLayout7.xml"/><Relationship Id="rId1" Type="http://schemas.openxmlformats.org/officeDocument/2006/relationships/tags" Target="../tags/tag126.xml"/></Relationships>
</file>

<file path=ppt/slides/_rels/slide5.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140.xml"/><Relationship Id="rId7" Type="http://schemas.openxmlformats.org/officeDocument/2006/relationships/image" Target="../media/image2.jpeg"/><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slideLayout" Target="../slideLayouts/slideLayout7.xml"/><Relationship Id="rId10" Type="http://schemas.openxmlformats.org/officeDocument/2006/relationships/tags" Target="../tags/tag141.xml"/><Relationship Id="rId1" Type="http://schemas.openxmlformats.org/officeDocument/2006/relationships/tags" Target="../tags/tag134.xml"/></Relationships>
</file>

<file path=ppt/slides/_rels/slide6.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tags" Target="../tags/tag148.xml"/><Relationship Id="rId7" Type="http://schemas.openxmlformats.org/officeDocument/2006/relationships/image" Target="../media/image4.jpeg"/><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1" Type="http://schemas.openxmlformats.org/officeDocument/2006/relationships/slideLayout" Target="../slideLayouts/slideLayout7.xml"/><Relationship Id="rId10" Type="http://schemas.openxmlformats.org/officeDocument/2006/relationships/tags" Target="../tags/tag149.xml"/><Relationship Id="rId1" Type="http://schemas.openxmlformats.org/officeDocument/2006/relationships/tags" Target="../tags/tag142.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9" Type="http://schemas.openxmlformats.org/officeDocument/2006/relationships/slideLayout" Target="../slideLayouts/slideLayout7.xml"/><Relationship Id="rId28" Type="http://schemas.openxmlformats.org/officeDocument/2006/relationships/tags" Target="../tags/tag177.xml"/><Relationship Id="rId27" Type="http://schemas.openxmlformats.org/officeDocument/2006/relationships/tags" Target="../tags/tag176.xml"/><Relationship Id="rId26" Type="http://schemas.openxmlformats.org/officeDocument/2006/relationships/tags" Target="../tags/tag175.xml"/><Relationship Id="rId25" Type="http://schemas.openxmlformats.org/officeDocument/2006/relationships/tags" Target="../tags/tag174.xml"/><Relationship Id="rId24" Type="http://schemas.openxmlformats.org/officeDocument/2006/relationships/tags" Target="../tags/tag173.xml"/><Relationship Id="rId23" Type="http://schemas.openxmlformats.org/officeDocument/2006/relationships/tags" Target="../tags/tag172.xml"/><Relationship Id="rId22" Type="http://schemas.openxmlformats.org/officeDocument/2006/relationships/tags" Target="../tags/tag171.xml"/><Relationship Id="rId21" Type="http://schemas.openxmlformats.org/officeDocument/2006/relationships/tags" Target="../tags/tag170.xml"/><Relationship Id="rId20" Type="http://schemas.openxmlformats.org/officeDocument/2006/relationships/tags" Target="../tags/tag169.xml"/><Relationship Id="rId2" Type="http://schemas.openxmlformats.org/officeDocument/2006/relationships/tags" Target="../tags/tag151.xml"/><Relationship Id="rId19" Type="http://schemas.openxmlformats.org/officeDocument/2006/relationships/tags" Target="../tags/tag168.xml"/><Relationship Id="rId18" Type="http://schemas.openxmlformats.org/officeDocument/2006/relationships/tags" Target="../tags/tag167.xml"/><Relationship Id="rId17" Type="http://schemas.openxmlformats.org/officeDocument/2006/relationships/tags" Target="../tags/tag166.xml"/><Relationship Id="rId16" Type="http://schemas.openxmlformats.org/officeDocument/2006/relationships/tags" Target="../tags/tag165.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image" Target="../media/image1.png"/><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0" Type="http://schemas.openxmlformats.org/officeDocument/2006/relationships/slideLayout" Target="../slideLayouts/slideLayout7.xml"/><Relationship Id="rId1" Type="http://schemas.openxmlformats.org/officeDocument/2006/relationships/tags" Target="../tags/tag178.xml"/></Relationships>
</file>

<file path=ppt/slides/_rels/slide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1" Type="http://schemas.openxmlformats.org/officeDocument/2006/relationships/notesSlide" Target="../notesSlides/notesSlide2.xml"/><Relationship Id="rId20" Type="http://schemas.openxmlformats.org/officeDocument/2006/relationships/slideLayout" Target="../slideLayouts/slideLayout7.xml"/><Relationship Id="rId2" Type="http://schemas.openxmlformats.org/officeDocument/2006/relationships/tags" Target="../tags/tag187.xml"/><Relationship Id="rId19" Type="http://schemas.openxmlformats.org/officeDocument/2006/relationships/tags" Target="../tags/tag201.xml"/><Relationship Id="rId18" Type="http://schemas.openxmlformats.org/officeDocument/2006/relationships/image" Target="../media/image8.png"/><Relationship Id="rId17" Type="http://schemas.openxmlformats.org/officeDocument/2006/relationships/tags" Target="../tags/tag200.xml"/><Relationship Id="rId16" Type="http://schemas.openxmlformats.org/officeDocument/2006/relationships/image" Target="../media/image7.png"/><Relationship Id="rId15" Type="http://schemas.openxmlformats.org/officeDocument/2006/relationships/tags" Target="../tags/tag199.xml"/><Relationship Id="rId14" Type="http://schemas.openxmlformats.org/officeDocument/2006/relationships/image" Target="../media/image6.png"/><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图形 4"/>
          <p:cNvGrpSpPr/>
          <p:nvPr/>
        </p:nvGrpSpPr>
        <p:grpSpPr>
          <a:xfrm rot="971169">
            <a:off x="5703435" y="-2239705"/>
            <a:ext cx="15087599" cy="11033239"/>
            <a:chOff x="-247650" y="-2188843"/>
            <a:chExt cx="14653251" cy="10715610"/>
          </a:xfrm>
        </p:grpSpPr>
        <p:sp>
          <p:nvSpPr>
            <p:cNvPr id="21" name="任意多边形: 形状 20"/>
            <p:cNvSpPr/>
            <p:nvPr/>
          </p:nvSpPr>
          <p:spPr>
            <a:xfrm>
              <a:off x="-247650" y="-222884"/>
              <a:ext cx="5674996" cy="8652503"/>
            </a:xfrm>
            <a:custGeom>
              <a:avLst/>
              <a:gdLst>
                <a:gd name="connsiteX0" fmla="*/ 174918 w 5674996"/>
                <a:gd name="connsiteY0" fmla="*/ 889708 h 8652503"/>
                <a:gd name="connsiteX1" fmla="*/ 902923 w 5674996"/>
                <a:gd name="connsiteY1" fmla="*/ 3204186 h 8652503"/>
                <a:gd name="connsiteX2" fmla="*/ 1232376 w 5674996"/>
                <a:gd name="connsiteY2" fmla="*/ 5744790 h 8652503"/>
                <a:gd name="connsiteX3" fmla="*/ 1728649 w 5674996"/>
                <a:gd name="connsiteY3" fmla="*/ 7148622 h 8652503"/>
                <a:gd name="connsiteX4" fmla="*/ 2598226 w 5674996"/>
                <a:gd name="connsiteY4" fmla="*/ 7732181 h 8652503"/>
                <a:gd name="connsiteX5" fmla="*/ 4098368 w 5674996"/>
                <a:gd name="connsiteY5" fmla="*/ 8067423 h 8652503"/>
                <a:gd name="connsiteX6" fmla="*/ 4395171 w 5674996"/>
                <a:gd name="connsiteY6" fmla="*/ 8260819 h 8652503"/>
                <a:gd name="connsiteX7" fmla="*/ 4525873 w 5674996"/>
                <a:gd name="connsiteY7" fmla="*/ 8530109 h 8652503"/>
                <a:gd name="connsiteX8" fmla="*/ 4699866 w 5674996"/>
                <a:gd name="connsiteY8" fmla="*/ 8648981 h 8652503"/>
                <a:gd name="connsiteX9" fmla="*/ 5481353 w 5674996"/>
                <a:gd name="connsiteY9" fmla="*/ 8489704 h 8652503"/>
                <a:gd name="connsiteX10" fmla="*/ 5644316 w 5674996"/>
                <a:gd name="connsiteY10" fmla="*/ 8443698 h 8652503"/>
                <a:gd name="connsiteX11" fmla="*/ 5674000 w 5674996"/>
                <a:gd name="connsiteY11" fmla="*/ 8372604 h 8652503"/>
                <a:gd name="connsiteX12" fmla="*/ 5622199 w 5674996"/>
                <a:gd name="connsiteY12" fmla="*/ 7806362 h 8652503"/>
                <a:gd name="connsiteX13" fmla="*/ 5251975 w 5674996"/>
                <a:gd name="connsiteY13" fmla="*/ 7358191 h 8652503"/>
                <a:gd name="connsiteX14" fmla="*/ 4177607 w 5674996"/>
                <a:gd name="connsiteY14" fmla="*/ 7127477 h 8652503"/>
                <a:gd name="connsiteX15" fmla="*/ 3134934 w 5674996"/>
                <a:gd name="connsiteY15" fmla="*/ 6877902 h 8652503"/>
                <a:gd name="connsiteX16" fmla="*/ 2357425 w 5674996"/>
                <a:gd name="connsiteY16" fmla="*/ 6426361 h 8652503"/>
                <a:gd name="connsiteX17" fmla="*/ 1830290 w 5674996"/>
                <a:gd name="connsiteY17" fmla="*/ 5455553 h 8652503"/>
                <a:gd name="connsiteX18" fmla="*/ 1400545 w 5674996"/>
                <a:gd name="connsiteY18" fmla="*/ 2733590 h 8652503"/>
                <a:gd name="connsiteX19" fmla="*/ 1017109 w 5674996"/>
                <a:gd name="connsiteY19" fmla="*/ 1409099 h 8652503"/>
                <a:gd name="connsiteX20" fmla="*/ 607800 w 5674996"/>
                <a:gd name="connsiteY20" fmla="*/ 304435 h 8652503"/>
                <a:gd name="connsiteX21" fmla="*/ 397408 w 5674996"/>
                <a:gd name="connsiteY21" fmla="*/ 18719 h 8652503"/>
                <a:gd name="connsiteX22" fmla="*/ 245367 w 5674996"/>
                <a:gd name="connsiteY22" fmla="*/ 6901 h 8652503"/>
                <a:gd name="connsiteX23" fmla="*/ 54573 w 5674996"/>
                <a:gd name="connsiteY23" fmla="*/ 115303 h 8652503"/>
                <a:gd name="connsiteX24" fmla="*/ 174918 w 5674996"/>
                <a:gd name="connsiteY24" fmla="*/ 889428 h 8652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4996" h="8652503">
                  <a:moveTo>
                    <a:pt x="174918" y="889708"/>
                  </a:moveTo>
                  <a:cubicBezTo>
                    <a:pt x="458337" y="1646020"/>
                    <a:pt x="678924" y="2428712"/>
                    <a:pt x="902923" y="3204186"/>
                  </a:cubicBezTo>
                  <a:cubicBezTo>
                    <a:pt x="1141764" y="4030690"/>
                    <a:pt x="1142439" y="4900284"/>
                    <a:pt x="1232376" y="5744790"/>
                  </a:cubicBezTo>
                  <a:cubicBezTo>
                    <a:pt x="1286245" y="6253653"/>
                    <a:pt x="1391864" y="6744115"/>
                    <a:pt x="1728649" y="7148622"/>
                  </a:cubicBezTo>
                  <a:cubicBezTo>
                    <a:pt x="1964467" y="7431629"/>
                    <a:pt x="2247274" y="7622225"/>
                    <a:pt x="2598226" y="7732181"/>
                  </a:cubicBezTo>
                  <a:cubicBezTo>
                    <a:pt x="3087168" y="7885400"/>
                    <a:pt x="3619057" y="7888543"/>
                    <a:pt x="4098368" y="8067423"/>
                  </a:cubicBezTo>
                  <a:cubicBezTo>
                    <a:pt x="4209302" y="8108799"/>
                    <a:pt x="4321528" y="8164635"/>
                    <a:pt x="4395171" y="8260819"/>
                  </a:cubicBezTo>
                  <a:cubicBezTo>
                    <a:pt x="4456264" y="8340829"/>
                    <a:pt x="4485388" y="8441298"/>
                    <a:pt x="4525873" y="8530109"/>
                  </a:cubicBezTo>
                  <a:cubicBezTo>
                    <a:pt x="4561941" y="8609147"/>
                    <a:pt x="4622754" y="8640637"/>
                    <a:pt x="4699866" y="8648981"/>
                  </a:cubicBezTo>
                  <a:cubicBezTo>
                    <a:pt x="4935073" y="8674356"/>
                    <a:pt x="5237191" y="8532852"/>
                    <a:pt x="5481353" y="8489704"/>
                  </a:cubicBezTo>
                  <a:cubicBezTo>
                    <a:pt x="5532930" y="8480560"/>
                    <a:pt x="5598956" y="8470902"/>
                    <a:pt x="5644316" y="8443698"/>
                  </a:cubicBezTo>
                  <a:cubicBezTo>
                    <a:pt x="5676685" y="8424267"/>
                    <a:pt x="5675731" y="8396663"/>
                    <a:pt x="5674000" y="8372604"/>
                  </a:cubicBezTo>
                  <a:cubicBezTo>
                    <a:pt x="5660501" y="8186009"/>
                    <a:pt x="5668959" y="7990213"/>
                    <a:pt x="5622199" y="7806362"/>
                  </a:cubicBezTo>
                  <a:cubicBezTo>
                    <a:pt x="5568603" y="7595593"/>
                    <a:pt x="5434873" y="7449803"/>
                    <a:pt x="5251975" y="7358191"/>
                  </a:cubicBezTo>
                  <a:cubicBezTo>
                    <a:pt x="4938376" y="7201315"/>
                    <a:pt x="4533886" y="7189656"/>
                    <a:pt x="4177607" y="7127477"/>
                  </a:cubicBezTo>
                  <a:cubicBezTo>
                    <a:pt x="3825980" y="7065812"/>
                    <a:pt x="3472004" y="6998603"/>
                    <a:pt x="3134934" y="6877902"/>
                  </a:cubicBezTo>
                  <a:cubicBezTo>
                    <a:pt x="2849612" y="6775890"/>
                    <a:pt x="2582213" y="6631358"/>
                    <a:pt x="2357425" y="6426361"/>
                  </a:cubicBezTo>
                  <a:cubicBezTo>
                    <a:pt x="2075852" y="6169242"/>
                    <a:pt x="1923759" y="5814113"/>
                    <a:pt x="1830290" y="5455553"/>
                  </a:cubicBezTo>
                  <a:cubicBezTo>
                    <a:pt x="1600690" y="4573672"/>
                    <a:pt x="1619733" y="3628525"/>
                    <a:pt x="1400545" y="2733590"/>
                  </a:cubicBezTo>
                  <a:cubicBezTo>
                    <a:pt x="1291514" y="2288317"/>
                    <a:pt x="1153360" y="1846691"/>
                    <a:pt x="1017109" y="1409099"/>
                  </a:cubicBezTo>
                  <a:cubicBezTo>
                    <a:pt x="900460" y="1034361"/>
                    <a:pt x="775970" y="656376"/>
                    <a:pt x="607800" y="304435"/>
                  </a:cubicBezTo>
                  <a:cubicBezTo>
                    <a:pt x="560481" y="205331"/>
                    <a:pt x="502745" y="71943"/>
                    <a:pt x="397408" y="18719"/>
                  </a:cubicBezTo>
                  <a:cubicBezTo>
                    <a:pt x="346280" y="-7107"/>
                    <a:pt x="294704" y="-2398"/>
                    <a:pt x="245367" y="6901"/>
                  </a:cubicBezTo>
                  <a:cubicBezTo>
                    <a:pt x="172119" y="20737"/>
                    <a:pt x="98534" y="53512"/>
                    <a:pt x="54573" y="115303"/>
                  </a:cubicBezTo>
                  <a:cubicBezTo>
                    <a:pt x="-91028" y="319677"/>
                    <a:pt x="89629" y="688478"/>
                    <a:pt x="174918" y="889428"/>
                  </a:cubicBezTo>
                </a:path>
              </a:pathLst>
            </a:custGeom>
            <a:solidFill>
              <a:schemeClr val="accent1"/>
            </a:solidFill>
            <a:ln w="5715" cap="flat">
              <a:noFill/>
              <a:prstDash val="solid"/>
              <a:miter/>
            </a:ln>
          </p:spPr>
          <p:txBody>
            <a:bodyPr rtlCol="0" anchor="ctr"/>
            <a:lstStyle/>
            <a:p>
              <a:endParaRPr lang="zh-CN" altLang="en-US" dirty="0"/>
            </a:p>
          </p:txBody>
        </p:sp>
        <p:sp>
          <p:nvSpPr>
            <p:cNvPr id="22" name="任意多边形: 形状 21"/>
            <p:cNvSpPr/>
            <p:nvPr/>
          </p:nvSpPr>
          <p:spPr>
            <a:xfrm>
              <a:off x="255270" y="-691514"/>
              <a:ext cx="7075183" cy="8932523"/>
            </a:xfrm>
            <a:custGeom>
              <a:avLst/>
              <a:gdLst>
                <a:gd name="connsiteX0" fmla="*/ 231468 w 7075183"/>
                <a:gd name="connsiteY0" fmla="*/ 752508 h 8932523"/>
                <a:gd name="connsiteX1" fmla="*/ 670031 w 7075183"/>
                <a:gd name="connsiteY1" fmla="*/ 1989234 h 8932523"/>
                <a:gd name="connsiteX2" fmla="*/ 916982 w 7075183"/>
                <a:gd name="connsiteY2" fmla="*/ 2815137 h 8932523"/>
                <a:gd name="connsiteX3" fmla="*/ 1177214 w 7075183"/>
                <a:gd name="connsiteY3" fmla="*/ 4098983 h 8932523"/>
                <a:gd name="connsiteX4" fmla="*/ 1391481 w 7075183"/>
                <a:gd name="connsiteY4" fmla="*/ 5508474 h 8932523"/>
                <a:gd name="connsiteX5" fmla="*/ 2101776 w 7075183"/>
                <a:gd name="connsiteY5" fmla="*/ 6887733 h 8932523"/>
                <a:gd name="connsiteX6" fmla="*/ 3286793 w 7075183"/>
                <a:gd name="connsiteY6" fmla="*/ 7429686 h 8932523"/>
                <a:gd name="connsiteX7" fmla="*/ 4084824 w 7075183"/>
                <a:gd name="connsiteY7" fmla="*/ 7593192 h 8932523"/>
                <a:gd name="connsiteX8" fmla="*/ 4830437 w 7075183"/>
                <a:gd name="connsiteY8" fmla="*/ 7759156 h 8932523"/>
                <a:gd name="connsiteX9" fmla="*/ 5451286 w 7075183"/>
                <a:gd name="connsiteY9" fmla="*/ 8439812 h 8932523"/>
                <a:gd name="connsiteX10" fmla="*/ 5705375 w 7075183"/>
                <a:gd name="connsiteY10" fmla="*/ 8672698 h 8932523"/>
                <a:gd name="connsiteX11" fmla="*/ 6518276 w 7075183"/>
                <a:gd name="connsiteY11" fmla="*/ 8906270 h 8932523"/>
                <a:gd name="connsiteX12" fmla="*/ 6631205 w 7075183"/>
                <a:gd name="connsiteY12" fmla="*/ 8922558 h 8932523"/>
                <a:gd name="connsiteX13" fmla="*/ 6864948 w 7075183"/>
                <a:gd name="connsiteY13" fmla="*/ 8930616 h 8932523"/>
                <a:gd name="connsiteX14" fmla="*/ 6881750 w 7075183"/>
                <a:gd name="connsiteY14" fmla="*/ 8929873 h 8932523"/>
                <a:gd name="connsiteX15" fmla="*/ 7049600 w 7075183"/>
                <a:gd name="connsiteY15" fmla="*/ 8891297 h 8932523"/>
                <a:gd name="connsiteX16" fmla="*/ 7072060 w 7075183"/>
                <a:gd name="connsiteY16" fmla="*/ 8813230 h 8932523"/>
                <a:gd name="connsiteX17" fmla="*/ 6342597 w 7075183"/>
                <a:gd name="connsiteY17" fmla="*/ 7341560 h 8932523"/>
                <a:gd name="connsiteX18" fmla="*/ 5342129 w 7075183"/>
                <a:gd name="connsiteY18" fmla="*/ 7065754 h 8932523"/>
                <a:gd name="connsiteX19" fmla="*/ 4162862 w 7075183"/>
                <a:gd name="connsiteY19" fmla="*/ 6856357 h 8932523"/>
                <a:gd name="connsiteX20" fmla="*/ 2766939 w 7075183"/>
                <a:gd name="connsiteY20" fmla="*/ 6374811 h 8932523"/>
                <a:gd name="connsiteX21" fmla="*/ 1916661 w 7075183"/>
                <a:gd name="connsiteY21" fmla="*/ 5247985 h 8932523"/>
                <a:gd name="connsiteX22" fmla="*/ 1495643 w 7075183"/>
                <a:gd name="connsiteY22" fmla="*/ 3355674 h 8932523"/>
                <a:gd name="connsiteX23" fmla="*/ 994454 w 7075183"/>
                <a:gd name="connsiteY23" fmla="*/ 1498287 h 8932523"/>
                <a:gd name="connsiteX24" fmla="*/ 591267 w 7075183"/>
                <a:gd name="connsiteY24" fmla="*/ 412283 h 8932523"/>
                <a:gd name="connsiteX25" fmla="*/ 403238 w 7075183"/>
                <a:gd name="connsiteY25" fmla="*/ 135043 h 8932523"/>
                <a:gd name="connsiteX26" fmla="*/ 188468 w 7075183"/>
                <a:gd name="connsiteY26" fmla="*/ 3312 h 8932523"/>
                <a:gd name="connsiteX27" fmla="*/ 27683 w 7075183"/>
                <a:gd name="connsiteY27" fmla="*/ 53289 h 8932523"/>
                <a:gd name="connsiteX28" fmla="*/ 54480 w 7075183"/>
                <a:gd name="connsiteY28" fmla="*/ 357545 h 8932523"/>
                <a:gd name="connsiteX29" fmla="*/ 231633 w 7075183"/>
                <a:gd name="connsiteY29" fmla="*/ 752508 h 8932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075183" h="8932523">
                  <a:moveTo>
                    <a:pt x="231468" y="752508"/>
                  </a:moveTo>
                  <a:cubicBezTo>
                    <a:pt x="405255" y="1154536"/>
                    <a:pt x="541598" y="1571411"/>
                    <a:pt x="670031" y="1989234"/>
                  </a:cubicBezTo>
                  <a:cubicBezTo>
                    <a:pt x="754401" y="2263789"/>
                    <a:pt x="835469" y="2539635"/>
                    <a:pt x="916982" y="2815137"/>
                  </a:cubicBezTo>
                  <a:cubicBezTo>
                    <a:pt x="1041380" y="3235379"/>
                    <a:pt x="1116275" y="3665901"/>
                    <a:pt x="1177214" y="4098983"/>
                  </a:cubicBezTo>
                  <a:cubicBezTo>
                    <a:pt x="1243365" y="4568986"/>
                    <a:pt x="1296738" y="5045502"/>
                    <a:pt x="1391481" y="5508474"/>
                  </a:cubicBezTo>
                  <a:cubicBezTo>
                    <a:pt x="1499009" y="6033854"/>
                    <a:pt x="1671785" y="6535117"/>
                    <a:pt x="2101776" y="6887733"/>
                  </a:cubicBezTo>
                  <a:cubicBezTo>
                    <a:pt x="2443750" y="7167882"/>
                    <a:pt x="2862917" y="7322015"/>
                    <a:pt x="3286793" y="7429686"/>
                  </a:cubicBezTo>
                  <a:cubicBezTo>
                    <a:pt x="3550282" y="7496495"/>
                    <a:pt x="3817470" y="7546100"/>
                    <a:pt x="4084824" y="7593192"/>
                  </a:cubicBezTo>
                  <a:cubicBezTo>
                    <a:pt x="4334186" y="7637083"/>
                    <a:pt x="4594979" y="7659943"/>
                    <a:pt x="4830437" y="7759156"/>
                  </a:cubicBezTo>
                  <a:cubicBezTo>
                    <a:pt x="5147128" y="7892544"/>
                    <a:pt x="5297152" y="8154348"/>
                    <a:pt x="5451286" y="8439812"/>
                  </a:cubicBezTo>
                  <a:cubicBezTo>
                    <a:pt x="5508436" y="8545597"/>
                    <a:pt x="5602676" y="8618520"/>
                    <a:pt x="5705375" y="8672698"/>
                  </a:cubicBezTo>
                  <a:cubicBezTo>
                    <a:pt x="5951520" y="8802428"/>
                    <a:pt x="6240127" y="8860436"/>
                    <a:pt x="6518276" y="8906270"/>
                  </a:cubicBezTo>
                  <a:cubicBezTo>
                    <a:pt x="6554624" y="8912271"/>
                    <a:pt x="6592286" y="8918157"/>
                    <a:pt x="6631205" y="8922558"/>
                  </a:cubicBezTo>
                  <a:cubicBezTo>
                    <a:pt x="6708814" y="8931302"/>
                    <a:pt x="6786939" y="8933988"/>
                    <a:pt x="6864948" y="8930616"/>
                  </a:cubicBezTo>
                  <a:cubicBezTo>
                    <a:pt x="6870549" y="8930616"/>
                    <a:pt x="6876150" y="8930273"/>
                    <a:pt x="6881750" y="8929873"/>
                  </a:cubicBezTo>
                  <a:cubicBezTo>
                    <a:pt x="6936500" y="8925758"/>
                    <a:pt x="7001423" y="8922387"/>
                    <a:pt x="7049600" y="8891297"/>
                  </a:cubicBezTo>
                  <a:cubicBezTo>
                    <a:pt x="7078117" y="8872952"/>
                    <a:pt x="7077204" y="8842891"/>
                    <a:pt x="7072060" y="8813230"/>
                  </a:cubicBezTo>
                  <a:cubicBezTo>
                    <a:pt x="6971533" y="8254760"/>
                    <a:pt x="6833058" y="7670230"/>
                    <a:pt x="6342597" y="7341560"/>
                  </a:cubicBezTo>
                  <a:cubicBezTo>
                    <a:pt x="6051075" y="7146108"/>
                    <a:pt x="5686001" y="7119761"/>
                    <a:pt x="5342129" y="7065754"/>
                  </a:cubicBezTo>
                  <a:cubicBezTo>
                    <a:pt x="4947549" y="7004090"/>
                    <a:pt x="4551648" y="6940654"/>
                    <a:pt x="4162862" y="6856357"/>
                  </a:cubicBezTo>
                  <a:cubicBezTo>
                    <a:pt x="3685779" y="6752972"/>
                    <a:pt x="3194124" y="6623013"/>
                    <a:pt x="2766939" y="6374811"/>
                  </a:cubicBezTo>
                  <a:cubicBezTo>
                    <a:pt x="2319631" y="6114893"/>
                    <a:pt x="2079910" y="5722901"/>
                    <a:pt x="1916661" y="5247985"/>
                  </a:cubicBezTo>
                  <a:cubicBezTo>
                    <a:pt x="1707555" y="4639623"/>
                    <a:pt x="1618304" y="3990113"/>
                    <a:pt x="1495643" y="3355674"/>
                  </a:cubicBezTo>
                  <a:cubicBezTo>
                    <a:pt x="1373427" y="2723475"/>
                    <a:pt x="1186524" y="2111107"/>
                    <a:pt x="994454" y="1498287"/>
                  </a:cubicBezTo>
                  <a:cubicBezTo>
                    <a:pt x="878971" y="1129881"/>
                    <a:pt x="758608" y="755086"/>
                    <a:pt x="591267" y="412283"/>
                  </a:cubicBezTo>
                  <a:cubicBezTo>
                    <a:pt x="542489" y="312379"/>
                    <a:pt x="486037" y="213149"/>
                    <a:pt x="403238" y="135043"/>
                  </a:cubicBezTo>
                  <a:cubicBezTo>
                    <a:pt x="343590" y="78504"/>
                    <a:pt x="269472" y="22474"/>
                    <a:pt x="188468" y="3312"/>
                  </a:cubicBezTo>
                  <a:cubicBezTo>
                    <a:pt x="136776" y="-8736"/>
                    <a:pt x="60647" y="7735"/>
                    <a:pt x="27683" y="53289"/>
                  </a:cubicBezTo>
                  <a:cubicBezTo>
                    <a:pt x="-34377" y="138906"/>
                    <a:pt x="21404" y="270974"/>
                    <a:pt x="54480" y="357545"/>
                  </a:cubicBezTo>
                  <a:cubicBezTo>
                    <a:pt x="105943" y="492018"/>
                    <a:pt x="170248" y="622292"/>
                    <a:pt x="231633" y="752508"/>
                  </a:cubicBezTo>
                </a:path>
              </a:pathLst>
            </a:custGeom>
            <a:solidFill>
              <a:schemeClr val="accent2"/>
            </a:solidFill>
            <a:ln w="5715" cap="flat">
              <a:noFill/>
              <a:prstDash val="solid"/>
              <a:miter/>
            </a:ln>
          </p:spPr>
          <p:txBody>
            <a:bodyPr rtlCol="0" anchor="ctr"/>
            <a:lstStyle/>
            <a:p>
              <a:endParaRPr lang="zh-CN" altLang="en-US" dirty="0"/>
            </a:p>
          </p:txBody>
        </p:sp>
        <p:sp>
          <p:nvSpPr>
            <p:cNvPr id="23" name="任意多边形: 形状 22"/>
            <p:cNvSpPr/>
            <p:nvPr/>
          </p:nvSpPr>
          <p:spPr>
            <a:xfrm>
              <a:off x="621028" y="-994408"/>
              <a:ext cx="8526794" cy="9441171"/>
            </a:xfrm>
            <a:custGeom>
              <a:avLst/>
              <a:gdLst>
                <a:gd name="connsiteX0" fmla="*/ 262067 w 8526794"/>
                <a:gd name="connsiteY0" fmla="*/ 596207 h 9441171"/>
                <a:gd name="connsiteX1" fmla="*/ 693818 w 8526794"/>
                <a:gd name="connsiteY1" fmla="*/ 1714559 h 9441171"/>
                <a:gd name="connsiteX2" fmla="*/ 938883 w 8526794"/>
                <a:gd name="connsiteY2" fmla="*/ 2507521 h 9441171"/>
                <a:gd name="connsiteX3" fmla="*/ 1246190 w 8526794"/>
                <a:gd name="connsiteY3" fmla="*/ 3812615 h 9441171"/>
                <a:gd name="connsiteX4" fmla="*/ 1590536 w 8526794"/>
                <a:gd name="connsiteY4" fmla="*/ 5236211 h 9441171"/>
                <a:gd name="connsiteX5" fmla="*/ 1934602 w 8526794"/>
                <a:gd name="connsiteY5" fmla="*/ 6026423 h 9441171"/>
                <a:gd name="connsiteX6" fmla="*/ 2576448 w 8526794"/>
                <a:gd name="connsiteY6" fmla="*/ 6598037 h 9441171"/>
                <a:gd name="connsiteX7" fmla="*/ 4272848 w 8526794"/>
                <a:gd name="connsiteY7" fmla="*/ 7135591 h 9441171"/>
                <a:gd name="connsiteX8" fmla="*/ 5205428 w 8526794"/>
                <a:gd name="connsiteY8" fmla="*/ 7298583 h 9441171"/>
                <a:gd name="connsiteX9" fmla="*/ 6064221 w 8526794"/>
                <a:gd name="connsiteY9" fmla="*/ 7503179 h 9441171"/>
                <a:gd name="connsiteX10" fmla="*/ 6958504 w 8526794"/>
                <a:gd name="connsiteY10" fmla="*/ 8513076 h 9441171"/>
                <a:gd name="connsiteX11" fmla="*/ 7248084 w 8526794"/>
                <a:gd name="connsiteY11" fmla="*/ 8865521 h 9441171"/>
                <a:gd name="connsiteX12" fmla="*/ 8074815 w 8526794"/>
                <a:gd name="connsiteY12" fmla="*/ 9384500 h 9441171"/>
                <a:gd name="connsiteX13" fmla="*/ 8196716 w 8526794"/>
                <a:gd name="connsiteY13" fmla="*/ 9422276 h 9441171"/>
                <a:gd name="connsiteX14" fmla="*/ 8419772 w 8526794"/>
                <a:gd name="connsiteY14" fmla="*/ 9433477 h 9441171"/>
                <a:gd name="connsiteX15" fmla="*/ 8432517 w 8526794"/>
                <a:gd name="connsiteY15" fmla="*/ 9430506 h 9441171"/>
                <a:gd name="connsiteX16" fmla="*/ 8523557 w 8526794"/>
                <a:gd name="connsiteY16" fmla="*/ 9345867 h 9441171"/>
                <a:gd name="connsiteX17" fmla="*/ 8507726 w 8526794"/>
                <a:gd name="connsiteY17" fmla="*/ 9246025 h 9441171"/>
                <a:gd name="connsiteX18" fmla="*/ 7393987 w 8526794"/>
                <a:gd name="connsiteY18" fmla="*/ 7349846 h 9441171"/>
                <a:gd name="connsiteX19" fmla="*/ 6332369 w 8526794"/>
                <a:gd name="connsiteY19" fmla="*/ 7035292 h 9441171"/>
                <a:gd name="connsiteX20" fmla="*/ 4932823 w 8526794"/>
                <a:gd name="connsiteY20" fmla="*/ 6815265 h 9441171"/>
                <a:gd name="connsiteX21" fmla="*/ 3175666 w 8526794"/>
                <a:gd name="connsiteY21" fmla="*/ 6324746 h 9441171"/>
                <a:gd name="connsiteX22" fmla="*/ 2489437 w 8526794"/>
                <a:gd name="connsiteY22" fmla="*/ 5797880 h 9441171"/>
                <a:gd name="connsiteX23" fmla="*/ 2132209 w 8526794"/>
                <a:gd name="connsiteY23" fmla="*/ 5132026 h 9441171"/>
                <a:gd name="connsiteX24" fmla="*/ 1578432 w 8526794"/>
                <a:gd name="connsiteY24" fmla="*/ 3286252 h 9441171"/>
                <a:gd name="connsiteX25" fmla="*/ 1042588 w 8526794"/>
                <a:gd name="connsiteY25" fmla="*/ 1523838 h 9441171"/>
                <a:gd name="connsiteX26" fmla="*/ 668324 w 8526794"/>
                <a:gd name="connsiteY26" fmla="*/ 560706 h 9441171"/>
                <a:gd name="connsiteX27" fmla="*/ 492679 w 8526794"/>
                <a:gd name="connsiteY27" fmla="*/ 296627 h 9441171"/>
                <a:gd name="connsiteX28" fmla="*/ 191475 w 8526794"/>
                <a:gd name="connsiteY28" fmla="*/ 35069 h 9441171"/>
                <a:gd name="connsiteX29" fmla="*/ 23392 w 8526794"/>
                <a:gd name="connsiteY29" fmla="*/ 10711 h 9441171"/>
                <a:gd name="connsiteX30" fmla="*/ 262181 w 8526794"/>
                <a:gd name="connsiteY30" fmla="*/ 596762 h 94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26794" h="9441171">
                  <a:moveTo>
                    <a:pt x="262067" y="596207"/>
                  </a:moveTo>
                  <a:cubicBezTo>
                    <a:pt x="440066" y="955361"/>
                    <a:pt x="571957" y="1334065"/>
                    <a:pt x="693818" y="1714559"/>
                  </a:cubicBezTo>
                  <a:cubicBezTo>
                    <a:pt x="777857" y="1977740"/>
                    <a:pt x="857867" y="2243219"/>
                    <a:pt x="938883" y="2507521"/>
                  </a:cubicBezTo>
                  <a:cubicBezTo>
                    <a:pt x="1070042" y="2935494"/>
                    <a:pt x="1158734" y="3374000"/>
                    <a:pt x="1246190" y="3812615"/>
                  </a:cubicBezTo>
                  <a:cubicBezTo>
                    <a:pt x="1341773" y="4291635"/>
                    <a:pt x="1442678" y="4773010"/>
                    <a:pt x="1590536" y="5236211"/>
                  </a:cubicBezTo>
                  <a:cubicBezTo>
                    <a:pt x="1677547" y="5508701"/>
                    <a:pt x="1783326" y="5780678"/>
                    <a:pt x="1934602" y="6026423"/>
                  </a:cubicBezTo>
                  <a:cubicBezTo>
                    <a:pt x="2089124" y="6277312"/>
                    <a:pt x="2320627" y="6458077"/>
                    <a:pt x="2576448" y="6598037"/>
                  </a:cubicBezTo>
                  <a:cubicBezTo>
                    <a:pt x="3097507" y="6882930"/>
                    <a:pt x="3695096" y="7020548"/>
                    <a:pt x="4272848" y="7135591"/>
                  </a:cubicBezTo>
                  <a:cubicBezTo>
                    <a:pt x="4582402" y="7197198"/>
                    <a:pt x="4893846" y="7248462"/>
                    <a:pt x="5205428" y="7298583"/>
                  </a:cubicBezTo>
                  <a:cubicBezTo>
                    <a:pt x="5495978" y="7345331"/>
                    <a:pt x="5796645" y="7371392"/>
                    <a:pt x="6064221" y="7503179"/>
                  </a:cubicBezTo>
                  <a:cubicBezTo>
                    <a:pt x="6488617" y="7711720"/>
                    <a:pt x="6732762" y="8116970"/>
                    <a:pt x="6958504" y="8513076"/>
                  </a:cubicBezTo>
                  <a:cubicBezTo>
                    <a:pt x="7035028" y="8647493"/>
                    <a:pt x="7135441" y="8762880"/>
                    <a:pt x="7248084" y="8865521"/>
                  </a:cubicBezTo>
                  <a:cubicBezTo>
                    <a:pt x="7495143" y="9090692"/>
                    <a:pt x="7756604" y="9269457"/>
                    <a:pt x="8074815" y="9384500"/>
                  </a:cubicBezTo>
                  <a:cubicBezTo>
                    <a:pt x="8114592" y="9399759"/>
                    <a:pt x="8155283" y="9412389"/>
                    <a:pt x="8196716" y="9422276"/>
                  </a:cubicBezTo>
                  <a:cubicBezTo>
                    <a:pt x="8269011" y="9437878"/>
                    <a:pt x="8345135" y="9448393"/>
                    <a:pt x="8419772" y="9433477"/>
                  </a:cubicBezTo>
                  <a:cubicBezTo>
                    <a:pt x="8424116" y="9432677"/>
                    <a:pt x="8428402" y="9431592"/>
                    <a:pt x="8432517" y="9430506"/>
                  </a:cubicBezTo>
                  <a:cubicBezTo>
                    <a:pt x="8486810" y="9416161"/>
                    <a:pt x="8510927" y="9387300"/>
                    <a:pt x="8523557" y="9345867"/>
                  </a:cubicBezTo>
                  <a:cubicBezTo>
                    <a:pt x="8531672" y="9319235"/>
                    <a:pt x="8521785" y="9283230"/>
                    <a:pt x="8507726" y="9246025"/>
                  </a:cubicBezTo>
                  <a:cubicBezTo>
                    <a:pt x="8250037" y="8564226"/>
                    <a:pt x="7996749" y="7792644"/>
                    <a:pt x="7393987" y="7349846"/>
                  </a:cubicBezTo>
                  <a:cubicBezTo>
                    <a:pt x="7082806" y="7121246"/>
                    <a:pt x="6708873" y="7089585"/>
                    <a:pt x="6332369" y="7035292"/>
                  </a:cubicBezTo>
                  <a:cubicBezTo>
                    <a:pt x="5864882" y="6968084"/>
                    <a:pt x="5396252" y="6900533"/>
                    <a:pt x="4932823" y="6815265"/>
                  </a:cubicBezTo>
                  <a:cubicBezTo>
                    <a:pt x="4339691" y="6706166"/>
                    <a:pt x="3727255" y="6580493"/>
                    <a:pt x="3175666" y="6324746"/>
                  </a:cubicBezTo>
                  <a:cubicBezTo>
                    <a:pt x="2912335" y="6202560"/>
                    <a:pt x="2663236" y="6034539"/>
                    <a:pt x="2489437" y="5797880"/>
                  </a:cubicBezTo>
                  <a:cubicBezTo>
                    <a:pt x="2340687" y="5595227"/>
                    <a:pt x="2227850" y="5362054"/>
                    <a:pt x="2132209" y="5132026"/>
                  </a:cubicBezTo>
                  <a:cubicBezTo>
                    <a:pt x="1886024" y="4539837"/>
                    <a:pt x="1736989" y="3909530"/>
                    <a:pt x="1578432" y="3286252"/>
                  </a:cubicBezTo>
                  <a:cubicBezTo>
                    <a:pt x="1426710" y="2689446"/>
                    <a:pt x="1237280" y="2106979"/>
                    <a:pt x="1042588" y="1523838"/>
                  </a:cubicBezTo>
                  <a:cubicBezTo>
                    <a:pt x="933448" y="1196985"/>
                    <a:pt x="822680" y="863698"/>
                    <a:pt x="668324" y="560706"/>
                  </a:cubicBezTo>
                  <a:cubicBezTo>
                    <a:pt x="620643" y="467020"/>
                    <a:pt x="563665" y="376643"/>
                    <a:pt x="492679" y="296627"/>
                  </a:cubicBezTo>
                  <a:cubicBezTo>
                    <a:pt x="405834" y="198746"/>
                    <a:pt x="307284" y="87144"/>
                    <a:pt x="191475" y="35069"/>
                  </a:cubicBezTo>
                  <a:cubicBezTo>
                    <a:pt x="144692" y="14072"/>
                    <a:pt x="70849" y="-17567"/>
                    <a:pt x="23392" y="10711"/>
                  </a:cubicBezTo>
                  <a:cubicBezTo>
                    <a:pt x="-85862" y="75611"/>
                    <a:pt x="215398" y="508625"/>
                    <a:pt x="262181" y="596762"/>
                  </a:cubicBezTo>
                </a:path>
              </a:pathLst>
            </a:custGeom>
            <a:solidFill>
              <a:schemeClr val="accent1">
                <a:lumMod val="60000"/>
                <a:lumOff val="40000"/>
              </a:schemeClr>
            </a:solidFill>
            <a:ln w="5715" cap="flat">
              <a:noFill/>
              <a:prstDash val="solid"/>
              <a:miter/>
            </a:ln>
          </p:spPr>
          <p:txBody>
            <a:bodyPr rtlCol="0" anchor="ctr"/>
            <a:lstStyle/>
            <a:p>
              <a:endParaRPr lang="zh-CN" altLang="en-US" dirty="0"/>
            </a:p>
          </p:txBody>
        </p:sp>
        <p:sp>
          <p:nvSpPr>
            <p:cNvPr id="24" name="任意多边形: 形状 23"/>
            <p:cNvSpPr/>
            <p:nvPr/>
          </p:nvSpPr>
          <p:spPr>
            <a:xfrm>
              <a:off x="1026795" y="-1074420"/>
              <a:ext cx="9246867" cy="9601187"/>
            </a:xfrm>
            <a:custGeom>
              <a:avLst/>
              <a:gdLst>
                <a:gd name="connsiteX0" fmla="*/ 282360 w 9246867"/>
                <a:gd name="connsiteY0" fmla="*/ 473262 h 9601187"/>
                <a:gd name="connsiteX1" fmla="*/ 725815 w 9246867"/>
                <a:gd name="connsiteY1" fmla="*/ 1493201 h 9601187"/>
                <a:gd name="connsiteX2" fmla="*/ 984990 w 9246867"/>
                <a:gd name="connsiteY2" fmla="*/ 2268081 h 9601187"/>
                <a:gd name="connsiteX3" fmla="*/ 1344298 w 9246867"/>
                <a:gd name="connsiteY3" fmla="*/ 3587617 h 9601187"/>
                <a:gd name="connsiteX4" fmla="*/ 1826438 w 9246867"/>
                <a:gd name="connsiteY4" fmla="*/ 5051332 h 9601187"/>
                <a:gd name="connsiteX5" fmla="*/ 2232666 w 9246867"/>
                <a:gd name="connsiteY5" fmla="*/ 5815827 h 9601187"/>
                <a:gd name="connsiteX6" fmla="*/ 3008180 w 9246867"/>
                <a:gd name="connsiteY6" fmla="*/ 6397271 h 9601187"/>
                <a:gd name="connsiteX7" fmla="*/ 5034434 w 9246867"/>
                <a:gd name="connsiteY7" fmla="*/ 6909678 h 9601187"/>
                <a:gd name="connsiteX8" fmla="*/ 6111369 w 9246867"/>
                <a:gd name="connsiteY8" fmla="*/ 7072156 h 9601187"/>
                <a:gd name="connsiteX9" fmla="*/ 6947930 w 9246867"/>
                <a:gd name="connsiteY9" fmla="*/ 7235090 h 9601187"/>
                <a:gd name="connsiteX10" fmla="*/ 8053040 w 9246867"/>
                <a:gd name="connsiteY10" fmla="*/ 8410951 h 9601187"/>
                <a:gd name="connsiteX11" fmla="*/ 8330846 w 9246867"/>
                <a:gd name="connsiteY11" fmla="*/ 8831804 h 9601187"/>
                <a:gd name="connsiteX12" fmla="*/ 9010359 w 9246867"/>
                <a:gd name="connsiteY12" fmla="*/ 9563209 h 9601187"/>
                <a:gd name="connsiteX13" fmla="*/ 9096998 w 9246867"/>
                <a:gd name="connsiteY13" fmla="*/ 9596814 h 9601187"/>
                <a:gd name="connsiteX14" fmla="*/ 9226557 w 9246867"/>
                <a:gd name="connsiteY14" fmla="*/ 9552980 h 9601187"/>
                <a:gd name="connsiteX15" fmla="*/ 9232158 w 9246867"/>
                <a:gd name="connsiteY15" fmla="*/ 9544121 h 9601187"/>
                <a:gd name="connsiteX16" fmla="*/ 9236902 w 9246867"/>
                <a:gd name="connsiteY16" fmla="*/ 9383073 h 9601187"/>
                <a:gd name="connsiteX17" fmla="*/ 9195925 w 9246867"/>
                <a:gd name="connsiteY17" fmla="*/ 9265401 h 9601187"/>
                <a:gd name="connsiteX18" fmla="*/ 7715855 w 9246867"/>
                <a:gd name="connsiteY18" fmla="*/ 7224003 h 9601187"/>
                <a:gd name="connsiteX19" fmla="*/ 6695898 w 9246867"/>
                <a:gd name="connsiteY19" fmla="*/ 6927280 h 9601187"/>
                <a:gd name="connsiteX20" fmla="*/ 5291209 w 9246867"/>
                <a:gd name="connsiteY20" fmla="*/ 6750915 h 9601187"/>
                <a:gd name="connsiteX21" fmla="*/ 3510729 w 9246867"/>
                <a:gd name="connsiteY21" fmla="*/ 6332006 h 9601187"/>
                <a:gd name="connsiteX22" fmla="*/ 2421484 w 9246867"/>
                <a:gd name="connsiteY22" fmla="*/ 5138657 h 9601187"/>
                <a:gd name="connsiteX23" fmla="*/ 1913055 w 9246867"/>
                <a:gd name="connsiteY23" fmla="*/ 3347930 h 9601187"/>
                <a:gd name="connsiteX24" fmla="*/ 1328262 w 9246867"/>
                <a:gd name="connsiteY24" fmla="*/ 1670012 h 9601187"/>
                <a:gd name="connsiteX25" fmla="*/ 919565 w 9246867"/>
                <a:gd name="connsiteY25" fmla="*/ 769716 h 9601187"/>
                <a:gd name="connsiteX26" fmla="*/ 727832 w 9246867"/>
                <a:gd name="connsiteY26" fmla="*/ 514056 h 9601187"/>
                <a:gd name="connsiteX27" fmla="*/ 271764 w 9246867"/>
                <a:gd name="connsiteY27" fmla="*/ 118298 h 9601187"/>
                <a:gd name="connsiteX28" fmla="*/ 37083 w 9246867"/>
                <a:gd name="connsiteY28" fmla="*/ 2238 h 9601187"/>
                <a:gd name="connsiteX29" fmla="*/ 71116 w 9246867"/>
                <a:gd name="connsiteY29" fmla="*/ 158257 h 9601187"/>
                <a:gd name="connsiteX30" fmla="*/ 282137 w 9246867"/>
                <a:gd name="connsiteY30" fmla="*/ 473262 h 960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246867" h="9601187">
                  <a:moveTo>
                    <a:pt x="282360" y="473262"/>
                  </a:moveTo>
                  <a:cubicBezTo>
                    <a:pt x="468994" y="796114"/>
                    <a:pt x="603428" y="1142723"/>
                    <a:pt x="725815" y="1493201"/>
                  </a:cubicBezTo>
                  <a:cubicBezTo>
                    <a:pt x="815518" y="1749759"/>
                    <a:pt x="900340" y="2010014"/>
                    <a:pt x="984990" y="2268081"/>
                  </a:cubicBezTo>
                  <a:cubicBezTo>
                    <a:pt x="1126831" y="2700381"/>
                    <a:pt x="1229089" y="3147362"/>
                    <a:pt x="1344298" y="3587617"/>
                  </a:cubicBezTo>
                  <a:cubicBezTo>
                    <a:pt x="1474309" y="4084525"/>
                    <a:pt x="1627636" y="4579044"/>
                    <a:pt x="1826438" y="5051332"/>
                  </a:cubicBezTo>
                  <a:cubicBezTo>
                    <a:pt x="1937664" y="5315422"/>
                    <a:pt x="2063639" y="5581227"/>
                    <a:pt x="2232666" y="5815827"/>
                  </a:cubicBezTo>
                  <a:cubicBezTo>
                    <a:pt x="2427148" y="6085747"/>
                    <a:pt x="2706063" y="6267770"/>
                    <a:pt x="3008180" y="6397271"/>
                  </a:cubicBezTo>
                  <a:cubicBezTo>
                    <a:pt x="3647294" y="6671134"/>
                    <a:pt x="4352451" y="6795950"/>
                    <a:pt x="5034434" y="6909678"/>
                  </a:cubicBezTo>
                  <a:cubicBezTo>
                    <a:pt x="5392593" y="6969343"/>
                    <a:pt x="5752067" y="7020949"/>
                    <a:pt x="6111369" y="7072156"/>
                  </a:cubicBezTo>
                  <a:cubicBezTo>
                    <a:pt x="6388774" y="7111761"/>
                    <a:pt x="6686869" y="7126391"/>
                    <a:pt x="6947930" y="7235090"/>
                  </a:cubicBezTo>
                  <a:cubicBezTo>
                    <a:pt x="7462280" y="7449346"/>
                    <a:pt x="7781577" y="7952437"/>
                    <a:pt x="8053040" y="8410951"/>
                  </a:cubicBezTo>
                  <a:cubicBezTo>
                    <a:pt x="8138593" y="8555598"/>
                    <a:pt x="8231976" y="8695501"/>
                    <a:pt x="8330846" y="8831804"/>
                  </a:cubicBezTo>
                  <a:cubicBezTo>
                    <a:pt x="8517726" y="9089607"/>
                    <a:pt x="8715636" y="9419077"/>
                    <a:pt x="9010359" y="9563209"/>
                  </a:cubicBezTo>
                  <a:cubicBezTo>
                    <a:pt x="9038419" y="9577040"/>
                    <a:pt x="9068366" y="9590813"/>
                    <a:pt x="9096998" y="9596814"/>
                  </a:cubicBezTo>
                  <a:cubicBezTo>
                    <a:pt x="9157463" y="9609958"/>
                    <a:pt x="9203526" y="9588241"/>
                    <a:pt x="9226557" y="9552980"/>
                  </a:cubicBezTo>
                  <a:cubicBezTo>
                    <a:pt x="9228558" y="9550123"/>
                    <a:pt x="9230444" y="9547208"/>
                    <a:pt x="9232158" y="9544121"/>
                  </a:cubicBezTo>
                  <a:cubicBezTo>
                    <a:pt x="9254904" y="9499602"/>
                    <a:pt x="9246103" y="9428850"/>
                    <a:pt x="9236902" y="9383073"/>
                  </a:cubicBezTo>
                  <a:cubicBezTo>
                    <a:pt x="9227815" y="9342440"/>
                    <a:pt x="9214042" y="9302949"/>
                    <a:pt x="9195925" y="9265401"/>
                  </a:cubicBezTo>
                  <a:cubicBezTo>
                    <a:pt x="8844109" y="8514450"/>
                    <a:pt x="8402512" y="7695948"/>
                    <a:pt x="7715855" y="7224003"/>
                  </a:cubicBezTo>
                  <a:cubicBezTo>
                    <a:pt x="7408616" y="7012834"/>
                    <a:pt x="7065545" y="6975286"/>
                    <a:pt x="6695898" y="6927280"/>
                  </a:cubicBezTo>
                  <a:cubicBezTo>
                    <a:pt x="6227840" y="6866473"/>
                    <a:pt x="5757553" y="6816695"/>
                    <a:pt x="5291209" y="6750915"/>
                  </a:cubicBezTo>
                  <a:cubicBezTo>
                    <a:pt x="4692620" y="6666448"/>
                    <a:pt x="4071748" y="6571007"/>
                    <a:pt x="3510729" y="6332006"/>
                  </a:cubicBezTo>
                  <a:cubicBezTo>
                    <a:pt x="2964175" y="6099063"/>
                    <a:pt x="2636597" y="5673638"/>
                    <a:pt x="2421484" y="5138657"/>
                  </a:cubicBezTo>
                  <a:cubicBezTo>
                    <a:pt x="2190398" y="4563900"/>
                    <a:pt x="2070309" y="3948565"/>
                    <a:pt x="1913055" y="3347930"/>
                  </a:cubicBezTo>
                  <a:cubicBezTo>
                    <a:pt x="1761853" y="2771830"/>
                    <a:pt x="1544500" y="2223132"/>
                    <a:pt x="1328262" y="1670012"/>
                  </a:cubicBezTo>
                  <a:cubicBezTo>
                    <a:pt x="1208178" y="1362911"/>
                    <a:pt x="1083946" y="1050254"/>
                    <a:pt x="919565" y="769716"/>
                  </a:cubicBezTo>
                  <a:cubicBezTo>
                    <a:pt x="865072" y="677831"/>
                    <a:pt x="800790" y="592111"/>
                    <a:pt x="727832" y="514056"/>
                  </a:cubicBezTo>
                  <a:cubicBezTo>
                    <a:pt x="591827" y="366952"/>
                    <a:pt x="442808" y="223374"/>
                    <a:pt x="271764" y="118298"/>
                  </a:cubicBezTo>
                  <a:cubicBezTo>
                    <a:pt x="199441" y="73858"/>
                    <a:pt x="119162" y="24206"/>
                    <a:pt x="37083" y="2238"/>
                  </a:cubicBezTo>
                  <a:cubicBezTo>
                    <a:pt x="-58220" y="-23263"/>
                    <a:pt x="57046" y="137237"/>
                    <a:pt x="71116" y="158257"/>
                  </a:cubicBezTo>
                  <a:cubicBezTo>
                    <a:pt x="141473" y="263333"/>
                    <a:pt x="216151" y="365272"/>
                    <a:pt x="282137" y="473262"/>
                  </a:cubicBezTo>
                </a:path>
              </a:pathLst>
            </a:custGeom>
            <a:solidFill>
              <a:schemeClr val="accent3"/>
            </a:solidFill>
            <a:ln w="5715" cap="flat">
              <a:noFill/>
              <a:prstDash val="solid"/>
              <a:miter/>
            </a:ln>
          </p:spPr>
          <p:txBody>
            <a:bodyPr rtlCol="0" anchor="ctr"/>
            <a:lstStyle/>
            <a:p>
              <a:endParaRPr lang="zh-CN" altLang="en-US" dirty="0"/>
            </a:p>
          </p:txBody>
        </p:sp>
        <p:sp>
          <p:nvSpPr>
            <p:cNvPr id="25" name="任意多边形: 形状 24"/>
            <p:cNvSpPr/>
            <p:nvPr/>
          </p:nvSpPr>
          <p:spPr>
            <a:xfrm>
              <a:off x="1604010" y="-1011556"/>
              <a:ext cx="9921235" cy="9292604"/>
            </a:xfrm>
            <a:custGeom>
              <a:avLst/>
              <a:gdLst>
                <a:gd name="connsiteX0" fmla="*/ 334309 w 9921235"/>
                <a:gd name="connsiteY0" fmla="*/ 476298 h 9292604"/>
                <a:gd name="connsiteX1" fmla="*/ 895802 w 9921235"/>
                <a:gd name="connsiteY1" fmla="*/ 1454775 h 9292604"/>
                <a:gd name="connsiteX2" fmla="*/ 1193439 w 9921235"/>
                <a:gd name="connsiteY2" fmla="*/ 2212418 h 9292604"/>
                <a:gd name="connsiteX3" fmla="*/ 1532487 w 9921235"/>
                <a:gd name="connsiteY3" fmla="*/ 3534086 h 9292604"/>
                <a:gd name="connsiteX4" fmla="*/ 1938549 w 9921235"/>
                <a:gd name="connsiteY4" fmla="*/ 5018643 h 9292604"/>
                <a:gd name="connsiteX5" fmla="*/ 2349435 w 9921235"/>
                <a:gd name="connsiteY5" fmla="*/ 5755592 h 9292604"/>
                <a:gd name="connsiteX6" fmla="*/ 3115725 w 9921235"/>
                <a:gd name="connsiteY6" fmla="*/ 6258569 h 9292604"/>
                <a:gd name="connsiteX7" fmla="*/ 5008716 w 9921235"/>
                <a:gd name="connsiteY7" fmla="*/ 6625701 h 9292604"/>
                <a:gd name="connsiteX8" fmla="*/ 6007240 w 9921235"/>
                <a:gd name="connsiteY8" fmla="*/ 6730572 h 9292604"/>
                <a:gd name="connsiteX9" fmla="*/ 6860090 w 9921235"/>
                <a:gd name="connsiteY9" fmla="*/ 6870646 h 9292604"/>
                <a:gd name="connsiteX10" fmla="*/ 8160824 w 9921235"/>
                <a:gd name="connsiteY10" fmla="*/ 7945580 h 9292604"/>
                <a:gd name="connsiteX11" fmla="*/ 8526756 w 9921235"/>
                <a:gd name="connsiteY11" fmla="*/ 8360147 h 9292604"/>
                <a:gd name="connsiteX12" fmla="*/ 9528824 w 9921235"/>
                <a:gd name="connsiteY12" fmla="*/ 9264488 h 9292604"/>
                <a:gd name="connsiteX13" fmla="*/ 9669584 w 9921235"/>
                <a:gd name="connsiteY13" fmla="*/ 9292091 h 9292604"/>
                <a:gd name="connsiteX14" fmla="*/ 9897440 w 9921235"/>
                <a:gd name="connsiteY14" fmla="*/ 9182592 h 9292604"/>
                <a:gd name="connsiteX15" fmla="*/ 9905728 w 9921235"/>
                <a:gd name="connsiteY15" fmla="*/ 9167104 h 9292604"/>
                <a:gd name="connsiteX16" fmla="*/ 9878182 w 9921235"/>
                <a:gd name="connsiteY16" fmla="*/ 8920616 h 9292604"/>
                <a:gd name="connsiteX17" fmla="*/ 9800343 w 9921235"/>
                <a:gd name="connsiteY17" fmla="*/ 8783913 h 9292604"/>
                <a:gd name="connsiteX18" fmla="*/ 8652314 w 9921235"/>
                <a:gd name="connsiteY18" fmla="*/ 7567590 h 9292604"/>
                <a:gd name="connsiteX19" fmla="*/ 7222307 w 9921235"/>
                <a:gd name="connsiteY19" fmla="*/ 6545062 h 9292604"/>
                <a:gd name="connsiteX20" fmla="*/ 6667552 w 9921235"/>
                <a:gd name="connsiteY20" fmla="*/ 6314062 h 9292604"/>
                <a:gd name="connsiteX21" fmla="*/ 6105082 w 9921235"/>
                <a:gd name="connsiteY21" fmla="*/ 6247997 h 9292604"/>
                <a:gd name="connsiteX22" fmla="*/ 4826808 w 9921235"/>
                <a:gd name="connsiteY22" fmla="*/ 6203191 h 9292604"/>
                <a:gd name="connsiteX23" fmla="*/ 3218040 w 9921235"/>
                <a:gd name="connsiteY23" fmla="*/ 5979106 h 9292604"/>
                <a:gd name="connsiteX24" fmla="*/ 2545151 w 9921235"/>
                <a:gd name="connsiteY24" fmla="*/ 5535565 h 9292604"/>
                <a:gd name="connsiteX25" fmla="*/ 2255577 w 9921235"/>
                <a:gd name="connsiteY25" fmla="*/ 4852508 h 9292604"/>
                <a:gd name="connsiteX26" fmla="*/ 2162509 w 9921235"/>
                <a:gd name="connsiteY26" fmla="*/ 3122103 h 9292604"/>
                <a:gd name="connsiteX27" fmla="*/ 2038510 w 9921235"/>
                <a:gd name="connsiteY27" fmla="*/ 2268213 h 9292604"/>
                <a:gd name="connsiteX28" fmla="*/ 1729552 w 9921235"/>
                <a:gd name="connsiteY28" fmla="*/ 1539540 h 9292604"/>
                <a:gd name="connsiteX29" fmla="*/ 1202406 w 9921235"/>
                <a:gd name="connsiteY29" fmla="*/ 692879 h 9292604"/>
                <a:gd name="connsiteX30" fmla="*/ 968194 w 9921235"/>
                <a:gd name="connsiteY30" fmla="*/ 462010 h 9292604"/>
                <a:gd name="connsiteX31" fmla="*/ 325399 w 9921235"/>
                <a:gd name="connsiteY31" fmla="*/ 68007 h 9292604"/>
                <a:gd name="connsiteX32" fmla="*/ 58183 w 9921235"/>
                <a:gd name="connsiteY32" fmla="*/ 501 h 9292604"/>
                <a:gd name="connsiteX33" fmla="*/ 73985 w 9921235"/>
                <a:gd name="connsiteY33" fmla="*/ 167448 h 9292604"/>
                <a:gd name="connsiteX34" fmla="*/ 334309 w 9921235"/>
                <a:gd name="connsiteY34" fmla="*/ 476127 h 9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21235" h="9292604">
                  <a:moveTo>
                    <a:pt x="334309" y="476298"/>
                  </a:moveTo>
                  <a:cubicBezTo>
                    <a:pt x="561909" y="779879"/>
                    <a:pt x="743617" y="1109960"/>
                    <a:pt x="895802" y="1454775"/>
                  </a:cubicBezTo>
                  <a:cubicBezTo>
                    <a:pt x="1004952" y="1702223"/>
                    <a:pt x="1096227" y="1962278"/>
                    <a:pt x="1193439" y="2212418"/>
                  </a:cubicBezTo>
                  <a:cubicBezTo>
                    <a:pt x="1356888" y="2632585"/>
                    <a:pt x="1437458" y="3089665"/>
                    <a:pt x="1532487" y="3534086"/>
                  </a:cubicBezTo>
                  <a:cubicBezTo>
                    <a:pt x="1639569" y="4034920"/>
                    <a:pt x="1755441" y="4542984"/>
                    <a:pt x="1938549" y="5018643"/>
                  </a:cubicBezTo>
                  <a:cubicBezTo>
                    <a:pt x="2040362" y="5282905"/>
                    <a:pt x="2157074" y="5540594"/>
                    <a:pt x="2349435" y="5755592"/>
                  </a:cubicBezTo>
                  <a:cubicBezTo>
                    <a:pt x="2558878" y="5989622"/>
                    <a:pt x="2823351" y="6149070"/>
                    <a:pt x="3115725" y="6258569"/>
                  </a:cubicBezTo>
                  <a:cubicBezTo>
                    <a:pt x="3717503" y="6483398"/>
                    <a:pt x="4374008" y="6556264"/>
                    <a:pt x="5008716" y="6625701"/>
                  </a:cubicBezTo>
                  <a:cubicBezTo>
                    <a:pt x="5341386" y="6662277"/>
                    <a:pt x="5674628" y="6693424"/>
                    <a:pt x="6007240" y="6730572"/>
                  </a:cubicBezTo>
                  <a:cubicBezTo>
                    <a:pt x="6287390" y="6761890"/>
                    <a:pt x="6593199" y="6773605"/>
                    <a:pt x="6860090" y="6870646"/>
                  </a:cubicBezTo>
                  <a:cubicBezTo>
                    <a:pt x="7388213" y="7062327"/>
                    <a:pt x="7805694" y="7531014"/>
                    <a:pt x="8160824" y="7945580"/>
                  </a:cubicBezTo>
                  <a:cubicBezTo>
                    <a:pt x="8280668" y="8085655"/>
                    <a:pt x="8403883" y="8223272"/>
                    <a:pt x="8526756" y="8360147"/>
                  </a:cubicBezTo>
                  <a:cubicBezTo>
                    <a:pt x="8818792" y="8685101"/>
                    <a:pt x="9090483" y="9123499"/>
                    <a:pt x="9528824" y="9264488"/>
                  </a:cubicBezTo>
                  <a:cubicBezTo>
                    <a:pt x="9573686" y="9278889"/>
                    <a:pt x="9621749" y="9291577"/>
                    <a:pt x="9669584" y="9292091"/>
                  </a:cubicBezTo>
                  <a:cubicBezTo>
                    <a:pt x="9751823" y="9292891"/>
                    <a:pt x="9852464" y="9258087"/>
                    <a:pt x="9897440" y="9182592"/>
                  </a:cubicBezTo>
                  <a:cubicBezTo>
                    <a:pt x="9900527" y="9177620"/>
                    <a:pt x="9903270" y="9172420"/>
                    <a:pt x="9905728" y="9167104"/>
                  </a:cubicBezTo>
                  <a:cubicBezTo>
                    <a:pt x="9941504" y="9086065"/>
                    <a:pt x="9906585" y="8998397"/>
                    <a:pt x="9878182" y="8920616"/>
                  </a:cubicBezTo>
                  <a:cubicBezTo>
                    <a:pt x="9860865" y="8873182"/>
                    <a:pt x="9830061" y="8824490"/>
                    <a:pt x="9800343" y="8783913"/>
                  </a:cubicBezTo>
                  <a:cubicBezTo>
                    <a:pt x="9474531" y="8339344"/>
                    <a:pt x="9070766" y="7932893"/>
                    <a:pt x="8652314" y="7567590"/>
                  </a:cubicBezTo>
                  <a:cubicBezTo>
                    <a:pt x="8211230" y="7182114"/>
                    <a:pt x="7735685" y="6818582"/>
                    <a:pt x="7222307" y="6545062"/>
                  </a:cubicBezTo>
                  <a:cubicBezTo>
                    <a:pt x="7047257" y="6451851"/>
                    <a:pt x="6862148" y="6363783"/>
                    <a:pt x="6667552" y="6314062"/>
                  </a:cubicBezTo>
                  <a:cubicBezTo>
                    <a:pt x="6486444" y="6267771"/>
                    <a:pt x="6291047" y="6260284"/>
                    <a:pt x="6105082" y="6247997"/>
                  </a:cubicBezTo>
                  <a:cubicBezTo>
                    <a:pt x="5679600" y="6219993"/>
                    <a:pt x="5252004" y="6218679"/>
                    <a:pt x="4826808" y="6203191"/>
                  </a:cubicBezTo>
                  <a:cubicBezTo>
                    <a:pt x="4291083" y="6184103"/>
                    <a:pt x="3728602" y="6161129"/>
                    <a:pt x="3218040" y="5979106"/>
                  </a:cubicBezTo>
                  <a:cubicBezTo>
                    <a:pt x="2962026" y="5887837"/>
                    <a:pt x="2725910" y="5740162"/>
                    <a:pt x="2545151" y="5535565"/>
                  </a:cubicBezTo>
                  <a:cubicBezTo>
                    <a:pt x="2378010" y="5346341"/>
                    <a:pt x="2301023" y="5095281"/>
                    <a:pt x="2255577" y="4852508"/>
                  </a:cubicBezTo>
                  <a:cubicBezTo>
                    <a:pt x="2149341" y="4285866"/>
                    <a:pt x="2194336" y="3698010"/>
                    <a:pt x="2162509" y="3122103"/>
                  </a:cubicBezTo>
                  <a:cubicBezTo>
                    <a:pt x="2146655" y="2834879"/>
                    <a:pt x="2114943" y="2546197"/>
                    <a:pt x="2038510" y="2268213"/>
                  </a:cubicBezTo>
                  <a:cubicBezTo>
                    <a:pt x="1968250" y="2012587"/>
                    <a:pt x="1849235" y="1773712"/>
                    <a:pt x="1729552" y="1539540"/>
                  </a:cubicBezTo>
                  <a:cubicBezTo>
                    <a:pt x="1578270" y="1243291"/>
                    <a:pt x="1408997" y="948620"/>
                    <a:pt x="1202406" y="692879"/>
                  </a:cubicBezTo>
                  <a:cubicBezTo>
                    <a:pt x="1132906" y="607686"/>
                    <a:pt x="1054376" y="530282"/>
                    <a:pt x="968194" y="462010"/>
                  </a:cubicBezTo>
                  <a:cubicBezTo>
                    <a:pt x="772923" y="306048"/>
                    <a:pt x="561348" y="155738"/>
                    <a:pt x="325399" y="68007"/>
                  </a:cubicBezTo>
                  <a:cubicBezTo>
                    <a:pt x="240114" y="36300"/>
                    <a:pt x="145479" y="10417"/>
                    <a:pt x="58183" y="501"/>
                  </a:cubicBezTo>
                  <a:cubicBezTo>
                    <a:pt x="-68508" y="-13952"/>
                    <a:pt x="45855" y="132266"/>
                    <a:pt x="73985" y="167448"/>
                  </a:cubicBezTo>
                  <a:cubicBezTo>
                    <a:pt x="158029" y="272604"/>
                    <a:pt x="250761" y="370531"/>
                    <a:pt x="334309" y="476127"/>
                  </a:cubicBezTo>
                </a:path>
              </a:pathLst>
            </a:custGeom>
            <a:solidFill>
              <a:schemeClr val="accent4">
                <a:lumMod val="50000"/>
              </a:schemeClr>
            </a:solidFill>
            <a:ln w="5715" cap="flat">
              <a:noFill/>
              <a:prstDash val="solid"/>
              <a:miter/>
            </a:ln>
          </p:spPr>
          <p:txBody>
            <a:bodyPr rtlCol="0" anchor="ctr"/>
            <a:lstStyle/>
            <a:p>
              <a:endParaRPr lang="zh-CN" altLang="en-US"/>
            </a:p>
          </p:txBody>
        </p:sp>
        <p:sp>
          <p:nvSpPr>
            <p:cNvPr id="26" name="任意多边形: 形状 25"/>
            <p:cNvSpPr/>
            <p:nvPr/>
          </p:nvSpPr>
          <p:spPr>
            <a:xfrm>
              <a:off x="2226945" y="-1314448"/>
              <a:ext cx="10967090" cy="9052570"/>
            </a:xfrm>
            <a:custGeom>
              <a:avLst/>
              <a:gdLst>
                <a:gd name="connsiteX0" fmla="*/ 452935 w 10967090"/>
                <a:gd name="connsiteY0" fmla="*/ 611289 h 9052570"/>
                <a:gd name="connsiteX1" fmla="*/ 1235896 w 10967090"/>
                <a:gd name="connsiteY1" fmla="*/ 1545652 h 9052570"/>
                <a:gd name="connsiteX2" fmla="*/ 1581676 w 10967090"/>
                <a:gd name="connsiteY2" fmla="*/ 2279870 h 9052570"/>
                <a:gd name="connsiteX3" fmla="*/ 1660137 w 10967090"/>
                <a:gd name="connsiteY3" fmla="*/ 3640302 h 9052570"/>
                <a:gd name="connsiteX4" fmla="*/ 1712252 w 10967090"/>
                <a:gd name="connsiteY4" fmla="*/ 5133284 h 9052570"/>
                <a:gd name="connsiteX5" fmla="*/ 2056352 w 10967090"/>
                <a:gd name="connsiteY5" fmla="*/ 5823827 h 9052570"/>
                <a:gd name="connsiteX6" fmla="*/ 2721744 w 10967090"/>
                <a:gd name="connsiteY6" fmla="*/ 6186901 h 9052570"/>
                <a:gd name="connsiteX7" fmla="*/ 4336232 w 10967090"/>
                <a:gd name="connsiteY7" fmla="*/ 6316060 h 9052570"/>
                <a:gd name="connsiteX8" fmla="*/ 5198968 w 10967090"/>
                <a:gd name="connsiteY8" fmla="*/ 6311488 h 9052570"/>
                <a:gd name="connsiteX9" fmla="*/ 5986381 w 10967090"/>
                <a:gd name="connsiteY9" fmla="*/ 6377039 h 9052570"/>
                <a:gd name="connsiteX10" fmla="*/ 7931024 w 10967090"/>
                <a:gd name="connsiteY10" fmla="*/ 7409568 h 9052570"/>
                <a:gd name="connsiteX11" fmla="*/ 8552530 w 10967090"/>
                <a:gd name="connsiteY11" fmla="*/ 7838593 h 9052570"/>
                <a:gd name="connsiteX12" fmla="*/ 9525795 w 10967090"/>
                <a:gd name="connsiteY12" fmla="*/ 8568227 h 9052570"/>
                <a:gd name="connsiteX13" fmla="*/ 10464484 w 10967090"/>
                <a:gd name="connsiteY13" fmla="*/ 9029084 h 9052570"/>
                <a:gd name="connsiteX14" fmla="*/ 10693254 w 10967090"/>
                <a:gd name="connsiteY14" fmla="*/ 9049658 h 9052570"/>
                <a:gd name="connsiteX15" fmla="*/ 10965575 w 10967090"/>
                <a:gd name="connsiteY15" fmla="*/ 8871064 h 9052570"/>
                <a:gd name="connsiteX16" fmla="*/ 10966660 w 10967090"/>
                <a:gd name="connsiteY16" fmla="*/ 8848662 h 9052570"/>
                <a:gd name="connsiteX17" fmla="*/ 10756119 w 10967090"/>
                <a:gd name="connsiteY17" fmla="*/ 8519992 h 9052570"/>
                <a:gd name="connsiteX18" fmla="*/ 10591414 w 10967090"/>
                <a:gd name="connsiteY18" fmla="*/ 8369917 h 9052570"/>
                <a:gd name="connsiteX19" fmla="*/ 8658715 w 10967090"/>
                <a:gd name="connsiteY19" fmla="*/ 7081527 h 9052570"/>
                <a:gd name="connsiteX20" fmla="*/ 6533478 w 10967090"/>
                <a:gd name="connsiteY20" fmla="*/ 6032482 h 9052570"/>
                <a:gd name="connsiteX21" fmla="*/ 5293608 w 10967090"/>
                <a:gd name="connsiteY21" fmla="*/ 5769248 h 9052570"/>
                <a:gd name="connsiteX22" fmla="*/ 4183984 w 10967090"/>
                <a:gd name="connsiteY22" fmla="*/ 5853259 h 9052570"/>
                <a:gd name="connsiteX23" fmla="*/ 2793027 w 10967090"/>
                <a:gd name="connsiteY23" fmla="*/ 5810739 h 9052570"/>
                <a:gd name="connsiteX24" fmla="*/ 2167372 w 10967090"/>
                <a:gd name="connsiteY24" fmla="*/ 5419890 h 9052570"/>
                <a:gd name="connsiteX25" fmla="*/ 1953237 w 10967090"/>
                <a:gd name="connsiteY25" fmla="*/ 4740491 h 9052570"/>
                <a:gd name="connsiteX26" fmla="*/ 2259395 w 10967090"/>
                <a:gd name="connsiteY26" fmla="*/ 3044839 h 9052570"/>
                <a:gd name="connsiteX27" fmla="*/ 2324009 w 10967090"/>
                <a:gd name="connsiteY27" fmla="*/ 2231360 h 9052570"/>
                <a:gd name="connsiteX28" fmla="*/ 2090819 w 10967090"/>
                <a:gd name="connsiteY28" fmla="*/ 1508739 h 9052570"/>
                <a:gd name="connsiteX29" fmla="*/ 1509553 w 10967090"/>
                <a:gd name="connsiteY29" fmla="*/ 621262 h 9052570"/>
                <a:gd name="connsiteX30" fmla="*/ 1249851 w 10967090"/>
                <a:gd name="connsiteY30" fmla="*/ 381564 h 9052570"/>
                <a:gd name="connsiteX31" fmla="*/ 384783 w 10967090"/>
                <a:gd name="connsiteY31" fmla="*/ 2945 h 9052570"/>
                <a:gd name="connsiteX32" fmla="*/ 70333 w 10967090"/>
                <a:gd name="connsiteY32" fmla="*/ 44230 h 9052570"/>
                <a:gd name="connsiteX33" fmla="*/ 452935 w 10967090"/>
                <a:gd name="connsiteY33" fmla="*/ 611289 h 905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967090" h="9052570">
                  <a:moveTo>
                    <a:pt x="452935" y="611289"/>
                  </a:moveTo>
                  <a:cubicBezTo>
                    <a:pt x="754550" y="890141"/>
                    <a:pt x="1023383" y="1198180"/>
                    <a:pt x="1235896" y="1545652"/>
                  </a:cubicBezTo>
                  <a:cubicBezTo>
                    <a:pt x="1375444" y="1773812"/>
                    <a:pt x="1510501" y="2024826"/>
                    <a:pt x="1581676" y="2279870"/>
                  </a:cubicBezTo>
                  <a:cubicBezTo>
                    <a:pt x="1702057" y="2711203"/>
                    <a:pt x="1671344" y="3187349"/>
                    <a:pt x="1660137" y="3640302"/>
                  </a:cubicBezTo>
                  <a:cubicBezTo>
                    <a:pt x="1647753" y="4139748"/>
                    <a:pt x="1629819" y="4647451"/>
                    <a:pt x="1712252" y="5133284"/>
                  </a:cubicBezTo>
                  <a:cubicBezTo>
                    <a:pt x="1756755" y="5395488"/>
                    <a:pt x="1854716" y="5637404"/>
                    <a:pt x="2056352" y="5823827"/>
                  </a:cubicBezTo>
                  <a:cubicBezTo>
                    <a:pt x="2245662" y="5998992"/>
                    <a:pt x="2474822" y="6116606"/>
                    <a:pt x="2721744" y="6186901"/>
                  </a:cubicBezTo>
                  <a:cubicBezTo>
                    <a:pt x="3241466" y="6334805"/>
                    <a:pt x="3801022" y="6322061"/>
                    <a:pt x="4336232" y="6316060"/>
                  </a:cubicBezTo>
                  <a:cubicBezTo>
                    <a:pt x="4623811" y="6312802"/>
                    <a:pt x="4911446" y="6306458"/>
                    <a:pt x="5198968" y="6311488"/>
                  </a:cubicBezTo>
                  <a:cubicBezTo>
                    <a:pt x="5457801" y="6316003"/>
                    <a:pt x="5733720" y="6314746"/>
                    <a:pt x="5986381" y="6377039"/>
                  </a:cubicBezTo>
                  <a:cubicBezTo>
                    <a:pt x="6689897" y="6550661"/>
                    <a:pt x="7344036" y="7005403"/>
                    <a:pt x="7931024" y="7409568"/>
                  </a:cubicBezTo>
                  <a:cubicBezTo>
                    <a:pt x="8138021" y="7552157"/>
                    <a:pt x="8347362" y="7693889"/>
                    <a:pt x="8552530" y="7838593"/>
                  </a:cubicBezTo>
                  <a:cubicBezTo>
                    <a:pt x="8883200" y="8071822"/>
                    <a:pt x="9197010" y="8330712"/>
                    <a:pt x="9525795" y="8568227"/>
                  </a:cubicBezTo>
                  <a:cubicBezTo>
                    <a:pt x="9810002" y="8773567"/>
                    <a:pt x="10118440" y="8958047"/>
                    <a:pt x="10464484" y="9029084"/>
                  </a:cubicBezTo>
                  <a:cubicBezTo>
                    <a:pt x="10539178" y="9044458"/>
                    <a:pt x="10619932" y="9057659"/>
                    <a:pt x="10693254" y="9049658"/>
                  </a:cubicBezTo>
                  <a:cubicBezTo>
                    <a:pt x="10796067" y="9038457"/>
                    <a:pt x="10948544" y="9000852"/>
                    <a:pt x="10965575" y="8871064"/>
                  </a:cubicBezTo>
                  <a:cubicBezTo>
                    <a:pt x="10966603" y="8863635"/>
                    <a:pt x="10967003" y="8856148"/>
                    <a:pt x="10966660" y="8848662"/>
                  </a:cubicBezTo>
                  <a:cubicBezTo>
                    <a:pt x="10961060" y="8720531"/>
                    <a:pt x="10838187" y="8604688"/>
                    <a:pt x="10756119" y="8519992"/>
                  </a:cubicBezTo>
                  <a:cubicBezTo>
                    <a:pt x="10703999" y="8467014"/>
                    <a:pt x="10648963" y="8416951"/>
                    <a:pt x="10591414" y="8369917"/>
                  </a:cubicBezTo>
                  <a:cubicBezTo>
                    <a:pt x="10000768" y="7880027"/>
                    <a:pt x="9328798" y="7466318"/>
                    <a:pt x="8658715" y="7081527"/>
                  </a:cubicBezTo>
                  <a:cubicBezTo>
                    <a:pt x="7973772" y="6688849"/>
                    <a:pt x="7265455" y="6318060"/>
                    <a:pt x="6533478" y="6032482"/>
                  </a:cubicBezTo>
                  <a:cubicBezTo>
                    <a:pt x="6125827" y="5873490"/>
                    <a:pt x="5735206" y="5765077"/>
                    <a:pt x="5293608" y="5769248"/>
                  </a:cubicBezTo>
                  <a:cubicBezTo>
                    <a:pt x="4922419" y="5772849"/>
                    <a:pt x="4552316" y="5818569"/>
                    <a:pt x="4183984" y="5853259"/>
                  </a:cubicBezTo>
                  <a:cubicBezTo>
                    <a:pt x="3727413" y="5896293"/>
                    <a:pt x="3240552" y="5943385"/>
                    <a:pt x="2793027" y="5810739"/>
                  </a:cubicBezTo>
                  <a:cubicBezTo>
                    <a:pt x="2555295" y="5740274"/>
                    <a:pt x="2333816" y="5604428"/>
                    <a:pt x="2167372" y="5419890"/>
                  </a:cubicBezTo>
                  <a:cubicBezTo>
                    <a:pt x="1999248" y="5233925"/>
                    <a:pt x="1951219" y="4977892"/>
                    <a:pt x="1953237" y="4740491"/>
                  </a:cubicBezTo>
                  <a:cubicBezTo>
                    <a:pt x="1957997" y="4176250"/>
                    <a:pt x="2156891" y="3608933"/>
                    <a:pt x="2259395" y="3044839"/>
                  </a:cubicBezTo>
                  <a:cubicBezTo>
                    <a:pt x="2307984" y="2777469"/>
                    <a:pt x="2344131" y="2503543"/>
                    <a:pt x="2324009" y="2231360"/>
                  </a:cubicBezTo>
                  <a:cubicBezTo>
                    <a:pt x="2304452" y="1966956"/>
                    <a:pt x="2209234" y="1740368"/>
                    <a:pt x="2090819" y="1508739"/>
                  </a:cubicBezTo>
                  <a:cubicBezTo>
                    <a:pt x="1929811" y="1193477"/>
                    <a:pt x="1739267" y="886107"/>
                    <a:pt x="1509553" y="621262"/>
                  </a:cubicBezTo>
                  <a:cubicBezTo>
                    <a:pt x="1432006" y="532119"/>
                    <a:pt x="1344921" y="451738"/>
                    <a:pt x="1249851" y="381564"/>
                  </a:cubicBezTo>
                  <a:cubicBezTo>
                    <a:pt x="997660" y="194912"/>
                    <a:pt x="707532" y="29497"/>
                    <a:pt x="384783" y="2945"/>
                  </a:cubicBezTo>
                  <a:cubicBezTo>
                    <a:pt x="282845" y="-5456"/>
                    <a:pt x="163418" y="-924"/>
                    <a:pt x="70333" y="44230"/>
                  </a:cubicBezTo>
                  <a:cubicBezTo>
                    <a:pt x="-193175" y="172000"/>
                    <a:pt x="358500" y="527713"/>
                    <a:pt x="452935" y="611289"/>
                  </a:cubicBezTo>
                </a:path>
              </a:pathLst>
            </a:custGeom>
            <a:solidFill>
              <a:schemeClr val="accent5"/>
            </a:solidFill>
            <a:ln w="5715" cap="flat">
              <a:noFill/>
              <a:prstDash val="solid"/>
              <a:miter/>
            </a:ln>
          </p:spPr>
          <p:txBody>
            <a:bodyPr rtlCol="0" anchor="ctr"/>
            <a:lstStyle/>
            <a:p>
              <a:endParaRPr lang="zh-CN" altLang="en-US"/>
            </a:p>
          </p:txBody>
        </p:sp>
        <p:sp>
          <p:nvSpPr>
            <p:cNvPr id="27" name="任意多边形: 形状 26"/>
            <p:cNvSpPr/>
            <p:nvPr/>
          </p:nvSpPr>
          <p:spPr>
            <a:xfrm>
              <a:off x="2878453" y="-1943099"/>
              <a:ext cx="11367131" cy="8909689"/>
            </a:xfrm>
            <a:custGeom>
              <a:avLst/>
              <a:gdLst>
                <a:gd name="connsiteX0" fmla="*/ 554030 w 11367131"/>
                <a:gd name="connsiteY0" fmla="*/ 682276 h 8909689"/>
                <a:gd name="connsiteX1" fmla="*/ 1476796 w 11367131"/>
                <a:gd name="connsiteY1" fmla="*/ 1698872 h 8909689"/>
                <a:gd name="connsiteX2" fmla="*/ 1817776 w 11367131"/>
                <a:gd name="connsiteY2" fmla="*/ 2469123 h 8909689"/>
                <a:gd name="connsiteX3" fmla="*/ 1623375 w 11367131"/>
                <a:gd name="connsiteY3" fmla="*/ 3897170 h 8909689"/>
                <a:gd name="connsiteX4" fmla="*/ 1365525 w 11367131"/>
                <a:gd name="connsiteY4" fmla="*/ 5441265 h 8909689"/>
                <a:gd name="connsiteX5" fmla="*/ 1693503 w 11367131"/>
                <a:gd name="connsiteY5" fmla="*/ 6052313 h 8909689"/>
                <a:gd name="connsiteX6" fmla="*/ 2314078 w 11367131"/>
                <a:gd name="connsiteY6" fmla="*/ 6325662 h 8909689"/>
                <a:gd name="connsiteX7" fmla="*/ 3638261 w 11367131"/>
                <a:gd name="connsiteY7" fmla="*/ 6241651 h 8909689"/>
                <a:gd name="connsiteX8" fmla="*/ 5021405 w 11367131"/>
                <a:gd name="connsiteY8" fmla="*/ 6128494 h 8909689"/>
                <a:gd name="connsiteX9" fmla="*/ 5972839 w 11367131"/>
                <a:gd name="connsiteY9" fmla="*/ 6412130 h 8909689"/>
                <a:gd name="connsiteX10" fmla="*/ 7319635 w 11367131"/>
                <a:gd name="connsiteY10" fmla="*/ 7011633 h 8909689"/>
                <a:gd name="connsiteX11" fmla="*/ 8161512 w 11367131"/>
                <a:gd name="connsiteY11" fmla="*/ 7432772 h 8909689"/>
                <a:gd name="connsiteX12" fmla="*/ 9800688 w 11367131"/>
                <a:gd name="connsiteY12" fmla="*/ 8335113 h 8909689"/>
                <a:gd name="connsiteX13" fmla="*/ 11086448 w 11367131"/>
                <a:gd name="connsiteY13" fmla="*/ 8893069 h 8909689"/>
                <a:gd name="connsiteX14" fmla="*/ 11281901 w 11367131"/>
                <a:gd name="connsiteY14" fmla="*/ 8903241 h 8909689"/>
                <a:gd name="connsiteX15" fmla="*/ 11322993 w 11367131"/>
                <a:gd name="connsiteY15" fmla="*/ 8633207 h 8909689"/>
                <a:gd name="connsiteX16" fmla="*/ 11303904 w 11367131"/>
                <a:gd name="connsiteY16" fmla="*/ 8603604 h 8909689"/>
                <a:gd name="connsiteX17" fmla="*/ 10844704 w 11367131"/>
                <a:gd name="connsiteY17" fmla="*/ 8201497 h 8909689"/>
                <a:gd name="connsiteX18" fmla="*/ 10607760 w 11367131"/>
                <a:gd name="connsiteY18" fmla="*/ 8050849 h 8909689"/>
                <a:gd name="connsiteX19" fmla="*/ 8251352 w 11367131"/>
                <a:gd name="connsiteY19" fmla="*/ 6795092 h 8909689"/>
                <a:gd name="connsiteX20" fmla="*/ 5975525 w 11367131"/>
                <a:gd name="connsiteY20" fmla="*/ 5832400 h 8909689"/>
                <a:gd name="connsiteX21" fmla="*/ 4819323 w 11367131"/>
                <a:gd name="connsiteY21" fmla="*/ 5631346 h 8909689"/>
                <a:gd name="connsiteX22" fmla="*/ 3826227 w 11367131"/>
                <a:gd name="connsiteY22" fmla="*/ 5796739 h 8909689"/>
                <a:gd name="connsiteX23" fmla="*/ 2558086 w 11367131"/>
                <a:gd name="connsiteY23" fmla="*/ 5872006 h 8909689"/>
                <a:gd name="connsiteX24" fmla="*/ 1954656 w 11367131"/>
                <a:gd name="connsiteY24" fmla="*/ 5538764 h 8909689"/>
                <a:gd name="connsiteX25" fmla="*/ 1737783 w 11367131"/>
                <a:gd name="connsiteY25" fmla="*/ 4868451 h 8909689"/>
                <a:gd name="connsiteX26" fmla="*/ 2187394 w 11367131"/>
                <a:gd name="connsiteY26" fmla="*/ 3186761 h 8909689"/>
                <a:gd name="connsiteX27" fmla="*/ 2377983 w 11367131"/>
                <a:gd name="connsiteY27" fmla="*/ 2345582 h 8909689"/>
                <a:gd name="connsiteX28" fmla="*/ 2246367 w 11367131"/>
                <a:gd name="connsiteY28" fmla="*/ 1658364 h 8909689"/>
                <a:gd name="connsiteX29" fmla="*/ 1666877 w 11367131"/>
                <a:gd name="connsiteY29" fmla="*/ 818419 h 8909689"/>
                <a:gd name="connsiteX30" fmla="*/ 1404541 w 11367131"/>
                <a:gd name="connsiteY30" fmla="*/ 574989 h 8909689"/>
                <a:gd name="connsiteX31" fmla="*/ 382671 w 11367131"/>
                <a:gd name="connsiteY31" fmla="*/ 25429 h 8909689"/>
                <a:gd name="connsiteX32" fmla="*/ 68763 w 11367131"/>
                <a:gd name="connsiteY32" fmla="*/ 25709 h 8909689"/>
                <a:gd name="connsiteX33" fmla="*/ 554087 w 11367131"/>
                <a:gd name="connsiteY33" fmla="*/ 682276 h 890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67131" h="8909689">
                  <a:moveTo>
                    <a:pt x="554030" y="682276"/>
                  </a:moveTo>
                  <a:cubicBezTo>
                    <a:pt x="903862" y="983920"/>
                    <a:pt x="1230154" y="1312853"/>
                    <a:pt x="1476796" y="1698872"/>
                  </a:cubicBezTo>
                  <a:cubicBezTo>
                    <a:pt x="1625563" y="1931775"/>
                    <a:pt x="1776239" y="2198740"/>
                    <a:pt x="1817776" y="2469123"/>
                  </a:cubicBezTo>
                  <a:cubicBezTo>
                    <a:pt x="1889076" y="2932964"/>
                    <a:pt x="1738795" y="3435569"/>
                    <a:pt x="1623375" y="3897170"/>
                  </a:cubicBezTo>
                  <a:cubicBezTo>
                    <a:pt x="1498879" y="4394963"/>
                    <a:pt x="1312724" y="4939260"/>
                    <a:pt x="1365525" y="5441265"/>
                  </a:cubicBezTo>
                  <a:cubicBezTo>
                    <a:pt x="1391534" y="5689640"/>
                    <a:pt x="1488849" y="5890351"/>
                    <a:pt x="1693503" y="6052313"/>
                  </a:cubicBezTo>
                  <a:cubicBezTo>
                    <a:pt x="1873914" y="6194388"/>
                    <a:pt x="2087427" y="6288458"/>
                    <a:pt x="2314078" y="6325662"/>
                  </a:cubicBezTo>
                  <a:cubicBezTo>
                    <a:pt x="2751293" y="6398986"/>
                    <a:pt x="3206321" y="6312746"/>
                    <a:pt x="3638261" y="6241651"/>
                  </a:cubicBezTo>
                  <a:cubicBezTo>
                    <a:pt x="4091346" y="6167356"/>
                    <a:pt x="4560662" y="6077059"/>
                    <a:pt x="5021405" y="6128494"/>
                  </a:cubicBezTo>
                  <a:cubicBezTo>
                    <a:pt x="5348017" y="6164899"/>
                    <a:pt x="5668915" y="6293829"/>
                    <a:pt x="5972839" y="6412130"/>
                  </a:cubicBezTo>
                  <a:cubicBezTo>
                    <a:pt x="6430953" y="6590495"/>
                    <a:pt x="6878609" y="6796578"/>
                    <a:pt x="7319635" y="7011633"/>
                  </a:cubicBezTo>
                  <a:cubicBezTo>
                    <a:pt x="7601213" y="7148793"/>
                    <a:pt x="7883477" y="7288297"/>
                    <a:pt x="8161512" y="7432772"/>
                  </a:cubicBezTo>
                  <a:cubicBezTo>
                    <a:pt x="8714267" y="7719894"/>
                    <a:pt x="9253648" y="8035247"/>
                    <a:pt x="9800688" y="8335113"/>
                  </a:cubicBezTo>
                  <a:cubicBezTo>
                    <a:pt x="10204681" y="8556569"/>
                    <a:pt x="10633363" y="8797628"/>
                    <a:pt x="11086448" y="8893069"/>
                  </a:cubicBezTo>
                  <a:cubicBezTo>
                    <a:pt x="11149371" y="8906327"/>
                    <a:pt x="11218979" y="8915929"/>
                    <a:pt x="11281901" y="8903241"/>
                  </a:cubicBezTo>
                  <a:cubicBezTo>
                    <a:pt x="11414832" y="8876266"/>
                    <a:pt x="11361512" y="8704474"/>
                    <a:pt x="11322993" y="8633207"/>
                  </a:cubicBezTo>
                  <a:cubicBezTo>
                    <a:pt x="11317164" y="8622978"/>
                    <a:pt x="11310819" y="8613090"/>
                    <a:pt x="11303904" y="8603604"/>
                  </a:cubicBezTo>
                  <a:cubicBezTo>
                    <a:pt x="11187718" y="8438383"/>
                    <a:pt x="11009181" y="8312253"/>
                    <a:pt x="10844704" y="8201497"/>
                  </a:cubicBezTo>
                  <a:cubicBezTo>
                    <a:pt x="10768009" y="8149718"/>
                    <a:pt x="10687428" y="8099541"/>
                    <a:pt x="10607760" y="8050849"/>
                  </a:cubicBezTo>
                  <a:cubicBezTo>
                    <a:pt x="9851037" y="7588163"/>
                    <a:pt x="9054252" y="7178683"/>
                    <a:pt x="8251352" y="6795092"/>
                  </a:cubicBezTo>
                  <a:cubicBezTo>
                    <a:pt x="7509373" y="6440534"/>
                    <a:pt x="6752765" y="6096605"/>
                    <a:pt x="5975525" y="5832400"/>
                  </a:cubicBezTo>
                  <a:cubicBezTo>
                    <a:pt x="5590505" y="5701470"/>
                    <a:pt x="5229088" y="5600543"/>
                    <a:pt x="4819323" y="5631346"/>
                  </a:cubicBezTo>
                  <a:cubicBezTo>
                    <a:pt x="4484252" y="5656550"/>
                    <a:pt x="4154439" y="5731702"/>
                    <a:pt x="3826227" y="5796739"/>
                  </a:cubicBezTo>
                  <a:cubicBezTo>
                    <a:pt x="3415433" y="5878120"/>
                    <a:pt x="2975264" y="5965845"/>
                    <a:pt x="2558086" y="5872006"/>
                  </a:cubicBezTo>
                  <a:cubicBezTo>
                    <a:pt x="2333303" y="5821542"/>
                    <a:pt x="2116602" y="5703070"/>
                    <a:pt x="1954656" y="5538764"/>
                  </a:cubicBezTo>
                  <a:cubicBezTo>
                    <a:pt x="1774725" y="5356227"/>
                    <a:pt x="1727187" y="5108139"/>
                    <a:pt x="1737783" y="4868451"/>
                  </a:cubicBezTo>
                  <a:cubicBezTo>
                    <a:pt x="1762786" y="4304764"/>
                    <a:pt x="2014749" y="3739401"/>
                    <a:pt x="2187394" y="3186761"/>
                  </a:cubicBezTo>
                  <a:cubicBezTo>
                    <a:pt x="2272936" y="2913184"/>
                    <a:pt x="2353820" y="2632383"/>
                    <a:pt x="2377983" y="2345582"/>
                  </a:cubicBezTo>
                  <a:cubicBezTo>
                    <a:pt x="2399283" y="2095036"/>
                    <a:pt x="2355112" y="1880232"/>
                    <a:pt x="2246367" y="1658364"/>
                  </a:cubicBezTo>
                  <a:cubicBezTo>
                    <a:pt x="2095902" y="1351234"/>
                    <a:pt x="1900609" y="1068159"/>
                    <a:pt x="1666877" y="818419"/>
                  </a:cubicBezTo>
                  <a:cubicBezTo>
                    <a:pt x="1584747" y="731734"/>
                    <a:pt x="1497119" y="650421"/>
                    <a:pt x="1404541" y="574989"/>
                  </a:cubicBezTo>
                  <a:cubicBezTo>
                    <a:pt x="1108853" y="332227"/>
                    <a:pt x="759410" y="118543"/>
                    <a:pt x="382671" y="25429"/>
                  </a:cubicBezTo>
                  <a:cubicBezTo>
                    <a:pt x="287659" y="2009"/>
                    <a:pt x="160134" y="-18891"/>
                    <a:pt x="68763" y="25709"/>
                  </a:cubicBezTo>
                  <a:cubicBezTo>
                    <a:pt x="-214758" y="164092"/>
                    <a:pt x="460080" y="603672"/>
                    <a:pt x="554087" y="682276"/>
                  </a:cubicBezTo>
                </a:path>
              </a:pathLst>
            </a:custGeom>
            <a:solidFill>
              <a:schemeClr val="accent6"/>
            </a:solidFill>
            <a:ln w="5715" cap="flat">
              <a:noFill/>
              <a:prstDash val="solid"/>
              <a:miter/>
            </a:ln>
          </p:spPr>
          <p:txBody>
            <a:bodyPr rtlCol="0" anchor="ctr"/>
            <a:lstStyle/>
            <a:p>
              <a:endParaRPr lang="zh-CN" altLang="en-US"/>
            </a:p>
          </p:txBody>
        </p:sp>
        <p:sp>
          <p:nvSpPr>
            <p:cNvPr id="32" name="任意多边形: 形状 31"/>
            <p:cNvSpPr/>
            <p:nvPr/>
          </p:nvSpPr>
          <p:spPr>
            <a:xfrm>
              <a:off x="4581523" y="-2188834"/>
              <a:ext cx="8995395" cy="6800850"/>
            </a:xfrm>
            <a:custGeom>
              <a:avLst/>
              <a:gdLst>
                <a:gd name="connsiteX0" fmla="*/ 392101 w 8995395"/>
                <a:gd name="connsiteY0" fmla="*/ 122288 h 6800850"/>
                <a:gd name="connsiteX1" fmla="*/ 62597 w 8995395"/>
                <a:gd name="connsiteY1" fmla="*/ 867 h 6800850"/>
                <a:gd name="connsiteX2" fmla="*/ 29976 w 8995395"/>
                <a:gd name="connsiteY2" fmla="*/ -87 h 6800850"/>
                <a:gd name="connsiteX3" fmla="*/ 160569 w 8995395"/>
                <a:gd name="connsiteY3" fmla="*/ 220243 h 6800850"/>
                <a:gd name="connsiteX4" fmla="*/ 538834 w 8995395"/>
                <a:gd name="connsiteY4" fmla="*/ 577059 h 6800850"/>
                <a:gd name="connsiteX5" fmla="*/ 836282 w 8995395"/>
                <a:gd name="connsiteY5" fmla="*/ 921496 h 6800850"/>
                <a:gd name="connsiteX6" fmla="*/ 1290253 w 8995395"/>
                <a:gd name="connsiteY6" fmla="*/ 1653268 h 6800850"/>
                <a:gd name="connsiteX7" fmla="*/ 1434157 w 8995395"/>
                <a:gd name="connsiteY7" fmla="*/ 2444630 h 6800850"/>
                <a:gd name="connsiteX8" fmla="*/ 1392152 w 8995395"/>
                <a:gd name="connsiteY8" fmla="*/ 2815110 h 6800850"/>
                <a:gd name="connsiteX9" fmla="*/ 1199842 w 8995395"/>
                <a:gd name="connsiteY9" fmla="*/ 3938816 h 6800850"/>
                <a:gd name="connsiteX10" fmla="*/ 1219787 w 8995395"/>
                <a:gd name="connsiteY10" fmla="*/ 4751238 h 6800850"/>
                <a:gd name="connsiteX11" fmla="*/ 1684588 w 8995395"/>
                <a:gd name="connsiteY11" fmla="*/ 5433769 h 6800850"/>
                <a:gd name="connsiteX12" fmla="*/ 3432178 w 8995395"/>
                <a:gd name="connsiteY12" fmla="*/ 5460629 h 6800850"/>
                <a:gd name="connsiteX13" fmla="*/ 5059639 w 8995395"/>
                <a:gd name="connsiteY13" fmla="*/ 5166593 h 6800850"/>
                <a:gd name="connsiteX14" fmla="*/ 6963191 w 8995395"/>
                <a:gd name="connsiteY14" fmla="*/ 5822618 h 6800850"/>
                <a:gd name="connsiteX15" fmla="*/ 7984575 w 8995395"/>
                <a:gd name="connsiteY15" fmla="*/ 6353370 h 6800850"/>
                <a:gd name="connsiteX16" fmla="*/ 8799649 w 8995395"/>
                <a:gd name="connsiteY16" fmla="*/ 6758106 h 6800850"/>
                <a:gd name="connsiteX17" fmla="*/ 8958526 w 8995395"/>
                <a:gd name="connsiteY17" fmla="*/ 6800340 h 6800850"/>
                <a:gd name="connsiteX18" fmla="*/ 8993787 w 8995395"/>
                <a:gd name="connsiteY18" fmla="*/ 6759592 h 6800850"/>
                <a:gd name="connsiteX19" fmla="*/ 8926522 w 8995395"/>
                <a:gd name="connsiteY19" fmla="*/ 6617231 h 6800850"/>
                <a:gd name="connsiteX20" fmla="*/ 8727468 w 8995395"/>
                <a:gd name="connsiteY20" fmla="*/ 6323823 h 6800850"/>
                <a:gd name="connsiteX21" fmla="*/ 8651801 w 8995395"/>
                <a:gd name="connsiteY21" fmla="*/ 6226897 h 6800850"/>
                <a:gd name="connsiteX22" fmla="*/ 8374111 w 8995395"/>
                <a:gd name="connsiteY22" fmla="*/ 5923316 h 6800850"/>
                <a:gd name="connsiteX23" fmla="*/ 8131338 w 8995395"/>
                <a:gd name="connsiteY23" fmla="*/ 5727291 h 6800850"/>
                <a:gd name="connsiteX24" fmla="*/ 6863293 w 8995395"/>
                <a:gd name="connsiteY24" fmla="*/ 5032445 h 6800850"/>
                <a:gd name="connsiteX25" fmla="*/ 6097368 w 8995395"/>
                <a:gd name="connsiteY25" fmla="*/ 4845438 h 6800850"/>
                <a:gd name="connsiteX26" fmla="*/ 5387566 w 8995395"/>
                <a:gd name="connsiteY26" fmla="*/ 4913824 h 6800850"/>
                <a:gd name="connsiteX27" fmla="*/ 4610725 w 8995395"/>
                <a:gd name="connsiteY27" fmla="*/ 5107157 h 6800850"/>
                <a:gd name="connsiteX28" fmla="*/ 3279531 w 8995395"/>
                <a:gd name="connsiteY28" fmla="*/ 5327642 h 6800850"/>
                <a:gd name="connsiteX29" fmla="*/ 2667225 w 8995395"/>
                <a:gd name="connsiteY29" fmla="*/ 5159620 h 6800850"/>
                <a:gd name="connsiteX30" fmla="*/ 2290435 w 8995395"/>
                <a:gd name="connsiteY30" fmla="*/ 4623211 h 6800850"/>
                <a:gd name="connsiteX31" fmla="*/ 1960166 w 8995395"/>
                <a:gd name="connsiteY31" fmla="*/ 2736146 h 6800850"/>
                <a:gd name="connsiteX32" fmla="*/ 1771113 w 8995395"/>
                <a:gd name="connsiteY32" fmla="*/ 1840440 h 6800850"/>
                <a:gd name="connsiteX33" fmla="*/ 1512967 w 8995395"/>
                <a:gd name="connsiteY33" fmla="*/ 1236358 h 6800850"/>
                <a:gd name="connsiteX34" fmla="*/ 1268879 w 8995395"/>
                <a:gd name="connsiteY34" fmla="*/ 858317 h 6800850"/>
                <a:gd name="connsiteX35" fmla="*/ 392101 w 8995395"/>
                <a:gd name="connsiteY35" fmla="*/ 122288 h 680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5395" h="6800850">
                  <a:moveTo>
                    <a:pt x="392101" y="122288"/>
                  </a:moveTo>
                  <a:cubicBezTo>
                    <a:pt x="292226" y="69418"/>
                    <a:pt x="178503" y="14589"/>
                    <a:pt x="62597" y="867"/>
                  </a:cubicBezTo>
                  <a:cubicBezTo>
                    <a:pt x="51784" y="-510"/>
                    <a:pt x="40857" y="-882"/>
                    <a:pt x="29976" y="-87"/>
                  </a:cubicBezTo>
                  <a:cubicBezTo>
                    <a:pt x="-79261" y="4393"/>
                    <a:pt x="140618" y="201538"/>
                    <a:pt x="160569" y="220243"/>
                  </a:cubicBezTo>
                  <a:cubicBezTo>
                    <a:pt x="286676" y="339086"/>
                    <a:pt x="420687" y="451438"/>
                    <a:pt x="538834" y="577059"/>
                  </a:cubicBezTo>
                  <a:cubicBezTo>
                    <a:pt x="642355" y="687164"/>
                    <a:pt x="743242" y="802870"/>
                    <a:pt x="836282" y="921496"/>
                  </a:cubicBezTo>
                  <a:cubicBezTo>
                    <a:pt x="1013304" y="1147307"/>
                    <a:pt x="1169609" y="1393401"/>
                    <a:pt x="1290253" y="1653268"/>
                  </a:cubicBezTo>
                  <a:cubicBezTo>
                    <a:pt x="1410954" y="1913135"/>
                    <a:pt x="1451130" y="2159954"/>
                    <a:pt x="1434157" y="2444630"/>
                  </a:cubicBezTo>
                  <a:cubicBezTo>
                    <a:pt x="1426842" y="2567285"/>
                    <a:pt x="1410897" y="2692683"/>
                    <a:pt x="1392152" y="2815110"/>
                  </a:cubicBezTo>
                  <a:cubicBezTo>
                    <a:pt x="1334887" y="3188614"/>
                    <a:pt x="1242533" y="3564415"/>
                    <a:pt x="1199842" y="3938816"/>
                  </a:cubicBezTo>
                  <a:cubicBezTo>
                    <a:pt x="1169038" y="4208765"/>
                    <a:pt x="1168866" y="4480844"/>
                    <a:pt x="1219787" y="4751238"/>
                  </a:cubicBezTo>
                  <a:cubicBezTo>
                    <a:pt x="1276708" y="5054179"/>
                    <a:pt x="1424213" y="5288894"/>
                    <a:pt x="1684588" y="5433769"/>
                  </a:cubicBezTo>
                  <a:cubicBezTo>
                    <a:pt x="2197509" y="5718719"/>
                    <a:pt x="2865593" y="5586931"/>
                    <a:pt x="3432178" y="5460629"/>
                  </a:cubicBezTo>
                  <a:cubicBezTo>
                    <a:pt x="3953443" y="5344501"/>
                    <a:pt x="4519514" y="5128874"/>
                    <a:pt x="5059639" y="5166593"/>
                  </a:cubicBezTo>
                  <a:cubicBezTo>
                    <a:pt x="5718464" y="5212542"/>
                    <a:pt x="6381976" y="5537153"/>
                    <a:pt x="6963191" y="5822618"/>
                  </a:cubicBezTo>
                  <a:cubicBezTo>
                    <a:pt x="7306606" y="5991268"/>
                    <a:pt x="7645563" y="6173633"/>
                    <a:pt x="7984575" y="6353370"/>
                  </a:cubicBezTo>
                  <a:cubicBezTo>
                    <a:pt x="8251238" y="6494816"/>
                    <a:pt x="8520928" y="6653121"/>
                    <a:pt x="8799649" y="6758106"/>
                  </a:cubicBezTo>
                  <a:cubicBezTo>
                    <a:pt x="8849083" y="6776737"/>
                    <a:pt x="8904633" y="6799482"/>
                    <a:pt x="8958526" y="6800340"/>
                  </a:cubicBezTo>
                  <a:cubicBezTo>
                    <a:pt x="8983786" y="6800740"/>
                    <a:pt x="8999903" y="6789653"/>
                    <a:pt x="8993787" y="6759592"/>
                  </a:cubicBezTo>
                  <a:cubicBezTo>
                    <a:pt x="8983729" y="6710043"/>
                    <a:pt x="8951896" y="6661123"/>
                    <a:pt x="8926522" y="6617231"/>
                  </a:cubicBezTo>
                  <a:cubicBezTo>
                    <a:pt x="8867886" y="6516076"/>
                    <a:pt x="8798621" y="6417949"/>
                    <a:pt x="8727468" y="6323823"/>
                  </a:cubicBezTo>
                  <a:cubicBezTo>
                    <a:pt x="8702036" y="6290219"/>
                    <a:pt x="8676777" y="6257929"/>
                    <a:pt x="8651801" y="6226897"/>
                  </a:cubicBezTo>
                  <a:cubicBezTo>
                    <a:pt x="8565905" y="6120083"/>
                    <a:pt x="8474808" y="6015042"/>
                    <a:pt x="8374111" y="5923316"/>
                  </a:cubicBezTo>
                  <a:cubicBezTo>
                    <a:pt x="8296958" y="5853422"/>
                    <a:pt x="8215918" y="5787985"/>
                    <a:pt x="8131338" y="5727291"/>
                  </a:cubicBezTo>
                  <a:cubicBezTo>
                    <a:pt x="7738602" y="5444799"/>
                    <a:pt x="7313063" y="5201169"/>
                    <a:pt x="6863293" y="5032445"/>
                  </a:cubicBezTo>
                  <a:cubicBezTo>
                    <a:pt x="6619320" y="4940822"/>
                    <a:pt x="6361001" y="4865601"/>
                    <a:pt x="6097368" y="4845438"/>
                  </a:cubicBezTo>
                  <a:cubicBezTo>
                    <a:pt x="5860425" y="4827351"/>
                    <a:pt x="5617080" y="4866498"/>
                    <a:pt x="5387566" y="4913824"/>
                  </a:cubicBezTo>
                  <a:cubicBezTo>
                    <a:pt x="5128104" y="4967368"/>
                    <a:pt x="4868700" y="5040228"/>
                    <a:pt x="4610725" y="5107157"/>
                  </a:cubicBezTo>
                  <a:cubicBezTo>
                    <a:pt x="4176957" y="5219799"/>
                    <a:pt x="3731358" y="5330213"/>
                    <a:pt x="3279531" y="5327642"/>
                  </a:cubicBezTo>
                  <a:cubicBezTo>
                    <a:pt x="3064590" y="5326441"/>
                    <a:pt x="2846162" y="5284264"/>
                    <a:pt x="2667225" y="5159620"/>
                  </a:cubicBezTo>
                  <a:cubicBezTo>
                    <a:pt x="2474687" y="5025221"/>
                    <a:pt x="2368617" y="4833345"/>
                    <a:pt x="2290435" y="4623211"/>
                  </a:cubicBezTo>
                  <a:cubicBezTo>
                    <a:pt x="2067779" y="4024278"/>
                    <a:pt x="2022859" y="3378255"/>
                    <a:pt x="1960166" y="2736146"/>
                  </a:cubicBezTo>
                  <a:cubicBezTo>
                    <a:pt x="1929704" y="2424918"/>
                    <a:pt x="1874783" y="2134471"/>
                    <a:pt x="1771113" y="1840440"/>
                  </a:cubicBezTo>
                  <a:cubicBezTo>
                    <a:pt x="1698247" y="1634283"/>
                    <a:pt x="1614694" y="1428234"/>
                    <a:pt x="1512967" y="1236358"/>
                  </a:cubicBezTo>
                  <a:cubicBezTo>
                    <a:pt x="1442272" y="1103776"/>
                    <a:pt x="1360605" y="977320"/>
                    <a:pt x="1268879" y="858317"/>
                  </a:cubicBezTo>
                  <a:cubicBezTo>
                    <a:pt x="1034393" y="553536"/>
                    <a:pt x="727326" y="299659"/>
                    <a:pt x="392101" y="122288"/>
                  </a:cubicBezTo>
                  <a:close/>
                </a:path>
              </a:pathLst>
            </a:custGeom>
            <a:solidFill>
              <a:schemeClr val="accent5">
                <a:lumMod val="75000"/>
              </a:schemeClr>
            </a:solidFill>
            <a:ln w="5715" cap="flat">
              <a:noFill/>
              <a:prstDash val="solid"/>
              <a:miter/>
            </a:ln>
          </p:spPr>
          <p:txBody>
            <a:bodyPr rtlCol="0" anchor="ctr"/>
            <a:lstStyle/>
            <a:p>
              <a:endParaRPr lang="zh-CN" altLang="en-US"/>
            </a:p>
          </p:txBody>
        </p:sp>
        <p:sp>
          <p:nvSpPr>
            <p:cNvPr id="33" name="任意多边形: 形状 32"/>
            <p:cNvSpPr/>
            <p:nvPr/>
          </p:nvSpPr>
          <p:spPr>
            <a:xfrm>
              <a:off x="3649980" y="-2188843"/>
              <a:ext cx="10755621" cy="8269596"/>
            </a:xfrm>
            <a:custGeom>
              <a:avLst/>
              <a:gdLst>
                <a:gd name="connsiteX0" fmla="*/ 1726951 w 10755621"/>
                <a:gd name="connsiteY0" fmla="*/ 2398604 h 8269596"/>
                <a:gd name="connsiteX1" fmla="*/ 1288908 w 10755621"/>
                <a:gd name="connsiteY1" fmla="*/ 3934185 h 8269596"/>
                <a:gd name="connsiteX2" fmla="*/ 1207663 w 10755621"/>
                <a:gd name="connsiteY2" fmla="*/ 5517388 h 8269596"/>
                <a:gd name="connsiteX3" fmla="*/ 2472227 w 10755621"/>
                <a:gd name="connsiteY3" fmla="*/ 5971731 h 8269596"/>
                <a:gd name="connsiteX4" fmla="*/ 3843655 w 10755621"/>
                <a:gd name="connsiteY4" fmla="*/ 5719185 h 8269596"/>
                <a:gd name="connsiteX5" fmla="*/ 4484593 w 10755621"/>
                <a:gd name="connsiteY5" fmla="*/ 5621630 h 8269596"/>
                <a:gd name="connsiteX6" fmla="*/ 5186452 w 10755621"/>
                <a:gd name="connsiteY6" fmla="*/ 5712213 h 8269596"/>
                <a:gd name="connsiteX7" fmla="*/ 7680592 w 10755621"/>
                <a:gd name="connsiteY7" fmla="*/ 6770059 h 8269596"/>
                <a:gd name="connsiteX8" fmla="*/ 9519565 w 10755621"/>
                <a:gd name="connsiteY8" fmla="*/ 7731036 h 8269596"/>
                <a:gd name="connsiteX9" fmla="*/ 10227139 w 10755621"/>
                <a:gd name="connsiteY9" fmla="*/ 8091367 h 8269596"/>
                <a:gd name="connsiteX10" fmla="*/ 10679538 w 10755621"/>
                <a:gd name="connsiteY10" fmla="*/ 8266132 h 8269596"/>
                <a:gd name="connsiteX11" fmla="*/ 10754405 w 10755621"/>
                <a:gd name="connsiteY11" fmla="*/ 8243729 h 8269596"/>
                <a:gd name="connsiteX12" fmla="*/ 10529691 w 10755621"/>
                <a:gd name="connsiteY12" fmla="*/ 7854652 h 8269596"/>
                <a:gd name="connsiteX13" fmla="*/ 10046316 w 10755621"/>
                <a:gd name="connsiteY13" fmla="*/ 7436885 h 8269596"/>
                <a:gd name="connsiteX14" fmla="*/ 6589827 w 10755621"/>
                <a:gd name="connsiteY14" fmla="*/ 5632088 h 8269596"/>
                <a:gd name="connsiteX15" fmla="*/ 5368360 w 10755621"/>
                <a:gd name="connsiteY15" fmla="*/ 5328165 h 8269596"/>
                <a:gd name="connsiteX16" fmla="*/ 4352005 w 10755621"/>
                <a:gd name="connsiteY16" fmla="*/ 5493100 h 8269596"/>
                <a:gd name="connsiteX17" fmla="*/ 2035201 w 10755621"/>
                <a:gd name="connsiteY17" fmla="*/ 5055159 h 8269596"/>
                <a:gd name="connsiteX18" fmla="*/ 2025714 w 10755621"/>
                <a:gd name="connsiteY18" fmla="*/ 3492501 h 8269596"/>
                <a:gd name="connsiteX19" fmla="*/ 2146529 w 10755621"/>
                <a:gd name="connsiteY19" fmla="*/ 1982238 h 8269596"/>
                <a:gd name="connsiteX20" fmla="*/ 1561221 w 10755621"/>
                <a:gd name="connsiteY20" fmla="*/ 920036 h 8269596"/>
                <a:gd name="connsiteX21" fmla="*/ 478469 w 10755621"/>
                <a:gd name="connsiteY21" fmla="*/ 113181 h 8269596"/>
                <a:gd name="connsiteX22" fmla="*/ 104839 w 10755621"/>
                <a:gd name="connsiteY22" fmla="*/ -290 h 8269596"/>
                <a:gd name="connsiteX23" fmla="*/ 138478 w 10755621"/>
                <a:gd name="connsiteY23" fmla="*/ 233991 h 8269596"/>
                <a:gd name="connsiteX24" fmla="*/ 592615 w 10755621"/>
                <a:gd name="connsiteY24" fmla="*/ 575645 h 8269596"/>
                <a:gd name="connsiteX25" fmla="*/ 1520514 w 10755621"/>
                <a:gd name="connsiteY25" fmla="*/ 1607597 h 8269596"/>
                <a:gd name="connsiteX26" fmla="*/ 1726951 w 10755621"/>
                <a:gd name="connsiteY26" fmla="*/ 2398604 h 826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5621" h="8269596">
                  <a:moveTo>
                    <a:pt x="1726951" y="2398604"/>
                  </a:moveTo>
                  <a:cubicBezTo>
                    <a:pt x="1683442" y="2919481"/>
                    <a:pt x="1456374" y="3433413"/>
                    <a:pt x="1288908" y="3934185"/>
                  </a:cubicBezTo>
                  <a:cubicBezTo>
                    <a:pt x="1124744" y="4425097"/>
                    <a:pt x="920490" y="5069161"/>
                    <a:pt x="1207663" y="5517388"/>
                  </a:cubicBezTo>
                  <a:cubicBezTo>
                    <a:pt x="1454751" y="5902979"/>
                    <a:pt x="2021370" y="6000363"/>
                    <a:pt x="2472227" y="5971731"/>
                  </a:cubicBezTo>
                  <a:cubicBezTo>
                    <a:pt x="2937085" y="5942070"/>
                    <a:pt x="3389542" y="5813825"/>
                    <a:pt x="3843655" y="5719185"/>
                  </a:cubicBezTo>
                  <a:cubicBezTo>
                    <a:pt x="4055167" y="5675065"/>
                    <a:pt x="4268737" y="5635803"/>
                    <a:pt x="4484593" y="5621630"/>
                  </a:cubicBezTo>
                  <a:cubicBezTo>
                    <a:pt x="4728795" y="5605570"/>
                    <a:pt x="4952137" y="5644033"/>
                    <a:pt x="5186452" y="5712213"/>
                  </a:cubicBezTo>
                  <a:cubicBezTo>
                    <a:pt x="6050960" y="5964244"/>
                    <a:pt x="6879692" y="6368295"/>
                    <a:pt x="7680592" y="6770059"/>
                  </a:cubicBezTo>
                  <a:cubicBezTo>
                    <a:pt x="8297698" y="7079698"/>
                    <a:pt x="8907259" y="7409111"/>
                    <a:pt x="9519565" y="7731036"/>
                  </a:cubicBezTo>
                  <a:cubicBezTo>
                    <a:pt x="9753765" y="7854252"/>
                    <a:pt x="9988138" y="7977467"/>
                    <a:pt x="10227139" y="8091367"/>
                  </a:cubicBezTo>
                  <a:cubicBezTo>
                    <a:pt x="10370243" y="8159376"/>
                    <a:pt x="10522604" y="8239043"/>
                    <a:pt x="10679538" y="8266132"/>
                  </a:cubicBezTo>
                  <a:cubicBezTo>
                    <a:pt x="10719314" y="8273047"/>
                    <a:pt x="10751548" y="8268760"/>
                    <a:pt x="10754405" y="8243729"/>
                  </a:cubicBezTo>
                  <a:cubicBezTo>
                    <a:pt x="10768635" y="8119085"/>
                    <a:pt x="10611702" y="7949407"/>
                    <a:pt x="10529691" y="7854652"/>
                  </a:cubicBezTo>
                  <a:cubicBezTo>
                    <a:pt x="10391217" y="7694632"/>
                    <a:pt x="10219080" y="7560958"/>
                    <a:pt x="10046316" y="7436885"/>
                  </a:cubicBezTo>
                  <a:cubicBezTo>
                    <a:pt x="9001614" y="6686734"/>
                    <a:pt x="7801693" y="6080144"/>
                    <a:pt x="6589827" y="5632088"/>
                  </a:cubicBezTo>
                  <a:cubicBezTo>
                    <a:pt x="6209665" y="5491556"/>
                    <a:pt x="5780641" y="5321078"/>
                    <a:pt x="5368360" y="5328165"/>
                  </a:cubicBezTo>
                  <a:cubicBezTo>
                    <a:pt x="5024832" y="5334108"/>
                    <a:pt x="4685189" y="5416576"/>
                    <a:pt x="4352005" y="5493100"/>
                  </a:cubicBezTo>
                  <a:cubicBezTo>
                    <a:pt x="3628771" y="5659349"/>
                    <a:pt x="2331524" y="5965559"/>
                    <a:pt x="2035201" y="5055159"/>
                  </a:cubicBezTo>
                  <a:cubicBezTo>
                    <a:pt x="1877524" y="4570664"/>
                    <a:pt x="1949761" y="4009628"/>
                    <a:pt x="2025714" y="3492501"/>
                  </a:cubicBezTo>
                  <a:cubicBezTo>
                    <a:pt x="2097094" y="3006069"/>
                    <a:pt x="2241169" y="2466487"/>
                    <a:pt x="2146529" y="1982238"/>
                  </a:cubicBezTo>
                  <a:cubicBezTo>
                    <a:pt x="2071205" y="1596618"/>
                    <a:pt x="1815030" y="1216828"/>
                    <a:pt x="1561221" y="920036"/>
                  </a:cubicBezTo>
                  <a:cubicBezTo>
                    <a:pt x="1267545" y="576765"/>
                    <a:pt x="887411" y="304508"/>
                    <a:pt x="478469" y="113181"/>
                  </a:cubicBezTo>
                  <a:cubicBezTo>
                    <a:pt x="364203" y="59752"/>
                    <a:pt x="233398" y="3910"/>
                    <a:pt x="104839" y="-290"/>
                  </a:cubicBezTo>
                  <a:cubicBezTo>
                    <a:pt x="-113817" y="-7462"/>
                    <a:pt x="64754" y="171148"/>
                    <a:pt x="138478" y="233991"/>
                  </a:cubicBezTo>
                  <a:cubicBezTo>
                    <a:pt x="282736" y="356875"/>
                    <a:pt x="446842" y="456287"/>
                    <a:pt x="592615" y="575645"/>
                  </a:cubicBezTo>
                  <a:cubicBezTo>
                    <a:pt x="953123" y="870693"/>
                    <a:pt x="1287336" y="1206187"/>
                    <a:pt x="1520514" y="1607597"/>
                  </a:cubicBezTo>
                  <a:cubicBezTo>
                    <a:pt x="1669092" y="1863554"/>
                    <a:pt x="1751731" y="2101870"/>
                    <a:pt x="1726951" y="2398604"/>
                  </a:cubicBezTo>
                  <a:close/>
                </a:path>
              </a:pathLst>
            </a:custGeom>
            <a:solidFill>
              <a:schemeClr val="accent2">
                <a:lumMod val="60000"/>
                <a:lumOff val="40000"/>
              </a:schemeClr>
            </a:solidFill>
            <a:ln w="5715" cap="flat">
              <a:noFill/>
              <a:prstDash val="solid"/>
              <a:miter/>
            </a:ln>
          </p:spPr>
          <p:txBody>
            <a:bodyPr rtlCol="0" anchor="ctr"/>
            <a:lstStyle/>
            <a:p>
              <a:endParaRPr lang="zh-CN" altLang="en-US"/>
            </a:p>
          </p:txBody>
        </p:sp>
      </p:grpSp>
      <p:grpSp>
        <p:nvGrpSpPr>
          <p:cNvPr id="2" name="组合 1"/>
          <p:cNvGrpSpPr/>
          <p:nvPr/>
        </p:nvGrpSpPr>
        <p:grpSpPr>
          <a:xfrm>
            <a:off x="0" y="6113563"/>
            <a:ext cx="1036572" cy="718171"/>
            <a:chOff x="1917189" y="175434"/>
            <a:chExt cx="2743185" cy="1900569"/>
          </a:xfrm>
          <a:solidFill>
            <a:schemeClr val="bg1">
              <a:lumMod val="90000"/>
              <a:alpha val="80000"/>
            </a:schemeClr>
          </a:solidFill>
        </p:grpSpPr>
        <p:sp>
          <p:nvSpPr>
            <p:cNvPr id="3" name="椭圆 2"/>
            <p:cNvSpPr/>
            <p:nvPr/>
          </p:nvSpPr>
          <p:spPr>
            <a:xfrm>
              <a:off x="191718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0362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9006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650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6294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34938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63582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92226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20870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9514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91718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20362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49006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77650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06294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34938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63582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2226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0870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49514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91718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20362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49006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77650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06294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34938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63582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92226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20870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49514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191718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220362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249006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77650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306294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334938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363582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392226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420870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449514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91718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220362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249006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277650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306294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334938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363582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92226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20870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49514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191718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220362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249006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277650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306294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334938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363582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392226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420870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449514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191718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220362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249006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277650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306294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334938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363582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392226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420870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449514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9" name="组合 228"/>
          <p:cNvGrpSpPr/>
          <p:nvPr/>
        </p:nvGrpSpPr>
        <p:grpSpPr>
          <a:xfrm>
            <a:off x="2557976" y="-159417"/>
            <a:ext cx="1036572" cy="718171"/>
            <a:chOff x="1917189" y="175434"/>
            <a:chExt cx="2743185" cy="1900569"/>
          </a:xfrm>
          <a:solidFill>
            <a:schemeClr val="bg1">
              <a:lumMod val="90000"/>
              <a:alpha val="80000"/>
            </a:schemeClr>
          </a:solidFill>
        </p:grpSpPr>
        <p:sp>
          <p:nvSpPr>
            <p:cNvPr id="230" name="椭圆 229"/>
            <p:cNvSpPr/>
            <p:nvPr/>
          </p:nvSpPr>
          <p:spPr>
            <a:xfrm>
              <a:off x="191718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20362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249006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277650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306294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334938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363582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392226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420870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4495149" y="17543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191718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220362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249006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77650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306294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334938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363582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392226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420870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4495149" y="46465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191718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20362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49006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77650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306294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334938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363582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392226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420870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4495149" y="753882"/>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191718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20362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249006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77650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06294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334938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363582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392226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420870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4495149" y="1043106"/>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191718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220362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249006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77650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306294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334938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363582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392226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420870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4495149" y="1332330"/>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191718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220362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249006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277650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306294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334938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363582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392226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420870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4495149" y="1621554"/>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191718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220362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249006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277650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306294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334938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363582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392226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420870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4495149" y="1910778"/>
              <a:ext cx="165225" cy="1652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副标题"/>
          <p:cNvSpPr txBox="1"/>
          <p:nvPr>
            <p:custDataLst>
              <p:tags r:id="rId1"/>
            </p:custDataLst>
          </p:nvPr>
        </p:nvSpPr>
        <p:spPr>
          <a:xfrm>
            <a:off x="744821" y="3092249"/>
            <a:ext cx="5498847" cy="1000501"/>
          </a:xfrm>
          <a:prstGeom prst="rect">
            <a:avLst/>
          </a:prstGeom>
          <a:noFill/>
        </p:spPr>
        <p:txBody>
          <a:bodyPr wrap="square" rtlCol="0" anchor="t">
            <a:normAutofit/>
          </a:bodyPr>
          <a:lstStyle/>
          <a:p>
            <a:r>
              <a:rPr lang="en-US" altLang="zh-CN" sz="2400" dirty="0" err="1">
                <a:solidFill>
                  <a:schemeClr val="accent1"/>
                </a:solidFill>
                <a:effectLst/>
                <a:latin typeface="Roboto" panose="02000000000000000000" pitchFamily="2" charset="0"/>
                <a:ea typeface="Roboto" panose="02000000000000000000" pitchFamily="2" charset="0"/>
                <a:cs typeface="Roboto" panose="02000000000000000000" pitchFamily="2" charset="0"/>
              </a:rPr>
              <a:t>The battle to shoot down aliens is about to begin.</a:t>
            </a:r>
            <a:endParaRPr lang="en-US" altLang="zh-CN" sz="2400" dirty="0" err="1">
              <a:solidFill>
                <a:schemeClr val="accent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标题"/>
          <p:cNvSpPr txBox="1"/>
          <p:nvPr>
            <p:custDataLst>
              <p:tags r:id="rId2"/>
            </p:custDataLst>
          </p:nvPr>
        </p:nvSpPr>
        <p:spPr>
          <a:xfrm>
            <a:off x="743415" y="1463347"/>
            <a:ext cx="5732185" cy="1568547"/>
          </a:xfrm>
          <a:prstGeom prst="rect">
            <a:avLst/>
          </a:prstGeom>
          <a:noFill/>
        </p:spPr>
        <p:txBody>
          <a:bodyPr wrap="square" rtlCol="0" anchor="b">
            <a:normAutofit/>
          </a:bodyPr>
          <a:lstStyle/>
          <a:p>
            <a:pPr fontAlgn="ctr">
              <a:lnSpc>
                <a:spcPct val="120000"/>
              </a:lnSpc>
            </a:pPr>
            <a:r>
              <a:rPr lang="zh-CN" altLang="en-US" sz="6000" b="1" spc="300" dirty="0" err="1">
                <a:solidFill>
                  <a:schemeClr val="accent1"/>
                </a:solidFill>
                <a:effectLst>
                  <a:outerShdw blurRad="38100" dist="38100" dir="2700000" algn="tl">
                    <a:srgbClr val="000000">
                      <a:alpha val="43137"/>
                    </a:srgbClr>
                  </a:outerShdw>
                </a:effectLst>
                <a:latin typeface="思源宋体 CN Heavy" panose="02020900000000000000" pitchFamily="18" charset="-122"/>
                <a:ea typeface="思源宋体 CN Heavy" panose="02020900000000000000" pitchFamily="18" charset="-122"/>
              </a:rPr>
              <a:t>飞机大战</a:t>
            </a:r>
            <a:endParaRPr lang="zh-CN" altLang="en-US" sz="6000" b="1" spc="300" dirty="0" err="1">
              <a:solidFill>
                <a:schemeClr val="accent1"/>
              </a:solidFill>
              <a:effectLst>
                <a:outerShdw blurRad="38100" dist="38100" dir="2700000" algn="tl">
                  <a:srgbClr val="000000">
                    <a:alpha val="43137"/>
                  </a:srgbClr>
                </a:outerShdw>
              </a:effectLst>
              <a:latin typeface="思源宋体 CN Heavy" panose="02020900000000000000" pitchFamily="18" charset="-122"/>
              <a:ea typeface="思源宋体 CN Heavy" panose="02020900000000000000" pitchFamily="18" charset="-122"/>
            </a:endParaRPr>
          </a:p>
        </p:txBody>
      </p:sp>
      <p:sp>
        <p:nvSpPr>
          <p:cNvPr id="11" name="日期"/>
          <p:cNvSpPr txBox="1"/>
          <p:nvPr>
            <p:custDataLst>
              <p:tags r:id="rId3"/>
            </p:custDataLst>
          </p:nvPr>
        </p:nvSpPr>
        <p:spPr>
          <a:xfrm>
            <a:off x="744855" y="5184775"/>
            <a:ext cx="5269865" cy="668020"/>
          </a:xfrm>
          <a:prstGeom prst="rect">
            <a:avLst/>
          </a:prstGeom>
          <a:noFill/>
        </p:spPr>
        <p:txBody>
          <a:bodyPr wrap="square" rtlCol="0" anchor="ctr">
            <a:normAutofit/>
          </a:bodyPr>
          <a:lstStyle/>
          <a:p>
            <a:r>
              <a:rPr lang="zh-CN" altLang="en-US" sz="1400" dirty="0">
                <a:solidFill>
                  <a:schemeClr val="accent1"/>
                </a:solidFill>
                <a:latin typeface="Roboto" panose="02000000000000000000" pitchFamily="2" charset="0"/>
                <a:ea typeface="Roboto" panose="02000000000000000000" pitchFamily="2" charset="0"/>
                <a:cs typeface="Roboto" panose="02000000000000000000" pitchFamily="2" charset="0"/>
              </a:rPr>
              <a:t>组长：</a:t>
            </a:r>
            <a:r>
              <a:rPr lang="zh-CN" altLang="en-US" sz="1400" dirty="0">
                <a:solidFill>
                  <a:schemeClr val="accent1"/>
                </a:solidFill>
                <a:latin typeface="Roboto" panose="02000000000000000000" pitchFamily="2" charset="0"/>
                <a:ea typeface="Roboto" panose="02000000000000000000" pitchFamily="2" charset="0"/>
                <a:cs typeface="Roboto" panose="02000000000000000000" pitchFamily="2" charset="0"/>
              </a:rPr>
              <a:t>曾世纪</a:t>
            </a:r>
            <a:endParaRPr lang="zh-CN" altLang="en-US"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r>
              <a:rPr lang="zh-CN" altLang="en-US" sz="1400" dirty="0">
                <a:solidFill>
                  <a:schemeClr val="accent1"/>
                </a:solidFill>
                <a:latin typeface="Roboto" panose="02000000000000000000" pitchFamily="2" charset="0"/>
                <a:ea typeface="Roboto" panose="02000000000000000000" pitchFamily="2" charset="0"/>
                <a:cs typeface="Roboto" panose="02000000000000000000" pitchFamily="2" charset="0"/>
              </a:rPr>
              <a:t>组员：卢辉骏，陈梓杰，曹洋，</a:t>
            </a:r>
            <a:r>
              <a:rPr lang="zh-CN" altLang="en-US" sz="1400" dirty="0">
                <a:solidFill>
                  <a:schemeClr val="accent1"/>
                </a:solidFill>
                <a:latin typeface="Roboto" panose="02000000000000000000" pitchFamily="2" charset="0"/>
                <a:ea typeface="Roboto" panose="02000000000000000000" pitchFamily="2" charset="0"/>
                <a:cs typeface="Roboto" panose="02000000000000000000" pitchFamily="2" charset="0"/>
              </a:rPr>
              <a:t>蒋春鸿</a:t>
            </a:r>
            <a:endParaRPr lang="zh-CN" altLang="en-US"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5" name="汇报人"/>
          <p:cNvSpPr/>
          <p:nvPr/>
        </p:nvSpPr>
        <p:spPr>
          <a:xfrm>
            <a:off x="731371" y="4857318"/>
            <a:ext cx="4935216" cy="368204"/>
          </a:xfrm>
          <a:prstGeom prst="rect">
            <a:avLst/>
          </a:prstGeom>
        </p:spPr>
        <p:txBody>
          <a:bodyPr wrap="square" anchor="ctr" anchorCtr="0"/>
          <a:lstStyle/>
          <a:p>
            <a:pPr algn="l"/>
            <a:r>
              <a:rPr lang="zh-CN" altLang="en-US" sz="1400" dirty="0">
                <a:solidFill>
                  <a:schemeClr val="accent1"/>
                </a:solidFill>
                <a:latin typeface="思源宋体 CN" panose="02020400000000000000" pitchFamily="18" charset="-122"/>
                <a:ea typeface="思源宋体 CN" panose="02020400000000000000" pitchFamily="18" charset="-122"/>
                <a:cs typeface="Roboto" panose="02000000000000000000" pitchFamily="2" charset="0"/>
              </a:rPr>
              <a:t>汇报人：</a:t>
            </a:r>
            <a:r>
              <a:rPr lang="zh-CN" altLang="en-US" sz="1400" dirty="0">
                <a:solidFill>
                  <a:schemeClr val="accent1"/>
                </a:solidFill>
                <a:latin typeface="思源宋体 CN" panose="02020400000000000000" pitchFamily="18" charset="-122"/>
                <a:ea typeface="思源宋体 CN" panose="02020400000000000000" pitchFamily="18" charset="-122"/>
                <a:cs typeface="Roboto" panose="02000000000000000000" pitchFamily="2" charset="0"/>
              </a:rPr>
              <a:t>卢辉骏</a:t>
            </a:r>
            <a:endParaRPr lang="zh-CN" altLang="en-US" sz="1400" dirty="0">
              <a:solidFill>
                <a:schemeClr val="accent1"/>
              </a:solidFill>
              <a:latin typeface="思源宋体 CN" panose="02020400000000000000" pitchFamily="18" charset="-122"/>
              <a:ea typeface="思源宋体 CN" panose="02020400000000000000" pitchFamily="18" charset="-122"/>
              <a:cs typeface="Roboto" panose="02000000000000000000" pitchFamily="2" charset="0"/>
            </a:endParaRPr>
          </a:p>
        </p:txBody>
      </p:sp>
      <p:sp>
        <p:nvSpPr>
          <p:cNvPr id="46" name="logo/company"/>
          <p:cNvSpPr txBox="1"/>
          <p:nvPr/>
        </p:nvSpPr>
        <p:spPr>
          <a:xfrm>
            <a:off x="851652" y="519690"/>
            <a:ext cx="4139021" cy="523695"/>
          </a:xfrm>
          <a:prstGeom prst="rect">
            <a:avLst/>
          </a:prstGeom>
          <a:noFill/>
        </p:spPr>
        <p:txBody>
          <a:bodyPr wrap="square" rtlCol="0" anchor="ctr">
            <a:normAutofit/>
          </a:bodyPr>
          <a:lstStyle/>
          <a:p>
            <a:endParaRPr lang="zh-CN" altLang="en-US" sz="1400" dirty="0">
              <a:solidFill>
                <a:schemeClr val="accent1"/>
              </a:solidFill>
              <a:uFillTx/>
              <a:latin typeface="微软雅黑" panose="020B0503020204020204" charset="-122"/>
              <a:ea typeface="微软雅黑" panose="020B0503020204020204" charset="-122"/>
              <a:sym typeface="+mn-ea"/>
            </a:endParaRPr>
          </a:p>
        </p:txBody>
      </p:sp>
      <p:pic>
        <p:nvPicPr>
          <p:cNvPr id="50" name="IM 1"/>
          <p:cNvPicPr/>
          <p:nvPr>
            <p:custDataLst>
              <p:tags r:id="rId4"/>
            </p:custDataLst>
          </p:nvPr>
        </p:nvPicPr>
        <p:blipFill>
          <a:blip r:embed="rId5"/>
          <a:stretch>
            <a:fillRect/>
          </a:stretch>
        </p:blipFill>
        <p:spPr>
          <a:xfrm>
            <a:off x="170498" y="637540"/>
            <a:ext cx="5092065" cy="90805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500"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par>
                                <p:cTn id="11" presetID="23" presetClass="entr" presetSubtype="28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strVal val="4/3*#ppt_w"/>
                                          </p:val>
                                        </p:tav>
                                        <p:tav tm="100000">
                                          <p:val>
                                            <p:strVal val="#ppt_w"/>
                                          </p:val>
                                        </p:tav>
                                      </p:tavLst>
                                    </p:anim>
                                    <p:anim calcmode="lin" valueType="num">
                                      <p:cBhvr>
                                        <p:cTn id="14" dur="500" fill="hold"/>
                                        <p:tgtEl>
                                          <p:spTgt spid="20"/>
                                        </p:tgtEl>
                                        <p:attrNameLst>
                                          <p:attrName>ppt_h</p:attrName>
                                        </p:attrNameLst>
                                      </p:cBhvr>
                                      <p:tavLst>
                                        <p:tav tm="0">
                                          <p:val>
                                            <p:strVal val="4/3*#ppt_h"/>
                                          </p:val>
                                        </p:tav>
                                        <p:tav tm="100000">
                                          <p:val>
                                            <p:strVal val="#ppt_h"/>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1"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2" dur="500">
                                          <p:stCondLst>
                                            <p:cond delay="0"/>
                                          </p:stCondLst>
                                        </p:cTn>
                                        <p:tgtEl>
                                          <p:spTgt spid="20"/>
                                        </p:tgtEl>
                                        <p:attrNameLst>
                                          <p:attrName>style.opacity</p:attrName>
                                        </p:attrNameLst>
                                      </p:cBhvr>
                                      <p:tavLst>
                                        <p:tav tm="0">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6" dur="500">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7" dur="500">
                                          <p:stCondLst>
                                            <p:cond delay="0"/>
                                          </p:stCondLst>
                                        </p:cTn>
                                        <p:tgtEl>
                                          <p:spTgt spid="2"/>
                                        </p:tgtEl>
                                        <p:attrNameLst>
                                          <p:attrName>style.opacity</p:attrName>
                                        </p:attrNameLst>
                                      </p:cBhvr>
                                      <p:tavLst>
                                        <p:tav tm="0">
                                          <p:val>
                                            <p:fltVal val="0"/>
                                          </p:val>
                                        </p:tav>
                                        <p:tav tm="100000">
                                          <p:val>
                                            <p:fltVal val="1"/>
                                          </p:val>
                                        </p:tav>
                                      </p:tavLst>
                                    </p:anim>
                                  </p:childTnLst>
                                </p:cTn>
                              </p:par>
                              <p:par>
                                <p:cTn id="28" presetID="0" presetClass="entr" presetSubtype="0" fill="hold" nodeType="withEffect">
                                  <p:stCondLst>
                                    <p:cond delay="0"/>
                                  </p:stCondLst>
                                  <p:childTnLst>
                                    <p:set>
                                      <p:cBhvr>
                                        <p:cTn id="29" dur="1" fill="hold">
                                          <p:stCondLst>
                                            <p:cond delay="0"/>
                                          </p:stCondLst>
                                        </p:cTn>
                                        <p:tgtEl>
                                          <p:spTgt spid="229"/>
                                        </p:tgtEl>
                                        <p:attrNameLst>
                                          <p:attrName>style.visibility</p:attrName>
                                        </p:attrNameLst>
                                      </p:cBhvr>
                                      <p:to>
                                        <p:strVal val="visible"/>
                                      </p:to>
                                    </p:set>
                                    <p:anim calcmode="lin" valueType="num">
                                      <p:cBhvr>
                                        <p:cTn id="30" dur="500">
                                          <p:stCondLst>
                                            <p:cond delay="0"/>
                                          </p:stCondLst>
                                        </p:cTn>
                                        <p:tgtEl>
                                          <p:spTgt spid="22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1" dur="500">
                                          <p:stCondLst>
                                            <p:cond delay="0"/>
                                          </p:stCondLst>
                                        </p:cTn>
                                        <p:tgtEl>
                                          <p:spTgt spid="22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2" dur="500">
                                          <p:stCondLst>
                                            <p:cond delay="0"/>
                                          </p:stCondLst>
                                        </p:cTn>
                                        <p:tgtEl>
                                          <p:spTgt spid="229"/>
                                        </p:tgtEl>
                                        <p:attrNameLst>
                                          <p:attrName>style.opacity</p:attrName>
                                        </p:attrNameLst>
                                      </p:cBhvr>
                                      <p:tavLst>
                                        <p:tav tm="0">
                                          <p:val>
                                            <p:fltVal val="0"/>
                                          </p:val>
                                        </p:tav>
                                        <p:tav tm="100000">
                                          <p:val>
                                            <p:fltVal val="1"/>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6"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7" dur="500">
                                          <p:stCondLst>
                                            <p:cond delay="0"/>
                                          </p:stCondLst>
                                        </p:cTn>
                                        <p:tgtEl>
                                          <p:spTgt spid="11"/>
                                        </p:tgtEl>
                                        <p:attrNameLst>
                                          <p:attrName>style.opacity</p:attrName>
                                        </p:attrNameLst>
                                      </p:cBhvr>
                                      <p:tavLst>
                                        <p:tav tm="0">
                                          <p:val>
                                            <p:fltVal val="0"/>
                                          </p:val>
                                        </p:tav>
                                        <p:tav tm="100000">
                                          <p:val>
                                            <p:flt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p:cTn id="40" dur="500">
                                          <p:stCondLst>
                                            <p:cond delay="0"/>
                                          </p:stCondLst>
                                        </p:cTn>
                                        <p:tgtEl>
                                          <p:spTgt spid="4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1" dur="500">
                                          <p:stCondLst>
                                            <p:cond delay="0"/>
                                          </p:stCondLst>
                                        </p:cTn>
                                        <p:tgtEl>
                                          <p:spTgt spid="4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2" dur="500">
                                          <p:stCondLst>
                                            <p:cond delay="0"/>
                                          </p:stCondLst>
                                        </p:cTn>
                                        <p:tgtEl>
                                          <p:spTgt spid="45"/>
                                        </p:tgtEl>
                                        <p:attrNameLst>
                                          <p:attrName>style.opacity</p:attrName>
                                        </p:attrNameLst>
                                      </p:cBhvr>
                                      <p:tavLst>
                                        <p:tav tm="0">
                                          <p:val>
                                            <p:fltVal val="0"/>
                                          </p:val>
                                        </p:tav>
                                        <p:tav tm="100000">
                                          <p:val>
                                            <p:flt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p:stCondLst>
                                            <p:cond delay="0"/>
                                          </p:stCondLst>
                                        </p:cTn>
                                        <p:tgtEl>
                                          <p:spTgt spid="4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6" dur="500">
                                          <p:stCondLst>
                                            <p:cond delay="0"/>
                                          </p:stCondLst>
                                        </p:cTn>
                                        <p:tgtEl>
                                          <p:spTgt spid="4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7" dur="500">
                                          <p:stCondLst>
                                            <p:cond delay="0"/>
                                          </p:stCondLst>
                                        </p:cTn>
                                        <p:tgtEl>
                                          <p:spTgt spid="46"/>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1" grpId="0"/>
      <p:bldP spid="45"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p:cNvSpPr/>
          <p:nvPr/>
        </p:nvSpPr>
        <p:spPr>
          <a:xfrm>
            <a:off x="0" y="0"/>
            <a:ext cx="4657090" cy="6858000"/>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序号"/>
          <p:cNvSpPr txBox="1"/>
          <p:nvPr>
            <p:custDataLst>
              <p:tags r:id="rId1"/>
            </p:custDataLst>
          </p:nvPr>
        </p:nvSpPr>
        <p:spPr>
          <a:xfrm>
            <a:off x="635" y="1338580"/>
            <a:ext cx="4656455" cy="4476115"/>
          </a:xfrm>
          <a:prstGeom prst="rect">
            <a:avLst/>
          </a:prstGeom>
          <a:noFill/>
        </p:spPr>
        <p:txBody>
          <a:bodyPr wrap="square" anchor="ctr">
            <a:normAutofit/>
          </a:bodyPr>
          <a:lstStyle/>
          <a:p>
            <a:pPr indent="0" algn="ctr" fontAlgn="auto">
              <a:lnSpc>
                <a:spcPct val="100000"/>
              </a:lnSpc>
            </a:pPr>
            <a:r>
              <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rPr>
              <a:t>03</a:t>
            </a:r>
            <a:endPar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endParaRPr>
          </a:p>
        </p:txBody>
      </p:sp>
      <p:sp>
        <p:nvSpPr>
          <p:cNvPr id="24" name="标题"/>
          <p:cNvSpPr txBox="1"/>
          <p:nvPr>
            <p:custDataLst>
              <p:tags r:id="rId2"/>
            </p:custDataLst>
          </p:nvPr>
        </p:nvSpPr>
        <p:spPr>
          <a:xfrm>
            <a:off x="4854652" y="2705417"/>
            <a:ext cx="6930948" cy="871220"/>
          </a:xfrm>
          <a:prstGeom prst="rect">
            <a:avLst/>
          </a:prstGeom>
          <a:noFill/>
        </p:spPr>
        <p:txBody>
          <a:bodyPr wrap="square" anchor="ctr">
            <a:noAutofit/>
          </a:bodyPr>
          <a:lstStyle/>
          <a:p>
            <a:pPr algn="l"/>
            <a:r>
              <a:rPr lang="zh-CN" altLang="en-US" sz="4500" b="1" dirty="0">
                <a:solidFill>
                  <a:schemeClr val="accent1"/>
                </a:solidFill>
                <a:latin typeface="微软雅黑" panose="020B0503020204020204" charset="-122"/>
                <a:ea typeface="微软雅黑" panose="020B0503020204020204" charset="-122"/>
                <a:sym typeface="+mn-ea"/>
              </a:rPr>
              <a:t>设计方法</a:t>
            </a:r>
            <a:r>
              <a:rPr lang="en-US" sz="4500" b="1" dirty="0">
                <a:solidFill>
                  <a:schemeClr val="accent1"/>
                </a:solidFill>
                <a:latin typeface="微软雅黑" panose="020B0503020204020204" charset="-122"/>
                <a:ea typeface="微软雅黑" panose="020B0503020204020204" charset="-122"/>
                <a:sym typeface="+mn-ea"/>
              </a:rPr>
              <a:t>：</a:t>
            </a:r>
            <a:r>
              <a:rPr lang="zh-CN" altLang="en-US" sz="4500" b="1" dirty="0">
                <a:solidFill>
                  <a:schemeClr val="accent1"/>
                </a:solidFill>
                <a:latin typeface="微软雅黑" panose="020B0503020204020204" charset="-122"/>
                <a:ea typeface="微软雅黑" panose="020B0503020204020204" charset="-122"/>
                <a:sym typeface="+mn-ea"/>
              </a:rPr>
              <a:t>击败普通敌机会掉落游戏道具，击败所有敌人后</a:t>
            </a:r>
            <a:r>
              <a:rPr lang="zh-CN" altLang="en-US" sz="4500" b="1" dirty="0">
                <a:solidFill>
                  <a:schemeClr val="accent1"/>
                </a:solidFill>
                <a:latin typeface="微软雅黑" panose="020B0503020204020204" charset="-122"/>
                <a:ea typeface="微软雅黑" panose="020B0503020204020204" charset="-122"/>
                <a:sym typeface="+mn-ea"/>
              </a:rPr>
              <a:t>结束关卡</a:t>
            </a:r>
            <a:endParaRPr lang="zh-CN" altLang="en-US" sz="4500" b="1" dirty="0">
              <a:solidFill>
                <a:schemeClr val="accent1"/>
              </a:solidFill>
              <a:latin typeface="微软雅黑" panose="020B0503020204020204" charset="-122"/>
              <a:ea typeface="微软雅黑" panose="020B0503020204020204" charset="-122"/>
              <a:sym typeface="+mn-ea"/>
            </a:endParaRPr>
          </a:p>
        </p:txBody>
      </p:sp>
      <p:sp>
        <p:nvSpPr>
          <p:cNvPr id="32" name="副标题"/>
          <p:cNvSpPr txBox="1"/>
          <p:nvPr>
            <p:custDataLst>
              <p:tags r:id="rId3"/>
            </p:custDataLst>
          </p:nvPr>
        </p:nvSpPr>
        <p:spPr>
          <a:xfrm>
            <a:off x="4851083" y="4251007"/>
            <a:ext cx="6409099" cy="339725"/>
          </a:xfrm>
          <a:prstGeom prst="rect">
            <a:avLst/>
          </a:prstGeom>
          <a:noFill/>
        </p:spPr>
        <p:txBody>
          <a:bodyPr wrap="square" anchor="ctr">
            <a:noAutofit/>
          </a:bodyPr>
          <a:lstStyle/>
          <a:p>
            <a:pPr indent="0" fontAlgn="auto">
              <a:lnSpc>
                <a:spcPct val="100000"/>
              </a:lnSpc>
            </a:pPr>
            <a:r>
              <a:rPr sz="1500" dirty="0">
                <a:latin typeface="微软雅黑" panose="020B0503020204020204" charset="-122"/>
                <a:ea typeface="微软雅黑" panose="020B0503020204020204" charset="-122"/>
                <a:sym typeface="+mn-ea"/>
              </a:rPr>
              <a:t>Design method: Defeating ordinary enemies has the opportunity to drop game items, ending the level after defeating all enemies.</a:t>
            </a:r>
            <a:endParaRPr sz="1500" dirty="0">
              <a:latin typeface="微软雅黑" panose="020B0503020204020204" charset="-122"/>
              <a:ea typeface="微软雅黑" panose="020B0503020204020204" charset="-122"/>
              <a:sym typeface="+mn-ea"/>
            </a:endParaRPr>
          </a:p>
        </p:txBody>
      </p:sp>
      <p:grpSp>
        <p:nvGrpSpPr>
          <p:cNvPr id="61" name="!!平滑2"/>
          <p:cNvGrpSpPr/>
          <p:nvPr/>
        </p:nvGrpSpPr>
        <p:grpSpPr>
          <a:xfrm>
            <a:off x="4633659" y="5984746"/>
            <a:ext cx="6507901" cy="807640"/>
            <a:chOff x="4633659" y="5179617"/>
            <a:chExt cx="6507901" cy="807640"/>
          </a:xfrm>
        </p:grpSpPr>
        <p:cxnSp>
          <p:nvCxnSpPr>
            <p:cNvPr id="6" name="直接连接符 5"/>
            <p:cNvCxnSpPr/>
            <p:nvPr>
              <p:custDataLst>
                <p:tags r:id="rId4"/>
              </p:custDataLst>
            </p:nvPr>
          </p:nvCxnSpPr>
          <p:spPr>
            <a:xfrm>
              <a:off x="4633659" y="5581650"/>
              <a:ext cx="63061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弧形 62"/>
            <p:cNvSpPr/>
            <p:nvPr>
              <p:custDataLst>
                <p:tags r:id="rId5"/>
              </p:custDataLst>
            </p:nvPr>
          </p:nvSpPr>
          <p:spPr>
            <a:xfrm flipH="1">
              <a:off x="10737700" y="5583397"/>
              <a:ext cx="403860" cy="403860"/>
            </a:xfrm>
            <a:prstGeom prst="arc">
              <a:avLst>
                <a:gd name="adj1" fmla="val 16200000"/>
                <a:gd name="adj2" fmla="val 19967431"/>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sp>
          <p:nvSpPr>
            <p:cNvPr id="64" name="弧形 63"/>
            <p:cNvSpPr/>
            <p:nvPr>
              <p:custDataLst>
                <p:tags r:id="rId6"/>
              </p:custDataLst>
            </p:nvPr>
          </p:nvSpPr>
          <p:spPr>
            <a:xfrm flipH="1" flipV="1">
              <a:off x="10737700" y="5179617"/>
              <a:ext cx="403860" cy="403860"/>
            </a:xfrm>
            <a:prstGeom prst="arc">
              <a:avLst>
                <a:gd name="adj1" fmla="val 16200000"/>
                <a:gd name="adj2" fmla="val 19982209"/>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grpSp>
      <p:pic>
        <p:nvPicPr>
          <p:cNvPr id="2" name="IM 1"/>
          <p:cNvPicPr/>
          <p:nvPr>
            <p:custDataLst>
              <p:tags r:id="rId7"/>
            </p:custDataLst>
          </p:nvPr>
        </p:nvPicPr>
        <p:blipFill>
          <a:blip r:embed="rId8"/>
          <a:stretch>
            <a:fillRect/>
          </a:stretch>
        </p:blipFill>
        <p:spPr>
          <a:xfrm>
            <a:off x="6829108" y="276860"/>
            <a:ext cx="5092065" cy="908050"/>
          </a:xfrm>
          <a:prstGeom prst="rect">
            <a:avLst/>
          </a:prstGeom>
        </p:spPr>
      </p:pic>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3"/>
                                        </p:tgtEl>
                                        <p:attrNameLst>
                                          <p:attrName>style.opacity</p:attrName>
                                        </p:attrNameLst>
                                      </p:cBhvr>
                                      <p:tavLst>
                                        <p:tav tm="0">
                                          <p:val>
                                            <p:fltVal val="0"/>
                                          </p:val>
                                        </p:tav>
                                        <p:tav tm="100000">
                                          <p:val>
                                            <p:fltVal val="1"/>
                                          </p:val>
                                        </p:tav>
                                      </p:tavLst>
                                    </p:anim>
                                  </p:childTnLst>
                                </p:cTn>
                              </p:par>
                              <p:par>
                                <p:cTn id="10" presetID="53" presetClass="entr" presetSubtype="16" fill="hold" grpId="0" nodeType="withEffect">
                                  <p:stCondLst>
                                    <p:cond delay="0"/>
                                  </p:stCondLst>
                                  <p:childTnLst>
                                    <p:set>
                                      <p:cBhvr>
                                        <p:cTn id="11" dur="500"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500"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500"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p:stCondLst>
                                            <p:cond delay="0"/>
                                          </p:stCondLst>
                                        </p:cTn>
                                        <p:tgtEl>
                                          <p:spTgt spid="6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6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6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1" grpId="0"/>
      <p:bldP spid="24"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背景"/>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4" name="平滑3"/>
          <p:cNvGrpSpPr/>
          <p:nvPr/>
        </p:nvGrpSpPr>
        <p:grpSpPr>
          <a:xfrm rot="10800000">
            <a:off x="262890" y="261620"/>
            <a:ext cx="1121410" cy="314960"/>
            <a:chOff x="10346364" y="648401"/>
            <a:chExt cx="1184069" cy="403309"/>
          </a:xfrm>
          <a:solidFill>
            <a:schemeClr val="accent1"/>
          </a:solidFill>
        </p:grpSpPr>
        <p:sp>
          <p:nvSpPr>
            <p:cNvPr id="5"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6"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0"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1"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42" name="标题"/>
          <p:cNvSpPr txBox="1"/>
          <p:nvPr>
            <p:custDataLst>
              <p:tags r:id="rId7"/>
            </p:custDataLst>
          </p:nvPr>
        </p:nvSpPr>
        <p:spPr>
          <a:xfrm>
            <a:off x="1003704" y="602846"/>
            <a:ext cx="7724140" cy="521970"/>
          </a:xfrm>
          <a:prstGeom prst="rect">
            <a:avLst/>
          </a:prstGeom>
          <a:noFill/>
        </p:spPr>
        <p:txBody>
          <a:bodyPr wrap="square" rtlCol="0" anchor="ctr">
            <a:noAutofit/>
          </a:bodyPr>
          <a:lstStyle>
            <a:defPPr>
              <a:defRPr lang="zh-CN"/>
            </a:defPPr>
            <a:lvl1pPr>
              <a:defRPr sz="4400">
                <a:gradFill>
                  <a:gsLst>
                    <a:gs pos="0">
                      <a:srgbClr val="F6EACC"/>
                    </a:gs>
                    <a:gs pos="100000">
                      <a:srgbClr val="C1AB85"/>
                    </a:gs>
                  </a:gsLst>
                  <a:lin ang="0" scaled="0"/>
                </a:gradFill>
                <a:latin typeface="字体圈欣意冠黑体" panose="00000500000000000000" charset="-122"/>
                <a:ea typeface="字体圈欣意冠黑体" panose="00000500000000000000" charset="-122"/>
              </a:defRPr>
            </a:lvl1pPr>
          </a:lstStyle>
          <a:p>
            <a:r>
              <a:rPr lang="zh-CN" altLang="en-US" sz="3200" b="1" dirty="0">
                <a:solidFill>
                  <a:schemeClr val="accent1"/>
                </a:solidFill>
                <a:latin typeface="微软雅黑" panose="020B0503020204020204" charset="-122"/>
                <a:ea typeface="微软雅黑" panose="020B0503020204020204" charset="-122"/>
                <a:sym typeface="+mn-ea"/>
              </a:rPr>
              <a:t>玩家需应对多种外星人</a:t>
            </a:r>
            <a:endParaRPr lang="zh-CN" altLang="en-US" sz="3200" b="1" dirty="0">
              <a:solidFill>
                <a:schemeClr val="accent1"/>
              </a:solidFill>
              <a:latin typeface="微软雅黑" panose="020B0503020204020204" charset="-122"/>
              <a:ea typeface="微软雅黑" panose="020B0503020204020204" charset="-122"/>
              <a:sym typeface="+mn-ea"/>
            </a:endParaRPr>
          </a:p>
        </p:txBody>
      </p:sp>
      <p:sp>
        <p:nvSpPr>
          <p:cNvPr id="8" name="内容"/>
          <p:cNvSpPr/>
          <p:nvPr>
            <p:custDataLst>
              <p:tags r:id="rId8"/>
            </p:custDataLst>
          </p:nvPr>
        </p:nvSpPr>
        <p:spPr>
          <a:xfrm>
            <a:off x="1003704" y="4470631"/>
            <a:ext cx="10384155" cy="2189480"/>
          </a:xfrm>
          <a:prstGeom prst="rect">
            <a:avLst/>
          </a:prstGeom>
        </p:spPr>
        <p:txBody>
          <a:bodyPr wrap="square" anchor="t" anchorCtr="0"/>
          <a:lstStyle/>
          <a:p>
            <a:pPr>
              <a:lnSpc>
                <a:spcPct val="150000"/>
              </a:lnSpc>
              <a:spcBef>
                <a:spcPts val="300"/>
              </a:spcBef>
              <a:spcAft>
                <a:spcPts val="300"/>
              </a:spcAft>
            </a:pPr>
            <a:r>
              <a:rPr lang="zh-CN" altLang="en-US" sz="1400" b="1" dirty="0">
                <a:latin typeface="微软雅黑" panose="020B0503020204020204" charset="-122"/>
                <a:ea typeface="微软雅黑" panose="020B0503020204020204" charset="-122"/>
                <a:sym typeface="+mn-ea"/>
              </a:rPr>
              <a:t>1. 以</a:t>
            </a:r>
            <a:r>
              <a:rPr lang="en-US" altLang="zh-CN" sz="1400" b="1" dirty="0">
                <a:latin typeface="微软雅黑" panose="020B0503020204020204" charset="-122"/>
                <a:ea typeface="微软雅黑" panose="020B0503020204020204" charset="-122"/>
                <a:sym typeface="+mn-ea"/>
              </a:rPr>
              <a:t>“</a:t>
            </a:r>
            <a:r>
              <a:rPr lang="zh-CN" altLang="en-US" sz="1400" b="1" dirty="0">
                <a:latin typeface="微软雅黑" panose="020B0503020204020204" charset="-122"/>
                <a:ea typeface="微软雅黑" panose="020B0503020204020204" charset="-122"/>
                <a:sym typeface="+mn-ea"/>
              </a:rPr>
              <a:t>群</a:t>
            </a:r>
            <a:r>
              <a:rPr lang="en-US" altLang="zh-CN" sz="1400" b="1" dirty="0">
                <a:latin typeface="微软雅黑" panose="020B0503020204020204" charset="-122"/>
                <a:ea typeface="微软雅黑" panose="020B0503020204020204" charset="-122"/>
                <a:sym typeface="+mn-ea"/>
              </a:rPr>
              <a:t>”</a:t>
            </a:r>
            <a:r>
              <a:rPr lang="zh-CN" altLang="en-US" sz="1400" b="1" dirty="0">
                <a:latin typeface="微软雅黑" panose="020B0503020204020204" charset="-122"/>
                <a:ea typeface="微软雅黑" panose="020B0503020204020204" charset="-122"/>
                <a:sym typeface="+mn-ea"/>
              </a:rPr>
              <a:t>为单位的普通敌人</a:t>
            </a:r>
            <a:r>
              <a:rPr lang="zh-CN" altLang="en-US" sz="1200" dirty="0">
                <a:latin typeface="微软雅黑" panose="020B0503020204020204" charset="-122"/>
                <a:ea typeface="微软雅黑" panose="020B0503020204020204" charset="-122"/>
                <a:sym typeface="+mn-ea"/>
              </a:rPr>
              <a:t>
</a:t>
            </a:r>
            <a:r>
              <a:rPr lang="en-US" altLang="zh-CN" sz="1200" dirty="0">
                <a:latin typeface="微软雅黑" panose="020B0503020204020204" charset="-122"/>
                <a:ea typeface="微软雅黑" panose="020B0503020204020204" charset="-122"/>
                <a:sym typeface="+mn-ea"/>
              </a:rPr>
              <a:t>       </a:t>
            </a:r>
            <a:r>
              <a:rPr lang="zh-CN" altLang="en-US" sz="1200" dirty="0">
                <a:latin typeface="微软雅黑" panose="020B0503020204020204" charset="-122"/>
                <a:ea typeface="微软雅黑" panose="020B0503020204020204" charset="-122"/>
                <a:sym typeface="+mn-ea"/>
              </a:rPr>
              <a:t>敌人会左右移动，击败普通敌人还会掉落游戏道具。击败全部的普通敌人后才能进入</a:t>
            </a:r>
            <a:r>
              <a:rPr lang="en-US" altLang="zh-CN" sz="1200" dirty="0">
                <a:latin typeface="微软雅黑" panose="020B0503020204020204" charset="-122"/>
                <a:ea typeface="微软雅黑" panose="020B0503020204020204" charset="-122"/>
                <a:sym typeface="+mn-ea"/>
              </a:rPr>
              <a:t>boss</a:t>
            </a:r>
            <a:r>
              <a:rPr lang="zh-CN" altLang="en-US" sz="1200" dirty="0">
                <a:latin typeface="微软雅黑" panose="020B0503020204020204" charset="-122"/>
                <a:ea typeface="微软雅黑" panose="020B0503020204020204" charset="-122"/>
                <a:sym typeface="+mn-ea"/>
              </a:rPr>
              <a:t>阶段。需要注意，若我方战机与敌人发生碰撞，则敌人死亡，我方战机减少当前血量。
</a:t>
            </a:r>
            <a:r>
              <a:rPr lang="zh-CN" altLang="en-US" sz="1400" b="1" dirty="0">
                <a:latin typeface="微软雅黑" panose="020B0503020204020204" charset="-122"/>
                <a:ea typeface="微软雅黑" panose="020B0503020204020204" charset="-122"/>
                <a:sym typeface="+mn-ea"/>
              </a:rPr>
              <a:t>2. 一艘强大的战舰（</a:t>
            </a:r>
            <a:r>
              <a:rPr lang="en-US" altLang="zh-CN" sz="1400" b="1" dirty="0">
                <a:latin typeface="微软雅黑" panose="020B0503020204020204" charset="-122"/>
                <a:ea typeface="微软雅黑" panose="020B0503020204020204" charset="-122"/>
                <a:sym typeface="+mn-ea"/>
              </a:rPr>
              <a:t>boss</a:t>
            </a:r>
            <a:r>
              <a:rPr lang="zh-CN" altLang="en-US" sz="1400" b="1" dirty="0">
                <a:latin typeface="微软雅黑" panose="020B0503020204020204" charset="-122"/>
                <a:ea typeface="微软雅黑" panose="020B0503020204020204" charset="-122"/>
                <a:sym typeface="+mn-ea"/>
              </a:rPr>
              <a:t>）</a:t>
            </a:r>
            <a:r>
              <a:rPr lang="zh-CN" altLang="en-US" sz="1200" dirty="0">
                <a:latin typeface="微软雅黑" panose="020B0503020204020204" charset="-122"/>
                <a:ea typeface="微软雅黑" panose="020B0503020204020204" charset="-122"/>
                <a:sym typeface="+mn-ea"/>
              </a:rPr>
              <a:t>
</a:t>
            </a:r>
            <a:r>
              <a:rPr lang="en-US" altLang="zh-CN" sz="1200" dirty="0">
                <a:latin typeface="微软雅黑" panose="020B0503020204020204" charset="-122"/>
                <a:ea typeface="微软雅黑" panose="020B0503020204020204" charset="-122"/>
                <a:sym typeface="+mn-ea"/>
              </a:rPr>
              <a:t>      boss</a:t>
            </a:r>
            <a:r>
              <a:rPr lang="zh-CN" altLang="en-US" sz="1200" dirty="0">
                <a:latin typeface="微软雅黑" panose="020B0503020204020204" charset="-122"/>
                <a:ea typeface="微软雅黑" panose="020B0503020204020204" charset="-122"/>
                <a:sym typeface="+mn-ea"/>
              </a:rPr>
              <a:t>拥有更高的生命值，因此需要拾取道具减少击杀的</a:t>
            </a:r>
            <a:r>
              <a:rPr lang="zh-CN" altLang="en-US" sz="1200" dirty="0">
                <a:latin typeface="微软雅黑" panose="020B0503020204020204" charset="-122"/>
                <a:ea typeface="微软雅黑" panose="020B0503020204020204" charset="-122"/>
                <a:sym typeface="+mn-ea"/>
              </a:rPr>
              <a:t>难度</a:t>
            </a:r>
            <a:endParaRPr lang="zh-CN" altLang="en-US" sz="1200" dirty="0">
              <a:latin typeface="微软雅黑" panose="020B0503020204020204" charset="-122"/>
              <a:ea typeface="微软雅黑" panose="020B0503020204020204" charset="-122"/>
              <a:sym typeface="+mn-ea"/>
            </a:endParaRPr>
          </a:p>
          <a:p>
            <a:pPr>
              <a:lnSpc>
                <a:spcPct val="150000"/>
              </a:lnSpc>
              <a:spcBef>
                <a:spcPts val="300"/>
              </a:spcBef>
              <a:spcAft>
                <a:spcPts val="300"/>
              </a:spcAft>
            </a:pPr>
            <a:endParaRPr lang="zh-CN" altLang="en-US" sz="1200" dirty="0">
              <a:latin typeface="微软雅黑" panose="020B0503020204020204" charset="-122"/>
              <a:ea typeface="微软雅黑" panose="020B0503020204020204" charset="-122"/>
              <a:sym typeface="+mn-ea"/>
            </a:endParaRPr>
          </a:p>
        </p:txBody>
      </p:sp>
      <p:pic>
        <p:nvPicPr>
          <p:cNvPr id="2" name="图片 1"/>
          <p:cNvPicPr>
            <a:picLocks noChangeAspect="1"/>
          </p:cNvPicPr>
          <p:nvPr>
            <p:custDataLst>
              <p:tags r:id="rId9"/>
            </p:custDataLst>
          </p:nvPr>
        </p:nvPicPr>
        <p:blipFill>
          <a:blip r:embed="rId10"/>
          <a:stretch>
            <a:fillRect/>
          </a:stretch>
        </p:blipFill>
        <p:spPr>
          <a:xfrm>
            <a:off x="1438910" y="1151255"/>
            <a:ext cx="3359150" cy="3292475"/>
          </a:xfrm>
          <a:prstGeom prst="rect">
            <a:avLst/>
          </a:prstGeom>
        </p:spPr>
      </p:pic>
      <p:pic>
        <p:nvPicPr>
          <p:cNvPr id="9" name="图片 8"/>
          <p:cNvPicPr>
            <a:picLocks noChangeAspect="1"/>
          </p:cNvPicPr>
          <p:nvPr>
            <p:custDataLst>
              <p:tags r:id="rId11"/>
            </p:custDataLst>
          </p:nvPr>
        </p:nvPicPr>
        <p:blipFill>
          <a:blip r:embed="rId12"/>
          <a:stretch>
            <a:fillRect/>
          </a:stretch>
        </p:blipFill>
        <p:spPr>
          <a:xfrm>
            <a:off x="7049135" y="1123950"/>
            <a:ext cx="3312795" cy="3319780"/>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p:stCondLst>
                                            <p:cond delay="0"/>
                                          </p:stCondLst>
                                        </p:cTn>
                                        <p:tgtEl>
                                          <p:spTgt spid="12"/>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12"/>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childTnLst>
                                </p:cTn>
                              </p:par>
                              <p:par>
                                <p:cTn id="17" presetID="23" presetClass="entr" presetSubtype="16" fill="hold" grpId="0" nodeType="withEffect">
                                  <p:stCondLst>
                                    <p:cond delay="0"/>
                                  </p:stCondLst>
                                  <p:childTnLst>
                                    <p:set>
                                      <p:cBhvr>
                                        <p:cTn id="18" dur="600" fill="hold">
                                          <p:stCondLst>
                                            <p:cond delay="0"/>
                                          </p:stCondLst>
                                        </p:cTn>
                                        <p:tgtEl>
                                          <p:spTgt spid="42"/>
                                        </p:tgtEl>
                                        <p:attrNameLst>
                                          <p:attrName>style.visibility</p:attrName>
                                        </p:attrNameLst>
                                      </p:cBhvr>
                                      <p:to>
                                        <p:strVal val="visible"/>
                                      </p:to>
                                    </p:set>
                                    <p:anim calcmode="lin" valueType="num">
                                      <p:cBhvr>
                                        <p:cTn id="19" dur="400" accel="50000">
                                          <p:stCondLst>
                                            <p:cond delay="0"/>
                                          </p:stCondLst>
                                        </p:cTn>
                                        <p:tgtEl>
                                          <p:spTgt spid="42"/>
                                        </p:tgtEl>
                                        <p:attrNameLst>
                                          <p:attrName>ppt_w</p:attrName>
                                        </p:attrNameLst>
                                      </p:cBhvr>
                                      <p:tavLst>
                                        <p:tav tm="0">
                                          <p:val>
                                            <p:fltVal val="0"/>
                                          </p:val>
                                        </p:tav>
                                        <p:tav tm="100000">
                                          <p:val>
                                            <p:strVal val="#ppt_w"/>
                                          </p:val>
                                        </p:tav>
                                      </p:tavLst>
                                    </p:anim>
                                    <p:anim calcmode="lin" valueType="num">
                                      <p:cBhvr>
                                        <p:cTn id="20" dur="400" accel="50000">
                                          <p:stCondLst>
                                            <p:cond delay="0"/>
                                          </p:stCondLst>
                                        </p:cTn>
                                        <p:tgtEl>
                                          <p:spTgt spid="42"/>
                                        </p:tgtEl>
                                        <p:attrNameLst>
                                          <p:attrName>ppt_h</p:attrName>
                                        </p:attrNameLst>
                                      </p:cBhvr>
                                      <p:tavLst>
                                        <p:tav tm="0">
                                          <p:val>
                                            <p:fltVal val="0"/>
                                          </p:val>
                                        </p:tav>
                                        <p:tav tm="100000">
                                          <p:val>
                                            <p:strVal val="#ppt_h"/>
                                          </p:val>
                                        </p:tav>
                                      </p:tavLst>
                                    </p:anim>
                                    <p:anim calcmode="lin" valueType="num">
                                      <p:cBhvr>
                                        <p:cTn id="21" dur="100" autoRev="1">
                                          <p:stCondLst>
                                            <p:cond delay="400"/>
                                          </p:stCondLst>
                                        </p:cTn>
                                        <p:tgtEl>
                                          <p:spTgt spid="42"/>
                                        </p:tgtEl>
                                        <p:attrNameLst>
                                          <p:attrName>ppt_w</p:attrName>
                                        </p:attrNameLst>
                                      </p:cBhvr>
                                      <p:tavLst>
                                        <p:tav tm="0">
                                          <p:val>
                                            <p:strVal val="#ppt_w"/>
                                          </p:val>
                                        </p:tav>
                                        <p:tav tm="100000">
                                          <p:val>
                                            <p:strVal val="#ppt_w*1.4"/>
                                          </p:val>
                                        </p:tav>
                                      </p:tavLst>
                                    </p:anim>
                                    <p:anim calcmode="lin" valueType="num">
                                      <p:cBhvr>
                                        <p:cTn id="22" dur="100" autoRev="1">
                                          <p:stCondLst>
                                            <p:cond delay="400"/>
                                          </p:stCondLst>
                                        </p:cTn>
                                        <p:tgtEl>
                                          <p:spTgt spid="42"/>
                                        </p:tgtEl>
                                        <p:attrNameLst>
                                          <p:attrName>ppt_h</p:attrName>
                                        </p:attrNameLst>
                                      </p:cBhvr>
                                      <p:tavLst>
                                        <p:tav tm="0">
                                          <p:val>
                                            <p:strVal val="#ppt_h"/>
                                          </p:val>
                                        </p:tav>
                                        <p:tav tm="100000">
                                          <p:val>
                                            <p:strVal val="#ppt_h*1.4"/>
                                          </p:val>
                                        </p:tav>
                                      </p:tavLst>
                                    </p:anim>
                                  </p:childTnLst>
                                </p:cTn>
                              </p:par>
                              <p:par>
                                <p:cTn id="23" presetID="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4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p:cNvSpPr/>
          <p:nvPr/>
        </p:nvSpPr>
        <p:spPr>
          <a:xfrm>
            <a:off x="0" y="0"/>
            <a:ext cx="4657090" cy="6858000"/>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序号"/>
          <p:cNvSpPr txBox="1"/>
          <p:nvPr>
            <p:custDataLst>
              <p:tags r:id="rId1"/>
            </p:custDataLst>
          </p:nvPr>
        </p:nvSpPr>
        <p:spPr>
          <a:xfrm>
            <a:off x="635" y="1338580"/>
            <a:ext cx="4656455" cy="4476115"/>
          </a:xfrm>
          <a:prstGeom prst="rect">
            <a:avLst/>
          </a:prstGeom>
          <a:noFill/>
        </p:spPr>
        <p:txBody>
          <a:bodyPr wrap="square" anchor="ctr">
            <a:normAutofit/>
          </a:bodyPr>
          <a:lstStyle/>
          <a:p>
            <a:pPr indent="0" algn="ctr" fontAlgn="auto">
              <a:lnSpc>
                <a:spcPct val="100000"/>
              </a:lnSpc>
            </a:pPr>
            <a:r>
              <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rPr>
              <a:t>04</a:t>
            </a:r>
            <a:endPar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endParaRPr>
          </a:p>
        </p:txBody>
      </p:sp>
      <p:sp>
        <p:nvSpPr>
          <p:cNvPr id="24" name="标题"/>
          <p:cNvSpPr txBox="1"/>
          <p:nvPr>
            <p:custDataLst>
              <p:tags r:id="rId2"/>
            </p:custDataLst>
          </p:nvPr>
        </p:nvSpPr>
        <p:spPr>
          <a:xfrm>
            <a:off x="4854652" y="2705417"/>
            <a:ext cx="6930948" cy="871220"/>
          </a:xfrm>
          <a:prstGeom prst="rect">
            <a:avLst/>
          </a:prstGeom>
          <a:noFill/>
        </p:spPr>
        <p:txBody>
          <a:bodyPr wrap="square" anchor="ctr">
            <a:noAutofit/>
          </a:bodyPr>
          <a:lstStyle/>
          <a:p>
            <a:pPr indent="0" fontAlgn="auto">
              <a:lnSpc>
                <a:spcPct val="100000"/>
              </a:lnSpc>
            </a:pPr>
            <a:r>
              <a:rPr lang="en-US" altLang="zh-CN" sz="45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玩家体验：游戏中通过</a:t>
            </a:r>
            <a:r>
              <a:rPr lang="zh-CN" altLang="en-US" sz="45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道具</a:t>
            </a:r>
            <a:r>
              <a:rPr lang="en-US" altLang="zh-CN" sz="45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提升</a:t>
            </a:r>
            <a:r>
              <a:rPr lang="zh-CN" altLang="en-US" sz="45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玩家游戏舒适度</a:t>
            </a:r>
            <a:endParaRPr lang="zh-CN" altLang="en-US" sz="45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endParaRPr>
          </a:p>
        </p:txBody>
      </p:sp>
      <p:sp>
        <p:nvSpPr>
          <p:cNvPr id="32" name="副标题"/>
          <p:cNvSpPr txBox="1"/>
          <p:nvPr>
            <p:custDataLst>
              <p:tags r:id="rId3"/>
            </p:custDataLst>
          </p:nvPr>
        </p:nvSpPr>
        <p:spPr>
          <a:xfrm>
            <a:off x="4851083" y="3900487"/>
            <a:ext cx="6409099" cy="339725"/>
          </a:xfrm>
          <a:prstGeom prst="rect">
            <a:avLst/>
          </a:prstGeom>
          <a:noFill/>
        </p:spPr>
        <p:txBody>
          <a:bodyPr wrap="square" anchor="ctr">
            <a:noAutofit/>
          </a:bodyPr>
          <a:lstStyle/>
          <a:p>
            <a:pPr indent="0" fontAlgn="auto">
              <a:lnSpc>
                <a:spcPct val="100000"/>
              </a:lnSpc>
            </a:pPr>
            <a:r>
              <a:rPr lang="zh-CN" altLang="en-US" sz="1500" dirty="0">
                <a:latin typeface="微软雅黑" panose="020B0503020204020204" charset="-122"/>
                <a:ea typeface="微软雅黑" panose="020B0503020204020204" charset="-122"/>
                <a:sym typeface="+mn-ea"/>
              </a:rPr>
              <a:t>Player experience: Enhance player skills and sense of achievement through </a:t>
            </a:r>
            <a:r>
              <a:rPr lang="en-US" altLang="zh-CN" sz="1500" dirty="0">
                <a:latin typeface="微软雅黑" panose="020B0503020204020204" charset="-122"/>
                <a:ea typeface="微软雅黑" panose="020B0503020204020204" charset="-122"/>
                <a:sym typeface="+mn-ea"/>
              </a:rPr>
              <a:t>using props</a:t>
            </a:r>
            <a:endParaRPr lang="en-US" altLang="zh-CN" sz="1500" dirty="0">
              <a:latin typeface="微软雅黑" panose="020B0503020204020204" charset="-122"/>
              <a:ea typeface="微软雅黑" panose="020B0503020204020204" charset="-122"/>
              <a:sym typeface="+mn-ea"/>
            </a:endParaRPr>
          </a:p>
        </p:txBody>
      </p:sp>
      <p:grpSp>
        <p:nvGrpSpPr>
          <p:cNvPr id="61" name="!!平滑2"/>
          <p:cNvGrpSpPr/>
          <p:nvPr/>
        </p:nvGrpSpPr>
        <p:grpSpPr>
          <a:xfrm>
            <a:off x="4633659" y="5984746"/>
            <a:ext cx="6507901" cy="807640"/>
            <a:chOff x="4633659" y="5179617"/>
            <a:chExt cx="6507901" cy="807640"/>
          </a:xfrm>
        </p:grpSpPr>
        <p:cxnSp>
          <p:nvCxnSpPr>
            <p:cNvPr id="6" name="直接连接符 5"/>
            <p:cNvCxnSpPr/>
            <p:nvPr>
              <p:custDataLst>
                <p:tags r:id="rId4"/>
              </p:custDataLst>
            </p:nvPr>
          </p:nvCxnSpPr>
          <p:spPr>
            <a:xfrm>
              <a:off x="4633659" y="5581650"/>
              <a:ext cx="63061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弧形 62"/>
            <p:cNvSpPr/>
            <p:nvPr>
              <p:custDataLst>
                <p:tags r:id="rId5"/>
              </p:custDataLst>
            </p:nvPr>
          </p:nvSpPr>
          <p:spPr>
            <a:xfrm flipH="1">
              <a:off x="10737700" y="5583397"/>
              <a:ext cx="403860" cy="403860"/>
            </a:xfrm>
            <a:prstGeom prst="arc">
              <a:avLst>
                <a:gd name="adj1" fmla="val 16200000"/>
                <a:gd name="adj2" fmla="val 19967431"/>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sp>
          <p:nvSpPr>
            <p:cNvPr id="64" name="弧形 63"/>
            <p:cNvSpPr/>
            <p:nvPr>
              <p:custDataLst>
                <p:tags r:id="rId6"/>
              </p:custDataLst>
            </p:nvPr>
          </p:nvSpPr>
          <p:spPr>
            <a:xfrm flipH="1" flipV="1">
              <a:off x="10737700" y="5179617"/>
              <a:ext cx="403860" cy="403860"/>
            </a:xfrm>
            <a:prstGeom prst="arc">
              <a:avLst>
                <a:gd name="adj1" fmla="val 16200000"/>
                <a:gd name="adj2" fmla="val 19982209"/>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grpSp>
      <p:pic>
        <p:nvPicPr>
          <p:cNvPr id="2" name="IM 1"/>
          <p:cNvPicPr/>
          <p:nvPr>
            <p:custDataLst>
              <p:tags r:id="rId7"/>
            </p:custDataLst>
          </p:nvPr>
        </p:nvPicPr>
        <p:blipFill>
          <a:blip r:embed="rId8"/>
          <a:stretch>
            <a:fillRect/>
          </a:stretch>
        </p:blipFill>
        <p:spPr>
          <a:xfrm>
            <a:off x="6829108" y="276860"/>
            <a:ext cx="5092065" cy="908050"/>
          </a:xfrm>
          <a:prstGeom prst="rect">
            <a:avLst/>
          </a:prstGeom>
        </p:spPr>
      </p:pic>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3"/>
                                        </p:tgtEl>
                                        <p:attrNameLst>
                                          <p:attrName>ppt_h</p:attrName>
                                        </p:attrNameLst>
                                      </p:cBhvr>
                                      <p:tavLst>
                                        <p:tav tm="0">
                                          <p:val>
                                            <p:strVal val="#ppt_h*2"/>
                                          </p:val>
                                        </p:tav>
                                        <p:tav tm="100000">
                                          <p:val>
                                            <p:strVal val="#ppt_h"/>
                                          </p:val>
                                        </p:tav>
                                      </p:tavLst>
                                    </p:anim>
                                  </p:childTnLst>
                                </p:cTn>
                              </p:par>
                              <p:par>
                                <p:cTn id="12" presetID="23" presetClass="entr" presetSubtype="16" fill="hold" grpId="0" nodeType="withEffect">
                                  <p:stCondLst>
                                    <p:cond delay="0"/>
                                  </p:stCondLst>
                                  <p:childTnLst>
                                    <p:set>
                                      <p:cBhvr>
                                        <p:cTn id="13" dur="600" fill="hold">
                                          <p:stCondLst>
                                            <p:cond delay="0"/>
                                          </p:stCondLst>
                                        </p:cTn>
                                        <p:tgtEl>
                                          <p:spTgt spid="31"/>
                                        </p:tgtEl>
                                        <p:attrNameLst>
                                          <p:attrName>style.visibility</p:attrName>
                                        </p:attrNameLst>
                                      </p:cBhvr>
                                      <p:to>
                                        <p:strVal val="visible"/>
                                      </p:to>
                                    </p:set>
                                    <p:anim calcmode="lin" valueType="num">
                                      <p:cBhvr>
                                        <p:cTn id="14" dur="400" accel="50000">
                                          <p:stCondLst>
                                            <p:cond delay="0"/>
                                          </p:stCondLst>
                                        </p:cTn>
                                        <p:tgtEl>
                                          <p:spTgt spid="31"/>
                                        </p:tgtEl>
                                        <p:attrNameLst>
                                          <p:attrName>ppt_w</p:attrName>
                                        </p:attrNameLst>
                                      </p:cBhvr>
                                      <p:tavLst>
                                        <p:tav tm="0">
                                          <p:val>
                                            <p:fltVal val="0"/>
                                          </p:val>
                                        </p:tav>
                                        <p:tav tm="100000">
                                          <p:val>
                                            <p:strVal val="#ppt_w"/>
                                          </p:val>
                                        </p:tav>
                                      </p:tavLst>
                                    </p:anim>
                                    <p:anim calcmode="lin" valueType="num">
                                      <p:cBhvr>
                                        <p:cTn id="15" dur="400" accel="50000">
                                          <p:stCondLst>
                                            <p:cond delay="0"/>
                                          </p:stCondLst>
                                        </p:cTn>
                                        <p:tgtEl>
                                          <p:spTgt spid="31"/>
                                        </p:tgtEl>
                                        <p:attrNameLst>
                                          <p:attrName>ppt_h</p:attrName>
                                        </p:attrNameLst>
                                      </p:cBhvr>
                                      <p:tavLst>
                                        <p:tav tm="0">
                                          <p:val>
                                            <p:fltVal val="0"/>
                                          </p:val>
                                        </p:tav>
                                        <p:tav tm="100000">
                                          <p:val>
                                            <p:strVal val="#ppt_h"/>
                                          </p:val>
                                        </p:tav>
                                      </p:tavLst>
                                    </p:anim>
                                    <p:anim calcmode="lin" valueType="num">
                                      <p:cBhvr>
                                        <p:cTn id="16" dur="100" autoRev="1">
                                          <p:stCondLst>
                                            <p:cond delay="400"/>
                                          </p:stCondLst>
                                        </p:cTn>
                                        <p:tgtEl>
                                          <p:spTgt spid="31"/>
                                        </p:tgtEl>
                                        <p:attrNameLst>
                                          <p:attrName>ppt_w</p:attrName>
                                        </p:attrNameLst>
                                      </p:cBhvr>
                                      <p:tavLst>
                                        <p:tav tm="0">
                                          <p:val>
                                            <p:strVal val="#ppt_w"/>
                                          </p:val>
                                        </p:tav>
                                        <p:tav tm="100000">
                                          <p:val>
                                            <p:strVal val="#ppt_w*1.4"/>
                                          </p:val>
                                        </p:tav>
                                      </p:tavLst>
                                    </p:anim>
                                    <p:anim calcmode="lin" valueType="num">
                                      <p:cBhvr>
                                        <p:cTn id="17" dur="100" autoRev="1">
                                          <p:stCondLst>
                                            <p:cond delay="400"/>
                                          </p:stCondLst>
                                        </p:cTn>
                                        <p:tgtEl>
                                          <p:spTgt spid="31"/>
                                        </p:tgtEl>
                                        <p:attrNameLst>
                                          <p:attrName>ppt_h</p:attrName>
                                        </p:attrNameLst>
                                      </p:cBhvr>
                                      <p:tavLst>
                                        <p:tav tm="0">
                                          <p:val>
                                            <p:strVal val="#ppt_h"/>
                                          </p:val>
                                        </p:tav>
                                        <p:tav tm="100000">
                                          <p:val>
                                            <p:strVal val="#ppt_h*1.4"/>
                                          </p:val>
                                        </p:tav>
                                      </p:tavLst>
                                    </p:anim>
                                  </p:childTnLst>
                                </p:cTn>
                              </p:par>
                              <p:par>
                                <p:cTn id="18" presetID="23" presetClass="entr" presetSubtype="16" fill="hold" grpId="0" nodeType="withEffect">
                                  <p:stCondLst>
                                    <p:cond delay="0"/>
                                  </p:stCondLst>
                                  <p:childTnLst>
                                    <p:set>
                                      <p:cBhvr>
                                        <p:cTn id="19" dur="600" fill="hold">
                                          <p:stCondLst>
                                            <p:cond delay="0"/>
                                          </p:stCondLst>
                                        </p:cTn>
                                        <p:tgtEl>
                                          <p:spTgt spid="24"/>
                                        </p:tgtEl>
                                        <p:attrNameLst>
                                          <p:attrName>style.visibility</p:attrName>
                                        </p:attrNameLst>
                                      </p:cBhvr>
                                      <p:to>
                                        <p:strVal val="visible"/>
                                      </p:to>
                                    </p:set>
                                    <p:anim calcmode="lin" valueType="num">
                                      <p:cBhvr>
                                        <p:cTn id="20" dur="400" accel="50000">
                                          <p:stCondLst>
                                            <p:cond delay="0"/>
                                          </p:stCondLst>
                                        </p:cTn>
                                        <p:tgtEl>
                                          <p:spTgt spid="24"/>
                                        </p:tgtEl>
                                        <p:attrNameLst>
                                          <p:attrName>ppt_w</p:attrName>
                                        </p:attrNameLst>
                                      </p:cBhvr>
                                      <p:tavLst>
                                        <p:tav tm="0">
                                          <p:val>
                                            <p:fltVal val="0"/>
                                          </p:val>
                                        </p:tav>
                                        <p:tav tm="100000">
                                          <p:val>
                                            <p:strVal val="#ppt_w"/>
                                          </p:val>
                                        </p:tav>
                                      </p:tavLst>
                                    </p:anim>
                                    <p:anim calcmode="lin" valueType="num">
                                      <p:cBhvr>
                                        <p:cTn id="21" dur="400" accel="50000">
                                          <p:stCondLst>
                                            <p:cond delay="0"/>
                                          </p:stCondLst>
                                        </p:cTn>
                                        <p:tgtEl>
                                          <p:spTgt spid="24"/>
                                        </p:tgtEl>
                                        <p:attrNameLst>
                                          <p:attrName>ppt_h</p:attrName>
                                        </p:attrNameLst>
                                      </p:cBhvr>
                                      <p:tavLst>
                                        <p:tav tm="0">
                                          <p:val>
                                            <p:fltVal val="0"/>
                                          </p:val>
                                        </p:tav>
                                        <p:tav tm="100000">
                                          <p:val>
                                            <p:strVal val="#ppt_h"/>
                                          </p:val>
                                        </p:tav>
                                      </p:tavLst>
                                    </p:anim>
                                    <p:anim calcmode="lin" valueType="num">
                                      <p:cBhvr>
                                        <p:cTn id="22" dur="100" autoRev="1">
                                          <p:stCondLst>
                                            <p:cond delay="400"/>
                                          </p:stCondLst>
                                        </p:cTn>
                                        <p:tgtEl>
                                          <p:spTgt spid="24"/>
                                        </p:tgtEl>
                                        <p:attrNameLst>
                                          <p:attrName>ppt_w</p:attrName>
                                        </p:attrNameLst>
                                      </p:cBhvr>
                                      <p:tavLst>
                                        <p:tav tm="0">
                                          <p:val>
                                            <p:strVal val="#ppt_w"/>
                                          </p:val>
                                        </p:tav>
                                        <p:tav tm="100000">
                                          <p:val>
                                            <p:strVal val="#ppt_w*1.4"/>
                                          </p:val>
                                        </p:tav>
                                      </p:tavLst>
                                    </p:anim>
                                    <p:anim calcmode="lin" valueType="num">
                                      <p:cBhvr>
                                        <p:cTn id="23" dur="100" autoRev="1">
                                          <p:stCondLst>
                                            <p:cond delay="400"/>
                                          </p:stCondLst>
                                        </p:cTn>
                                        <p:tgtEl>
                                          <p:spTgt spid="24"/>
                                        </p:tgtEl>
                                        <p:attrNameLst>
                                          <p:attrName>ppt_h</p:attrName>
                                        </p:attrNameLst>
                                      </p:cBhvr>
                                      <p:tavLst>
                                        <p:tav tm="0">
                                          <p:val>
                                            <p:strVal val="#ppt_h"/>
                                          </p:val>
                                        </p:tav>
                                        <p:tav tm="100000">
                                          <p:val>
                                            <p:strVal val="#ppt_h*1.4"/>
                                          </p:val>
                                        </p:tav>
                                      </p:tavLst>
                                    </p:anim>
                                  </p:childTnLst>
                                </p:cTn>
                              </p:par>
                              <p:par>
                                <p:cTn id="24" presetID="23" presetClass="entr" presetSubtype="16" fill="hold" grpId="0" nodeType="withEffect">
                                  <p:stCondLst>
                                    <p:cond delay="0"/>
                                  </p:stCondLst>
                                  <p:childTnLst>
                                    <p:set>
                                      <p:cBhvr>
                                        <p:cTn id="25" dur="600" fill="hold">
                                          <p:stCondLst>
                                            <p:cond delay="0"/>
                                          </p:stCondLst>
                                        </p:cTn>
                                        <p:tgtEl>
                                          <p:spTgt spid="32"/>
                                        </p:tgtEl>
                                        <p:attrNameLst>
                                          <p:attrName>style.visibility</p:attrName>
                                        </p:attrNameLst>
                                      </p:cBhvr>
                                      <p:to>
                                        <p:strVal val="visible"/>
                                      </p:to>
                                    </p:set>
                                    <p:anim calcmode="lin" valueType="num">
                                      <p:cBhvr>
                                        <p:cTn id="26" dur="400" accel="50000">
                                          <p:stCondLst>
                                            <p:cond delay="0"/>
                                          </p:stCondLst>
                                        </p:cTn>
                                        <p:tgtEl>
                                          <p:spTgt spid="32"/>
                                        </p:tgtEl>
                                        <p:attrNameLst>
                                          <p:attrName>ppt_w</p:attrName>
                                        </p:attrNameLst>
                                      </p:cBhvr>
                                      <p:tavLst>
                                        <p:tav tm="0">
                                          <p:val>
                                            <p:fltVal val="0"/>
                                          </p:val>
                                        </p:tav>
                                        <p:tav tm="100000">
                                          <p:val>
                                            <p:strVal val="#ppt_w"/>
                                          </p:val>
                                        </p:tav>
                                      </p:tavLst>
                                    </p:anim>
                                    <p:anim calcmode="lin" valueType="num">
                                      <p:cBhvr>
                                        <p:cTn id="27" dur="400" accel="50000">
                                          <p:stCondLst>
                                            <p:cond delay="0"/>
                                          </p:stCondLst>
                                        </p:cTn>
                                        <p:tgtEl>
                                          <p:spTgt spid="32"/>
                                        </p:tgtEl>
                                        <p:attrNameLst>
                                          <p:attrName>ppt_h</p:attrName>
                                        </p:attrNameLst>
                                      </p:cBhvr>
                                      <p:tavLst>
                                        <p:tav tm="0">
                                          <p:val>
                                            <p:fltVal val="0"/>
                                          </p:val>
                                        </p:tav>
                                        <p:tav tm="100000">
                                          <p:val>
                                            <p:strVal val="#ppt_h"/>
                                          </p:val>
                                        </p:tav>
                                      </p:tavLst>
                                    </p:anim>
                                    <p:anim calcmode="lin" valueType="num">
                                      <p:cBhvr>
                                        <p:cTn id="28" dur="100" autoRev="1">
                                          <p:stCondLst>
                                            <p:cond delay="400"/>
                                          </p:stCondLst>
                                        </p:cTn>
                                        <p:tgtEl>
                                          <p:spTgt spid="32"/>
                                        </p:tgtEl>
                                        <p:attrNameLst>
                                          <p:attrName>ppt_w</p:attrName>
                                        </p:attrNameLst>
                                      </p:cBhvr>
                                      <p:tavLst>
                                        <p:tav tm="0">
                                          <p:val>
                                            <p:strVal val="#ppt_w"/>
                                          </p:val>
                                        </p:tav>
                                        <p:tav tm="100000">
                                          <p:val>
                                            <p:strVal val="#ppt_w*1.4"/>
                                          </p:val>
                                        </p:tav>
                                      </p:tavLst>
                                    </p:anim>
                                    <p:anim calcmode="lin" valueType="num">
                                      <p:cBhvr>
                                        <p:cTn id="29" dur="100" autoRev="1">
                                          <p:stCondLst>
                                            <p:cond delay="400"/>
                                          </p:stCondLst>
                                        </p:cTn>
                                        <p:tgtEl>
                                          <p:spTgt spid="32"/>
                                        </p:tgtEl>
                                        <p:attrNameLst>
                                          <p:attrName>ppt_h</p:attrName>
                                        </p:attrNameLst>
                                      </p:cBhvr>
                                      <p:tavLst>
                                        <p:tav tm="0">
                                          <p:val>
                                            <p:strVal val="#ppt_h"/>
                                          </p:val>
                                        </p:tav>
                                        <p:tav tm="100000">
                                          <p:val>
                                            <p:strVal val="#ppt_h*1.4"/>
                                          </p:val>
                                        </p:tav>
                                      </p:tavLst>
                                    </p:anim>
                                  </p:childTnLst>
                                </p:cTn>
                              </p:par>
                              <p:par>
                                <p:cTn id="30" presetID="0" presetClass="entr" presetSubtype="0"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p:cTn id="32" dur="500">
                                          <p:stCondLst>
                                            <p:cond delay="0"/>
                                          </p:stCondLst>
                                        </p:cTn>
                                        <p:tgtEl>
                                          <p:spTgt spid="6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6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6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6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6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24"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背景"/>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4" name="平滑3"/>
          <p:cNvGrpSpPr/>
          <p:nvPr/>
        </p:nvGrpSpPr>
        <p:grpSpPr>
          <a:xfrm>
            <a:off x="10664190" y="261620"/>
            <a:ext cx="1121410" cy="314960"/>
            <a:chOff x="10346364" y="648401"/>
            <a:chExt cx="1184069" cy="403309"/>
          </a:xfrm>
          <a:solidFill>
            <a:schemeClr val="accent1"/>
          </a:solidFill>
        </p:grpSpPr>
        <p:sp>
          <p:nvSpPr>
            <p:cNvPr id="5"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6"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9"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8" name="标题"/>
          <p:cNvSpPr txBox="1"/>
          <p:nvPr>
            <p:custDataLst>
              <p:tags r:id="rId7"/>
            </p:custDataLst>
          </p:nvPr>
        </p:nvSpPr>
        <p:spPr>
          <a:xfrm>
            <a:off x="4559300" y="1927225"/>
            <a:ext cx="6383020" cy="639445"/>
          </a:xfrm>
          <a:prstGeom prst="rect">
            <a:avLst/>
          </a:prstGeom>
          <a:noFill/>
        </p:spPr>
        <p:txBody>
          <a:bodyPr wrap="square" lIns="0" tIns="0" rIns="0" bIns="0" rtlCol="0" anchor="ctr" anchorCtr="0">
            <a:normAutofit/>
          </a:bodyPr>
          <a:lstStyle/>
          <a:p>
            <a:pPr indent="0" algn="l" fontAlgn="auto">
              <a:buClrTx/>
              <a:buSzTx/>
              <a:buFontTx/>
            </a:pPr>
            <a:r>
              <a:rPr lang="en-US" sz="3200" b="1" dirty="0">
                <a:solidFill>
                  <a:schemeClr val="accent1"/>
                </a:solidFill>
                <a:latin typeface="微软雅黑" panose="020B0503020204020204" charset="-122"/>
                <a:ea typeface="微软雅黑" panose="020B0503020204020204" charset="-122"/>
                <a:sym typeface="+mn-ea"/>
              </a:rPr>
              <a:t>游戏难度可</a:t>
            </a:r>
            <a:r>
              <a:rPr lang="zh-CN" altLang="en-US" sz="3200" b="1" dirty="0">
                <a:solidFill>
                  <a:schemeClr val="accent1"/>
                </a:solidFill>
                <a:latin typeface="微软雅黑" panose="020B0503020204020204" charset="-122"/>
                <a:ea typeface="微软雅黑" panose="020B0503020204020204" charset="-122"/>
                <a:sym typeface="+mn-ea"/>
              </a:rPr>
              <a:t>通过拾取道具</a:t>
            </a:r>
            <a:r>
              <a:rPr lang="zh-CN" altLang="en-US" sz="3200" b="1" dirty="0">
                <a:solidFill>
                  <a:schemeClr val="accent1"/>
                </a:solidFill>
                <a:latin typeface="微软雅黑" panose="020B0503020204020204" charset="-122"/>
                <a:ea typeface="微软雅黑" panose="020B0503020204020204" charset="-122"/>
                <a:sym typeface="+mn-ea"/>
              </a:rPr>
              <a:t>降低</a:t>
            </a:r>
            <a:endParaRPr lang="zh-CN" altLang="en-US" sz="3200" b="1" dirty="0">
              <a:solidFill>
                <a:schemeClr val="accent1"/>
              </a:solidFill>
              <a:latin typeface="微软雅黑" panose="020B0503020204020204" charset="-122"/>
              <a:ea typeface="微软雅黑" panose="020B0503020204020204" charset="-122"/>
              <a:sym typeface="+mn-ea"/>
            </a:endParaRPr>
          </a:p>
        </p:txBody>
      </p:sp>
      <p:sp>
        <p:nvSpPr>
          <p:cNvPr id="10" name="内容"/>
          <p:cNvSpPr txBox="1"/>
          <p:nvPr>
            <p:custDataLst>
              <p:tags r:id="rId8"/>
            </p:custDataLst>
          </p:nvPr>
        </p:nvSpPr>
        <p:spPr>
          <a:xfrm>
            <a:off x="4559300" y="2243455"/>
            <a:ext cx="6383020" cy="2850515"/>
          </a:xfrm>
          <a:prstGeom prst="rect">
            <a:avLst/>
          </a:prstGeom>
          <a:noFill/>
        </p:spPr>
        <p:txBody>
          <a:bodyPr wrap="square" lIns="0" tIns="0" rIns="0" bIns="0" rtlCol="0">
            <a:noAutofit/>
          </a:bodyPr>
          <a:lstStyle/>
          <a:p>
            <a:pPr algn="l">
              <a:lnSpc>
                <a:spcPct val="150000"/>
              </a:lnSpc>
              <a:spcBef>
                <a:spcPts val="300"/>
              </a:spcBef>
              <a:spcAft>
                <a:spcPts val="300"/>
              </a:spcAft>
              <a:buClrTx/>
              <a:buSzTx/>
              <a:buNone/>
            </a:pPr>
            <a:r>
              <a:rPr lang="en-US" sz="1400" dirty="0">
                <a:latin typeface="微软雅黑" panose="020B0503020204020204" charset="-122"/>
                <a:ea typeface="微软雅黑" panose="020B0503020204020204" charset="-122"/>
              </a:rPr>
              <a:t>
</a:t>
            </a:r>
            <a:r>
              <a:rPr lang="en-US" sz="1600" b="1" dirty="0">
                <a:latin typeface="微软雅黑" panose="020B0503020204020204" charset="-122"/>
                <a:ea typeface="微软雅黑" panose="020B0503020204020204" charset="-122"/>
              </a:rPr>
              <a:t>1. </a:t>
            </a:r>
            <a:r>
              <a:rPr lang="zh-CN" altLang="en-US" sz="1600" b="1" dirty="0">
                <a:latin typeface="微软雅黑" panose="020B0503020204020204" charset="-122"/>
                <a:ea typeface="微软雅黑" panose="020B0503020204020204" charset="-122"/>
              </a:rPr>
              <a:t>拾取道具后可以提升我方战机战斗力</a:t>
            </a:r>
            <a:r>
              <a:rPr lang="en-US" sz="1400" dirty="0">
                <a:latin typeface="微软雅黑" panose="020B0503020204020204" charset="-122"/>
                <a:ea typeface="微软雅黑" panose="020B0503020204020204" charset="-122"/>
              </a:rPr>
              <a:t>       </a:t>
            </a:r>
            <a:endParaRPr lang="en-US" sz="1400" dirty="0">
              <a:latin typeface="微软雅黑" panose="020B0503020204020204" charset="-122"/>
              <a:ea typeface="微软雅黑" panose="020B0503020204020204" charset="-122"/>
            </a:endParaRPr>
          </a:p>
          <a:p>
            <a:pPr algn="l">
              <a:lnSpc>
                <a:spcPct val="150000"/>
              </a:lnSpc>
              <a:spcBef>
                <a:spcPts val="300"/>
              </a:spcBef>
              <a:spcAft>
                <a:spcPts val="300"/>
              </a:spcAft>
              <a:buClrTx/>
              <a:buSzTx/>
              <a:buNone/>
            </a:pPr>
            <a:r>
              <a:rPr lang="en-US" sz="1400" dirty="0">
                <a:latin typeface="微软雅黑" panose="020B0503020204020204" charset="-122"/>
                <a:ea typeface="微软雅黑" panose="020B0503020204020204" charset="-122"/>
              </a:rPr>
              <a:t>游戏中提供了多个</a:t>
            </a:r>
            <a:r>
              <a:rPr lang="zh-CN" altLang="en-US" sz="1400" dirty="0">
                <a:latin typeface="微软雅黑" panose="020B0503020204020204" charset="-122"/>
                <a:ea typeface="微软雅黑" panose="020B0503020204020204" charset="-122"/>
              </a:rPr>
              <a:t>道具，且玩家必须击败普通敌人后，才能拾取道具来应对</a:t>
            </a:r>
            <a:r>
              <a:rPr lang="en-US" altLang="zh-CN" sz="1400" dirty="0">
                <a:latin typeface="微软雅黑" panose="020B0503020204020204" charset="-122"/>
                <a:ea typeface="微软雅黑" panose="020B0503020204020204" charset="-122"/>
              </a:rPr>
              <a:t>boss</a:t>
            </a:r>
            <a:r>
              <a:rPr lang="zh-CN" altLang="en-US" sz="1400" dirty="0">
                <a:latin typeface="微软雅黑" panose="020B0503020204020204" charset="-122"/>
                <a:ea typeface="微软雅黑" panose="020B0503020204020204" charset="-122"/>
              </a:rPr>
              <a:t>。</a:t>
            </a:r>
            <a:r>
              <a:rPr lang="en-US" sz="1400" dirty="0">
                <a:latin typeface="微软雅黑" panose="020B0503020204020204" charset="-122"/>
                <a:ea typeface="微软雅黑" panose="020B0503020204020204" charset="-122"/>
              </a:rPr>
              <a:t>可以让玩家在游戏中获得更好的体验，避免游戏过于</a:t>
            </a:r>
            <a:r>
              <a:rPr lang="zh-CN" altLang="en-US" sz="1400" dirty="0">
                <a:latin typeface="微软雅黑" panose="020B0503020204020204" charset="-122"/>
                <a:ea typeface="微软雅黑" panose="020B0503020204020204" charset="-122"/>
              </a:rPr>
              <a:t>无聊</a:t>
            </a:r>
            <a:r>
              <a:rPr lang="en-US" sz="1400" dirty="0">
                <a:latin typeface="微软雅黑" panose="020B0503020204020204" charset="-122"/>
                <a:ea typeface="微软雅黑" panose="020B0503020204020204" charset="-122"/>
              </a:rPr>
              <a:t>。
</a:t>
            </a:r>
            <a:endParaRPr lang="en-US" sz="1400" dirty="0">
              <a:latin typeface="微软雅黑" panose="020B0503020204020204" charset="-122"/>
              <a:ea typeface="微软雅黑" panose="020B0503020204020204" charset="-122"/>
            </a:endParaRPr>
          </a:p>
        </p:txBody>
      </p:sp>
      <p:sp>
        <p:nvSpPr>
          <p:cNvPr id="12" name="图片"/>
          <p:cNvSpPr/>
          <p:nvPr>
            <p:custDataLst>
              <p:tags r:id="rId9"/>
            </p:custDataLst>
          </p:nvPr>
        </p:nvSpPr>
        <p:spPr>
          <a:xfrm>
            <a:off x="0" y="0"/>
            <a:ext cx="3761740" cy="6867525"/>
          </a:xfrm>
          <a:prstGeom prst="round1Rect">
            <a:avLst/>
          </a:prstGeom>
          <a:blipFill rotWithShape="1">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4/3*#ppt_w"/>
                                          </p:val>
                                        </p:tav>
                                        <p:tav tm="100000">
                                          <p:val>
                                            <p:strVal val="#ppt_w"/>
                                          </p:val>
                                        </p:tav>
                                      </p:tavLst>
                                    </p:anim>
                                    <p:anim calcmode="lin" valueType="num">
                                      <p:cBhvr>
                                        <p:cTn id="8" dur="500" fill="hold"/>
                                        <p:tgtEl>
                                          <p:spTgt spid="11"/>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53" presetClass="entr" presetSubtype="16" fill="hold" grpId="0" nodeType="withEffect">
                                  <p:stCondLst>
                                    <p:cond delay="0"/>
                                  </p:stCondLst>
                                  <p:childTnLst>
                                    <p:set>
                                      <p:cBhvr>
                                        <p:cTn id="18" dur="500"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23" presetClass="entr" presetSubtype="28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4/3*#ppt_w"/>
                                          </p:val>
                                        </p:tav>
                                        <p:tav tm="100000">
                                          <p:val>
                                            <p:strVal val="#ppt_w"/>
                                          </p:val>
                                        </p:tav>
                                      </p:tavLst>
                                    </p:anim>
                                    <p:anim calcmode="lin" valueType="num">
                                      <p:cBhvr>
                                        <p:cTn id="25" dur="500" fill="hold"/>
                                        <p:tgtEl>
                                          <p:spTgt spid="10"/>
                                        </p:tgtEl>
                                        <p:attrNameLst>
                                          <p:attrName>ppt_h</p:attrName>
                                        </p:attrNameLst>
                                      </p:cBhvr>
                                      <p:tavLst>
                                        <p:tav tm="0">
                                          <p:val>
                                            <p:strVal val="4/3*#ppt_h"/>
                                          </p:val>
                                        </p:tav>
                                        <p:tav tm="100000">
                                          <p:val>
                                            <p:strVal val="#ppt_h"/>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strVal val="4/3*#ppt_w"/>
                                          </p:val>
                                        </p:tav>
                                        <p:tav tm="100000">
                                          <p:val>
                                            <p:strVal val="#ppt_w"/>
                                          </p:val>
                                        </p:tav>
                                      </p:tavLst>
                                    </p:anim>
                                    <p:anim calcmode="lin" valueType="num">
                                      <p:cBhvr>
                                        <p:cTn id="29"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8" grpId="0"/>
      <p:bldP spid="10"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背景"/>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2" name="平滑3"/>
          <p:cNvGrpSpPr/>
          <p:nvPr/>
        </p:nvGrpSpPr>
        <p:grpSpPr>
          <a:xfrm rot="10800000">
            <a:off x="262890" y="261620"/>
            <a:ext cx="1121410" cy="314960"/>
            <a:chOff x="10346364" y="648401"/>
            <a:chExt cx="1184069" cy="403309"/>
          </a:xfrm>
          <a:solidFill>
            <a:schemeClr val="accent1"/>
          </a:solidFill>
        </p:grpSpPr>
        <p:sp>
          <p:nvSpPr>
            <p:cNvPr id="5"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8"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9"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cxnSp>
        <p:nvCxnSpPr>
          <p:cNvPr id="23" name="!!平滑1"/>
          <p:cNvCxnSpPr/>
          <p:nvPr/>
        </p:nvCxnSpPr>
        <p:spPr>
          <a:xfrm>
            <a:off x="10182828" y="5768738"/>
            <a:ext cx="20091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平滑3"/>
          <p:cNvSpPr/>
          <p:nvPr>
            <p:custDataLst>
              <p:tags r:id="rId7"/>
            </p:custDataLst>
          </p:nvPr>
        </p:nvSpPr>
        <p:spPr>
          <a:xfrm>
            <a:off x="1270" y="3138170"/>
            <a:ext cx="3736243" cy="37198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84" h="5858">
                <a:moveTo>
                  <a:pt x="2" y="0"/>
                </a:moveTo>
                <a:cubicBezTo>
                  <a:pt x="3225" y="0"/>
                  <a:pt x="5843" y="2592"/>
                  <a:pt x="5884" y="5806"/>
                </a:cubicBezTo>
                <a:lnTo>
                  <a:pt x="5884" y="5858"/>
                </a:lnTo>
                <a:lnTo>
                  <a:pt x="0" y="5858"/>
                </a:lnTo>
                <a:lnTo>
                  <a:pt x="0" y="0"/>
                </a:lnTo>
                <a:lnTo>
                  <a:pt x="2" y="0"/>
                </a:lnTo>
                <a:close/>
              </a:path>
            </a:pathLst>
          </a:custGeom>
          <a:gradFill flip="none" rotWithShape="1">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微软雅黑" panose="020B0503020204020204" charset="-122"/>
              <a:ea typeface="微软雅黑" panose="020B0503020204020204" charset="-122"/>
              <a:sym typeface="+mn-ea"/>
            </a:endParaRPr>
          </a:p>
        </p:txBody>
      </p:sp>
      <p:sp>
        <p:nvSpPr>
          <p:cNvPr id="10" name="标题"/>
          <p:cNvSpPr txBox="1"/>
          <p:nvPr>
            <p:custDataLst>
              <p:tags r:id="rId8"/>
            </p:custDataLst>
          </p:nvPr>
        </p:nvSpPr>
        <p:spPr>
          <a:xfrm>
            <a:off x="1410970" y="499745"/>
            <a:ext cx="5558155" cy="768350"/>
          </a:xfrm>
          <a:prstGeom prst="rect">
            <a:avLst/>
          </a:prstGeom>
          <a:noFill/>
        </p:spPr>
        <p:txBody>
          <a:bodyPr wrap="square" rtlCol="0" anchor="ctr" anchorCtr="0">
            <a:normAutofit/>
          </a:bodyPr>
          <a:lstStyle/>
          <a:p>
            <a:r>
              <a:rPr lang="zh-CN" altLang="en-US" sz="3200" b="1" dirty="0">
                <a:solidFill>
                  <a:schemeClr val="accent1"/>
                </a:solidFill>
                <a:latin typeface="微软雅黑" panose="020B0503020204020204" charset="-122"/>
                <a:ea typeface="微软雅黑" panose="020B0503020204020204" charset="-122"/>
              </a:rPr>
              <a:t>一点点</a:t>
            </a:r>
            <a:r>
              <a:rPr lang="zh-CN" altLang="en-US" sz="3200" b="1" dirty="0">
                <a:solidFill>
                  <a:schemeClr val="accent1"/>
                </a:solidFill>
                <a:latin typeface="微软雅黑" panose="020B0503020204020204" charset="-122"/>
                <a:ea typeface="微软雅黑" panose="020B0503020204020204" charset="-122"/>
              </a:rPr>
              <a:t>思考</a:t>
            </a:r>
            <a:endParaRPr lang="zh-CN" altLang="en-US" sz="3200" b="1" dirty="0">
              <a:solidFill>
                <a:schemeClr val="accent1"/>
              </a:solidFill>
              <a:latin typeface="微软雅黑" panose="020B0503020204020204" charset="-122"/>
              <a:ea typeface="微软雅黑" panose="020B0503020204020204" charset="-122"/>
            </a:endParaRPr>
          </a:p>
        </p:txBody>
      </p:sp>
      <p:sp>
        <p:nvSpPr>
          <p:cNvPr id="14" name="圆角矩形 44"/>
          <p:cNvSpPr/>
          <p:nvPr>
            <p:custDataLst>
              <p:tags r:id="rId9"/>
            </p:custDataLst>
          </p:nvPr>
        </p:nvSpPr>
        <p:spPr>
          <a:xfrm>
            <a:off x="2570480" y="1592580"/>
            <a:ext cx="8078470" cy="1550670"/>
          </a:xfrm>
          <a:prstGeom prst="roundRect">
            <a:avLst/>
          </a:prstGeom>
          <a:gradFill rotWithShape="1">
            <a:gsLst>
              <a:gs pos="0">
                <a:schemeClr val="accent1">
                  <a:lumMod val="5000"/>
                  <a:lumOff val="95000"/>
                </a:schemeClr>
              </a:gs>
              <a:gs pos="74000">
                <a:schemeClr val="accent1">
                  <a:lumMod val="45000"/>
                  <a:lumOff val="55000"/>
                </a:schemeClr>
              </a:gs>
              <a:gs pos="90000">
                <a:schemeClr val="accent1">
                  <a:lumMod val="45000"/>
                  <a:lumOff val="55000"/>
                </a:schemeClr>
              </a:gs>
              <a:gs pos="100000">
                <a:schemeClr val="accent1">
                  <a:lumMod val="30000"/>
                  <a:lumOff val="70000"/>
                </a:schemeClr>
              </a:gs>
            </a:gsLst>
            <a:lin ang="5400000" scaled="0"/>
          </a:gradFill>
          <a:ln w="9525" cap="flat" cmpd="sng" algn="ctr">
            <a:noFill/>
            <a:prstDash val="solid"/>
          </a:ln>
          <a:effectLst>
            <a:outerShdw blurRad="40000" dist="20000" dir="5400000" rotWithShape="0">
              <a:srgbClr val="000000">
                <a:alpha val="38000"/>
              </a:srgbClr>
            </a:outerShdw>
          </a:effectLst>
        </p:spPr>
        <p:txBody>
          <a:bodyPr lIns="91426" tIns="45712" rIns="91426" bIns="45712"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68611" name="组合 27"/>
          <p:cNvGrpSpPr/>
          <p:nvPr/>
        </p:nvGrpSpPr>
        <p:grpSpPr>
          <a:xfrm>
            <a:off x="1897063" y="1368425"/>
            <a:ext cx="1225152" cy="1225550"/>
            <a:chOff x="3592776" y="1700808"/>
            <a:chExt cx="1574578" cy="1574578"/>
          </a:xfrm>
          <a:gradFill>
            <a:gsLst>
              <a:gs pos="0">
                <a:schemeClr val="accent1">
                  <a:lumMod val="5000"/>
                  <a:lumOff val="95000"/>
                </a:schemeClr>
              </a:gs>
              <a:gs pos="74000">
                <a:schemeClr val="accent1">
                  <a:lumMod val="45000"/>
                  <a:lumOff val="55000"/>
                </a:schemeClr>
              </a:gs>
              <a:gs pos="90000">
                <a:schemeClr val="accent1">
                  <a:lumMod val="45000"/>
                  <a:lumOff val="55000"/>
                </a:schemeClr>
              </a:gs>
              <a:gs pos="100000">
                <a:schemeClr val="accent1">
                  <a:lumMod val="30000"/>
                  <a:lumOff val="70000"/>
                </a:schemeClr>
              </a:gs>
            </a:gsLst>
            <a:lin ang="5400000" scaled="0"/>
          </a:gradFill>
        </p:grpSpPr>
        <p:grpSp>
          <p:nvGrpSpPr>
            <p:cNvPr id="29" name="组合 28"/>
            <p:cNvGrpSpPr/>
            <p:nvPr/>
          </p:nvGrpSpPr>
          <p:grpSpPr>
            <a:xfrm>
              <a:off x="3592776" y="1700808"/>
              <a:ext cx="1574578" cy="1574578"/>
              <a:chOff x="304800" y="673100"/>
              <a:chExt cx="4000500" cy="4000500"/>
            </a:xfrm>
            <a:grpFill/>
            <a:effectLst>
              <a:outerShdw blurRad="444500" dist="254000" dir="8100000" algn="tr" rotWithShape="0">
                <a:prstClr val="black">
                  <a:alpha val="50000"/>
                </a:prstClr>
              </a:outerShdw>
            </a:effectLst>
          </p:grpSpPr>
          <p:sp>
            <p:nvSpPr>
              <p:cNvPr id="31" name="同心圆 56"/>
              <p:cNvSpPr/>
              <p:nvPr>
                <p:custDataLst>
                  <p:tags r:id="rId10"/>
                </p:custDataLst>
              </p:nvPr>
            </p:nvSpPr>
            <p:spPr>
              <a:xfrm>
                <a:off x="304800" y="673100"/>
                <a:ext cx="4000500" cy="4000500"/>
              </a:xfrm>
              <a:prstGeom prst="donut">
                <a:avLst>
                  <a:gd name="adj" fmla="val 4879"/>
                </a:avLst>
              </a:prstGeom>
              <a:grpFill/>
              <a:ln w="25400" cap="flat" cmpd="sng" algn="ctr">
                <a:noFill/>
                <a:prstDash val="solid"/>
              </a:ln>
              <a:effectLst/>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2" name="椭圆 31"/>
              <p:cNvSpPr/>
              <p:nvPr>
                <p:custDataLst>
                  <p:tags r:id="rId11"/>
                </p:custDataLst>
              </p:nvPr>
            </p:nvSpPr>
            <p:spPr>
              <a:xfrm>
                <a:off x="392112" y="760412"/>
                <a:ext cx="3825874" cy="3825874"/>
              </a:xfrm>
              <a:prstGeom prst="ellipse">
                <a:avLst/>
              </a:prstGeom>
              <a:grpFill/>
              <a:ln w="25400" cap="flat" cmpd="sng" algn="ctr">
                <a:noFill/>
                <a:prstDash val="solid"/>
              </a:ln>
              <a:effectLst/>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30" name="矩形 29"/>
            <p:cNvSpPr/>
            <p:nvPr>
              <p:custDataLst>
                <p:tags r:id="rId12"/>
              </p:custDataLst>
            </p:nvPr>
          </p:nvSpPr>
          <p:spPr>
            <a:xfrm>
              <a:off x="3700502" y="2231106"/>
              <a:ext cx="1303325" cy="473189"/>
            </a:xfrm>
            <a:prstGeom prst="rect">
              <a:avLst/>
            </a:prstGeom>
            <a:grpFill/>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mn-ea"/>
                  <a:cs typeface="+mn-cs"/>
                </a:rPr>
                <a:t>不足</a:t>
              </a:r>
              <a:endPar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mn-ea"/>
                <a:cs typeface="+mn-cs"/>
              </a:endParaRPr>
            </a:p>
          </p:txBody>
        </p:sp>
      </p:grpSp>
      <p:sp>
        <p:nvSpPr>
          <p:cNvPr id="15" name="圆角矩形 43"/>
          <p:cNvSpPr/>
          <p:nvPr>
            <p:custDataLst>
              <p:tags r:id="rId13"/>
            </p:custDataLst>
          </p:nvPr>
        </p:nvSpPr>
        <p:spPr>
          <a:xfrm>
            <a:off x="1349375" y="3769360"/>
            <a:ext cx="9004300" cy="2840355"/>
          </a:xfrm>
          <a:prstGeom prst="roundRect">
            <a:avLst/>
          </a:prstGeom>
          <a:gradFill rotWithShape="1">
            <a:gsLst>
              <a:gs pos="0">
                <a:schemeClr val="accent1">
                  <a:lumMod val="5000"/>
                  <a:lumOff val="95000"/>
                </a:schemeClr>
              </a:gs>
              <a:gs pos="74000">
                <a:schemeClr val="accent1">
                  <a:lumMod val="45000"/>
                  <a:lumOff val="55000"/>
                </a:schemeClr>
              </a:gs>
              <a:gs pos="90000">
                <a:schemeClr val="accent1">
                  <a:lumMod val="45000"/>
                  <a:lumOff val="55000"/>
                </a:schemeClr>
              </a:gs>
              <a:gs pos="100000">
                <a:schemeClr val="accent1">
                  <a:lumMod val="30000"/>
                  <a:lumOff val="70000"/>
                </a:schemeClr>
              </a:gs>
            </a:gsLst>
            <a:lin ang="5400000" scaled="0"/>
          </a:gradFill>
          <a:ln w="9525" cap="flat" cmpd="sng" algn="ctr">
            <a:noFill/>
            <a:prstDash val="solid"/>
          </a:ln>
          <a:effectLst>
            <a:outerShdw blurRad="40000" dist="20000" dir="5400000" rotWithShape="0">
              <a:srgbClr val="000000">
                <a:alpha val="38000"/>
              </a:srgbClr>
            </a:outerShdw>
          </a:effectLst>
        </p:spPr>
        <p:txBody>
          <a:bodyPr lIns="91426" tIns="45712" rIns="91426" bIns="45712"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6" name="TextBox 73"/>
          <p:cNvSpPr txBox="1"/>
          <p:nvPr>
            <p:custDataLst>
              <p:tags r:id="rId14"/>
            </p:custDataLst>
          </p:nvPr>
        </p:nvSpPr>
        <p:spPr>
          <a:xfrm>
            <a:off x="3362325" y="1614488"/>
            <a:ext cx="7143750" cy="1528445"/>
          </a:xfrm>
          <a:prstGeom prst="rect">
            <a:avLst/>
          </a:prstGeom>
          <a:gradFill>
            <a:gsLst>
              <a:gs pos="0">
                <a:schemeClr val="accent1">
                  <a:lumMod val="5000"/>
                  <a:lumOff val="95000"/>
                </a:schemeClr>
              </a:gs>
              <a:gs pos="74000">
                <a:schemeClr val="accent1">
                  <a:lumMod val="45000"/>
                  <a:lumOff val="55000"/>
                </a:schemeClr>
              </a:gs>
              <a:gs pos="90000">
                <a:schemeClr val="accent1">
                  <a:lumMod val="45000"/>
                  <a:lumOff val="55000"/>
                </a:schemeClr>
              </a:gs>
              <a:gs pos="100000">
                <a:schemeClr val="accent1">
                  <a:lumMod val="30000"/>
                  <a:lumOff val="70000"/>
                </a:schemeClr>
              </a:gs>
            </a:gsLst>
            <a:lin ang="5400000" scaled="0"/>
          </a:gradFill>
          <a:ln w="9525">
            <a:noFill/>
          </a:ln>
        </p:spPr>
        <p:txBody>
          <a:bodyPr lIns="91426" tIns="45712" rIns="91426" bIns="45712">
            <a:spAutoFit/>
          </a:bodyPr>
          <a:p>
            <a:pPr eaLnBrk="1" hangingPunct="1">
              <a:lnSpc>
                <a:spcPct val="130000"/>
              </a:lnSpc>
            </a:pPr>
            <a:r>
              <a:rPr lang="zh-CN" altLang="en-US" sz="1800" dirty="0">
                <a:solidFill>
                  <a:srgbClr val="000000"/>
                </a:solidFill>
                <a:latin typeface="微软雅黑" panose="020B0503020204020204" charset="-122"/>
                <a:ea typeface="微软雅黑" panose="020B0503020204020204" charset="-122"/>
              </a:rPr>
              <a:t>游戏难度小，敌机不能攻击我方</a:t>
            </a:r>
            <a:r>
              <a:rPr lang="zh-CN" altLang="en-US" sz="1800" dirty="0">
                <a:solidFill>
                  <a:srgbClr val="000000"/>
                </a:solidFill>
                <a:latin typeface="微软雅黑" panose="020B0503020204020204" charset="-122"/>
                <a:ea typeface="微软雅黑" panose="020B0503020204020204" charset="-122"/>
              </a:rPr>
              <a:t>战机</a:t>
            </a:r>
            <a:endParaRPr lang="zh-CN" altLang="en-US" sz="1800" dirty="0">
              <a:solidFill>
                <a:srgbClr val="000000"/>
              </a:solidFill>
              <a:latin typeface="微软雅黑" panose="020B0503020204020204" charset="-122"/>
              <a:ea typeface="微软雅黑" panose="020B0503020204020204" charset="-122"/>
            </a:endParaRPr>
          </a:p>
          <a:p>
            <a:pPr eaLnBrk="1" hangingPunct="1">
              <a:lnSpc>
                <a:spcPct val="130000"/>
              </a:lnSpc>
            </a:pPr>
            <a:r>
              <a:rPr lang="zh-CN" altLang="en-US" sz="1800" dirty="0">
                <a:solidFill>
                  <a:srgbClr val="000000"/>
                </a:solidFill>
                <a:latin typeface="微软雅黑" panose="020B0503020204020204" charset="-122"/>
                <a:ea typeface="微软雅黑" panose="020B0503020204020204" charset="-122"/>
              </a:rPr>
              <a:t>我方战机的机头不能转换方向</a:t>
            </a:r>
            <a:endParaRPr lang="zh-CN" altLang="en-US" sz="1800" dirty="0">
              <a:solidFill>
                <a:srgbClr val="000000"/>
              </a:solidFill>
              <a:latin typeface="微软雅黑" panose="020B0503020204020204" charset="-122"/>
              <a:ea typeface="微软雅黑" panose="020B0503020204020204" charset="-122"/>
            </a:endParaRPr>
          </a:p>
          <a:p>
            <a:pPr eaLnBrk="1" hangingPunct="1">
              <a:lnSpc>
                <a:spcPct val="130000"/>
              </a:lnSpc>
            </a:pPr>
            <a:r>
              <a:rPr lang="zh-CN" altLang="en-US" sz="1800" dirty="0">
                <a:solidFill>
                  <a:srgbClr val="000000"/>
                </a:solidFill>
                <a:latin typeface="微软雅黑" panose="020B0503020204020204" charset="-122"/>
                <a:ea typeface="微软雅黑" panose="020B0503020204020204" charset="-122"/>
              </a:rPr>
              <a:t>视图与控制器间的过于紧密的连接并且降低了视图对模型数据的访问</a:t>
            </a:r>
            <a:endParaRPr lang="zh-CN" altLang="en-US" sz="1800" dirty="0">
              <a:solidFill>
                <a:srgbClr val="000000"/>
              </a:solidFill>
              <a:latin typeface="微软雅黑" panose="020B0503020204020204" charset="-122"/>
              <a:ea typeface="微软雅黑" panose="020B0503020204020204" charset="-122"/>
            </a:endParaRPr>
          </a:p>
          <a:p>
            <a:pPr eaLnBrk="1" hangingPunct="1">
              <a:lnSpc>
                <a:spcPct val="130000"/>
              </a:lnSpc>
            </a:pPr>
            <a:r>
              <a:rPr lang="en-US" altLang="zh-CN" sz="1800" dirty="0">
                <a:solidFill>
                  <a:srgbClr val="000000"/>
                </a:solidFill>
                <a:latin typeface="微软雅黑" panose="020B0503020204020204" charset="-122"/>
                <a:ea typeface="微软雅黑" panose="020B0503020204020204" charset="-122"/>
              </a:rPr>
              <a:t>……</a:t>
            </a:r>
            <a:endParaRPr lang="en-US" altLang="zh-CN" sz="1800" dirty="0">
              <a:solidFill>
                <a:srgbClr val="000000"/>
              </a:solidFill>
              <a:latin typeface="微软雅黑" panose="020B0503020204020204" charset="-122"/>
              <a:ea typeface="微软雅黑" panose="020B0503020204020204" charset="-122"/>
            </a:endParaRPr>
          </a:p>
        </p:txBody>
      </p:sp>
      <p:sp>
        <p:nvSpPr>
          <p:cNvPr id="17" name="TextBox 74"/>
          <p:cNvSpPr txBox="1"/>
          <p:nvPr>
            <p:custDataLst>
              <p:tags r:id="rId15"/>
            </p:custDataLst>
          </p:nvPr>
        </p:nvSpPr>
        <p:spPr>
          <a:xfrm>
            <a:off x="1430655" y="3915410"/>
            <a:ext cx="8515350" cy="1690370"/>
          </a:xfrm>
          <a:prstGeom prst="rect">
            <a:avLst/>
          </a:prstGeom>
          <a:gradFill>
            <a:gsLst>
              <a:gs pos="0">
                <a:schemeClr val="accent1">
                  <a:lumMod val="5000"/>
                  <a:lumOff val="95000"/>
                </a:schemeClr>
              </a:gs>
              <a:gs pos="74000">
                <a:schemeClr val="accent1">
                  <a:lumMod val="45000"/>
                  <a:lumOff val="55000"/>
                </a:schemeClr>
              </a:gs>
              <a:gs pos="90000">
                <a:schemeClr val="accent1">
                  <a:lumMod val="45000"/>
                  <a:lumOff val="55000"/>
                </a:schemeClr>
              </a:gs>
              <a:gs pos="100000">
                <a:schemeClr val="accent1">
                  <a:lumMod val="30000"/>
                  <a:lumOff val="70000"/>
                </a:schemeClr>
              </a:gs>
            </a:gsLst>
            <a:lin ang="5400000" scaled="0"/>
          </a:gradFill>
          <a:ln w="9525">
            <a:noFill/>
          </a:ln>
        </p:spPr>
        <p:txBody>
          <a:bodyPr wrap="square" lIns="91426" tIns="45712" rIns="91426" bIns="45712">
            <a:spAutoFit/>
          </a:bodyPr>
          <a:p>
            <a:pPr eaLnBrk="1" hangingPunct="1">
              <a:lnSpc>
                <a:spcPct val="130000"/>
              </a:lnSpc>
            </a:pPr>
            <a:r>
              <a:rPr sz="2000" dirty="0">
                <a:solidFill>
                  <a:srgbClr val="000000"/>
                </a:solidFill>
                <a:latin typeface="微软雅黑" panose="020B0503020204020204" charset="-122"/>
                <a:ea typeface="微软雅黑" panose="020B0503020204020204" charset="-122"/>
              </a:rPr>
              <a:t>能量护盾</a:t>
            </a:r>
            <a:endParaRPr sz="2000" dirty="0">
              <a:solidFill>
                <a:srgbClr val="000000"/>
              </a:solidFill>
              <a:latin typeface="微软雅黑" panose="020B0503020204020204" charset="-122"/>
              <a:ea typeface="微软雅黑" panose="020B0503020204020204" charset="-122"/>
            </a:endParaRPr>
          </a:p>
          <a:p>
            <a:pPr eaLnBrk="1" hangingPunct="1">
              <a:lnSpc>
                <a:spcPct val="130000"/>
              </a:lnSpc>
            </a:pPr>
            <a:r>
              <a:rPr sz="2000" dirty="0">
                <a:solidFill>
                  <a:srgbClr val="000000"/>
                </a:solidFill>
                <a:latin typeface="微软雅黑" panose="020B0503020204020204" charset="-122"/>
                <a:ea typeface="微软雅黑" panose="020B0503020204020204" charset="-122"/>
              </a:rPr>
              <a:t>双倍积分</a:t>
            </a:r>
            <a:endParaRPr sz="2000" dirty="0">
              <a:solidFill>
                <a:srgbClr val="000000"/>
              </a:solidFill>
              <a:latin typeface="微软雅黑" panose="020B0503020204020204" charset="-122"/>
              <a:ea typeface="微软雅黑" panose="020B0503020204020204" charset="-122"/>
            </a:endParaRPr>
          </a:p>
          <a:p>
            <a:pPr eaLnBrk="1" hangingPunct="1">
              <a:lnSpc>
                <a:spcPct val="130000"/>
              </a:lnSpc>
            </a:pPr>
            <a:r>
              <a:rPr sz="2000" dirty="0">
                <a:solidFill>
                  <a:srgbClr val="000000"/>
                </a:solidFill>
                <a:latin typeface="微软雅黑" panose="020B0503020204020204" charset="-122"/>
                <a:ea typeface="微软雅黑" panose="020B0503020204020204" charset="-122"/>
              </a:rPr>
              <a:t>为子弹发射等动作添加音效</a:t>
            </a:r>
            <a:endParaRPr sz="2000" dirty="0">
              <a:solidFill>
                <a:srgbClr val="000000"/>
              </a:solidFill>
              <a:latin typeface="微软雅黑" panose="020B0503020204020204" charset="-122"/>
              <a:ea typeface="微软雅黑" panose="020B0503020204020204" charset="-122"/>
            </a:endParaRPr>
          </a:p>
          <a:p>
            <a:pPr eaLnBrk="1" hangingPunct="1">
              <a:lnSpc>
                <a:spcPct val="130000"/>
              </a:lnSpc>
            </a:pPr>
            <a:r>
              <a:rPr lang="en-US" sz="2000" dirty="0">
                <a:solidFill>
                  <a:srgbClr val="000000"/>
                </a:solidFill>
                <a:latin typeface="微软雅黑" panose="020B0503020204020204" charset="-122"/>
                <a:ea typeface="微软雅黑" panose="020B0503020204020204" charset="-122"/>
              </a:rPr>
              <a:t>……</a:t>
            </a:r>
            <a:endParaRPr lang="en-US" sz="2000" dirty="0">
              <a:solidFill>
                <a:srgbClr val="000000"/>
              </a:solidFill>
              <a:latin typeface="微软雅黑" panose="020B0503020204020204" charset="-122"/>
              <a:ea typeface="微软雅黑" panose="020B0503020204020204" charset="-122"/>
            </a:endParaRPr>
          </a:p>
        </p:txBody>
      </p:sp>
      <p:grpSp>
        <p:nvGrpSpPr>
          <p:cNvPr id="68618" name="组合 13"/>
          <p:cNvGrpSpPr/>
          <p:nvPr/>
        </p:nvGrpSpPr>
        <p:grpSpPr>
          <a:xfrm>
            <a:off x="9842500" y="3584893"/>
            <a:ext cx="1225151" cy="1227137"/>
            <a:chOff x="3592776" y="1700808"/>
            <a:chExt cx="1574578" cy="1574578"/>
          </a:xfrm>
          <a:gradFill>
            <a:gsLst>
              <a:gs pos="0">
                <a:schemeClr val="accent1">
                  <a:lumMod val="5000"/>
                  <a:lumOff val="95000"/>
                </a:schemeClr>
              </a:gs>
              <a:gs pos="74000">
                <a:schemeClr val="accent1">
                  <a:lumMod val="45000"/>
                  <a:lumOff val="55000"/>
                </a:schemeClr>
              </a:gs>
              <a:gs pos="90000">
                <a:schemeClr val="accent1">
                  <a:lumMod val="45000"/>
                  <a:lumOff val="55000"/>
                </a:schemeClr>
              </a:gs>
              <a:gs pos="100000">
                <a:schemeClr val="accent1">
                  <a:lumMod val="30000"/>
                  <a:lumOff val="70000"/>
                </a:schemeClr>
              </a:gs>
            </a:gsLst>
            <a:lin ang="5400000" scaled="0"/>
          </a:gradFill>
        </p:grpSpPr>
        <p:grpSp>
          <p:nvGrpSpPr>
            <p:cNvPr id="18" name="组合 17"/>
            <p:cNvGrpSpPr/>
            <p:nvPr/>
          </p:nvGrpSpPr>
          <p:grpSpPr>
            <a:xfrm>
              <a:off x="3592776" y="1700808"/>
              <a:ext cx="1574578" cy="1574578"/>
              <a:chOff x="304800" y="673100"/>
              <a:chExt cx="4000500" cy="4000500"/>
            </a:xfrm>
            <a:grpFill/>
            <a:effectLst>
              <a:outerShdw blurRad="444500" dist="254000" dir="8100000" algn="tr" rotWithShape="0">
                <a:prstClr val="black">
                  <a:alpha val="50000"/>
                </a:prstClr>
              </a:outerShdw>
            </a:effectLst>
          </p:grpSpPr>
          <p:sp>
            <p:nvSpPr>
              <p:cNvPr id="19" name="同心圆 56"/>
              <p:cNvSpPr/>
              <p:nvPr>
                <p:custDataLst>
                  <p:tags r:id="rId16"/>
                </p:custDataLst>
              </p:nvPr>
            </p:nvSpPr>
            <p:spPr>
              <a:xfrm>
                <a:off x="304800" y="673100"/>
                <a:ext cx="4000500" cy="4000500"/>
              </a:xfrm>
              <a:prstGeom prst="donut">
                <a:avLst>
                  <a:gd name="adj" fmla="val 4879"/>
                </a:avLst>
              </a:prstGeom>
              <a:grpFill/>
              <a:ln w="25400" cap="flat" cmpd="sng" algn="ctr">
                <a:noFill/>
                <a:prstDash val="solid"/>
              </a:ln>
              <a:effectLst/>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0" name="椭圆 19"/>
              <p:cNvSpPr/>
              <p:nvPr>
                <p:custDataLst>
                  <p:tags r:id="rId17"/>
                </p:custDataLst>
              </p:nvPr>
            </p:nvSpPr>
            <p:spPr>
              <a:xfrm>
                <a:off x="392112" y="760412"/>
                <a:ext cx="3825874" cy="3825874"/>
              </a:xfrm>
              <a:prstGeom prst="ellipse">
                <a:avLst/>
              </a:prstGeom>
              <a:grpFill/>
              <a:ln w="25400" cap="flat" cmpd="sng" algn="ctr">
                <a:noFill/>
                <a:prstDash val="solid"/>
              </a:ln>
              <a:effectLst/>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21" name="矩形 20"/>
            <p:cNvSpPr/>
            <p:nvPr>
              <p:custDataLst>
                <p:tags r:id="rId18"/>
              </p:custDataLst>
            </p:nvPr>
          </p:nvSpPr>
          <p:spPr>
            <a:xfrm>
              <a:off x="3701319" y="2232050"/>
              <a:ext cx="1278027" cy="472577"/>
            </a:xfrm>
            <a:prstGeom prst="rect">
              <a:avLst/>
            </a:prstGeom>
            <a:grpFill/>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mn-ea"/>
                  <a:cs typeface="+mn-cs"/>
                </a:rPr>
                <a:t>优化</a:t>
              </a:r>
              <a:endPar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mn-ea"/>
                <a:cs typeface="+mn-cs"/>
              </a:endParaRPr>
            </a:p>
          </p:txBody>
        </p:sp>
      </p:grpSp>
    </p:spTree>
    <p:custDataLst>
      <p:tags r:id="rId1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p:stCondLst>
                                            <p:cond delay="0"/>
                                          </p:stCondLst>
                                        </p:cTn>
                                        <p:tgtEl>
                                          <p:spTgt spid="12"/>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12"/>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p:stCondLst>
                                            <p:cond delay="0"/>
                                          </p:stCondLst>
                                        </p:cTn>
                                        <p:tgtEl>
                                          <p:spTgt spid="23"/>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23"/>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10"/>
                                        </p:tgtEl>
                                        <p:attrNameLst>
                                          <p:attrName>style.visibility</p:attrName>
                                        </p:attrNameLst>
                                      </p:cBhvr>
                                      <p:to>
                                        <p:strVal val="visible"/>
                                      </p:to>
                                    </p:set>
                                    <p:animEffect transition="in" filter="fade">
                                      <p:cBhvr>
                                        <p:cTn id="27" dur="300"/>
                                        <p:tgtEl>
                                          <p:spTgt spid="10"/>
                                        </p:tgtEl>
                                      </p:cBhvr>
                                    </p:animEffect>
                                    <p:anim calcmode="lin" valueType="num">
                                      <p:cBhvr>
                                        <p:cTn id="28" dur="60">
                                          <p:stCondLst>
                                            <p:cond delay="0"/>
                                          </p:stCondLst>
                                        </p:cTn>
                                        <p:tgtEl>
                                          <p:spTgt spid="10"/>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10"/>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10"/>
                                        </p:tgtEl>
                                      </p:cBhvr>
                                      <p:from x="100000" y="100000"/>
                                      <p:to x="250000" y="250000"/>
                                    </p:animScale>
                                    <p:animScale>
                                      <p:cBhvr>
                                        <p:cTn id="31" dur="150" accel="50000">
                                          <p:stCondLst>
                                            <p:cond delay="150"/>
                                          </p:stCondLst>
                                        </p:cTn>
                                        <p:tgtEl>
                                          <p:spTgt spid="10"/>
                                        </p:tgtEl>
                                      </p:cBhvr>
                                      <p:from x="100000" y="100000"/>
                                      <p:to x="150000" y="150000"/>
                                    </p:animScale>
                                    <p:anim calcmode="lin" valueType="num">
                                      <p:cBhvr>
                                        <p:cTn id="32" dur="60">
                                          <p:stCondLst>
                                            <p:cond delay="150"/>
                                          </p:stCondLst>
                                        </p:cTn>
                                        <p:tgtEl>
                                          <p:spTgt spid="10"/>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10"/>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arallelogram 15"/>
          <p:cNvSpPr/>
          <p:nvPr userDrawn="1">
            <p:custDataLst>
              <p:tags r:id="rId1"/>
            </p:custDataLst>
          </p:nvPr>
        </p:nvSpPr>
        <p:spPr>
          <a:xfrm>
            <a:off x="6214745" y="0"/>
            <a:ext cx="5312410" cy="6858000"/>
          </a:xfrm>
          <a:prstGeom prst="parallelogram">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charset="-122"/>
              <a:ea typeface="微软雅黑" panose="020B0503020204020204" charset="-122"/>
            </a:endParaRPr>
          </a:p>
        </p:txBody>
      </p:sp>
      <p:sp>
        <p:nvSpPr>
          <p:cNvPr id="39" name="Parallelogram 17"/>
          <p:cNvSpPr/>
          <p:nvPr userDrawn="1">
            <p:custDataLst>
              <p:tags r:id="rId2"/>
            </p:custDataLst>
          </p:nvPr>
        </p:nvSpPr>
        <p:spPr>
          <a:xfrm flipH="1">
            <a:off x="530225" y="0"/>
            <a:ext cx="5312410" cy="6858000"/>
          </a:xfrm>
          <a:prstGeom prst="parallelogram">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charset="-122"/>
              <a:ea typeface="微软雅黑" panose="020B0503020204020204" charset="-122"/>
            </a:endParaRPr>
          </a:p>
        </p:txBody>
      </p:sp>
      <p:sp>
        <p:nvSpPr>
          <p:cNvPr id="40" name="Oval 21"/>
          <p:cNvSpPr/>
          <p:nvPr userDrawn="1">
            <p:custDataLst>
              <p:tags r:id="rId3"/>
            </p:custDataLst>
          </p:nvPr>
        </p:nvSpPr>
        <p:spPr>
          <a:xfrm>
            <a:off x="2974975" y="1750060"/>
            <a:ext cx="6575425" cy="3140710"/>
          </a:xfrm>
          <a:prstGeom prst="roundRect">
            <a:avLst>
              <a:gd name="adj" fmla="val 53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微软雅黑" panose="020B0503020204020204" charset="-122"/>
              <a:ea typeface="微软雅黑" panose="020B0503020204020204" charset="-122"/>
            </a:endParaRPr>
          </a:p>
        </p:txBody>
      </p:sp>
      <p:sp>
        <p:nvSpPr>
          <p:cNvPr id="41" name="Oval 1"/>
          <p:cNvSpPr/>
          <p:nvPr userDrawn="1">
            <p:custDataLst>
              <p:tags r:id="rId4"/>
            </p:custDataLst>
          </p:nvPr>
        </p:nvSpPr>
        <p:spPr>
          <a:xfrm>
            <a:off x="3120390" y="1868805"/>
            <a:ext cx="6293485" cy="2902585"/>
          </a:xfrm>
          <a:prstGeom prst="roundRect">
            <a:avLst>
              <a:gd name="adj" fmla="val 4684"/>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微软雅黑" panose="020B0503020204020204" charset="-122"/>
              <a:ea typeface="微软雅黑" panose="020B0503020204020204" charset="-122"/>
            </a:endParaRPr>
          </a:p>
        </p:txBody>
      </p:sp>
      <p:sp>
        <p:nvSpPr>
          <p:cNvPr id="2" name="Graphic 22"/>
          <p:cNvSpPr/>
          <p:nvPr userDrawn="1">
            <p:custDataLst>
              <p:tags r:id="rId5"/>
            </p:custDataLst>
          </p:nvPr>
        </p:nvSpPr>
        <p:spPr>
          <a:xfrm rot="5400000">
            <a:off x="8206740" y="5504815"/>
            <a:ext cx="962025" cy="938530"/>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lumMod val="95000"/>
            </a:schemeClr>
          </a:solidFill>
          <a:ln w="57150" cap="flat">
            <a:noFill/>
            <a:prstDash val="solid"/>
            <a:miter/>
          </a:ln>
        </p:spPr>
        <p:txBody>
          <a:bodyPr rtlCol="0" anchor="ctr"/>
          <a:lstStyle/>
          <a:p>
            <a:endParaRPr lang="en-US">
              <a:solidFill>
                <a:schemeClr val="tx1"/>
              </a:solidFill>
              <a:latin typeface="微软雅黑" panose="020B0503020204020204" charset="-122"/>
              <a:ea typeface="微软雅黑" panose="020B0503020204020204" charset="-122"/>
            </a:endParaRPr>
          </a:p>
        </p:txBody>
      </p:sp>
      <p:sp>
        <p:nvSpPr>
          <p:cNvPr id="11" name="!!平滑8"/>
          <p:cNvSpPr/>
          <p:nvPr userDrawn="1">
            <p:custDataLst>
              <p:tags r:id="rId6"/>
            </p:custDataLst>
          </p:nvPr>
        </p:nvSpPr>
        <p:spPr>
          <a:xfrm rot="7920000">
            <a:off x="-994410" y="5386070"/>
            <a:ext cx="2820035"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solidFill>
          <a:ln w="361950" cap="flat">
            <a:noFill/>
            <a:prstDash val="solid"/>
            <a:miter/>
          </a:ln>
        </p:spPr>
        <p:txBody>
          <a:bodyPr rtlCol="0" anchor="ctr"/>
          <a:lstStyle/>
          <a:p>
            <a:endParaRPr lang="en-US">
              <a:solidFill>
                <a:schemeClr val="tx1"/>
              </a:solidFill>
              <a:latin typeface="微软雅黑" panose="020B0503020204020204" charset="-122"/>
              <a:ea typeface="微软雅黑" panose="020B0503020204020204" charset="-122"/>
            </a:endParaRPr>
          </a:p>
        </p:txBody>
      </p:sp>
      <p:sp>
        <p:nvSpPr>
          <p:cNvPr id="4" name="Graphic 22"/>
          <p:cNvSpPr/>
          <p:nvPr userDrawn="1">
            <p:custDataLst>
              <p:tags r:id="rId7"/>
            </p:custDataLst>
          </p:nvPr>
        </p:nvSpPr>
        <p:spPr>
          <a:xfrm rot="5400000">
            <a:off x="1079500" y="818515"/>
            <a:ext cx="556895" cy="516890"/>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lumMod val="95000"/>
            </a:schemeClr>
          </a:solidFill>
          <a:ln w="57150" cap="flat">
            <a:noFill/>
            <a:prstDash val="solid"/>
            <a:miter/>
          </a:ln>
        </p:spPr>
        <p:txBody>
          <a:bodyPr rtlCol="0" anchor="ctr"/>
          <a:lstStyle/>
          <a:p>
            <a:endParaRPr lang="en-US">
              <a:solidFill>
                <a:schemeClr val="tx1"/>
              </a:solidFill>
              <a:latin typeface="微软雅黑" panose="020B0503020204020204" charset="-122"/>
              <a:ea typeface="微软雅黑" panose="020B0503020204020204" charset="-122"/>
            </a:endParaRPr>
          </a:p>
        </p:txBody>
      </p:sp>
      <p:sp>
        <p:nvSpPr>
          <p:cNvPr id="6" name="标题"/>
          <p:cNvSpPr txBox="1"/>
          <p:nvPr>
            <p:custDataLst>
              <p:tags r:id="rId8"/>
            </p:custDataLst>
          </p:nvPr>
        </p:nvSpPr>
        <p:spPr>
          <a:xfrm>
            <a:off x="3329940" y="2788285"/>
            <a:ext cx="5866130" cy="768350"/>
          </a:xfrm>
          <a:prstGeom prst="rect">
            <a:avLst/>
          </a:prstGeom>
          <a:noFill/>
        </p:spPr>
        <p:txBody>
          <a:bodyPr wrap="square" rtlCol="0">
            <a:normAutofit fontScale="87500"/>
          </a:bodyPr>
          <a:lstStyle/>
          <a:p>
            <a:pPr algn="ctr"/>
            <a:r>
              <a:rPr lang="en-US" sz="4400" b="1" dirty="0">
                <a:solidFill>
                  <a:schemeClr val="tx2"/>
                </a:solidFill>
                <a:latin typeface="微软雅黑" panose="020B0503020204020204" charset="-122"/>
                <a:ea typeface="微软雅黑" panose="020B0503020204020204" charset="-122"/>
                <a:cs typeface="思源黑体 CN Heavy" panose="020B0A00000000000000" pitchFamily="34" charset="-122"/>
                <a:sym typeface="+mn-ea"/>
              </a:rPr>
              <a:t>Thank You</a:t>
            </a:r>
            <a:endParaRPr lang="en-US" sz="4400" b="1" dirty="0">
              <a:solidFill>
                <a:schemeClr val="tx2"/>
              </a:solidFill>
              <a:latin typeface="微软雅黑" panose="020B0503020204020204" charset="-122"/>
              <a:ea typeface="微软雅黑" panose="020B0503020204020204" charset="-122"/>
              <a:cs typeface="思源黑体 CN Heavy" panose="020B0A00000000000000" pitchFamily="34" charset="-122"/>
              <a:sym typeface="+mn-ea"/>
            </a:endParaRPr>
          </a:p>
        </p:txBody>
      </p:sp>
      <p:sp>
        <p:nvSpPr>
          <p:cNvPr id="34" name="Graphic 22"/>
          <p:cNvSpPr/>
          <p:nvPr userDrawn="1">
            <p:custDataLst>
              <p:tags r:id="rId9"/>
            </p:custDataLst>
          </p:nvPr>
        </p:nvSpPr>
        <p:spPr>
          <a:xfrm rot="5400000">
            <a:off x="11011535" y="3244850"/>
            <a:ext cx="601345" cy="558800"/>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lumMod val="60000"/>
              <a:lumOff val="40000"/>
            </a:schemeClr>
          </a:solidFill>
          <a:ln w="57150" cap="flat">
            <a:noFill/>
            <a:prstDash val="solid"/>
            <a:miter/>
          </a:ln>
        </p:spPr>
        <p:txBody>
          <a:bodyPr rtlCol="0" anchor="ctr"/>
          <a:lstStyle/>
          <a:p>
            <a:endParaRPr lang="en-US">
              <a:solidFill>
                <a:schemeClr val="tx1"/>
              </a:solidFill>
              <a:latin typeface="微软雅黑" panose="020B0503020204020204" charset="-122"/>
              <a:ea typeface="微软雅黑" panose="020B0503020204020204" charset="-122"/>
            </a:endParaRPr>
          </a:p>
        </p:txBody>
      </p:sp>
      <p:sp>
        <p:nvSpPr>
          <p:cNvPr id="35" name="Graphic 22"/>
          <p:cNvSpPr/>
          <p:nvPr userDrawn="1">
            <p:custDataLst>
              <p:tags r:id="rId10"/>
            </p:custDataLst>
          </p:nvPr>
        </p:nvSpPr>
        <p:spPr>
          <a:xfrm rot="5400000">
            <a:off x="9563735" y="1038860"/>
            <a:ext cx="328295" cy="3054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lumMod val="95000"/>
            </a:schemeClr>
          </a:solidFill>
          <a:ln w="57150" cap="flat">
            <a:noFill/>
            <a:prstDash val="solid"/>
            <a:miter/>
          </a:ln>
        </p:spPr>
        <p:txBody>
          <a:bodyPr rtlCol="0" anchor="ctr"/>
          <a:lstStyle/>
          <a:p>
            <a:endParaRPr lang="en-US">
              <a:solidFill>
                <a:schemeClr val="tx1"/>
              </a:solidFill>
              <a:latin typeface="微软雅黑" panose="020B0503020204020204" charset="-122"/>
              <a:ea typeface="微软雅黑" panose="020B0503020204020204" charset="-122"/>
            </a:endParaRPr>
          </a:p>
        </p:txBody>
      </p:sp>
      <p:sp>
        <p:nvSpPr>
          <p:cNvPr id="36" name="!!平滑9"/>
          <p:cNvSpPr/>
          <p:nvPr userDrawn="1">
            <p:custDataLst>
              <p:tags r:id="rId11"/>
            </p:custDataLst>
          </p:nvPr>
        </p:nvSpPr>
        <p:spPr>
          <a:xfrm rot="7920000">
            <a:off x="10354310" y="-963930"/>
            <a:ext cx="2820035"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solidFill>
          <a:ln w="361950" cap="flat">
            <a:noFill/>
            <a:prstDash val="solid"/>
            <a:miter/>
          </a:ln>
        </p:spPr>
        <p:txBody>
          <a:bodyPr rtlCol="0" anchor="ctr"/>
          <a:lstStyle/>
          <a:p>
            <a:endParaRPr lang="en-US">
              <a:solidFill>
                <a:schemeClr val="tx1"/>
              </a:solidFill>
              <a:latin typeface="微软雅黑" panose="020B0503020204020204" charset="-122"/>
              <a:ea typeface="微软雅黑" panose="020B0503020204020204" charset="-122"/>
            </a:endParaRPr>
          </a:p>
        </p:txBody>
      </p:sp>
      <p:sp>
        <p:nvSpPr>
          <p:cNvPr id="5" name="汇报人"/>
          <p:cNvSpPr txBox="1"/>
          <p:nvPr/>
        </p:nvSpPr>
        <p:spPr>
          <a:xfrm>
            <a:off x="4142104" y="4031808"/>
            <a:ext cx="4145282" cy="369332"/>
          </a:xfrm>
          <a:prstGeom prst="rect">
            <a:avLst/>
          </a:prstGeom>
          <a:noFill/>
        </p:spPr>
        <p:txBody>
          <a:bodyPr wrap="square" rtlCol="0" anchor="ctr">
            <a:normAutofit/>
          </a:bodyPr>
          <a:lstStyle/>
          <a:p>
            <a:pPr algn="ctr">
              <a:defRPr/>
            </a:pPr>
            <a:endParaRPr lang="zh-CN" altLang="en-US" sz="1400" dirty="0">
              <a:solidFill>
                <a:schemeClr val="tx2"/>
              </a:solidFill>
              <a:latin typeface="微软雅黑" panose="020B0503020204020204" charset="-122"/>
              <a:ea typeface="微软雅黑" panose="020B0503020204020204" charset="-122"/>
            </a:endParaRPr>
          </a:p>
        </p:txBody>
      </p:sp>
      <p:pic>
        <p:nvPicPr>
          <p:cNvPr id="13" name="IM 1"/>
          <p:cNvPicPr/>
          <p:nvPr>
            <p:custDataLst>
              <p:tags r:id="rId12"/>
            </p:custDataLst>
          </p:nvPr>
        </p:nvPicPr>
        <p:blipFill>
          <a:blip r:embed="rId13"/>
          <a:stretch>
            <a:fillRect/>
          </a:stretch>
        </p:blipFill>
        <p:spPr>
          <a:xfrm>
            <a:off x="1879283" y="5815330"/>
            <a:ext cx="5092065" cy="908050"/>
          </a:xfrm>
          <a:prstGeom prst="rect">
            <a:avLst/>
          </a:prstGeom>
        </p:spPr>
      </p:pic>
    </p:spTree>
    <p:custDataLst>
      <p:tags r:id="rId14"/>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500"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par>
                                <p:cTn id="11" presetID="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p:stCondLst>
                                            <p:cond delay="0"/>
                                          </p:stCondLst>
                                        </p:cTn>
                                        <p:tgtEl>
                                          <p:spTgt spid="3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4" dur="500">
                                          <p:stCondLst>
                                            <p:cond delay="0"/>
                                          </p:stCondLst>
                                        </p:cTn>
                                        <p:tgtEl>
                                          <p:spTgt spid="3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5" dur="500">
                                          <p:stCondLst>
                                            <p:cond delay="0"/>
                                          </p:stCondLst>
                                        </p:cTn>
                                        <p:tgtEl>
                                          <p:spTgt spid="38"/>
                                        </p:tgtEl>
                                        <p:attrNameLst>
                                          <p:attrName>style.opacity</p:attrName>
                                        </p:attrNameLst>
                                      </p:cBhvr>
                                      <p:tavLst>
                                        <p:tav tm="0">
                                          <p:val>
                                            <p:fltVal val="0"/>
                                          </p:val>
                                        </p:tav>
                                        <p:tav tm="100000">
                                          <p:val>
                                            <p:fltVal val="1"/>
                                          </p:val>
                                        </p:tav>
                                      </p:tavLst>
                                    </p:anim>
                                  </p:childTnLst>
                                </p:cTn>
                              </p:par>
                              <p:par>
                                <p:cTn id="16" presetID="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p:stCondLst>
                                            <p:cond delay="0"/>
                                          </p:stCondLst>
                                        </p:cTn>
                                        <p:tgtEl>
                                          <p:spTgt spid="3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9" dur="500">
                                          <p:stCondLst>
                                            <p:cond delay="0"/>
                                          </p:stCondLst>
                                        </p:cTn>
                                        <p:tgtEl>
                                          <p:spTgt spid="3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0" dur="500">
                                          <p:stCondLst>
                                            <p:cond delay="0"/>
                                          </p:stCondLst>
                                        </p:cTn>
                                        <p:tgtEl>
                                          <p:spTgt spid="39"/>
                                        </p:tgtEl>
                                        <p:attrNameLst>
                                          <p:attrName>style.opacity</p:attrName>
                                        </p:attrNameLst>
                                      </p:cBhvr>
                                      <p:tavLst>
                                        <p:tav tm="0">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p:stCondLst>
                                            <p:cond delay="0"/>
                                          </p:stCondLst>
                                        </p:cTn>
                                        <p:tgtEl>
                                          <p:spTgt spid="4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4" dur="500">
                                          <p:stCondLst>
                                            <p:cond delay="0"/>
                                          </p:stCondLst>
                                        </p:cTn>
                                        <p:tgtEl>
                                          <p:spTgt spid="4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5" dur="500">
                                          <p:stCondLst>
                                            <p:cond delay="0"/>
                                          </p:stCondLst>
                                        </p:cTn>
                                        <p:tgtEl>
                                          <p:spTgt spid="40"/>
                                        </p:tgtEl>
                                        <p:attrNameLst>
                                          <p:attrName>style.opacity</p:attrName>
                                        </p:attrNameLst>
                                      </p:cBhvr>
                                      <p:tavLst>
                                        <p:tav tm="0">
                                          <p:val>
                                            <p:fltVal val="0"/>
                                          </p:val>
                                        </p:tav>
                                        <p:tav tm="100000">
                                          <p:val>
                                            <p:fltVal val="1"/>
                                          </p:val>
                                        </p:tav>
                                      </p:tavLst>
                                    </p:anim>
                                  </p:childTnLst>
                                </p:cTn>
                              </p:par>
                              <p:par>
                                <p:cTn id="26" presetID="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p:stCondLst>
                                            <p:cond delay="0"/>
                                          </p:stCondLst>
                                        </p:cTn>
                                        <p:tgtEl>
                                          <p:spTgt spid="4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9" dur="500">
                                          <p:stCondLst>
                                            <p:cond delay="0"/>
                                          </p:stCondLst>
                                        </p:cTn>
                                        <p:tgtEl>
                                          <p:spTgt spid="4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0" dur="500">
                                          <p:stCondLst>
                                            <p:cond delay="0"/>
                                          </p:stCondLst>
                                        </p:cTn>
                                        <p:tgtEl>
                                          <p:spTgt spid="41"/>
                                        </p:tgtEl>
                                        <p:attrNameLst>
                                          <p:attrName>style.opacity</p:attrName>
                                        </p:attrNameLst>
                                      </p:cBhvr>
                                      <p:tavLst>
                                        <p:tav tm="0">
                                          <p:val>
                                            <p:fltVal val="0"/>
                                          </p:val>
                                        </p:tav>
                                        <p:tav tm="100000">
                                          <p:val>
                                            <p:fltVal val="1"/>
                                          </p:val>
                                        </p:tav>
                                      </p:tavLst>
                                    </p:anim>
                                  </p:childTnLst>
                                </p:cTn>
                              </p:par>
                              <p:par>
                                <p:cTn id="31" presetID="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4" dur="500">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5" dur="500">
                                          <p:stCondLst>
                                            <p:cond delay="0"/>
                                          </p:stCondLst>
                                        </p:cTn>
                                        <p:tgtEl>
                                          <p:spTgt spid="2"/>
                                        </p:tgtEl>
                                        <p:attrNameLst>
                                          <p:attrName>style.opacity</p:attrName>
                                        </p:attrNameLst>
                                      </p:cBhvr>
                                      <p:tavLst>
                                        <p:tav tm="0">
                                          <p:val>
                                            <p:fltVal val="0"/>
                                          </p:val>
                                        </p:tav>
                                        <p:tav tm="100000">
                                          <p:val>
                                            <p:fltVal val="1"/>
                                          </p:val>
                                        </p:tav>
                                      </p:tavLst>
                                    </p:anim>
                                  </p:childTnLst>
                                </p:cTn>
                              </p:par>
                              <p:par>
                                <p:cTn id="36" presetID="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9"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0" dur="500">
                                          <p:stCondLst>
                                            <p:cond delay="0"/>
                                          </p:stCondLst>
                                        </p:cTn>
                                        <p:tgtEl>
                                          <p:spTgt spid="11"/>
                                        </p:tgtEl>
                                        <p:attrNameLst>
                                          <p:attrName>style.opacity</p:attrName>
                                        </p:attrNameLst>
                                      </p:cBhvr>
                                      <p:tavLst>
                                        <p:tav tm="0">
                                          <p:val>
                                            <p:fltVal val="0"/>
                                          </p:val>
                                        </p:tav>
                                        <p:tav tm="100000">
                                          <p:val>
                                            <p:fltVal val="1"/>
                                          </p:val>
                                        </p:tav>
                                      </p:tavLst>
                                    </p:anim>
                                  </p:childTnLst>
                                </p:cTn>
                              </p:par>
                              <p:par>
                                <p:cTn id="41" presetID="0"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4"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5" dur="500">
                                          <p:stCondLst>
                                            <p:cond delay="0"/>
                                          </p:stCondLst>
                                        </p:cTn>
                                        <p:tgtEl>
                                          <p:spTgt spid="4"/>
                                        </p:tgtEl>
                                        <p:attrNameLst>
                                          <p:attrName>style.opacity</p:attrName>
                                        </p:attrNameLst>
                                      </p:cBhvr>
                                      <p:tavLst>
                                        <p:tav tm="0">
                                          <p:val>
                                            <p:fltVal val="0"/>
                                          </p:val>
                                        </p:tav>
                                        <p:tav tm="100000">
                                          <p:val>
                                            <p:fltVal val="1"/>
                                          </p:val>
                                        </p:tav>
                                      </p:tavLst>
                                    </p:anim>
                                  </p:childTnLst>
                                </p:cTn>
                              </p:par>
                              <p:par>
                                <p:cTn id="46" presetID="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p:stCondLst>
                                            <p:cond delay="0"/>
                                          </p:stCondLst>
                                        </p:cTn>
                                        <p:tgtEl>
                                          <p:spTgt spid="3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9" dur="500">
                                          <p:stCondLst>
                                            <p:cond delay="0"/>
                                          </p:stCondLst>
                                        </p:cTn>
                                        <p:tgtEl>
                                          <p:spTgt spid="3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0" dur="500">
                                          <p:stCondLst>
                                            <p:cond delay="0"/>
                                          </p:stCondLst>
                                        </p:cTn>
                                        <p:tgtEl>
                                          <p:spTgt spid="34"/>
                                        </p:tgtEl>
                                        <p:attrNameLst>
                                          <p:attrName>style.opacity</p:attrName>
                                        </p:attrNameLst>
                                      </p:cBhvr>
                                      <p:tavLst>
                                        <p:tav tm="0">
                                          <p:val>
                                            <p:fltVal val="0"/>
                                          </p:val>
                                        </p:tav>
                                        <p:tav tm="100000">
                                          <p:val>
                                            <p:fltVal val="1"/>
                                          </p:val>
                                        </p:tav>
                                      </p:tavLst>
                                    </p:anim>
                                  </p:childTnLst>
                                </p:cTn>
                              </p:par>
                              <p:par>
                                <p:cTn id="51" presetID="0"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4" dur="500">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5" dur="500">
                                          <p:stCondLst>
                                            <p:cond delay="0"/>
                                          </p:stCondLst>
                                        </p:cTn>
                                        <p:tgtEl>
                                          <p:spTgt spid="35"/>
                                        </p:tgtEl>
                                        <p:attrNameLst>
                                          <p:attrName>style.opacity</p:attrName>
                                        </p:attrNameLst>
                                      </p:cBhvr>
                                      <p:tavLst>
                                        <p:tav tm="0">
                                          <p:val>
                                            <p:fltVal val="0"/>
                                          </p:val>
                                        </p:tav>
                                        <p:tav tm="100000">
                                          <p:val>
                                            <p:fltVal val="1"/>
                                          </p:val>
                                        </p:tav>
                                      </p:tavLst>
                                    </p:anim>
                                  </p:childTnLst>
                                </p:cTn>
                              </p:par>
                              <p:par>
                                <p:cTn id="56" presetID="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p:stCondLst>
                                            <p:cond delay="0"/>
                                          </p:stCondLst>
                                        </p:cTn>
                                        <p:tgtEl>
                                          <p:spTgt spid="3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9" dur="500">
                                          <p:stCondLst>
                                            <p:cond delay="0"/>
                                          </p:stCondLst>
                                        </p:cTn>
                                        <p:tgtEl>
                                          <p:spTgt spid="3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0" dur="500">
                                          <p:stCondLst>
                                            <p:cond delay="0"/>
                                          </p:stCondLst>
                                        </p:cTn>
                                        <p:tgtEl>
                                          <p:spTgt spid="36"/>
                                        </p:tgtEl>
                                        <p:attrNameLst>
                                          <p:attrName>style.opacity</p:attrName>
                                        </p:attrNameLst>
                                      </p:cBhvr>
                                      <p:tavLst>
                                        <p:tav tm="0">
                                          <p:val>
                                            <p:fltVal val="0"/>
                                          </p:val>
                                        </p:tav>
                                        <p:tav tm="100000">
                                          <p:val>
                                            <p:fltVal val="1"/>
                                          </p:val>
                                        </p:tav>
                                      </p:tavLst>
                                    </p:anim>
                                  </p:childTnLst>
                                </p:cTn>
                              </p:par>
                              <p:par>
                                <p:cTn id="61" presetID="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4"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5" dur="500">
                                          <p:stCondLst>
                                            <p:cond delay="0"/>
                                          </p:stCondLst>
                                        </p:cTn>
                                        <p:tgtEl>
                                          <p:spTgt spid="5"/>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bldLvl="0" animBg="1"/>
      <p:bldP spid="39" grpId="0" bldLvl="0" animBg="1"/>
      <p:bldP spid="40" grpId="0" bldLvl="0" animBg="1"/>
      <p:bldP spid="41" grpId="0" bldLvl="0" animBg="1"/>
      <p:bldP spid="2" grpId="0" bldLvl="0" animBg="1"/>
      <p:bldP spid="11" grpId="0" bldLvl="0" animBg="1"/>
      <p:bldP spid="4" grpId="0" bldLvl="0" animBg="1"/>
      <p:bldP spid="34" grpId="0" bldLvl="0" animBg="1"/>
      <p:bldP spid="35" grpId="0" bldLvl="0" animBg="1"/>
      <p:bldP spid="36" grpId="0" bldLvl="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1"/>
          <p:cNvGrpSpPr/>
          <p:nvPr/>
        </p:nvGrpSpPr>
        <p:grpSpPr>
          <a:xfrm>
            <a:off x="0" y="5080809"/>
            <a:ext cx="12192000" cy="1772041"/>
            <a:chOff x="0" y="5085959"/>
            <a:chExt cx="12192000" cy="1772041"/>
          </a:xfrm>
        </p:grpSpPr>
        <p:grpSp>
          <p:nvGrpSpPr>
            <p:cNvPr id="45" name="Group 2"/>
            <p:cNvGrpSpPr/>
            <p:nvPr/>
          </p:nvGrpSpPr>
          <p:grpSpPr>
            <a:xfrm flipH="1">
              <a:off x="0" y="5085959"/>
              <a:ext cx="5486393" cy="1772041"/>
              <a:chOff x="5572259" y="4252480"/>
              <a:chExt cx="6124442" cy="1978123"/>
            </a:xfrm>
          </p:grpSpPr>
          <p:sp>
            <p:nvSpPr>
              <p:cNvPr id="56" name="Freeform: Shape 13"/>
              <p:cNvSpPr/>
              <p:nvPr>
                <p:custDataLst>
                  <p:tags r:id="rId1"/>
                </p:custDataLst>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dirty="0"/>
              </a:p>
            </p:txBody>
          </p:sp>
          <p:sp>
            <p:nvSpPr>
              <p:cNvPr id="57" name="Freeform: Shape 14"/>
              <p:cNvSpPr/>
              <p:nvPr>
                <p:custDataLst>
                  <p:tags r:id="rId2"/>
                </p:custDataLst>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8" name="Freeform: Shape 15"/>
              <p:cNvSpPr/>
              <p:nvPr>
                <p:custDataLst>
                  <p:tags r:id="rId3"/>
                </p:custDataLst>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9" name="Freeform: Shape 16"/>
              <p:cNvSpPr/>
              <p:nvPr>
                <p:custDataLst>
                  <p:tags r:id="rId4"/>
                </p:custDataLst>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0" name="Freeform: Shape 17"/>
              <p:cNvSpPr/>
              <p:nvPr>
                <p:custDataLst>
                  <p:tags r:id="rId5"/>
                </p:custDataLst>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1" name="Freeform: Shape 18"/>
              <p:cNvSpPr/>
              <p:nvPr>
                <p:custDataLst>
                  <p:tags r:id="rId6"/>
                </p:custDataLst>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2" name="Freeform: Shape 19"/>
              <p:cNvSpPr/>
              <p:nvPr>
                <p:custDataLst>
                  <p:tags r:id="rId7"/>
                </p:custDataLst>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3" name="Freeform: Shape 20"/>
              <p:cNvSpPr/>
              <p:nvPr>
                <p:custDataLst>
                  <p:tags r:id="rId8"/>
                </p:custDataLst>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4" name="Freeform: Shape 21"/>
              <p:cNvSpPr/>
              <p:nvPr>
                <p:custDataLst>
                  <p:tags r:id="rId9"/>
                </p:custDataLst>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dirty="0"/>
              </a:p>
            </p:txBody>
          </p:sp>
        </p:grpSp>
        <p:grpSp>
          <p:nvGrpSpPr>
            <p:cNvPr id="46" name="Group 3"/>
            <p:cNvGrpSpPr/>
            <p:nvPr/>
          </p:nvGrpSpPr>
          <p:grpSpPr>
            <a:xfrm>
              <a:off x="6705607" y="5085959"/>
              <a:ext cx="5486393" cy="1772041"/>
              <a:chOff x="5572259" y="4252480"/>
              <a:chExt cx="6124442" cy="1978123"/>
            </a:xfrm>
          </p:grpSpPr>
          <p:sp>
            <p:nvSpPr>
              <p:cNvPr id="47" name="Freeform: Shape 4"/>
              <p:cNvSpPr/>
              <p:nvPr>
                <p:custDataLst>
                  <p:tags r:id="rId10"/>
                </p:custDataLst>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48" name="Freeform: Shape 5"/>
              <p:cNvSpPr/>
              <p:nvPr>
                <p:custDataLst>
                  <p:tags r:id="rId11"/>
                </p:custDataLst>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49" name="Freeform: Shape 6"/>
              <p:cNvSpPr/>
              <p:nvPr>
                <p:custDataLst>
                  <p:tags r:id="rId12"/>
                </p:custDataLst>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0" name="Freeform: Shape 7"/>
              <p:cNvSpPr/>
              <p:nvPr>
                <p:custDataLst>
                  <p:tags r:id="rId13"/>
                </p:custDataLst>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1" name="Freeform: Shape 8"/>
              <p:cNvSpPr/>
              <p:nvPr>
                <p:custDataLst>
                  <p:tags r:id="rId14"/>
                </p:custDataLst>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2" name="Freeform: Shape 9"/>
              <p:cNvSpPr/>
              <p:nvPr>
                <p:custDataLst>
                  <p:tags r:id="rId15"/>
                </p:custDataLst>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3" name="Freeform: Shape 10"/>
              <p:cNvSpPr/>
              <p:nvPr>
                <p:custDataLst>
                  <p:tags r:id="rId16"/>
                </p:custDataLst>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4" name="Freeform: Shape 11"/>
              <p:cNvSpPr/>
              <p:nvPr>
                <p:custDataLst>
                  <p:tags r:id="rId17"/>
                </p:custDataLst>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5" name="Freeform: Shape 12"/>
              <p:cNvSpPr/>
              <p:nvPr>
                <p:custDataLst>
                  <p:tags r:id="rId18"/>
                </p:custDataLst>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grpSp>
      </p:grpSp>
      <p:sp>
        <p:nvSpPr>
          <p:cNvPr id="42" name="Freeform: Shape 41"/>
          <p:cNvSpPr/>
          <p:nvPr>
            <p:custDataLst>
              <p:tags r:id="rId19"/>
            </p:custDataLst>
          </p:nvPr>
        </p:nvSpPr>
        <p:spPr>
          <a:xfrm rot="16200000">
            <a:off x="-206375" y="-485775"/>
            <a:ext cx="2105025" cy="2279650"/>
          </a:xfrm>
          <a:custGeom>
            <a:avLst/>
            <a:gdLst>
              <a:gd name="connsiteX0" fmla="*/ 2329920 w 2329920"/>
              <a:gd name="connsiteY0" fmla="*/ 1692188 h 2522673"/>
              <a:gd name="connsiteX1" fmla="*/ 2329920 w 2329920"/>
              <a:gd name="connsiteY1" fmla="*/ 2522673 h 2522673"/>
              <a:gd name="connsiteX2" fmla="*/ 2235623 w 2329920"/>
              <a:gd name="connsiteY2" fmla="*/ 2495870 h 2522673"/>
              <a:gd name="connsiteX3" fmla="*/ 4788 w 2329920"/>
              <a:gd name="connsiteY3" fmla="*/ 31366 h 2522673"/>
              <a:gd name="connsiteX4" fmla="*/ 0 w 2329920"/>
              <a:gd name="connsiteY4" fmla="*/ 0 h 2522673"/>
              <a:gd name="connsiteX5" fmla="*/ 808907 w 2329920"/>
              <a:gd name="connsiteY5" fmla="*/ 0 h 2522673"/>
              <a:gd name="connsiteX6" fmla="*/ 837166 w 2329920"/>
              <a:gd name="connsiteY6" fmla="*/ 109641 h 2522673"/>
              <a:gd name="connsiteX7" fmla="*/ 2242928 w 2329920"/>
              <a:gd name="connsiteY7" fmla="*/ 1660268 h 252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9920" h="2522673">
                <a:moveTo>
                  <a:pt x="2329920" y="1692188"/>
                </a:moveTo>
                <a:lnTo>
                  <a:pt x="2329920" y="2522673"/>
                </a:lnTo>
                <a:lnTo>
                  <a:pt x="2235623" y="2495870"/>
                </a:lnTo>
                <a:cubicBezTo>
                  <a:pt x="1109916" y="2145412"/>
                  <a:pt x="244444" y="1202227"/>
                  <a:pt x="4788" y="31366"/>
                </a:cubicBezTo>
                <a:lnTo>
                  <a:pt x="0" y="0"/>
                </a:lnTo>
                <a:lnTo>
                  <a:pt x="808907" y="0"/>
                </a:lnTo>
                <a:lnTo>
                  <a:pt x="837166" y="109641"/>
                </a:lnTo>
                <a:cubicBezTo>
                  <a:pt x="1055115" y="808893"/>
                  <a:pt x="1574560" y="1376916"/>
                  <a:pt x="2242928" y="1660268"/>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41" name="文本框 40"/>
          <p:cNvSpPr txBox="1"/>
          <p:nvPr/>
        </p:nvSpPr>
        <p:spPr>
          <a:xfrm>
            <a:off x="1241425" y="711835"/>
            <a:ext cx="3474720" cy="726440"/>
          </a:xfrm>
          <a:prstGeom prst="rect">
            <a:avLst/>
          </a:prstGeom>
          <a:noFill/>
        </p:spPr>
        <p:txBody>
          <a:bodyPr wrap="square" rtlCol="0" anchor="ctr" anchorCtr="0"/>
          <a:lstStyle/>
          <a:p>
            <a:r>
              <a:rPr lang="zh-CN" altLang="en-US" sz="4000" b="1" dirty="0">
                <a:solidFill>
                  <a:schemeClr val="accent1"/>
                </a:solidFill>
                <a:latin typeface="微软雅黑" panose="020B0503020204020204" charset="-122"/>
                <a:ea typeface="微软雅黑" panose="020B0503020204020204" charset="-122"/>
              </a:rPr>
              <a:t>小组成员</a:t>
            </a:r>
            <a:r>
              <a:rPr lang="zh-CN" altLang="en-US" sz="4000" b="1" dirty="0">
                <a:solidFill>
                  <a:schemeClr val="accent1"/>
                </a:solidFill>
                <a:latin typeface="微软雅黑" panose="020B0503020204020204" charset="-122"/>
                <a:ea typeface="微软雅黑" panose="020B0503020204020204" charset="-122"/>
              </a:rPr>
              <a:t>分工</a:t>
            </a:r>
            <a:endParaRPr lang="zh-CN" altLang="en-US" sz="4000" b="1" dirty="0">
              <a:solidFill>
                <a:schemeClr val="accent1"/>
              </a:solidFill>
              <a:latin typeface="微软雅黑" panose="020B0503020204020204" charset="-122"/>
              <a:ea typeface="微软雅黑" panose="020B0503020204020204" charset="-122"/>
            </a:endParaRPr>
          </a:p>
        </p:txBody>
      </p:sp>
      <p:grpSp>
        <p:nvGrpSpPr>
          <p:cNvPr id="23" name="目录1"/>
          <p:cNvGrpSpPr/>
          <p:nvPr/>
        </p:nvGrpSpPr>
        <p:grpSpPr>
          <a:xfrm>
            <a:off x="1408430" y="2421811"/>
            <a:ext cx="6948170" cy="417195"/>
            <a:chOff x="3994" y="2968"/>
            <a:chExt cx="10942" cy="657"/>
          </a:xfrm>
        </p:grpSpPr>
        <p:sp>
          <p:nvSpPr>
            <p:cNvPr id="24" name="TextBox 9"/>
            <p:cNvSpPr txBox="1"/>
            <p:nvPr>
              <p:custDataLst>
                <p:tags r:id="rId20"/>
              </p:custDataLst>
            </p:nvPr>
          </p:nvSpPr>
          <p:spPr>
            <a:xfrm>
              <a:off x="4650" y="2968"/>
              <a:ext cx="10286" cy="657"/>
            </a:xfrm>
            <a:prstGeom prst="rect">
              <a:avLst/>
            </a:prstGeom>
            <a:noFill/>
          </p:spPr>
          <p:txBody>
            <a:bodyPr wrap="square" lIns="71755" tIns="36195" rIns="71755" bIns="36195" rtlCol="0" anchor="ctr" anchorCtr="0">
              <a:noAutofit/>
            </a:bodyPr>
            <a:lstStyle/>
            <a:p>
              <a:pPr indent="0" fontAlgn="auto">
                <a:lnSpc>
                  <a:spcPct val="100000"/>
                </a:lnSpc>
              </a:pPr>
              <a:r>
                <a:rPr lang="zh-CN" altLang="en-US" sz="1600" b="1" dirty="0">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曾世纪：敌机随机生成，</a:t>
              </a:r>
              <a:r>
                <a:rPr lang="en-US" altLang="zh-CN" sz="1600" b="1" dirty="0">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boss</a:t>
              </a:r>
              <a:r>
                <a:rPr lang="zh-CN" altLang="en-US" sz="1600" b="1" dirty="0">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出现条件判定，道具掉落，游戏暂停</a:t>
              </a:r>
              <a:endParaRPr lang="zh-CN" altLang="en-US" sz="1600" b="1" dirty="0">
                <a:solidFill>
                  <a:schemeClr val="accent1"/>
                </a:solidFill>
                <a:latin typeface="微软雅黑" panose="020B0503020204020204" charset="-122"/>
                <a:ea typeface="微软雅黑" panose="020B0503020204020204" charset="-122"/>
                <a:cs typeface="思源黑体 CN Heavy" panose="020B0A00000000000000" pitchFamily="34" charset="-122"/>
                <a:sym typeface="+mn-lt"/>
              </a:endParaRPr>
            </a:p>
          </p:txBody>
        </p:sp>
        <p:sp>
          <p:nvSpPr>
            <p:cNvPr id="25" name="Freeform 18"/>
            <p:cNvSpPr/>
            <p:nvPr>
              <p:custDataLst>
                <p:tags r:id="rId21"/>
              </p:custDataLst>
            </p:nvPr>
          </p:nvSpPr>
          <p:spPr>
            <a:xfrm>
              <a:off x="3994" y="3097"/>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26" name="目录2"/>
          <p:cNvGrpSpPr/>
          <p:nvPr/>
        </p:nvGrpSpPr>
        <p:grpSpPr>
          <a:xfrm>
            <a:off x="1408430" y="3000137"/>
            <a:ext cx="5742940" cy="404495"/>
            <a:chOff x="3994" y="3959"/>
            <a:chExt cx="9044" cy="637"/>
          </a:xfrm>
        </p:grpSpPr>
        <p:sp>
          <p:nvSpPr>
            <p:cNvPr id="27" name="TextBox 12"/>
            <p:cNvSpPr txBox="1"/>
            <p:nvPr>
              <p:custDataLst>
                <p:tags r:id="rId22"/>
              </p:custDataLst>
            </p:nvPr>
          </p:nvSpPr>
          <p:spPr>
            <a:xfrm>
              <a:off x="4650" y="3959"/>
              <a:ext cx="8388" cy="637"/>
            </a:xfrm>
            <a:prstGeom prst="rect">
              <a:avLst/>
            </a:prstGeom>
            <a:noFill/>
          </p:spPr>
          <p:txBody>
            <a:bodyPr wrap="square" lIns="71755" tIns="36195" rIns="71755" bIns="36195" rtlCol="0" anchor="ctr" anchorCtr="0"/>
            <a:lstStyle/>
            <a:p>
              <a:pPr indent="0" fontAlgn="auto">
                <a:lnSpc>
                  <a:spcPct val="100000"/>
                </a:lnSpc>
              </a:pP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曹洋：元素的碰撞，</a:t>
              </a:r>
              <a:r>
                <a:rPr lang="en-US" altLang="zh-CN"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boss</a:t>
              </a: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血条</a:t>
              </a:r>
              <a:endPar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endParaRPr>
            </a:p>
          </p:txBody>
        </p:sp>
        <p:sp>
          <p:nvSpPr>
            <p:cNvPr id="28" name="Freeform 21"/>
            <p:cNvSpPr/>
            <p:nvPr>
              <p:custDataLst>
                <p:tags r:id="rId23"/>
              </p:custDataLst>
            </p:nvPr>
          </p:nvSpPr>
          <p:spPr>
            <a:xfrm>
              <a:off x="3994" y="4105"/>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29" name="目录3"/>
          <p:cNvGrpSpPr/>
          <p:nvPr/>
        </p:nvGrpSpPr>
        <p:grpSpPr>
          <a:xfrm>
            <a:off x="1408430" y="3565763"/>
            <a:ext cx="5742940" cy="443230"/>
            <a:chOff x="3994" y="4967"/>
            <a:chExt cx="9044" cy="698"/>
          </a:xfrm>
        </p:grpSpPr>
        <p:sp>
          <p:nvSpPr>
            <p:cNvPr id="30" name="TextBox 15"/>
            <p:cNvSpPr txBox="1"/>
            <p:nvPr>
              <p:custDataLst>
                <p:tags r:id="rId24"/>
              </p:custDataLst>
            </p:nvPr>
          </p:nvSpPr>
          <p:spPr>
            <a:xfrm>
              <a:off x="4650" y="4967"/>
              <a:ext cx="8388" cy="698"/>
            </a:xfrm>
            <a:prstGeom prst="rect">
              <a:avLst/>
            </a:prstGeom>
            <a:noFill/>
          </p:spPr>
          <p:txBody>
            <a:bodyPr wrap="square" lIns="71755" tIns="36195" rIns="71755" bIns="36195" rtlCol="0" anchor="ctr" anchorCtr="0">
              <a:normAutofit/>
            </a:bodyPr>
            <a:lstStyle/>
            <a:p>
              <a:pPr indent="0" fontAlgn="auto">
                <a:lnSpc>
                  <a:spcPct val="100000"/>
                </a:lnSpc>
              </a:pPr>
              <a:r>
                <a:rPr lang="zh-CN" altLang="en-US" sz="1600" b="1" dirty="0">
                  <a:solidFill>
                    <a:schemeClr val="accent1"/>
                  </a:solidFill>
                  <a:latin typeface="微软雅黑" panose="020B0503020204020204" charset="-122"/>
                  <a:ea typeface="微软雅黑" panose="020B0503020204020204" charset="-122"/>
                  <a:sym typeface="+mn-ea"/>
                </a:rPr>
                <a:t>蒋春鸿：代码整合，</a:t>
              </a:r>
              <a:r>
                <a:rPr lang="zh-CN" altLang="en-US" sz="1600" b="1" dirty="0">
                  <a:solidFill>
                    <a:schemeClr val="accent1"/>
                  </a:solidFill>
                  <a:latin typeface="微软雅黑" panose="020B0503020204020204" charset="-122"/>
                  <a:ea typeface="微软雅黑" panose="020B0503020204020204" charset="-122"/>
                  <a:sym typeface="+mn-ea"/>
                </a:rPr>
                <a:t>文档</a:t>
              </a:r>
              <a:endParaRPr lang="zh-CN" altLang="en-US" sz="1600" b="1" dirty="0">
                <a:solidFill>
                  <a:schemeClr val="accent1"/>
                </a:solidFill>
                <a:latin typeface="微软雅黑" panose="020B0503020204020204" charset="-122"/>
                <a:ea typeface="微软雅黑" panose="020B0503020204020204" charset="-122"/>
                <a:sym typeface="+mn-ea"/>
              </a:endParaRPr>
            </a:p>
          </p:txBody>
        </p:sp>
        <p:sp>
          <p:nvSpPr>
            <p:cNvPr id="31" name="Freeform 24"/>
            <p:cNvSpPr/>
            <p:nvPr>
              <p:custDataLst>
                <p:tags r:id="rId25"/>
              </p:custDataLst>
            </p:nvPr>
          </p:nvSpPr>
          <p:spPr>
            <a:xfrm>
              <a:off x="3994" y="5113"/>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32" name="目录4"/>
          <p:cNvGrpSpPr/>
          <p:nvPr/>
        </p:nvGrpSpPr>
        <p:grpSpPr>
          <a:xfrm>
            <a:off x="1408430" y="4170125"/>
            <a:ext cx="5742940" cy="435610"/>
            <a:chOff x="3994" y="5975"/>
            <a:chExt cx="9044" cy="686"/>
          </a:xfrm>
        </p:grpSpPr>
        <p:sp>
          <p:nvSpPr>
            <p:cNvPr id="33" name="TextBox 15"/>
            <p:cNvSpPr txBox="1"/>
            <p:nvPr>
              <p:custDataLst>
                <p:tags r:id="rId26"/>
              </p:custDataLst>
            </p:nvPr>
          </p:nvSpPr>
          <p:spPr>
            <a:xfrm>
              <a:off x="4650" y="5975"/>
              <a:ext cx="8388" cy="686"/>
            </a:xfrm>
            <a:prstGeom prst="rect">
              <a:avLst/>
            </a:prstGeom>
            <a:noFill/>
          </p:spPr>
          <p:txBody>
            <a:bodyPr wrap="square" lIns="71755" tIns="36195" rIns="71755" bIns="36195" rtlCol="0" anchor="ctr" anchorCtr="0"/>
            <a:lstStyle/>
            <a:p>
              <a:pPr indent="0" fontAlgn="auto">
                <a:lnSpc>
                  <a:spcPct val="100000"/>
                </a:lnSpc>
              </a:pP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陈梓杰：关卡切换，敌机、</a:t>
              </a:r>
              <a:r>
                <a:rPr lang="en-US" altLang="zh-CN"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boss</a:t>
              </a: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和地图的</a:t>
              </a: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显示</a:t>
              </a:r>
              <a:endPar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endParaRPr>
            </a:p>
          </p:txBody>
        </p:sp>
        <p:sp>
          <p:nvSpPr>
            <p:cNvPr id="34" name="Freeform 24"/>
            <p:cNvSpPr/>
            <p:nvPr>
              <p:custDataLst>
                <p:tags r:id="rId27"/>
              </p:custDataLst>
            </p:nvPr>
          </p:nvSpPr>
          <p:spPr>
            <a:xfrm>
              <a:off x="3994" y="6121"/>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2" name="目录2"/>
          <p:cNvGrpSpPr/>
          <p:nvPr/>
        </p:nvGrpSpPr>
        <p:grpSpPr>
          <a:xfrm>
            <a:off x="1408430" y="4747657"/>
            <a:ext cx="5742940" cy="404495"/>
            <a:chOff x="3994" y="3959"/>
            <a:chExt cx="9044" cy="637"/>
          </a:xfrm>
        </p:grpSpPr>
        <p:sp>
          <p:nvSpPr>
            <p:cNvPr id="3" name="TextBox 12"/>
            <p:cNvSpPr txBox="1"/>
            <p:nvPr>
              <p:custDataLst>
                <p:tags r:id="rId28"/>
              </p:custDataLst>
            </p:nvPr>
          </p:nvSpPr>
          <p:spPr>
            <a:xfrm>
              <a:off x="4650" y="3959"/>
              <a:ext cx="8388" cy="637"/>
            </a:xfrm>
            <a:prstGeom prst="rect">
              <a:avLst/>
            </a:prstGeom>
            <a:noFill/>
          </p:spPr>
          <p:txBody>
            <a:bodyPr wrap="square" lIns="71755" tIns="36195" rIns="71755" bIns="36195" rtlCol="0" anchor="ctr" anchorCtr="0"/>
            <a:p>
              <a:pPr indent="0" fontAlgn="auto">
                <a:lnSpc>
                  <a:spcPct val="100000"/>
                </a:lnSpc>
              </a:pP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卢辉骏：答辩</a:t>
              </a:r>
              <a:r>
                <a:rPr lang="en-US" altLang="zh-CN"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ppt</a:t>
              </a: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制作，</a:t>
              </a:r>
              <a:r>
                <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视频录制</a:t>
              </a:r>
              <a:endParaRPr lang="zh-CN" altLang="en-US"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endParaRPr>
            </a:p>
          </p:txBody>
        </p:sp>
        <p:sp>
          <p:nvSpPr>
            <p:cNvPr id="4" name="Freeform 21"/>
            <p:cNvSpPr/>
            <p:nvPr>
              <p:custDataLst>
                <p:tags r:id="rId29"/>
              </p:custDataLst>
            </p:nvPr>
          </p:nvSpPr>
          <p:spPr>
            <a:xfrm>
              <a:off x="3994" y="4105"/>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spTree>
    <p:custDataLst>
      <p:tags r:id="rId30"/>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p:stCondLst>
                                            <p:cond delay="0"/>
                                          </p:stCondLst>
                                        </p:cTn>
                                        <p:tgtEl>
                                          <p:spTgt spid="42"/>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42"/>
                                        </p:tgtEl>
                                        <p:attrNameLst>
                                          <p:attrName>ppt_y</p:attrName>
                                        </p:attrNameLst>
                                      </p:cBhvr>
                                      <p:tavLst>
                                        <p:tav tm="0" fmla="((floor(#ppt_y-0.5)+ceil(#ppt_y-0.5))*0.5+0.5)+(#ppt_y- ((floor(#ppt_y-0.5)+ceil(#ppt_y-0.5))*0.5+0.5))*$">
                                          <p:val>
                                            <p:fltVal val="0"/>
                                          </p:val>
                                        </p:tav>
                                        <p:tav tm="100000">
                                          <p:val>
                                            <p:fltVal val="1"/>
                                          </p:val>
                                        </p:tav>
                                      </p:tavLst>
                                    </p:anim>
                                  </p:childTnLst>
                                </p:cTn>
                              </p:par>
                              <p:par>
                                <p:cTn id="13" presetID="10" presetClass="entr" presetSubtype="0" fill="hold" grpId="0" nodeType="withEffect">
                                  <p:stCondLst>
                                    <p:cond delay="0"/>
                                  </p:stCondLst>
                                  <p:iterate type="lt">
                                    <p:tmPct val="10000"/>
                                  </p:iterate>
                                  <p:childTnLst>
                                    <p:set>
                                      <p:cBhvr>
                                        <p:cTn id="14" dur="300" fill="hold">
                                          <p:stCondLst>
                                            <p:cond delay="0"/>
                                          </p:stCondLst>
                                        </p:cTn>
                                        <p:tgtEl>
                                          <p:spTgt spid="41"/>
                                        </p:tgtEl>
                                        <p:attrNameLst>
                                          <p:attrName>style.visibility</p:attrName>
                                        </p:attrNameLst>
                                      </p:cBhvr>
                                      <p:to>
                                        <p:strVal val="visible"/>
                                      </p:to>
                                    </p:set>
                                    <p:animEffect transition="in" filter="fade">
                                      <p:cBhvr>
                                        <p:cTn id="15" dur="300"/>
                                        <p:tgtEl>
                                          <p:spTgt spid="41"/>
                                        </p:tgtEl>
                                      </p:cBhvr>
                                    </p:animEffect>
                                    <p:anim calcmode="lin" valueType="num">
                                      <p:cBhvr>
                                        <p:cTn id="16" dur="60">
                                          <p:stCondLst>
                                            <p:cond delay="0"/>
                                          </p:stCondLst>
                                        </p:cTn>
                                        <p:tgtEl>
                                          <p:spTgt spid="41"/>
                                        </p:tgtEl>
                                        <p:attrNameLst>
                                          <p:attrName>ppt_x</p:attrName>
                                        </p:attrNameLst>
                                      </p:cBhvr>
                                      <p:tavLst>
                                        <p:tav tm="0" fmla="$">
                                          <p:val>
                                            <p:strVal val="#ppt_x"/>
                                          </p:val>
                                        </p:tav>
                                        <p:tav tm="100000" fmla="$">
                                          <p:val>
                                            <p:strVal val="#ppt_x+rand(ppt_w)-ppt_w/2"/>
                                          </p:val>
                                        </p:tav>
                                      </p:tavLst>
                                    </p:anim>
                                    <p:anim calcmode="lin" valueType="num">
                                      <p:cBhvr>
                                        <p:cTn id="17" dur="60">
                                          <p:stCondLst>
                                            <p:cond delay="0"/>
                                          </p:stCondLst>
                                        </p:cTn>
                                        <p:tgtEl>
                                          <p:spTgt spid="41"/>
                                        </p:tgtEl>
                                        <p:attrNameLst>
                                          <p:attrName>ppt_y</p:attrName>
                                        </p:attrNameLst>
                                      </p:cBhvr>
                                      <p:tavLst>
                                        <p:tav tm="0" fmla="$">
                                          <p:val>
                                            <p:strVal val="#ppt_y"/>
                                          </p:val>
                                        </p:tav>
                                        <p:tav tm="100000" fmla="$">
                                          <p:val>
                                            <p:strVal val="#ppt_y+rand(ppt_h)-ppt_h/2"/>
                                          </p:val>
                                        </p:tav>
                                      </p:tavLst>
                                    </p:anim>
                                    <p:animScale>
                                      <p:cBhvr>
                                        <p:cTn id="18" dur="100" accel="50000">
                                          <p:stCondLst>
                                            <p:cond delay="50"/>
                                          </p:stCondLst>
                                        </p:cTn>
                                        <p:tgtEl>
                                          <p:spTgt spid="41"/>
                                        </p:tgtEl>
                                      </p:cBhvr>
                                      <p:from x="100000" y="100000"/>
                                      <p:to x="250000" y="250000"/>
                                    </p:animScale>
                                    <p:animScale>
                                      <p:cBhvr>
                                        <p:cTn id="19" dur="150" accel="50000">
                                          <p:stCondLst>
                                            <p:cond delay="150"/>
                                          </p:stCondLst>
                                        </p:cTn>
                                        <p:tgtEl>
                                          <p:spTgt spid="41"/>
                                        </p:tgtEl>
                                      </p:cBhvr>
                                      <p:from x="100000" y="100000"/>
                                      <p:to x="150000" y="150000"/>
                                    </p:animScale>
                                    <p:anim calcmode="lin" valueType="num">
                                      <p:cBhvr>
                                        <p:cTn id="20" dur="60">
                                          <p:stCondLst>
                                            <p:cond delay="150"/>
                                          </p:stCondLst>
                                        </p:cTn>
                                        <p:tgtEl>
                                          <p:spTgt spid="41"/>
                                        </p:tgtEl>
                                        <p:attrNameLst>
                                          <p:attrName>ppt_x</p:attrName>
                                        </p:attrNameLst>
                                      </p:cBhvr>
                                      <p:tavLst>
                                        <p:tav tm="0" fmla="$">
                                          <p:val>
                                            <p:strVal val="#ppt_x"/>
                                          </p:val>
                                        </p:tav>
                                        <p:tav tm="100000" fmla="$">
                                          <p:val>
                                            <p:strVal val="#ppt_x+#ppt_w/2"/>
                                          </p:val>
                                        </p:tav>
                                      </p:tavLst>
                                    </p:anim>
                                    <p:anim calcmode="lin" valueType="num">
                                      <p:cBhvr>
                                        <p:cTn id="21" dur="60">
                                          <p:stCondLst>
                                            <p:cond delay="150"/>
                                          </p:stCondLst>
                                        </p:cTn>
                                        <p:tgtEl>
                                          <p:spTgt spid="41"/>
                                        </p:tgtEl>
                                        <p:attrNameLst>
                                          <p:attrName>ppt_y</p:attrName>
                                        </p:attrNameLst>
                                      </p:cBhvr>
                                      <p:tavLst>
                                        <p:tav tm="0" fmla="$">
                                          <p:val>
                                            <p:strVal val="#ppt_y"/>
                                          </p:val>
                                        </p:tav>
                                        <p:tav tm="100000" fmla="$">
                                          <p:val>
                                            <p:strVal val="#ppt_y+#ppt_h/3"/>
                                          </p:val>
                                        </p:tav>
                                      </p:tavLst>
                                    </p:anim>
                                  </p:childTnLst>
                                </p:cTn>
                              </p:par>
                              <p:par>
                                <p:cTn id="22" presetID="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p:stCondLst>
                                            <p:cond delay="0"/>
                                          </p:stCondLst>
                                        </p:cTn>
                                        <p:tgtEl>
                                          <p:spTgt spid="23"/>
                                        </p:tgtEl>
                                        <p:attrNameLst>
                                          <p:attrName>ppt_x</p:attrName>
                                        </p:attrNameLst>
                                      </p:cBhvr>
                                      <p:tavLst>
                                        <p:tav tm="0" fmla="((floor(#ppt_x-0.5)+ceil(#ppt_x-0.5))*0.5+0.5)+(#ppt_x- ((floor(#ppt_x-0.5)+ceil(#ppt_x-0.5))*0.5+0.5))*$">
                                          <p:val>
                                            <p:fltVal val="0"/>
                                          </p:val>
                                        </p:tav>
                                        <p:tav tm="100000">
                                          <p:val>
                                            <p:fltVal val="1"/>
                                          </p:val>
                                        </p:tav>
                                      </p:tavLst>
                                    </p:anim>
                                    <p:anim calcmode="lin" valueType="num">
                                      <p:cBhvr>
                                        <p:cTn id="25" dur="500">
                                          <p:stCondLst>
                                            <p:cond delay="0"/>
                                          </p:stCondLst>
                                        </p:cTn>
                                        <p:tgtEl>
                                          <p:spTgt spid="23"/>
                                        </p:tgtEl>
                                        <p:attrNameLst>
                                          <p:attrName>ppt_y</p:attrName>
                                        </p:attrNameLst>
                                      </p:cBhvr>
                                      <p:tavLst>
                                        <p:tav tm="0" fmla="((floor(#ppt_y-0.5)+ceil(#ppt_y-0.5))*0.5+0.5)+(#ppt_y- ((floor(#ppt_y-0.5)+ceil(#ppt_y-0.5))*0.5+0.5))*$">
                                          <p:val>
                                            <p:fltVal val="0"/>
                                          </p:val>
                                        </p:tav>
                                        <p:tav tm="100000">
                                          <p:val>
                                            <p:fltVal val="1"/>
                                          </p:val>
                                        </p:tav>
                                      </p:tavLst>
                                    </p:anim>
                                  </p:childTnLst>
                                </p:cTn>
                              </p:par>
                              <p:par>
                                <p:cTn id="26" presetID="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29"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30" presetID="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p:stCondLst>
                                            <p:cond delay="0"/>
                                          </p:stCondLst>
                                        </p:cTn>
                                        <p:tgtEl>
                                          <p:spTgt spid="29"/>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29"/>
                                        </p:tgtEl>
                                        <p:attrNameLst>
                                          <p:attrName>ppt_y</p:attrName>
                                        </p:attrNameLst>
                                      </p:cBhvr>
                                      <p:tavLst>
                                        <p:tav tm="0" fmla="((floor(#ppt_y-0.5)+ceil(#ppt_y-0.5))*0.5+0.5)+(#ppt_y- ((floor(#ppt_y-0.5)+ceil(#ppt_y-0.5))*0.5+0.5))*$">
                                          <p:val>
                                            <p:fltVal val="0"/>
                                          </p:val>
                                        </p:tav>
                                        <p:tav tm="100000">
                                          <p:val>
                                            <p:fltVal val="1"/>
                                          </p:val>
                                        </p:tav>
                                      </p:tavLst>
                                    </p:anim>
                                  </p:childTnLst>
                                </p:cTn>
                              </p:par>
                              <p:par>
                                <p:cTn id="34" presetID="0"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p:stCondLst>
                                            <p:cond delay="0"/>
                                          </p:stCondLst>
                                        </p:cTn>
                                        <p:tgtEl>
                                          <p:spTgt spid="32"/>
                                        </p:tgtEl>
                                        <p:attrNameLst>
                                          <p:attrName>ppt_x</p:attrName>
                                        </p:attrNameLst>
                                      </p:cBhvr>
                                      <p:tavLst>
                                        <p:tav tm="0" fmla="((floor(#ppt_x-0.5)+ceil(#ppt_x-0.5))*0.5+0.5)+(#ppt_x- ((floor(#ppt_x-0.5)+ceil(#ppt_x-0.5))*0.5+0.5))*$">
                                          <p:val>
                                            <p:fltVal val="0"/>
                                          </p:val>
                                        </p:tav>
                                        <p:tav tm="100000">
                                          <p:val>
                                            <p:fltVal val="1"/>
                                          </p:val>
                                        </p:tav>
                                      </p:tavLst>
                                    </p:anim>
                                    <p:anim calcmode="lin" valueType="num">
                                      <p:cBhvr>
                                        <p:cTn id="37" dur="500">
                                          <p:stCondLst>
                                            <p:cond delay="0"/>
                                          </p:stCondLst>
                                        </p:cTn>
                                        <p:tgtEl>
                                          <p:spTgt spid="32"/>
                                        </p:tgtEl>
                                        <p:attrNameLst>
                                          <p:attrName>ppt_y</p:attrName>
                                        </p:attrNameLst>
                                      </p:cBhvr>
                                      <p:tavLst>
                                        <p:tav tm="0" fmla="((floor(#ppt_y-0.5)+ceil(#ppt_y-0.5))*0.5+0.5)+(#ppt_y- ((floor(#ppt_y-0.5)+ceil(#ppt_y-0.5))*0.5+0.5))*$">
                                          <p:val>
                                            <p:fltVal val="0"/>
                                          </p:val>
                                        </p:tav>
                                        <p:tav tm="100000">
                                          <p:val>
                                            <p:fltVal val="1"/>
                                          </p:val>
                                        </p:tav>
                                      </p:tavLst>
                                    </p:anim>
                                  </p:childTnLst>
                                </p:cTn>
                              </p:par>
                              <p:par>
                                <p:cTn id="38" presetID="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calcmode="lin" valueType="num">
                                      <p:cBhvr>
                                        <p:cTn id="41" dur="500">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1"/>
          <p:cNvGrpSpPr/>
          <p:nvPr/>
        </p:nvGrpSpPr>
        <p:grpSpPr>
          <a:xfrm>
            <a:off x="0" y="5080809"/>
            <a:ext cx="12192000" cy="1772041"/>
            <a:chOff x="0" y="5085959"/>
            <a:chExt cx="12192000" cy="1772041"/>
          </a:xfrm>
        </p:grpSpPr>
        <p:grpSp>
          <p:nvGrpSpPr>
            <p:cNvPr id="45" name="Group 2"/>
            <p:cNvGrpSpPr/>
            <p:nvPr/>
          </p:nvGrpSpPr>
          <p:grpSpPr>
            <a:xfrm flipH="1">
              <a:off x="0" y="5085959"/>
              <a:ext cx="5486393" cy="1772041"/>
              <a:chOff x="5572259" y="4252480"/>
              <a:chExt cx="6124442" cy="1978123"/>
            </a:xfrm>
          </p:grpSpPr>
          <p:sp>
            <p:nvSpPr>
              <p:cNvPr id="56" name="Freeform: Shape 13"/>
              <p:cNvSpPr/>
              <p:nvPr>
                <p:custDataLst>
                  <p:tags r:id="rId1"/>
                </p:custDataLst>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dirty="0"/>
              </a:p>
            </p:txBody>
          </p:sp>
          <p:sp>
            <p:nvSpPr>
              <p:cNvPr id="57" name="Freeform: Shape 14"/>
              <p:cNvSpPr/>
              <p:nvPr>
                <p:custDataLst>
                  <p:tags r:id="rId2"/>
                </p:custDataLst>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8" name="Freeform: Shape 15"/>
              <p:cNvSpPr/>
              <p:nvPr>
                <p:custDataLst>
                  <p:tags r:id="rId3"/>
                </p:custDataLst>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9" name="Freeform: Shape 16"/>
              <p:cNvSpPr/>
              <p:nvPr>
                <p:custDataLst>
                  <p:tags r:id="rId4"/>
                </p:custDataLst>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0" name="Freeform: Shape 17"/>
              <p:cNvSpPr/>
              <p:nvPr>
                <p:custDataLst>
                  <p:tags r:id="rId5"/>
                </p:custDataLst>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1" name="Freeform: Shape 18"/>
              <p:cNvSpPr/>
              <p:nvPr>
                <p:custDataLst>
                  <p:tags r:id="rId6"/>
                </p:custDataLst>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2" name="Freeform: Shape 19"/>
              <p:cNvSpPr/>
              <p:nvPr>
                <p:custDataLst>
                  <p:tags r:id="rId7"/>
                </p:custDataLst>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3" name="Freeform: Shape 20"/>
              <p:cNvSpPr/>
              <p:nvPr>
                <p:custDataLst>
                  <p:tags r:id="rId8"/>
                </p:custDataLst>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64" name="Freeform: Shape 21"/>
              <p:cNvSpPr/>
              <p:nvPr>
                <p:custDataLst>
                  <p:tags r:id="rId9"/>
                </p:custDataLst>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dirty="0"/>
              </a:p>
            </p:txBody>
          </p:sp>
        </p:grpSp>
        <p:grpSp>
          <p:nvGrpSpPr>
            <p:cNvPr id="46" name="Group 3"/>
            <p:cNvGrpSpPr/>
            <p:nvPr/>
          </p:nvGrpSpPr>
          <p:grpSpPr>
            <a:xfrm>
              <a:off x="6705607" y="5085959"/>
              <a:ext cx="5486393" cy="1772041"/>
              <a:chOff x="5572259" y="4252480"/>
              <a:chExt cx="6124442" cy="1978123"/>
            </a:xfrm>
          </p:grpSpPr>
          <p:sp>
            <p:nvSpPr>
              <p:cNvPr id="47" name="Freeform: Shape 4"/>
              <p:cNvSpPr/>
              <p:nvPr>
                <p:custDataLst>
                  <p:tags r:id="rId10"/>
                </p:custDataLst>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48" name="Freeform: Shape 5"/>
              <p:cNvSpPr/>
              <p:nvPr>
                <p:custDataLst>
                  <p:tags r:id="rId11"/>
                </p:custDataLst>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49" name="Freeform: Shape 6"/>
              <p:cNvSpPr/>
              <p:nvPr>
                <p:custDataLst>
                  <p:tags r:id="rId12"/>
                </p:custDataLst>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0" name="Freeform: Shape 7"/>
              <p:cNvSpPr/>
              <p:nvPr>
                <p:custDataLst>
                  <p:tags r:id="rId13"/>
                </p:custDataLst>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1" name="Freeform: Shape 8"/>
              <p:cNvSpPr/>
              <p:nvPr>
                <p:custDataLst>
                  <p:tags r:id="rId14"/>
                </p:custDataLst>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2" name="Freeform: Shape 9"/>
              <p:cNvSpPr/>
              <p:nvPr>
                <p:custDataLst>
                  <p:tags r:id="rId15"/>
                </p:custDataLst>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3" name="Freeform: Shape 10"/>
              <p:cNvSpPr/>
              <p:nvPr>
                <p:custDataLst>
                  <p:tags r:id="rId16"/>
                </p:custDataLst>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4" name="Freeform: Shape 11"/>
              <p:cNvSpPr/>
              <p:nvPr>
                <p:custDataLst>
                  <p:tags r:id="rId17"/>
                </p:custDataLst>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sp>
            <p:nvSpPr>
              <p:cNvPr id="55" name="Freeform: Shape 12"/>
              <p:cNvSpPr/>
              <p:nvPr>
                <p:custDataLst>
                  <p:tags r:id="rId18"/>
                </p:custDataLst>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a:gsLst>
                  <a:gs pos="0">
                    <a:schemeClr val="accent3"/>
                  </a:gs>
                  <a:gs pos="100000">
                    <a:schemeClr val="accent2">
                      <a:alpha val="0"/>
                    </a:schemeClr>
                  </a:gs>
                </a:gsLst>
                <a:lin ang="0" scaled="1"/>
              </a:gradFill>
              <a:ln w="9525" cap="flat">
                <a:noFill/>
                <a:prstDash val="solid"/>
                <a:miter/>
              </a:ln>
            </p:spPr>
            <p:txBody>
              <a:bodyPr rtlCol="0" anchor="ctr"/>
              <a:lstStyle/>
              <a:p>
                <a:endParaRPr lang="en-US" b="1"/>
              </a:p>
            </p:txBody>
          </p:sp>
        </p:grpSp>
      </p:grpSp>
      <p:sp>
        <p:nvSpPr>
          <p:cNvPr id="42" name="Freeform: Shape 41"/>
          <p:cNvSpPr/>
          <p:nvPr>
            <p:custDataLst>
              <p:tags r:id="rId19"/>
            </p:custDataLst>
          </p:nvPr>
        </p:nvSpPr>
        <p:spPr>
          <a:xfrm rot="16200000">
            <a:off x="-206375" y="-485775"/>
            <a:ext cx="2105025" cy="2279650"/>
          </a:xfrm>
          <a:custGeom>
            <a:avLst/>
            <a:gdLst>
              <a:gd name="connsiteX0" fmla="*/ 2329920 w 2329920"/>
              <a:gd name="connsiteY0" fmla="*/ 1692188 h 2522673"/>
              <a:gd name="connsiteX1" fmla="*/ 2329920 w 2329920"/>
              <a:gd name="connsiteY1" fmla="*/ 2522673 h 2522673"/>
              <a:gd name="connsiteX2" fmla="*/ 2235623 w 2329920"/>
              <a:gd name="connsiteY2" fmla="*/ 2495870 h 2522673"/>
              <a:gd name="connsiteX3" fmla="*/ 4788 w 2329920"/>
              <a:gd name="connsiteY3" fmla="*/ 31366 h 2522673"/>
              <a:gd name="connsiteX4" fmla="*/ 0 w 2329920"/>
              <a:gd name="connsiteY4" fmla="*/ 0 h 2522673"/>
              <a:gd name="connsiteX5" fmla="*/ 808907 w 2329920"/>
              <a:gd name="connsiteY5" fmla="*/ 0 h 2522673"/>
              <a:gd name="connsiteX6" fmla="*/ 837166 w 2329920"/>
              <a:gd name="connsiteY6" fmla="*/ 109641 h 2522673"/>
              <a:gd name="connsiteX7" fmla="*/ 2242928 w 2329920"/>
              <a:gd name="connsiteY7" fmla="*/ 1660268 h 252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9920" h="2522673">
                <a:moveTo>
                  <a:pt x="2329920" y="1692188"/>
                </a:moveTo>
                <a:lnTo>
                  <a:pt x="2329920" y="2522673"/>
                </a:lnTo>
                <a:lnTo>
                  <a:pt x="2235623" y="2495870"/>
                </a:lnTo>
                <a:cubicBezTo>
                  <a:pt x="1109916" y="2145412"/>
                  <a:pt x="244444" y="1202227"/>
                  <a:pt x="4788" y="31366"/>
                </a:cubicBezTo>
                <a:lnTo>
                  <a:pt x="0" y="0"/>
                </a:lnTo>
                <a:lnTo>
                  <a:pt x="808907" y="0"/>
                </a:lnTo>
                <a:lnTo>
                  <a:pt x="837166" y="109641"/>
                </a:lnTo>
                <a:cubicBezTo>
                  <a:pt x="1055115" y="808893"/>
                  <a:pt x="1574560" y="1376916"/>
                  <a:pt x="2242928" y="1660268"/>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41" name="文本框 40"/>
          <p:cNvSpPr txBox="1"/>
          <p:nvPr/>
        </p:nvSpPr>
        <p:spPr>
          <a:xfrm>
            <a:off x="1241425" y="711633"/>
            <a:ext cx="3107055" cy="726642"/>
          </a:xfrm>
          <a:prstGeom prst="rect">
            <a:avLst/>
          </a:prstGeom>
          <a:noFill/>
        </p:spPr>
        <p:txBody>
          <a:bodyPr wrap="square" rtlCol="0" anchor="ctr" anchorCtr="0"/>
          <a:lstStyle/>
          <a:p>
            <a:r>
              <a:rPr lang="zh-CN" altLang="en-US" sz="4000" b="1" dirty="0">
                <a:solidFill>
                  <a:schemeClr val="accent1"/>
                </a:solidFill>
                <a:latin typeface="微软雅黑" panose="020B0503020204020204" charset="-122"/>
                <a:ea typeface="微软雅黑" panose="020B0503020204020204" charset="-122"/>
              </a:rPr>
              <a:t>目录</a:t>
            </a:r>
            <a:r>
              <a:rPr lang="en-US" altLang="zh-CN" sz="4000" b="1" i="1" dirty="0">
                <a:solidFill>
                  <a:schemeClr val="accent1"/>
                </a:solidFill>
                <a:latin typeface="微软雅黑" panose="020B0503020204020204" charset="-122"/>
                <a:ea typeface="微软雅黑" panose="020B0503020204020204" charset="-122"/>
              </a:rPr>
              <a:t>catalog</a:t>
            </a:r>
            <a:endParaRPr lang="en-US" altLang="zh-CN" sz="4000" b="1" i="1" dirty="0">
              <a:solidFill>
                <a:schemeClr val="accent1"/>
              </a:solidFill>
              <a:latin typeface="微软雅黑" panose="020B0503020204020204" charset="-122"/>
              <a:ea typeface="微软雅黑" panose="020B0503020204020204" charset="-122"/>
            </a:endParaRPr>
          </a:p>
        </p:txBody>
      </p:sp>
      <p:grpSp>
        <p:nvGrpSpPr>
          <p:cNvPr id="23" name="目录1"/>
          <p:cNvGrpSpPr/>
          <p:nvPr/>
        </p:nvGrpSpPr>
        <p:grpSpPr>
          <a:xfrm>
            <a:off x="1408430" y="2421811"/>
            <a:ext cx="5742940" cy="417195"/>
            <a:chOff x="3994" y="2968"/>
            <a:chExt cx="9044" cy="657"/>
          </a:xfrm>
        </p:grpSpPr>
        <p:sp>
          <p:nvSpPr>
            <p:cNvPr id="24" name="TextBox 9"/>
            <p:cNvSpPr txBox="1"/>
            <p:nvPr>
              <p:custDataLst>
                <p:tags r:id="rId20"/>
              </p:custDataLst>
            </p:nvPr>
          </p:nvSpPr>
          <p:spPr>
            <a:xfrm>
              <a:off x="4650" y="2968"/>
              <a:ext cx="8388" cy="657"/>
            </a:xfrm>
            <a:prstGeom prst="rect">
              <a:avLst/>
            </a:prstGeom>
            <a:noFill/>
          </p:spPr>
          <p:txBody>
            <a:bodyPr wrap="square" lIns="71755" tIns="36195" rIns="71755" bIns="36195" rtlCol="0" anchor="ctr" anchorCtr="0">
              <a:normAutofit fontScale="80000"/>
            </a:bodyPr>
            <a:lstStyle/>
            <a:p>
              <a:pPr indent="0" fontAlgn="auto">
                <a:lnSpc>
                  <a:spcPct val="100000"/>
                </a:lnSpc>
              </a:pPr>
              <a:r>
                <a:rPr lang="zh-CN" altLang="en-US" sz="2000" b="1" dirty="0">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游戏情境及目标：外星人入侵地球，玩家保护地球安全</a:t>
              </a:r>
              <a:r>
                <a:rPr lang="en-US" sz="2000" b="1" dirty="0">
                  <a:solidFill>
                    <a:schemeClr val="accent1"/>
                  </a:solidFill>
                  <a:latin typeface="微软雅黑" panose="020B0503020204020204" charset="-122"/>
                  <a:ea typeface="微软雅黑" panose="020B0503020204020204" charset="-122"/>
                </a:rPr>
                <a:t> </a:t>
              </a:r>
              <a:endParaRPr lang="en-US" sz="2000" b="1" dirty="0">
                <a:solidFill>
                  <a:schemeClr val="accent1"/>
                </a:solidFill>
                <a:latin typeface="微软雅黑" panose="020B0503020204020204" charset="-122"/>
                <a:ea typeface="微软雅黑" panose="020B0503020204020204" charset="-122"/>
              </a:endParaRPr>
            </a:p>
          </p:txBody>
        </p:sp>
        <p:sp>
          <p:nvSpPr>
            <p:cNvPr id="25" name="Freeform 18"/>
            <p:cNvSpPr/>
            <p:nvPr>
              <p:custDataLst>
                <p:tags r:id="rId21"/>
              </p:custDataLst>
            </p:nvPr>
          </p:nvSpPr>
          <p:spPr>
            <a:xfrm>
              <a:off x="3994" y="3097"/>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26" name="目录2"/>
          <p:cNvGrpSpPr/>
          <p:nvPr/>
        </p:nvGrpSpPr>
        <p:grpSpPr>
          <a:xfrm>
            <a:off x="1408430" y="3000137"/>
            <a:ext cx="5742940" cy="404495"/>
            <a:chOff x="3994" y="3959"/>
            <a:chExt cx="9044" cy="637"/>
          </a:xfrm>
        </p:grpSpPr>
        <p:sp>
          <p:nvSpPr>
            <p:cNvPr id="27" name="TextBox 12"/>
            <p:cNvSpPr txBox="1"/>
            <p:nvPr>
              <p:custDataLst>
                <p:tags r:id="rId22"/>
              </p:custDataLst>
            </p:nvPr>
          </p:nvSpPr>
          <p:spPr>
            <a:xfrm>
              <a:off x="4650" y="3959"/>
              <a:ext cx="8388" cy="637"/>
            </a:xfrm>
            <a:prstGeom prst="rect">
              <a:avLst/>
            </a:prstGeom>
            <a:noFill/>
          </p:spPr>
          <p:txBody>
            <a:bodyPr wrap="square" lIns="71755" tIns="36195" rIns="71755" bIns="36195" rtlCol="0" anchor="ctr" anchorCtr="0"/>
            <a:lstStyle/>
            <a:p>
              <a:pPr indent="0" fontAlgn="auto">
                <a:lnSpc>
                  <a:spcPct val="100000"/>
                </a:lnSpc>
              </a:pPr>
              <a:r>
                <a:rPr lang="en-US" altLang="zh-CN"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激战场面：游戏中玩家射杀外星人</a:t>
              </a:r>
              <a:r>
                <a:rPr lang="en-US" sz="1600" b="1" dirty="0">
                  <a:solidFill>
                    <a:schemeClr val="accent1"/>
                  </a:solidFill>
                  <a:latin typeface="微软雅黑" panose="020B0503020204020204" charset="-122"/>
                  <a:ea typeface="微软雅黑" panose="020B0503020204020204" charset="-122"/>
                </a:rPr>
                <a:t>保护地球 </a:t>
              </a:r>
              <a:endParaRPr lang="en-US" sz="1600" b="1" dirty="0">
                <a:solidFill>
                  <a:schemeClr val="accent1"/>
                </a:solidFill>
                <a:latin typeface="微软雅黑" panose="020B0503020204020204" charset="-122"/>
                <a:ea typeface="微软雅黑" panose="020B0503020204020204" charset="-122"/>
              </a:endParaRPr>
            </a:p>
          </p:txBody>
        </p:sp>
        <p:sp>
          <p:nvSpPr>
            <p:cNvPr id="28" name="Freeform 21"/>
            <p:cNvSpPr/>
            <p:nvPr>
              <p:custDataLst>
                <p:tags r:id="rId23"/>
              </p:custDataLst>
            </p:nvPr>
          </p:nvSpPr>
          <p:spPr>
            <a:xfrm>
              <a:off x="3994" y="4105"/>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29" name="目录3"/>
          <p:cNvGrpSpPr/>
          <p:nvPr/>
        </p:nvGrpSpPr>
        <p:grpSpPr>
          <a:xfrm>
            <a:off x="1408430" y="3565763"/>
            <a:ext cx="5742940" cy="443230"/>
            <a:chOff x="3994" y="4967"/>
            <a:chExt cx="9044" cy="698"/>
          </a:xfrm>
        </p:grpSpPr>
        <p:sp>
          <p:nvSpPr>
            <p:cNvPr id="30" name="TextBox 15"/>
            <p:cNvSpPr txBox="1"/>
            <p:nvPr>
              <p:custDataLst>
                <p:tags r:id="rId24"/>
              </p:custDataLst>
            </p:nvPr>
          </p:nvSpPr>
          <p:spPr>
            <a:xfrm>
              <a:off x="4650" y="4967"/>
              <a:ext cx="8388" cy="698"/>
            </a:xfrm>
            <a:prstGeom prst="rect">
              <a:avLst/>
            </a:prstGeom>
            <a:noFill/>
          </p:spPr>
          <p:txBody>
            <a:bodyPr wrap="square" lIns="71755" tIns="36195" rIns="71755" bIns="36195" rtlCol="0" anchor="ctr" anchorCtr="0">
              <a:normAutofit/>
            </a:bodyPr>
            <a:lstStyle/>
            <a:p>
              <a:pPr indent="0" fontAlgn="auto">
                <a:lnSpc>
                  <a:spcPct val="100000"/>
                </a:lnSpc>
              </a:pPr>
              <a:r>
                <a:rPr lang="zh-CN" altLang="en-US" sz="1600" b="1" dirty="0">
                  <a:solidFill>
                    <a:schemeClr val="accent1"/>
                  </a:solidFill>
                  <a:latin typeface="微软雅黑" panose="020B0503020204020204" charset="-122"/>
                  <a:ea typeface="微软雅黑" panose="020B0503020204020204" charset="-122"/>
                  <a:sym typeface="+mn-ea"/>
                </a:rPr>
                <a:t>设计方法</a:t>
              </a:r>
              <a:r>
                <a:rPr lang="en-US" sz="1600" b="1" dirty="0">
                  <a:solidFill>
                    <a:schemeClr val="accent1"/>
                  </a:solidFill>
                  <a:latin typeface="微软雅黑" panose="020B0503020204020204" charset="-122"/>
                  <a:ea typeface="微软雅黑" panose="020B0503020204020204" charset="-122"/>
                  <a:sym typeface="+mn-ea"/>
                </a:rPr>
                <a:t>：</a:t>
              </a:r>
              <a:r>
                <a:rPr lang="zh-CN" altLang="en-US" sz="1600" b="1" dirty="0">
                  <a:solidFill>
                    <a:schemeClr val="accent1"/>
                  </a:solidFill>
                  <a:latin typeface="微软雅黑" panose="020B0503020204020204" charset="-122"/>
                  <a:ea typeface="微软雅黑" panose="020B0503020204020204" charset="-122"/>
                  <a:sym typeface="+mn-ea"/>
                </a:rPr>
                <a:t>击败普通敌机获得道具并最终击败</a:t>
              </a:r>
              <a:r>
                <a:rPr lang="en-US" altLang="zh-CN" sz="1600" b="1" dirty="0">
                  <a:solidFill>
                    <a:schemeClr val="accent1"/>
                  </a:solidFill>
                  <a:latin typeface="微软雅黑" panose="020B0503020204020204" charset="-122"/>
                  <a:ea typeface="微软雅黑" panose="020B0503020204020204" charset="-122"/>
                  <a:sym typeface="+mn-ea"/>
                </a:rPr>
                <a:t>boss</a:t>
              </a:r>
              <a:r>
                <a:rPr lang="en-US" sz="2000" b="1" dirty="0">
                  <a:solidFill>
                    <a:schemeClr val="accent1"/>
                  </a:solidFill>
                  <a:latin typeface="微软雅黑" panose="020B0503020204020204" charset="-122"/>
                  <a:ea typeface="微软雅黑" panose="020B0503020204020204" charset="-122"/>
                </a:rPr>
                <a:t> </a:t>
              </a:r>
              <a:endParaRPr lang="en-US" sz="2000" b="1" dirty="0">
                <a:solidFill>
                  <a:schemeClr val="accent1"/>
                </a:solidFill>
                <a:latin typeface="微软雅黑" panose="020B0503020204020204" charset="-122"/>
                <a:ea typeface="微软雅黑" panose="020B0503020204020204" charset="-122"/>
              </a:endParaRPr>
            </a:p>
          </p:txBody>
        </p:sp>
        <p:sp>
          <p:nvSpPr>
            <p:cNvPr id="31" name="Freeform 24"/>
            <p:cNvSpPr/>
            <p:nvPr>
              <p:custDataLst>
                <p:tags r:id="rId25"/>
              </p:custDataLst>
            </p:nvPr>
          </p:nvSpPr>
          <p:spPr>
            <a:xfrm>
              <a:off x="3994" y="5113"/>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grpSp>
        <p:nvGrpSpPr>
          <p:cNvPr id="32" name="目录4"/>
          <p:cNvGrpSpPr/>
          <p:nvPr/>
        </p:nvGrpSpPr>
        <p:grpSpPr>
          <a:xfrm>
            <a:off x="1408430" y="4170125"/>
            <a:ext cx="5742940" cy="435610"/>
            <a:chOff x="3994" y="5975"/>
            <a:chExt cx="9044" cy="686"/>
          </a:xfrm>
        </p:grpSpPr>
        <p:sp>
          <p:nvSpPr>
            <p:cNvPr id="33" name="TextBox 15"/>
            <p:cNvSpPr txBox="1"/>
            <p:nvPr>
              <p:custDataLst>
                <p:tags r:id="rId26"/>
              </p:custDataLst>
            </p:nvPr>
          </p:nvSpPr>
          <p:spPr>
            <a:xfrm>
              <a:off x="4650" y="5975"/>
              <a:ext cx="8388" cy="686"/>
            </a:xfrm>
            <a:prstGeom prst="rect">
              <a:avLst/>
            </a:prstGeom>
            <a:noFill/>
          </p:spPr>
          <p:txBody>
            <a:bodyPr wrap="square" lIns="71755" tIns="36195" rIns="71755" bIns="36195" rtlCol="0" anchor="ctr" anchorCtr="0"/>
            <a:lstStyle/>
            <a:p>
              <a:pPr indent="0" fontAlgn="auto">
                <a:lnSpc>
                  <a:spcPct val="100000"/>
                </a:lnSpc>
              </a:pPr>
              <a:r>
                <a:rPr lang="en-US" altLang="zh-CN"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rPr>
                <a:t>玩家体验：游戏中通过挑战提升玩家技巧和成就感</a:t>
              </a:r>
              <a:endParaRPr lang="en-US" altLang="zh-CN" sz="1600" b="1" dirty="0" err="1">
                <a:solidFill>
                  <a:schemeClr val="accent1"/>
                </a:solidFill>
                <a:latin typeface="微软雅黑" panose="020B0503020204020204" charset="-122"/>
                <a:ea typeface="微软雅黑" panose="020B0503020204020204" charset="-122"/>
                <a:cs typeface="思源黑体 CN Heavy" panose="020B0A00000000000000" pitchFamily="34" charset="-122"/>
                <a:sym typeface="+mn-lt"/>
              </a:endParaRPr>
            </a:p>
          </p:txBody>
        </p:sp>
        <p:sp>
          <p:nvSpPr>
            <p:cNvPr id="34" name="Freeform 24"/>
            <p:cNvSpPr/>
            <p:nvPr>
              <p:custDataLst>
                <p:tags r:id="rId27"/>
              </p:custDataLst>
            </p:nvPr>
          </p:nvSpPr>
          <p:spPr>
            <a:xfrm>
              <a:off x="3994" y="6121"/>
              <a:ext cx="298" cy="298"/>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tIns="36195" rIns="71755" bIns="36195" rtlCol="0" anchor="ctr" anchorCtr="0">
              <a:normAutofit fontScale="45000" lnSpcReduction="20000"/>
            </a:bodyPr>
            <a:lstStyle/>
            <a:p>
              <a:pPr indent="0" algn="ctr" fontAlgn="auto">
                <a:lnSpc>
                  <a:spcPct val="100000"/>
                </a:lnSpc>
              </a:pPr>
              <a:endParaRPr lang="en-US" sz="1900">
                <a:solidFill>
                  <a:schemeClr val="accent1"/>
                </a:solidFill>
                <a:latin typeface="微软雅黑" panose="020B0503020204020204" charset="-122"/>
                <a:ea typeface="微软雅黑" panose="020B0503020204020204" charset="-122"/>
              </a:endParaRPr>
            </a:p>
          </p:txBody>
        </p:sp>
      </p:grpSp>
    </p:spTree>
    <p:custDataLst>
      <p:tags r:id="rId28"/>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p:stCondLst>
                                            <p:cond delay="0"/>
                                          </p:stCondLst>
                                        </p:cTn>
                                        <p:tgtEl>
                                          <p:spTgt spid="42"/>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42"/>
                                        </p:tgtEl>
                                        <p:attrNameLst>
                                          <p:attrName>ppt_y</p:attrName>
                                        </p:attrNameLst>
                                      </p:cBhvr>
                                      <p:tavLst>
                                        <p:tav tm="0" fmla="((floor(#ppt_y-0.5)+ceil(#ppt_y-0.5))*0.5+0.5)+(#ppt_y- ((floor(#ppt_y-0.5)+ceil(#ppt_y-0.5))*0.5+0.5))*$">
                                          <p:val>
                                            <p:fltVal val="0"/>
                                          </p:val>
                                        </p:tav>
                                        <p:tav tm="100000">
                                          <p:val>
                                            <p:fltVal val="1"/>
                                          </p:val>
                                        </p:tav>
                                      </p:tavLst>
                                    </p:anim>
                                  </p:childTnLst>
                                </p:cTn>
                              </p:par>
                              <p:par>
                                <p:cTn id="13" presetID="10" presetClass="entr" presetSubtype="0" fill="hold" grpId="0" nodeType="withEffect">
                                  <p:stCondLst>
                                    <p:cond delay="0"/>
                                  </p:stCondLst>
                                  <p:iterate type="lt">
                                    <p:tmPct val="10000"/>
                                  </p:iterate>
                                  <p:childTnLst>
                                    <p:set>
                                      <p:cBhvr>
                                        <p:cTn id="14" dur="300" fill="hold">
                                          <p:stCondLst>
                                            <p:cond delay="0"/>
                                          </p:stCondLst>
                                        </p:cTn>
                                        <p:tgtEl>
                                          <p:spTgt spid="41"/>
                                        </p:tgtEl>
                                        <p:attrNameLst>
                                          <p:attrName>style.visibility</p:attrName>
                                        </p:attrNameLst>
                                      </p:cBhvr>
                                      <p:to>
                                        <p:strVal val="visible"/>
                                      </p:to>
                                    </p:set>
                                    <p:animEffect transition="in" filter="fade">
                                      <p:cBhvr>
                                        <p:cTn id="15" dur="300"/>
                                        <p:tgtEl>
                                          <p:spTgt spid="41"/>
                                        </p:tgtEl>
                                      </p:cBhvr>
                                    </p:animEffect>
                                    <p:anim calcmode="lin" valueType="num">
                                      <p:cBhvr>
                                        <p:cTn id="16" dur="60">
                                          <p:stCondLst>
                                            <p:cond delay="0"/>
                                          </p:stCondLst>
                                        </p:cTn>
                                        <p:tgtEl>
                                          <p:spTgt spid="41"/>
                                        </p:tgtEl>
                                        <p:attrNameLst>
                                          <p:attrName>ppt_x</p:attrName>
                                        </p:attrNameLst>
                                      </p:cBhvr>
                                      <p:tavLst>
                                        <p:tav tm="0" fmla="$">
                                          <p:val>
                                            <p:strVal val="#ppt_x"/>
                                          </p:val>
                                        </p:tav>
                                        <p:tav tm="100000" fmla="$">
                                          <p:val>
                                            <p:strVal val="#ppt_x+rand(ppt_w)-ppt_w/2"/>
                                          </p:val>
                                        </p:tav>
                                      </p:tavLst>
                                    </p:anim>
                                    <p:anim calcmode="lin" valueType="num">
                                      <p:cBhvr>
                                        <p:cTn id="17" dur="60">
                                          <p:stCondLst>
                                            <p:cond delay="0"/>
                                          </p:stCondLst>
                                        </p:cTn>
                                        <p:tgtEl>
                                          <p:spTgt spid="41"/>
                                        </p:tgtEl>
                                        <p:attrNameLst>
                                          <p:attrName>ppt_y</p:attrName>
                                        </p:attrNameLst>
                                      </p:cBhvr>
                                      <p:tavLst>
                                        <p:tav tm="0" fmla="$">
                                          <p:val>
                                            <p:strVal val="#ppt_y"/>
                                          </p:val>
                                        </p:tav>
                                        <p:tav tm="100000" fmla="$">
                                          <p:val>
                                            <p:strVal val="#ppt_y+rand(ppt_h)-ppt_h/2"/>
                                          </p:val>
                                        </p:tav>
                                      </p:tavLst>
                                    </p:anim>
                                    <p:animScale>
                                      <p:cBhvr>
                                        <p:cTn id="18" dur="100" accel="50000">
                                          <p:stCondLst>
                                            <p:cond delay="50"/>
                                          </p:stCondLst>
                                        </p:cTn>
                                        <p:tgtEl>
                                          <p:spTgt spid="41"/>
                                        </p:tgtEl>
                                      </p:cBhvr>
                                      <p:from x="100000" y="100000"/>
                                      <p:to x="250000" y="250000"/>
                                    </p:animScale>
                                    <p:animScale>
                                      <p:cBhvr>
                                        <p:cTn id="19" dur="150" accel="50000">
                                          <p:stCondLst>
                                            <p:cond delay="150"/>
                                          </p:stCondLst>
                                        </p:cTn>
                                        <p:tgtEl>
                                          <p:spTgt spid="41"/>
                                        </p:tgtEl>
                                      </p:cBhvr>
                                      <p:from x="100000" y="100000"/>
                                      <p:to x="150000" y="150000"/>
                                    </p:animScale>
                                    <p:anim calcmode="lin" valueType="num">
                                      <p:cBhvr>
                                        <p:cTn id="20" dur="60">
                                          <p:stCondLst>
                                            <p:cond delay="150"/>
                                          </p:stCondLst>
                                        </p:cTn>
                                        <p:tgtEl>
                                          <p:spTgt spid="41"/>
                                        </p:tgtEl>
                                        <p:attrNameLst>
                                          <p:attrName>ppt_x</p:attrName>
                                        </p:attrNameLst>
                                      </p:cBhvr>
                                      <p:tavLst>
                                        <p:tav tm="0" fmla="$">
                                          <p:val>
                                            <p:strVal val="#ppt_x"/>
                                          </p:val>
                                        </p:tav>
                                        <p:tav tm="100000" fmla="$">
                                          <p:val>
                                            <p:strVal val="#ppt_x+#ppt_w/2"/>
                                          </p:val>
                                        </p:tav>
                                      </p:tavLst>
                                    </p:anim>
                                    <p:anim calcmode="lin" valueType="num">
                                      <p:cBhvr>
                                        <p:cTn id="21" dur="60">
                                          <p:stCondLst>
                                            <p:cond delay="150"/>
                                          </p:stCondLst>
                                        </p:cTn>
                                        <p:tgtEl>
                                          <p:spTgt spid="41"/>
                                        </p:tgtEl>
                                        <p:attrNameLst>
                                          <p:attrName>ppt_y</p:attrName>
                                        </p:attrNameLst>
                                      </p:cBhvr>
                                      <p:tavLst>
                                        <p:tav tm="0" fmla="$">
                                          <p:val>
                                            <p:strVal val="#ppt_y"/>
                                          </p:val>
                                        </p:tav>
                                        <p:tav tm="100000" fmla="$">
                                          <p:val>
                                            <p:strVal val="#ppt_y+#ppt_h/3"/>
                                          </p:val>
                                        </p:tav>
                                      </p:tavLst>
                                    </p:anim>
                                  </p:childTnLst>
                                </p:cTn>
                              </p:par>
                              <p:par>
                                <p:cTn id="22" presetID="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p:stCondLst>
                                            <p:cond delay="0"/>
                                          </p:stCondLst>
                                        </p:cTn>
                                        <p:tgtEl>
                                          <p:spTgt spid="23"/>
                                        </p:tgtEl>
                                        <p:attrNameLst>
                                          <p:attrName>ppt_x</p:attrName>
                                        </p:attrNameLst>
                                      </p:cBhvr>
                                      <p:tavLst>
                                        <p:tav tm="0" fmla="((floor(#ppt_x-0.5)+ceil(#ppt_x-0.5))*0.5+0.5)+(#ppt_x- ((floor(#ppt_x-0.5)+ceil(#ppt_x-0.5))*0.5+0.5))*$">
                                          <p:val>
                                            <p:fltVal val="0"/>
                                          </p:val>
                                        </p:tav>
                                        <p:tav tm="100000">
                                          <p:val>
                                            <p:fltVal val="1"/>
                                          </p:val>
                                        </p:tav>
                                      </p:tavLst>
                                    </p:anim>
                                    <p:anim calcmode="lin" valueType="num">
                                      <p:cBhvr>
                                        <p:cTn id="25" dur="500">
                                          <p:stCondLst>
                                            <p:cond delay="0"/>
                                          </p:stCondLst>
                                        </p:cTn>
                                        <p:tgtEl>
                                          <p:spTgt spid="23"/>
                                        </p:tgtEl>
                                        <p:attrNameLst>
                                          <p:attrName>ppt_y</p:attrName>
                                        </p:attrNameLst>
                                      </p:cBhvr>
                                      <p:tavLst>
                                        <p:tav tm="0" fmla="((floor(#ppt_y-0.5)+ceil(#ppt_y-0.5))*0.5+0.5)+(#ppt_y- ((floor(#ppt_y-0.5)+ceil(#ppt_y-0.5))*0.5+0.5))*$">
                                          <p:val>
                                            <p:fltVal val="0"/>
                                          </p:val>
                                        </p:tav>
                                        <p:tav tm="100000">
                                          <p:val>
                                            <p:fltVal val="1"/>
                                          </p:val>
                                        </p:tav>
                                      </p:tavLst>
                                    </p:anim>
                                  </p:childTnLst>
                                </p:cTn>
                              </p:par>
                              <p:par>
                                <p:cTn id="26" presetID="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29"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30" presetID="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p:stCondLst>
                                            <p:cond delay="0"/>
                                          </p:stCondLst>
                                        </p:cTn>
                                        <p:tgtEl>
                                          <p:spTgt spid="29"/>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29"/>
                                        </p:tgtEl>
                                        <p:attrNameLst>
                                          <p:attrName>ppt_y</p:attrName>
                                        </p:attrNameLst>
                                      </p:cBhvr>
                                      <p:tavLst>
                                        <p:tav tm="0" fmla="((floor(#ppt_y-0.5)+ceil(#ppt_y-0.5))*0.5+0.5)+(#ppt_y- ((floor(#ppt_y-0.5)+ceil(#ppt_y-0.5))*0.5+0.5))*$">
                                          <p:val>
                                            <p:fltVal val="0"/>
                                          </p:val>
                                        </p:tav>
                                        <p:tav tm="100000">
                                          <p:val>
                                            <p:fltVal val="1"/>
                                          </p:val>
                                        </p:tav>
                                      </p:tavLst>
                                    </p:anim>
                                  </p:childTnLst>
                                </p:cTn>
                              </p:par>
                              <p:par>
                                <p:cTn id="34" presetID="0"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p:stCondLst>
                                            <p:cond delay="0"/>
                                          </p:stCondLst>
                                        </p:cTn>
                                        <p:tgtEl>
                                          <p:spTgt spid="32"/>
                                        </p:tgtEl>
                                        <p:attrNameLst>
                                          <p:attrName>ppt_x</p:attrName>
                                        </p:attrNameLst>
                                      </p:cBhvr>
                                      <p:tavLst>
                                        <p:tav tm="0" fmla="((floor(#ppt_x-0.5)+ceil(#ppt_x-0.5))*0.5+0.5)+(#ppt_x- ((floor(#ppt_x-0.5)+ceil(#ppt_x-0.5))*0.5+0.5))*$">
                                          <p:val>
                                            <p:fltVal val="0"/>
                                          </p:val>
                                        </p:tav>
                                        <p:tav tm="100000">
                                          <p:val>
                                            <p:fltVal val="1"/>
                                          </p:val>
                                        </p:tav>
                                      </p:tavLst>
                                    </p:anim>
                                    <p:anim calcmode="lin" valueType="num">
                                      <p:cBhvr>
                                        <p:cTn id="37" dur="500">
                                          <p:stCondLst>
                                            <p:cond delay="0"/>
                                          </p:stCondLst>
                                        </p:cTn>
                                        <p:tgtEl>
                                          <p:spTgt spid="32"/>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p:cNvSpPr/>
          <p:nvPr/>
        </p:nvSpPr>
        <p:spPr>
          <a:xfrm>
            <a:off x="0" y="0"/>
            <a:ext cx="4657090" cy="6858000"/>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序号"/>
          <p:cNvSpPr txBox="1"/>
          <p:nvPr>
            <p:custDataLst>
              <p:tags r:id="rId1"/>
            </p:custDataLst>
          </p:nvPr>
        </p:nvSpPr>
        <p:spPr>
          <a:xfrm>
            <a:off x="635" y="1338580"/>
            <a:ext cx="4656455" cy="4476115"/>
          </a:xfrm>
          <a:prstGeom prst="rect">
            <a:avLst/>
          </a:prstGeom>
          <a:noFill/>
        </p:spPr>
        <p:txBody>
          <a:bodyPr wrap="square" anchor="ctr">
            <a:normAutofit/>
          </a:bodyPr>
          <a:lstStyle/>
          <a:p>
            <a:pPr indent="0" algn="ctr" fontAlgn="auto">
              <a:lnSpc>
                <a:spcPct val="100000"/>
              </a:lnSpc>
            </a:pPr>
            <a:r>
              <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rPr>
              <a:t>01</a:t>
            </a:r>
            <a:endPar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endParaRPr>
          </a:p>
        </p:txBody>
      </p:sp>
      <p:sp>
        <p:nvSpPr>
          <p:cNvPr id="24" name="标题"/>
          <p:cNvSpPr txBox="1"/>
          <p:nvPr>
            <p:custDataLst>
              <p:tags r:id="rId2"/>
            </p:custDataLst>
          </p:nvPr>
        </p:nvSpPr>
        <p:spPr>
          <a:xfrm>
            <a:off x="4854652" y="2705417"/>
            <a:ext cx="6930948" cy="871220"/>
          </a:xfrm>
          <a:prstGeom prst="rect">
            <a:avLst/>
          </a:prstGeom>
          <a:noFill/>
        </p:spPr>
        <p:txBody>
          <a:bodyPr wrap="square" anchor="ctr">
            <a:noAutofit/>
          </a:bodyPr>
          <a:lstStyle/>
          <a:p>
            <a:pPr algn="l"/>
            <a:r>
              <a:rPr lang="zh-CN" altLang="en-US" sz="4500" b="1" dirty="0">
                <a:solidFill>
                  <a:schemeClr val="accent1"/>
                </a:solidFill>
                <a:latin typeface="微软雅黑" panose="020B0503020204020204" charset="-122"/>
                <a:ea typeface="微软雅黑" panose="020B0503020204020204" charset="-122"/>
                <a:cs typeface="+mn-ea"/>
                <a:sym typeface="+mn-lt"/>
              </a:rPr>
              <a:t>游戏情境及目标：外星人入侵地球，玩家保护地球安全 </a:t>
            </a:r>
            <a:endParaRPr lang="zh-CN" altLang="en-US" sz="4500" b="1" dirty="0">
              <a:solidFill>
                <a:schemeClr val="accent1"/>
              </a:solidFill>
              <a:latin typeface="微软雅黑" panose="020B0503020204020204" charset="-122"/>
              <a:ea typeface="微软雅黑" panose="020B0503020204020204" charset="-122"/>
              <a:cs typeface="+mn-ea"/>
              <a:sym typeface="+mn-lt"/>
            </a:endParaRPr>
          </a:p>
        </p:txBody>
      </p:sp>
      <p:sp>
        <p:nvSpPr>
          <p:cNvPr id="32" name="副标题"/>
          <p:cNvSpPr txBox="1"/>
          <p:nvPr>
            <p:custDataLst>
              <p:tags r:id="rId3"/>
            </p:custDataLst>
          </p:nvPr>
        </p:nvSpPr>
        <p:spPr>
          <a:xfrm>
            <a:off x="4851083" y="4220527"/>
            <a:ext cx="6409099" cy="339725"/>
          </a:xfrm>
          <a:prstGeom prst="rect">
            <a:avLst/>
          </a:prstGeom>
          <a:noFill/>
        </p:spPr>
        <p:txBody>
          <a:bodyPr wrap="square" anchor="ctr"/>
          <a:lstStyle/>
          <a:p>
            <a:pPr indent="0" fontAlgn="auto">
              <a:lnSpc>
                <a:spcPct val="100000"/>
              </a:lnSpc>
            </a:pPr>
            <a:r>
              <a:rPr lang="zh-CN" altLang="en-US" sz="1500" dirty="0">
                <a:latin typeface="微软雅黑" panose="020B0503020204020204" charset="-122"/>
                <a:ea typeface="微软雅黑" panose="020B0503020204020204" charset="-122"/>
                <a:sym typeface="+mn-ea"/>
              </a:rPr>
              <a:t>Game scenario and goal: Aliens invade Earth, players protect Earth's safety</a:t>
            </a:r>
            <a:r>
              <a:rPr lang="en-US" altLang="zh-CN" sz="1500" dirty="0">
                <a:latin typeface="微软雅黑" panose="020B0503020204020204" charset="-122"/>
                <a:ea typeface="微软雅黑" panose="020B0503020204020204" charset="-122"/>
                <a:sym typeface="+mn-ea"/>
              </a:rPr>
              <a:t>.</a:t>
            </a:r>
            <a:endParaRPr lang="en-US" altLang="zh-CN" sz="1500" dirty="0">
              <a:latin typeface="微软雅黑" panose="020B0503020204020204" charset="-122"/>
              <a:ea typeface="微软雅黑" panose="020B0503020204020204" charset="-122"/>
              <a:sym typeface="+mn-ea"/>
            </a:endParaRPr>
          </a:p>
        </p:txBody>
      </p:sp>
      <p:grpSp>
        <p:nvGrpSpPr>
          <p:cNvPr id="61" name="!!平滑2"/>
          <p:cNvGrpSpPr/>
          <p:nvPr/>
        </p:nvGrpSpPr>
        <p:grpSpPr>
          <a:xfrm>
            <a:off x="4633659" y="5984746"/>
            <a:ext cx="6507901" cy="807640"/>
            <a:chOff x="4633659" y="5179617"/>
            <a:chExt cx="6507901" cy="807640"/>
          </a:xfrm>
        </p:grpSpPr>
        <p:cxnSp>
          <p:nvCxnSpPr>
            <p:cNvPr id="6" name="直接连接符 5"/>
            <p:cNvCxnSpPr/>
            <p:nvPr>
              <p:custDataLst>
                <p:tags r:id="rId4"/>
              </p:custDataLst>
            </p:nvPr>
          </p:nvCxnSpPr>
          <p:spPr>
            <a:xfrm>
              <a:off x="4633659" y="5581650"/>
              <a:ext cx="63061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弧形 62"/>
            <p:cNvSpPr/>
            <p:nvPr>
              <p:custDataLst>
                <p:tags r:id="rId5"/>
              </p:custDataLst>
            </p:nvPr>
          </p:nvSpPr>
          <p:spPr>
            <a:xfrm flipH="1">
              <a:off x="10737700" y="5583397"/>
              <a:ext cx="403860" cy="403860"/>
            </a:xfrm>
            <a:prstGeom prst="arc">
              <a:avLst>
                <a:gd name="adj1" fmla="val 16200000"/>
                <a:gd name="adj2" fmla="val 19967431"/>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sp>
          <p:nvSpPr>
            <p:cNvPr id="64" name="弧形 63"/>
            <p:cNvSpPr/>
            <p:nvPr>
              <p:custDataLst>
                <p:tags r:id="rId6"/>
              </p:custDataLst>
            </p:nvPr>
          </p:nvSpPr>
          <p:spPr>
            <a:xfrm flipH="1" flipV="1">
              <a:off x="10737700" y="5179617"/>
              <a:ext cx="403860" cy="403860"/>
            </a:xfrm>
            <a:prstGeom prst="arc">
              <a:avLst>
                <a:gd name="adj1" fmla="val 16200000"/>
                <a:gd name="adj2" fmla="val 19982209"/>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grpSp>
      <p:pic>
        <p:nvPicPr>
          <p:cNvPr id="2" name="IM 1"/>
          <p:cNvPicPr/>
          <p:nvPr>
            <p:custDataLst>
              <p:tags r:id="rId7"/>
            </p:custDataLst>
          </p:nvPr>
        </p:nvPicPr>
        <p:blipFill>
          <a:blip r:embed="rId8"/>
          <a:stretch>
            <a:fillRect/>
          </a:stretch>
        </p:blipFill>
        <p:spPr>
          <a:xfrm>
            <a:off x="6829108" y="276860"/>
            <a:ext cx="5092065" cy="908050"/>
          </a:xfrm>
          <a:prstGeom prst="rect">
            <a:avLst/>
          </a:prstGeom>
        </p:spPr>
      </p:pic>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childTnLst>
                                </p:cTn>
                              </p:par>
                              <p:par>
                                <p:cTn id="9" presetID="10" presetClass="entr" presetSubtype="0" fill="hold" grpId="0" nodeType="withEffect">
                                  <p:stCondLst>
                                    <p:cond delay="0"/>
                                  </p:stCondLst>
                                  <p:iterate type="lt">
                                    <p:tmPct val="10000"/>
                                  </p:iterate>
                                  <p:childTnLst>
                                    <p:set>
                                      <p:cBhvr>
                                        <p:cTn id="10" dur="300" fill="hold">
                                          <p:stCondLst>
                                            <p:cond delay="0"/>
                                          </p:stCondLst>
                                        </p:cTn>
                                        <p:tgtEl>
                                          <p:spTgt spid="31"/>
                                        </p:tgtEl>
                                        <p:attrNameLst>
                                          <p:attrName>style.visibility</p:attrName>
                                        </p:attrNameLst>
                                      </p:cBhvr>
                                      <p:to>
                                        <p:strVal val="visible"/>
                                      </p:to>
                                    </p:set>
                                    <p:animEffect transition="in" filter="fade">
                                      <p:cBhvr>
                                        <p:cTn id="11" dur="300"/>
                                        <p:tgtEl>
                                          <p:spTgt spid="31"/>
                                        </p:tgtEl>
                                      </p:cBhvr>
                                    </p:animEffect>
                                    <p:anim calcmode="lin" valueType="num">
                                      <p:cBhvr>
                                        <p:cTn id="12" dur="60">
                                          <p:stCondLst>
                                            <p:cond delay="0"/>
                                          </p:stCondLst>
                                        </p:cTn>
                                        <p:tgtEl>
                                          <p:spTgt spid="31"/>
                                        </p:tgtEl>
                                        <p:attrNameLst>
                                          <p:attrName>ppt_x</p:attrName>
                                        </p:attrNameLst>
                                      </p:cBhvr>
                                      <p:tavLst>
                                        <p:tav tm="0" fmla="$">
                                          <p:val>
                                            <p:strVal val="#ppt_x"/>
                                          </p:val>
                                        </p:tav>
                                        <p:tav tm="100000" fmla="$">
                                          <p:val>
                                            <p:strVal val="#ppt_x+rand(ppt_w)-ppt_w/2"/>
                                          </p:val>
                                        </p:tav>
                                      </p:tavLst>
                                    </p:anim>
                                    <p:anim calcmode="lin" valueType="num">
                                      <p:cBhvr>
                                        <p:cTn id="13" dur="60">
                                          <p:stCondLst>
                                            <p:cond delay="0"/>
                                          </p:stCondLst>
                                        </p:cTn>
                                        <p:tgtEl>
                                          <p:spTgt spid="31"/>
                                        </p:tgtEl>
                                        <p:attrNameLst>
                                          <p:attrName>ppt_y</p:attrName>
                                        </p:attrNameLst>
                                      </p:cBhvr>
                                      <p:tavLst>
                                        <p:tav tm="0" fmla="$">
                                          <p:val>
                                            <p:strVal val="#ppt_y"/>
                                          </p:val>
                                        </p:tav>
                                        <p:tav tm="100000" fmla="$">
                                          <p:val>
                                            <p:strVal val="#ppt_y+rand(ppt_h)-ppt_h/2"/>
                                          </p:val>
                                        </p:tav>
                                      </p:tavLst>
                                    </p:anim>
                                    <p:animScale>
                                      <p:cBhvr>
                                        <p:cTn id="14" dur="100" accel="50000">
                                          <p:stCondLst>
                                            <p:cond delay="50"/>
                                          </p:stCondLst>
                                        </p:cTn>
                                        <p:tgtEl>
                                          <p:spTgt spid="31"/>
                                        </p:tgtEl>
                                      </p:cBhvr>
                                      <p:from x="100000" y="100000"/>
                                      <p:to x="250000" y="250000"/>
                                    </p:animScale>
                                    <p:animScale>
                                      <p:cBhvr>
                                        <p:cTn id="15" dur="150" accel="50000">
                                          <p:stCondLst>
                                            <p:cond delay="150"/>
                                          </p:stCondLst>
                                        </p:cTn>
                                        <p:tgtEl>
                                          <p:spTgt spid="31"/>
                                        </p:tgtEl>
                                      </p:cBhvr>
                                      <p:from x="100000" y="100000"/>
                                      <p:to x="150000" y="150000"/>
                                    </p:animScale>
                                    <p:anim calcmode="lin" valueType="num">
                                      <p:cBhvr>
                                        <p:cTn id="16" dur="60">
                                          <p:stCondLst>
                                            <p:cond delay="150"/>
                                          </p:stCondLst>
                                        </p:cTn>
                                        <p:tgtEl>
                                          <p:spTgt spid="31"/>
                                        </p:tgtEl>
                                        <p:attrNameLst>
                                          <p:attrName>ppt_x</p:attrName>
                                        </p:attrNameLst>
                                      </p:cBhvr>
                                      <p:tavLst>
                                        <p:tav tm="0" fmla="$">
                                          <p:val>
                                            <p:strVal val="#ppt_x"/>
                                          </p:val>
                                        </p:tav>
                                        <p:tav tm="100000" fmla="$">
                                          <p:val>
                                            <p:strVal val="#ppt_x+#ppt_w/2"/>
                                          </p:val>
                                        </p:tav>
                                      </p:tavLst>
                                    </p:anim>
                                    <p:anim calcmode="lin" valueType="num">
                                      <p:cBhvr>
                                        <p:cTn id="17" dur="60">
                                          <p:stCondLst>
                                            <p:cond delay="150"/>
                                          </p:stCondLst>
                                        </p:cTn>
                                        <p:tgtEl>
                                          <p:spTgt spid="31"/>
                                        </p:tgtEl>
                                        <p:attrNameLst>
                                          <p:attrName>ppt_y</p:attrName>
                                        </p:attrNameLst>
                                      </p:cBhvr>
                                      <p:tavLst>
                                        <p:tav tm="0" fmla="$">
                                          <p:val>
                                            <p:strVal val="#ppt_y"/>
                                          </p:val>
                                        </p:tav>
                                        <p:tav tm="100000" fmla="$">
                                          <p:val>
                                            <p:strVal val="#ppt_y+#ppt_h/3"/>
                                          </p:val>
                                        </p:tav>
                                      </p:tavLst>
                                    </p:anim>
                                  </p:childTnLst>
                                </p:cTn>
                              </p:par>
                              <p:par>
                                <p:cTn id="18" presetID="10" presetClass="entr" presetSubtype="0" fill="hold" grpId="0" nodeType="withEffect">
                                  <p:stCondLst>
                                    <p:cond delay="0"/>
                                  </p:stCondLst>
                                  <p:iterate type="lt">
                                    <p:tmPct val="10000"/>
                                  </p:iterate>
                                  <p:childTnLst>
                                    <p:set>
                                      <p:cBhvr>
                                        <p:cTn id="19" dur="300" fill="hold">
                                          <p:stCondLst>
                                            <p:cond delay="0"/>
                                          </p:stCondLst>
                                        </p:cTn>
                                        <p:tgtEl>
                                          <p:spTgt spid="24"/>
                                        </p:tgtEl>
                                        <p:attrNameLst>
                                          <p:attrName>style.visibility</p:attrName>
                                        </p:attrNameLst>
                                      </p:cBhvr>
                                      <p:to>
                                        <p:strVal val="visible"/>
                                      </p:to>
                                    </p:set>
                                    <p:animEffect transition="in" filter="fade">
                                      <p:cBhvr>
                                        <p:cTn id="20" dur="300"/>
                                        <p:tgtEl>
                                          <p:spTgt spid="24"/>
                                        </p:tgtEl>
                                      </p:cBhvr>
                                    </p:animEffect>
                                    <p:anim calcmode="lin" valueType="num">
                                      <p:cBhvr>
                                        <p:cTn id="21" dur="60">
                                          <p:stCondLst>
                                            <p:cond delay="0"/>
                                          </p:stCondLst>
                                        </p:cTn>
                                        <p:tgtEl>
                                          <p:spTgt spid="24"/>
                                        </p:tgtEl>
                                        <p:attrNameLst>
                                          <p:attrName>ppt_x</p:attrName>
                                        </p:attrNameLst>
                                      </p:cBhvr>
                                      <p:tavLst>
                                        <p:tav tm="0" fmla="$">
                                          <p:val>
                                            <p:strVal val="#ppt_x"/>
                                          </p:val>
                                        </p:tav>
                                        <p:tav tm="100000" fmla="$">
                                          <p:val>
                                            <p:strVal val="#ppt_x+rand(ppt_w)-ppt_w/2"/>
                                          </p:val>
                                        </p:tav>
                                      </p:tavLst>
                                    </p:anim>
                                    <p:anim calcmode="lin" valueType="num">
                                      <p:cBhvr>
                                        <p:cTn id="22" dur="60">
                                          <p:stCondLst>
                                            <p:cond delay="0"/>
                                          </p:stCondLst>
                                        </p:cTn>
                                        <p:tgtEl>
                                          <p:spTgt spid="24"/>
                                        </p:tgtEl>
                                        <p:attrNameLst>
                                          <p:attrName>ppt_y</p:attrName>
                                        </p:attrNameLst>
                                      </p:cBhvr>
                                      <p:tavLst>
                                        <p:tav tm="0" fmla="$">
                                          <p:val>
                                            <p:strVal val="#ppt_y"/>
                                          </p:val>
                                        </p:tav>
                                        <p:tav tm="100000" fmla="$">
                                          <p:val>
                                            <p:strVal val="#ppt_y+rand(ppt_h)-ppt_h/2"/>
                                          </p:val>
                                        </p:tav>
                                      </p:tavLst>
                                    </p:anim>
                                    <p:animScale>
                                      <p:cBhvr>
                                        <p:cTn id="23" dur="100" accel="50000">
                                          <p:stCondLst>
                                            <p:cond delay="50"/>
                                          </p:stCondLst>
                                        </p:cTn>
                                        <p:tgtEl>
                                          <p:spTgt spid="24"/>
                                        </p:tgtEl>
                                      </p:cBhvr>
                                      <p:from x="100000" y="100000"/>
                                      <p:to x="250000" y="250000"/>
                                    </p:animScale>
                                    <p:animScale>
                                      <p:cBhvr>
                                        <p:cTn id="24" dur="150" accel="50000">
                                          <p:stCondLst>
                                            <p:cond delay="150"/>
                                          </p:stCondLst>
                                        </p:cTn>
                                        <p:tgtEl>
                                          <p:spTgt spid="24"/>
                                        </p:tgtEl>
                                      </p:cBhvr>
                                      <p:from x="100000" y="100000"/>
                                      <p:to x="150000" y="150000"/>
                                    </p:animScale>
                                    <p:anim calcmode="lin" valueType="num">
                                      <p:cBhvr>
                                        <p:cTn id="25" dur="60">
                                          <p:stCondLst>
                                            <p:cond delay="150"/>
                                          </p:stCondLst>
                                        </p:cTn>
                                        <p:tgtEl>
                                          <p:spTgt spid="24"/>
                                        </p:tgtEl>
                                        <p:attrNameLst>
                                          <p:attrName>ppt_x</p:attrName>
                                        </p:attrNameLst>
                                      </p:cBhvr>
                                      <p:tavLst>
                                        <p:tav tm="0" fmla="$">
                                          <p:val>
                                            <p:strVal val="#ppt_x"/>
                                          </p:val>
                                        </p:tav>
                                        <p:tav tm="100000" fmla="$">
                                          <p:val>
                                            <p:strVal val="#ppt_x+#ppt_w/2"/>
                                          </p:val>
                                        </p:tav>
                                      </p:tavLst>
                                    </p:anim>
                                    <p:anim calcmode="lin" valueType="num">
                                      <p:cBhvr>
                                        <p:cTn id="26" dur="60">
                                          <p:stCondLst>
                                            <p:cond delay="150"/>
                                          </p:stCondLst>
                                        </p:cTn>
                                        <p:tgtEl>
                                          <p:spTgt spid="24"/>
                                        </p:tgtEl>
                                        <p:attrNameLst>
                                          <p:attrName>ppt_y</p:attrName>
                                        </p:attrNameLst>
                                      </p:cBhvr>
                                      <p:tavLst>
                                        <p:tav tm="0" fmla="$">
                                          <p:val>
                                            <p:strVal val="#ppt_y"/>
                                          </p:val>
                                        </p:tav>
                                        <p:tav tm="100000" fmla="$">
                                          <p:val>
                                            <p:strVal val="#ppt_y+#ppt_h/3"/>
                                          </p:val>
                                        </p:tav>
                                      </p:tavLst>
                                    </p:anim>
                                  </p:childTnLst>
                                </p:cTn>
                              </p:par>
                              <p:par>
                                <p:cTn id="27" presetID="10" presetClass="entr" presetSubtype="0" fill="hold" grpId="0" nodeType="withEffect">
                                  <p:stCondLst>
                                    <p:cond delay="0"/>
                                  </p:stCondLst>
                                  <p:iterate type="lt">
                                    <p:tmPct val="10000"/>
                                  </p:iterate>
                                  <p:childTnLst>
                                    <p:set>
                                      <p:cBhvr>
                                        <p:cTn id="28" dur="300" fill="hold">
                                          <p:stCondLst>
                                            <p:cond delay="0"/>
                                          </p:stCondLst>
                                        </p:cTn>
                                        <p:tgtEl>
                                          <p:spTgt spid="32"/>
                                        </p:tgtEl>
                                        <p:attrNameLst>
                                          <p:attrName>style.visibility</p:attrName>
                                        </p:attrNameLst>
                                      </p:cBhvr>
                                      <p:to>
                                        <p:strVal val="visible"/>
                                      </p:to>
                                    </p:set>
                                    <p:animEffect transition="in" filter="fade">
                                      <p:cBhvr>
                                        <p:cTn id="29" dur="300"/>
                                        <p:tgtEl>
                                          <p:spTgt spid="32"/>
                                        </p:tgtEl>
                                      </p:cBhvr>
                                    </p:animEffect>
                                    <p:anim calcmode="lin" valueType="num">
                                      <p:cBhvr>
                                        <p:cTn id="30" dur="60">
                                          <p:stCondLst>
                                            <p:cond delay="0"/>
                                          </p:stCondLst>
                                        </p:cTn>
                                        <p:tgtEl>
                                          <p:spTgt spid="32"/>
                                        </p:tgtEl>
                                        <p:attrNameLst>
                                          <p:attrName>ppt_x</p:attrName>
                                        </p:attrNameLst>
                                      </p:cBhvr>
                                      <p:tavLst>
                                        <p:tav tm="0" fmla="$">
                                          <p:val>
                                            <p:strVal val="#ppt_x"/>
                                          </p:val>
                                        </p:tav>
                                        <p:tav tm="100000" fmla="$">
                                          <p:val>
                                            <p:strVal val="#ppt_x+rand(ppt_w)-ppt_w/2"/>
                                          </p:val>
                                        </p:tav>
                                      </p:tavLst>
                                    </p:anim>
                                    <p:anim calcmode="lin" valueType="num">
                                      <p:cBhvr>
                                        <p:cTn id="31" dur="60">
                                          <p:stCondLst>
                                            <p:cond delay="0"/>
                                          </p:stCondLst>
                                        </p:cTn>
                                        <p:tgtEl>
                                          <p:spTgt spid="32"/>
                                        </p:tgtEl>
                                        <p:attrNameLst>
                                          <p:attrName>ppt_y</p:attrName>
                                        </p:attrNameLst>
                                      </p:cBhvr>
                                      <p:tavLst>
                                        <p:tav tm="0" fmla="$">
                                          <p:val>
                                            <p:strVal val="#ppt_y"/>
                                          </p:val>
                                        </p:tav>
                                        <p:tav tm="100000" fmla="$">
                                          <p:val>
                                            <p:strVal val="#ppt_y+rand(ppt_h)-ppt_h/2"/>
                                          </p:val>
                                        </p:tav>
                                      </p:tavLst>
                                    </p:anim>
                                    <p:animScale>
                                      <p:cBhvr>
                                        <p:cTn id="32" dur="100" accel="50000">
                                          <p:stCondLst>
                                            <p:cond delay="50"/>
                                          </p:stCondLst>
                                        </p:cTn>
                                        <p:tgtEl>
                                          <p:spTgt spid="32"/>
                                        </p:tgtEl>
                                      </p:cBhvr>
                                      <p:from x="100000" y="100000"/>
                                      <p:to x="250000" y="250000"/>
                                    </p:animScale>
                                    <p:animScale>
                                      <p:cBhvr>
                                        <p:cTn id="33" dur="150" accel="50000">
                                          <p:stCondLst>
                                            <p:cond delay="150"/>
                                          </p:stCondLst>
                                        </p:cTn>
                                        <p:tgtEl>
                                          <p:spTgt spid="32"/>
                                        </p:tgtEl>
                                      </p:cBhvr>
                                      <p:from x="100000" y="100000"/>
                                      <p:to x="150000" y="150000"/>
                                    </p:animScale>
                                    <p:anim calcmode="lin" valueType="num">
                                      <p:cBhvr>
                                        <p:cTn id="34" dur="60">
                                          <p:stCondLst>
                                            <p:cond delay="150"/>
                                          </p:stCondLst>
                                        </p:cTn>
                                        <p:tgtEl>
                                          <p:spTgt spid="32"/>
                                        </p:tgtEl>
                                        <p:attrNameLst>
                                          <p:attrName>ppt_x</p:attrName>
                                        </p:attrNameLst>
                                      </p:cBhvr>
                                      <p:tavLst>
                                        <p:tav tm="0" fmla="$">
                                          <p:val>
                                            <p:strVal val="#ppt_x"/>
                                          </p:val>
                                        </p:tav>
                                        <p:tav tm="100000" fmla="$">
                                          <p:val>
                                            <p:strVal val="#ppt_x+#ppt_w/2"/>
                                          </p:val>
                                        </p:tav>
                                      </p:tavLst>
                                    </p:anim>
                                    <p:anim calcmode="lin" valueType="num">
                                      <p:cBhvr>
                                        <p:cTn id="35" dur="60">
                                          <p:stCondLst>
                                            <p:cond delay="150"/>
                                          </p:stCondLst>
                                        </p:cTn>
                                        <p:tgtEl>
                                          <p:spTgt spid="32"/>
                                        </p:tgtEl>
                                        <p:attrNameLst>
                                          <p:attrName>ppt_y</p:attrName>
                                        </p:attrNameLst>
                                      </p:cBhvr>
                                      <p:tavLst>
                                        <p:tav tm="0" fmla="$">
                                          <p:val>
                                            <p:strVal val="#ppt_y"/>
                                          </p:val>
                                        </p:tav>
                                        <p:tav tm="100000" fmla="$">
                                          <p:val>
                                            <p:strVal val="#ppt_y+#ppt_h/3"/>
                                          </p:val>
                                        </p:tav>
                                      </p:tavLst>
                                    </p:anim>
                                  </p:childTnLst>
                                </p:cTn>
                              </p:par>
                              <p:par>
                                <p:cTn id="36" presetID="0" presetClass="entr" presetSubtype="0"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p:stCondLst>
                                            <p:cond delay="0"/>
                                          </p:stCondLst>
                                        </p:cTn>
                                        <p:tgtEl>
                                          <p:spTgt spid="61"/>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61"/>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24"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custDataLst>
              <p:tags r:id="rId1"/>
            </p:custDataLst>
          </p:nvPr>
        </p:nvSpPr>
        <p:spPr>
          <a:xfrm>
            <a:off x="970915" y="5683090"/>
            <a:ext cx="777240" cy="77724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3" name="!!平滑3"/>
          <p:cNvSpPr/>
          <p:nvPr>
            <p:custDataLst>
              <p:tags r:id="rId2"/>
            </p:custDataLst>
          </p:nvPr>
        </p:nvSpPr>
        <p:spPr>
          <a:xfrm>
            <a:off x="1128765" y="1144110"/>
            <a:ext cx="186334" cy="18633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 name="!!平滑2"/>
          <p:cNvSpPr/>
          <p:nvPr>
            <p:custDataLst>
              <p:tags r:id="rId3"/>
            </p:custDataLst>
          </p:nvPr>
        </p:nvSpPr>
        <p:spPr>
          <a:xfrm>
            <a:off x="447978" y="649656"/>
            <a:ext cx="680788" cy="680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标题"/>
          <p:cNvSpPr txBox="1"/>
          <p:nvPr>
            <p:custDataLst>
              <p:tags r:id="rId4"/>
            </p:custDataLst>
          </p:nvPr>
        </p:nvSpPr>
        <p:spPr>
          <a:xfrm>
            <a:off x="1256665" y="868045"/>
            <a:ext cx="8319135" cy="460375"/>
          </a:xfrm>
          <a:prstGeom prst="rect">
            <a:avLst/>
          </a:prstGeom>
          <a:noFill/>
        </p:spPr>
        <p:txBody>
          <a:bodyPr wrap="square" anchor="ctr">
            <a:noAutofit/>
          </a:bodyPr>
          <a:lstStyle/>
          <a:p>
            <a:pPr>
              <a:lnSpc>
                <a:spcPct val="100000"/>
              </a:lnSpc>
              <a:buClrTx/>
              <a:buSzTx/>
              <a:buFontTx/>
            </a:pPr>
            <a:r>
              <a:rPr lang="en-US" sz="2800" b="1" dirty="0">
                <a:solidFill>
                  <a:schemeClr val="accent1"/>
                </a:solidFill>
                <a:latin typeface="微软雅黑" panose="020B0503020204020204" charset="-122"/>
                <a:ea typeface="微软雅黑" panose="020B0503020204020204" charset="-122"/>
                <a:sym typeface="+mn-ea"/>
              </a:rPr>
              <a:t>游戏背景：外星人入侵地球 </a:t>
            </a:r>
            <a:endParaRPr lang="en-US" sz="2800" b="1" dirty="0">
              <a:solidFill>
                <a:schemeClr val="accent1"/>
              </a:solidFill>
              <a:latin typeface="微软雅黑" panose="020B0503020204020204" charset="-122"/>
              <a:ea typeface="微软雅黑" panose="020B0503020204020204" charset="-122"/>
              <a:sym typeface="+mn-ea"/>
            </a:endParaRPr>
          </a:p>
        </p:txBody>
      </p:sp>
      <p:sp>
        <p:nvSpPr>
          <p:cNvPr id="19" name="内容"/>
          <p:cNvSpPr txBox="1"/>
          <p:nvPr>
            <p:custDataLst>
              <p:tags r:id="rId5"/>
            </p:custDataLst>
          </p:nvPr>
        </p:nvSpPr>
        <p:spPr>
          <a:xfrm>
            <a:off x="1315099" y="1333975"/>
            <a:ext cx="10139045" cy="1653540"/>
          </a:xfrm>
          <a:prstGeom prst="rect">
            <a:avLst/>
          </a:prstGeom>
          <a:noFill/>
        </p:spPr>
        <p:txBody>
          <a:bodyPr wrap="square">
            <a:noAutofit/>
          </a:bodyPr>
          <a:lstStyle/>
          <a:p>
            <a:pPr>
              <a:lnSpc>
                <a:spcPct val="150000"/>
              </a:lnSpc>
              <a:spcBef>
                <a:spcPts val="300"/>
              </a:spcBef>
              <a:spcAft>
                <a:spcPts val="300"/>
              </a:spcAft>
              <a:buClrTx/>
              <a:buSzTx/>
              <a:buNone/>
            </a:pPr>
            <a:r>
              <a:rPr lang="en-US" sz="1600" dirty="0">
                <a:latin typeface="微软雅黑" panose="020B0503020204020204" charset="-122"/>
                <a:ea typeface="微软雅黑" panose="020B0503020204020204" charset="-122"/>
                <a:sym typeface="+mn-ea"/>
              </a:rPr>
              <a:t>       此游戏背景设定在未来，地球遭受了外星人的入侵。这些外星人来自未知的星球，身体强壮，拥有高超的科技水平和战斗能力。他们来到地球的目的不明，整个地球陷入了一片恐慌和混乱之中。
       玩家将扮演一名反抗军指挥官，</a:t>
            </a:r>
            <a:r>
              <a:rPr lang="zh-CN" altLang="en-US" sz="1600" dirty="0">
                <a:latin typeface="微软雅黑" panose="020B0503020204020204" charset="-122"/>
                <a:ea typeface="微软雅黑" panose="020B0503020204020204" charset="-122"/>
                <a:sym typeface="+mn-ea"/>
              </a:rPr>
              <a:t>驾驶自己的</a:t>
            </a:r>
            <a:r>
              <a:rPr lang="zh-CN" altLang="en-US" sz="16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飞船</a:t>
            </a:r>
            <a:r>
              <a:rPr lang="en-US" sz="1600" dirty="0">
                <a:latin typeface="微软雅黑" panose="020B0503020204020204" charset="-122"/>
                <a:ea typeface="微软雅黑" panose="020B0503020204020204" charset="-122"/>
                <a:sym typeface="+mn-ea"/>
              </a:rPr>
              <a:t>与</a:t>
            </a:r>
            <a:r>
              <a:rPr lang="en-US" sz="16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外星人</a:t>
            </a:r>
            <a:r>
              <a:rPr lang="en-US" sz="1600" dirty="0">
                <a:latin typeface="微软雅黑" panose="020B0503020204020204" charset="-122"/>
                <a:ea typeface="微软雅黑" panose="020B0503020204020204" charset="-122"/>
                <a:sym typeface="+mn-ea"/>
              </a:rPr>
              <a:t>展开激烈的战斗。玩家需要</a:t>
            </a:r>
            <a:r>
              <a:rPr lang="zh-CN" altLang="en-US" sz="1600" dirty="0">
                <a:latin typeface="微软雅黑" panose="020B0503020204020204" charset="-122"/>
                <a:ea typeface="微软雅黑" panose="020B0503020204020204" charset="-122"/>
                <a:sym typeface="+mn-ea"/>
              </a:rPr>
              <a:t>快速驾驶自己的飞船</a:t>
            </a:r>
            <a:r>
              <a:rPr lang="en-US" sz="1600" dirty="0">
                <a:latin typeface="微软雅黑" panose="020B0503020204020204" charset="-122"/>
                <a:ea typeface="微软雅黑" panose="020B0503020204020204" charset="-122"/>
                <a:sym typeface="+mn-ea"/>
              </a:rPr>
              <a:t>，与</a:t>
            </a:r>
            <a:r>
              <a:rPr lang="zh-CN" altLang="en-US" sz="1600" dirty="0">
                <a:latin typeface="微软雅黑" panose="020B0503020204020204" charset="-122"/>
                <a:ea typeface="微软雅黑" panose="020B0503020204020204" charset="-122"/>
                <a:sym typeface="+mn-ea"/>
              </a:rPr>
              <a:t>越来越多且越来越强壮的</a:t>
            </a:r>
            <a:r>
              <a:rPr lang="en-US" sz="1600" dirty="0">
                <a:latin typeface="微软雅黑" panose="020B0503020204020204" charset="-122"/>
                <a:ea typeface="微软雅黑" panose="020B0503020204020204" charset="-122"/>
                <a:sym typeface="+mn-ea"/>
              </a:rPr>
              <a:t>外星人展开殊死搏斗，保护地球上所有的生命。</a:t>
            </a:r>
            <a:endParaRPr lang="en-US" sz="1600" dirty="0">
              <a:latin typeface="微软雅黑" panose="020B0503020204020204" charset="-122"/>
              <a:ea typeface="微软雅黑" panose="020B0503020204020204" charset="-122"/>
              <a:sym typeface="+mn-ea"/>
            </a:endParaRPr>
          </a:p>
        </p:txBody>
      </p:sp>
      <p:sp>
        <p:nvSpPr>
          <p:cNvPr id="100" name="文本框 99"/>
          <p:cNvSpPr txBox="1"/>
          <p:nvPr/>
        </p:nvSpPr>
        <p:spPr>
          <a:xfrm>
            <a:off x="447675" y="6460490"/>
            <a:ext cx="5080000" cy="368300"/>
          </a:xfrm>
          <a:prstGeom prst="rect">
            <a:avLst/>
          </a:prstGeom>
          <a:noFill/>
          <a:ln w="9525">
            <a:noFill/>
          </a:ln>
        </p:spPr>
        <p:txBody>
          <a:bodyPr>
            <a:spAutoFit/>
          </a:bodyPr>
          <a:p>
            <a:pPr indent="0"/>
            <a:endParaRPr lang="zh-CN" altLang="en-US" b="0">
              <a:latin typeface="Calibri" panose="020F0502020204030204" charset="0"/>
              <a:ea typeface="宋体" panose="02010600030101010101" pitchFamily="2" charset="-122"/>
            </a:endParaRPr>
          </a:p>
        </p:txBody>
      </p:sp>
      <p:pic>
        <p:nvPicPr>
          <p:cNvPr id="2" name="图片 1"/>
          <p:cNvPicPr/>
          <p:nvPr>
            <p:custDataLst>
              <p:tags r:id="rId6"/>
            </p:custDataLst>
          </p:nvPr>
        </p:nvPicPr>
        <p:blipFill>
          <a:blip r:embed="rId7"/>
          <a:stretch>
            <a:fillRect/>
          </a:stretch>
        </p:blipFill>
        <p:spPr>
          <a:xfrm>
            <a:off x="1400810" y="3920490"/>
            <a:ext cx="4803140" cy="2820035"/>
          </a:xfrm>
          <a:prstGeom prst="rect">
            <a:avLst/>
          </a:prstGeom>
          <a:noFill/>
          <a:ln w="9525">
            <a:noFill/>
          </a:ln>
        </p:spPr>
      </p:pic>
      <p:pic>
        <p:nvPicPr>
          <p:cNvPr id="101" name="图片 100"/>
          <p:cNvPicPr/>
          <p:nvPr>
            <p:custDataLst>
              <p:tags r:id="rId8"/>
            </p:custDataLst>
          </p:nvPr>
        </p:nvPicPr>
        <p:blipFill>
          <a:blip r:embed="rId9"/>
          <a:stretch>
            <a:fillRect/>
          </a:stretch>
        </p:blipFill>
        <p:spPr>
          <a:xfrm>
            <a:off x="6515735" y="3920490"/>
            <a:ext cx="4802505" cy="2819400"/>
          </a:xfrm>
          <a:prstGeom prst="rect">
            <a:avLst/>
          </a:prstGeom>
          <a:noFill/>
          <a:ln w="9525">
            <a:noFill/>
          </a:ln>
        </p:spPr>
      </p:pic>
    </p:spTree>
    <p:custDataLst>
      <p:tags r:id="rId1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000" fill="hold">
                                          <p:stCondLst>
                                            <p:cond delay="0"/>
                                          </p:stCondLst>
                                        </p:cTn>
                                        <p:tgtEl>
                                          <p:spTgt spid="17"/>
                                        </p:tgtEl>
                                        <p:attrNameLst>
                                          <p:attrName>style.visibility</p:attrName>
                                        </p:attrNameLst>
                                      </p:cBhvr>
                                      <p:to>
                                        <p:strVal val="visible"/>
                                      </p:to>
                                    </p:set>
                                    <p:anim calcmode="lin" valueType="num">
                                      <p:cBhvr>
                                        <p:cTn id="19" dur="1">
                                          <p:stCondLst>
                                            <p:cond delay="0"/>
                                          </p:stCondLst>
                                        </p:cTn>
                                        <p:tgtEl>
                                          <p:spTgt spid="17"/>
                                        </p:tgtEl>
                                        <p:attrNameLst>
                                          <p:attrName>ppt_x</p:attrName>
                                        </p:attrNameLst>
                                      </p:cBhvr>
                                      <p:tavLst>
                                        <p:tav tm="0">
                                          <p:val>
                                            <p:strVal val="#ppt_x"/>
                                          </p:val>
                                        </p:tav>
                                        <p:tav tm="100000">
                                          <p:val>
                                            <p:strVal val="#ppt_x+0.15*sin(rand(0-360)+0)+2"/>
                                          </p:val>
                                        </p:tav>
                                      </p:tavLst>
                                    </p:anim>
                                    <p:anim calcmode="lin" valueType="num">
                                      <p:cBhvr>
                                        <p:cTn id="20" dur="1">
                                          <p:stCondLst>
                                            <p:cond delay="0"/>
                                          </p:stCondLst>
                                        </p:cTn>
                                        <p:tgtEl>
                                          <p:spTgt spid="17"/>
                                        </p:tgtEl>
                                        <p:attrNameLst>
                                          <p:attrName>ppt_y</p:attrName>
                                        </p:attrNameLst>
                                      </p:cBhvr>
                                      <p:tavLst>
                                        <p:tav tm="0">
                                          <p:val>
                                            <p:strVal val="#ppt_y"/>
                                          </p:val>
                                        </p:tav>
                                        <p:tav tm="100000">
                                          <p:val>
                                            <p:strVal val="#ppt_y+0.15*sin(rand(0-360)+0)+2"/>
                                          </p:val>
                                        </p:tav>
                                      </p:tavLst>
                                    </p:anim>
                                    <p:anim calcmode="discrete" valueType="num">
                                      <p:cBhvr>
                                        <p:cTn id="21" dur="998">
                                          <p:stCondLst>
                                            <p:cond delay="2"/>
                                          </p:stCondLst>
                                        </p:cTn>
                                        <p:tgtEl>
                                          <p:spTgt spid="17"/>
                                        </p:tgtEl>
                                        <p:attrNameLst>
                                          <p:attrName>style.opacity</p:attrName>
                                        </p:attrNameLst>
                                      </p:cBhvr>
                                      <p:tavLst>
                                        <p:tav tm="0">
                                          <p:val>
                                            <p:fltVal val="0"/>
                                          </p:val>
                                        </p:tav>
                                        <p:tav tm="100000">
                                          <p:val>
                                            <p:fltVal val="1"/>
                                          </p:val>
                                        </p:tav>
                                      </p:tavLst>
                                    </p:anim>
                                    <p:animScale>
                                      <p:cBhvr>
                                        <p:cTn id="22" dur="998">
                                          <p:stCondLst>
                                            <p:cond delay="2"/>
                                          </p:stCondLst>
                                        </p:cTn>
                                        <p:tgtEl>
                                          <p:spTgt spid="17"/>
                                        </p:tgtEl>
                                      </p:cBhvr>
                                      <p:from x="500000" y="500000"/>
                                      <p:to x="100000" y="100000"/>
                                    </p:animScale>
                                    <p:anim calcmode="lin" valueType="num">
                                      <p:cBhvr>
                                        <p:cTn id="23" dur="714">
                                          <p:stCondLst>
                                            <p:cond delay="286"/>
                                          </p:stCondLst>
                                        </p:cTn>
                                        <p:tgtEl>
                                          <p:spTgt spid="17"/>
                                        </p:tgtEl>
                                        <p:attrNameLst>
                                          <p:attrName>ppt_y</p:attrName>
                                        </p:attrNameLst>
                                      </p:cBhvr>
                                      <p:tavLst>
                                        <p:tav tm="0">
                                          <p:val>
                                            <p:strVal val="ppt_y-2"/>
                                          </p:val>
                                        </p:tav>
                                        <p:tav tm="100000">
                                          <p:val>
                                            <p:strVal val="#ppt_y"/>
                                          </p:val>
                                        </p:tav>
                                      </p:tavLst>
                                    </p:anim>
                                    <p:anim calcmode="lin" valueType="num">
                                      <p:cBhvr>
                                        <p:cTn id="24" dur="714">
                                          <p:stCondLst>
                                            <p:cond delay="286"/>
                                          </p:stCondLst>
                                        </p:cTn>
                                        <p:tgtEl>
                                          <p:spTgt spid="17"/>
                                        </p:tgtEl>
                                        <p:attrNameLst>
                                          <p:attrName>ppt_x</p:attrName>
                                        </p:attrNameLst>
                                      </p:cBhvr>
                                      <p:tavLst>
                                        <p:tav tm="0">
                                          <p:val>
                                            <p:strVal val="ppt_x-2"/>
                                          </p:val>
                                        </p:tav>
                                        <p:tav tm="100000">
                                          <p:val>
                                            <p:strVal val="#ppt_x"/>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p:stCondLst>
                                            <p:cond delay="0"/>
                                          </p:stCondLst>
                                        </p:cTn>
                                        <p:tgtEl>
                                          <p:spTgt spid="19"/>
                                        </p:tgtEl>
                                        <p:attrNameLst>
                                          <p:attrName>ppt_x</p:attrName>
                                        </p:attrNameLst>
                                      </p:cBhvr>
                                      <p:tavLst>
                                        <p:tav tm="0" fmla="((floor(#ppt_x-0.5)+ceil(#ppt_x-0.5))*0.5+0.5)+(#ppt_x- ((floor(#ppt_x-0.5)+ceil(#ppt_x-0.5))*0.5+0.5))*$">
                                          <p:val>
                                            <p:fltVal val="0"/>
                                          </p:val>
                                        </p:tav>
                                        <p:tav tm="100000">
                                          <p:val>
                                            <p:fltVal val="1"/>
                                          </p:val>
                                        </p:tav>
                                      </p:tavLst>
                                    </p:anim>
                                    <p:anim calcmode="lin" valueType="num">
                                      <p:cBhvr>
                                        <p:cTn id="28" dur="500">
                                          <p:stCondLst>
                                            <p:cond delay="0"/>
                                          </p:stCondLst>
                                        </p:cTn>
                                        <p:tgtEl>
                                          <p:spTgt spid="19"/>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 grpId="0" animBg="1"/>
      <p:bldP spid="15" grpId="0" animBg="1"/>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custDataLst>
              <p:tags r:id="rId1"/>
            </p:custDataLst>
          </p:nvPr>
        </p:nvSpPr>
        <p:spPr>
          <a:xfrm>
            <a:off x="970915" y="5683090"/>
            <a:ext cx="777240" cy="77724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3" name="!!平滑3"/>
          <p:cNvSpPr/>
          <p:nvPr>
            <p:custDataLst>
              <p:tags r:id="rId2"/>
            </p:custDataLst>
          </p:nvPr>
        </p:nvSpPr>
        <p:spPr>
          <a:xfrm>
            <a:off x="1128765" y="1144110"/>
            <a:ext cx="186334" cy="18633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 name="!!平滑2"/>
          <p:cNvSpPr/>
          <p:nvPr>
            <p:custDataLst>
              <p:tags r:id="rId3"/>
            </p:custDataLst>
          </p:nvPr>
        </p:nvSpPr>
        <p:spPr>
          <a:xfrm>
            <a:off x="447978" y="649656"/>
            <a:ext cx="680788" cy="680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标题"/>
          <p:cNvSpPr txBox="1"/>
          <p:nvPr>
            <p:custDataLst>
              <p:tags r:id="rId4"/>
            </p:custDataLst>
          </p:nvPr>
        </p:nvSpPr>
        <p:spPr>
          <a:xfrm>
            <a:off x="1256665" y="868045"/>
            <a:ext cx="8319135" cy="460375"/>
          </a:xfrm>
          <a:prstGeom prst="rect">
            <a:avLst/>
          </a:prstGeom>
          <a:noFill/>
        </p:spPr>
        <p:txBody>
          <a:bodyPr wrap="square" anchor="ctr">
            <a:noAutofit/>
          </a:bodyPr>
          <a:lstStyle/>
          <a:p>
            <a:pPr>
              <a:lnSpc>
                <a:spcPct val="100000"/>
              </a:lnSpc>
              <a:buClrTx/>
              <a:buSzTx/>
              <a:buFontTx/>
            </a:pPr>
            <a:r>
              <a:rPr lang="en-US" sz="2800" b="1" dirty="0">
                <a:solidFill>
                  <a:schemeClr val="accent1"/>
                </a:solidFill>
                <a:latin typeface="微软雅黑" panose="020B0503020204020204" charset="-122"/>
                <a:ea typeface="微软雅黑" panose="020B0503020204020204" charset="-122"/>
                <a:sym typeface="+mn-ea"/>
              </a:rPr>
              <a:t>游戏背景：外星人入侵地球 </a:t>
            </a:r>
            <a:endParaRPr lang="en-US" sz="2800" b="1" dirty="0">
              <a:solidFill>
                <a:schemeClr val="accent1"/>
              </a:solidFill>
              <a:latin typeface="微软雅黑" panose="020B0503020204020204" charset="-122"/>
              <a:ea typeface="微软雅黑" panose="020B0503020204020204" charset="-122"/>
              <a:sym typeface="+mn-ea"/>
            </a:endParaRPr>
          </a:p>
        </p:txBody>
      </p:sp>
      <p:sp>
        <p:nvSpPr>
          <p:cNvPr id="19" name="内容"/>
          <p:cNvSpPr txBox="1"/>
          <p:nvPr>
            <p:custDataLst>
              <p:tags r:id="rId5"/>
            </p:custDataLst>
          </p:nvPr>
        </p:nvSpPr>
        <p:spPr>
          <a:xfrm>
            <a:off x="1315099" y="1333975"/>
            <a:ext cx="10139045" cy="1653540"/>
          </a:xfrm>
          <a:prstGeom prst="rect">
            <a:avLst/>
          </a:prstGeom>
          <a:noFill/>
        </p:spPr>
        <p:txBody>
          <a:bodyPr wrap="square">
            <a:noAutofit/>
          </a:bodyPr>
          <a:lstStyle/>
          <a:p>
            <a:pPr>
              <a:lnSpc>
                <a:spcPct val="150000"/>
              </a:lnSpc>
              <a:spcBef>
                <a:spcPts val="300"/>
              </a:spcBef>
              <a:spcAft>
                <a:spcPts val="300"/>
              </a:spcAft>
              <a:buClrTx/>
              <a:buSzTx/>
              <a:buNone/>
            </a:pPr>
            <a:r>
              <a:rPr lang="en-US" sz="1600" dirty="0">
                <a:latin typeface="微软雅黑" panose="020B0503020204020204" charset="-122"/>
                <a:ea typeface="微软雅黑" panose="020B0503020204020204" charset="-122"/>
                <a:sym typeface="+mn-ea"/>
              </a:rPr>
              <a:t>     </a:t>
            </a:r>
            <a:r>
              <a:rPr sz="1600" dirty="0">
                <a:latin typeface="微软雅黑" panose="020B0503020204020204" charset="-122"/>
                <a:ea typeface="微软雅黑" panose="020B0503020204020204" charset="-122"/>
                <a:sym typeface="+mn-ea"/>
              </a:rPr>
              <a:t>市面上有不少传统的射击游戏，但除了战地2042、Apex英雄等射击游戏外，部分</a:t>
            </a:r>
            <a:r>
              <a:rPr lang="zh-CN" sz="1600" dirty="0">
                <a:latin typeface="微软雅黑" panose="020B0503020204020204" charset="-122"/>
                <a:ea typeface="微软雅黑" panose="020B0503020204020204" charset="-122"/>
                <a:sym typeface="+mn-ea"/>
              </a:rPr>
              <a:t>射击</a:t>
            </a:r>
            <a:r>
              <a:rPr sz="1600" dirty="0">
                <a:latin typeface="微软雅黑" panose="020B0503020204020204" charset="-122"/>
                <a:ea typeface="微软雅黑" panose="020B0503020204020204" charset="-122"/>
                <a:sym typeface="+mn-ea"/>
              </a:rPr>
              <a:t>游戏制作较为简朴，画面比例不够协调，玩家没有坚持使用的欲望；而战地2042、Apex英雄等往往更让玩家沉迷，从而失去设计射击游戏的初衷。</a:t>
            </a:r>
            <a:endParaRPr sz="1600" dirty="0">
              <a:latin typeface="微软雅黑" panose="020B0503020204020204" charset="-122"/>
              <a:ea typeface="微软雅黑" panose="020B0503020204020204" charset="-122"/>
              <a:sym typeface="+mn-ea"/>
            </a:endParaRPr>
          </a:p>
          <a:p>
            <a:pPr>
              <a:lnSpc>
                <a:spcPct val="150000"/>
              </a:lnSpc>
              <a:spcBef>
                <a:spcPts val="300"/>
              </a:spcBef>
              <a:spcAft>
                <a:spcPts val="300"/>
              </a:spcAft>
              <a:buClrTx/>
              <a:buSzTx/>
              <a:buNone/>
            </a:pPr>
            <a:r>
              <a:rPr lang="en-US" sz="1600" dirty="0">
                <a:latin typeface="微软雅黑" panose="020B0503020204020204" charset="-122"/>
                <a:ea typeface="微软雅黑" panose="020B0503020204020204" charset="-122"/>
                <a:sym typeface="+mn-ea"/>
              </a:rPr>
              <a:t>       </a:t>
            </a:r>
            <a:r>
              <a:rPr sz="1600" dirty="0">
                <a:latin typeface="微软雅黑" panose="020B0503020204020204" charset="-122"/>
                <a:ea typeface="微软雅黑" panose="020B0503020204020204" charset="-122"/>
                <a:sym typeface="+mn-ea"/>
              </a:rPr>
              <a:t>这款游戏的设计理念是刺激和有趣的射击游戏，让玩家在游戏中体验到射击和掌控飞船的快感。游戏中的外星人将不断出现在不同的位置，玩家需要操纵飞船迅速反应并射击外星人，取得</a:t>
            </a:r>
            <a:r>
              <a:rPr lang="zh-CN" sz="1600" dirty="0">
                <a:latin typeface="微软雅黑" panose="020B0503020204020204" charset="-122"/>
                <a:ea typeface="微软雅黑" panose="020B0503020204020204" charset="-122"/>
                <a:sym typeface="+mn-ea"/>
              </a:rPr>
              <a:t>胜利</a:t>
            </a:r>
            <a:r>
              <a:rPr sz="1600" dirty="0">
                <a:latin typeface="微软雅黑" panose="020B0503020204020204" charset="-122"/>
                <a:ea typeface="微软雅黑" panose="020B0503020204020204" charset="-122"/>
                <a:sym typeface="+mn-ea"/>
              </a:rPr>
              <a:t>。</a:t>
            </a:r>
            <a:endParaRPr sz="1600" dirty="0">
              <a:latin typeface="微软雅黑" panose="020B0503020204020204" charset="-122"/>
              <a:ea typeface="微软雅黑" panose="020B0503020204020204" charset="-122"/>
              <a:sym typeface="+mn-ea"/>
            </a:endParaRPr>
          </a:p>
          <a:p>
            <a:pPr>
              <a:lnSpc>
                <a:spcPct val="150000"/>
              </a:lnSpc>
              <a:spcBef>
                <a:spcPts val="300"/>
              </a:spcBef>
              <a:spcAft>
                <a:spcPts val="300"/>
              </a:spcAft>
              <a:buClrTx/>
              <a:buSzTx/>
              <a:buNone/>
            </a:pPr>
            <a:endParaRPr sz="1600" dirty="0">
              <a:latin typeface="微软雅黑" panose="020B0503020204020204" charset="-122"/>
              <a:ea typeface="微软雅黑" panose="020B0503020204020204" charset="-122"/>
              <a:sym typeface="+mn-ea"/>
            </a:endParaRPr>
          </a:p>
        </p:txBody>
      </p:sp>
      <p:pic>
        <p:nvPicPr>
          <p:cNvPr id="101" name="图片 100"/>
          <p:cNvPicPr/>
          <p:nvPr>
            <p:custDataLst>
              <p:tags r:id="rId6"/>
            </p:custDataLst>
          </p:nvPr>
        </p:nvPicPr>
        <p:blipFill>
          <a:blip r:embed="rId7"/>
          <a:stretch>
            <a:fillRect/>
          </a:stretch>
        </p:blipFill>
        <p:spPr>
          <a:xfrm>
            <a:off x="1401445" y="3919855"/>
            <a:ext cx="4802505" cy="2821305"/>
          </a:xfrm>
          <a:prstGeom prst="rect">
            <a:avLst/>
          </a:prstGeom>
          <a:noFill/>
          <a:ln w="9525">
            <a:noFill/>
          </a:ln>
        </p:spPr>
      </p:pic>
      <p:pic>
        <p:nvPicPr>
          <p:cNvPr id="102" name="图片 101"/>
          <p:cNvPicPr/>
          <p:nvPr>
            <p:custDataLst>
              <p:tags r:id="rId8"/>
            </p:custDataLst>
          </p:nvPr>
        </p:nvPicPr>
        <p:blipFill>
          <a:blip r:embed="rId9"/>
          <a:stretch>
            <a:fillRect/>
          </a:stretch>
        </p:blipFill>
        <p:spPr>
          <a:xfrm>
            <a:off x="6515735" y="3919855"/>
            <a:ext cx="4803140" cy="2821940"/>
          </a:xfrm>
          <a:prstGeom prst="rect">
            <a:avLst/>
          </a:prstGeom>
          <a:noFill/>
          <a:ln w="9525">
            <a:noFill/>
          </a:ln>
        </p:spPr>
      </p:pic>
    </p:spTree>
    <p:custDataLst>
      <p:tags r:id="rId1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000" fill="hold">
                                          <p:stCondLst>
                                            <p:cond delay="0"/>
                                          </p:stCondLst>
                                        </p:cTn>
                                        <p:tgtEl>
                                          <p:spTgt spid="17"/>
                                        </p:tgtEl>
                                        <p:attrNameLst>
                                          <p:attrName>style.visibility</p:attrName>
                                        </p:attrNameLst>
                                      </p:cBhvr>
                                      <p:to>
                                        <p:strVal val="visible"/>
                                      </p:to>
                                    </p:set>
                                    <p:anim calcmode="lin" valueType="num">
                                      <p:cBhvr>
                                        <p:cTn id="19" dur="1">
                                          <p:stCondLst>
                                            <p:cond delay="0"/>
                                          </p:stCondLst>
                                        </p:cTn>
                                        <p:tgtEl>
                                          <p:spTgt spid="17"/>
                                        </p:tgtEl>
                                        <p:attrNameLst>
                                          <p:attrName>ppt_x</p:attrName>
                                        </p:attrNameLst>
                                      </p:cBhvr>
                                      <p:tavLst>
                                        <p:tav tm="0">
                                          <p:val>
                                            <p:strVal val="#ppt_x"/>
                                          </p:val>
                                        </p:tav>
                                        <p:tav tm="100000">
                                          <p:val>
                                            <p:strVal val="#ppt_x+0.15*sin(rand(0-360)+0)+2"/>
                                          </p:val>
                                        </p:tav>
                                      </p:tavLst>
                                    </p:anim>
                                    <p:anim calcmode="lin" valueType="num">
                                      <p:cBhvr>
                                        <p:cTn id="20" dur="1">
                                          <p:stCondLst>
                                            <p:cond delay="0"/>
                                          </p:stCondLst>
                                        </p:cTn>
                                        <p:tgtEl>
                                          <p:spTgt spid="17"/>
                                        </p:tgtEl>
                                        <p:attrNameLst>
                                          <p:attrName>ppt_y</p:attrName>
                                        </p:attrNameLst>
                                      </p:cBhvr>
                                      <p:tavLst>
                                        <p:tav tm="0">
                                          <p:val>
                                            <p:strVal val="#ppt_y"/>
                                          </p:val>
                                        </p:tav>
                                        <p:tav tm="100000">
                                          <p:val>
                                            <p:strVal val="#ppt_y+0.15*sin(rand(0-360)+0)+2"/>
                                          </p:val>
                                        </p:tav>
                                      </p:tavLst>
                                    </p:anim>
                                    <p:anim calcmode="discrete" valueType="num">
                                      <p:cBhvr>
                                        <p:cTn id="21" dur="998">
                                          <p:stCondLst>
                                            <p:cond delay="2"/>
                                          </p:stCondLst>
                                        </p:cTn>
                                        <p:tgtEl>
                                          <p:spTgt spid="17"/>
                                        </p:tgtEl>
                                        <p:attrNameLst>
                                          <p:attrName>style.opacity</p:attrName>
                                        </p:attrNameLst>
                                      </p:cBhvr>
                                      <p:tavLst>
                                        <p:tav tm="0">
                                          <p:val>
                                            <p:fltVal val="0"/>
                                          </p:val>
                                        </p:tav>
                                        <p:tav tm="100000">
                                          <p:val>
                                            <p:fltVal val="1"/>
                                          </p:val>
                                        </p:tav>
                                      </p:tavLst>
                                    </p:anim>
                                    <p:animScale>
                                      <p:cBhvr>
                                        <p:cTn id="22" dur="998">
                                          <p:stCondLst>
                                            <p:cond delay="2"/>
                                          </p:stCondLst>
                                        </p:cTn>
                                        <p:tgtEl>
                                          <p:spTgt spid="17"/>
                                        </p:tgtEl>
                                      </p:cBhvr>
                                      <p:from x="500000" y="500000"/>
                                      <p:to x="100000" y="100000"/>
                                    </p:animScale>
                                    <p:anim calcmode="lin" valueType="num">
                                      <p:cBhvr>
                                        <p:cTn id="23" dur="714">
                                          <p:stCondLst>
                                            <p:cond delay="286"/>
                                          </p:stCondLst>
                                        </p:cTn>
                                        <p:tgtEl>
                                          <p:spTgt spid="17"/>
                                        </p:tgtEl>
                                        <p:attrNameLst>
                                          <p:attrName>ppt_y</p:attrName>
                                        </p:attrNameLst>
                                      </p:cBhvr>
                                      <p:tavLst>
                                        <p:tav tm="0">
                                          <p:val>
                                            <p:strVal val="ppt_y-2"/>
                                          </p:val>
                                        </p:tav>
                                        <p:tav tm="100000">
                                          <p:val>
                                            <p:strVal val="#ppt_y"/>
                                          </p:val>
                                        </p:tav>
                                      </p:tavLst>
                                    </p:anim>
                                    <p:anim calcmode="lin" valueType="num">
                                      <p:cBhvr>
                                        <p:cTn id="24" dur="714">
                                          <p:stCondLst>
                                            <p:cond delay="286"/>
                                          </p:stCondLst>
                                        </p:cTn>
                                        <p:tgtEl>
                                          <p:spTgt spid="17"/>
                                        </p:tgtEl>
                                        <p:attrNameLst>
                                          <p:attrName>ppt_x</p:attrName>
                                        </p:attrNameLst>
                                      </p:cBhvr>
                                      <p:tavLst>
                                        <p:tav tm="0">
                                          <p:val>
                                            <p:strVal val="ppt_x-2"/>
                                          </p:val>
                                        </p:tav>
                                        <p:tav tm="100000">
                                          <p:val>
                                            <p:strVal val="#ppt_x"/>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p:stCondLst>
                                            <p:cond delay="0"/>
                                          </p:stCondLst>
                                        </p:cTn>
                                        <p:tgtEl>
                                          <p:spTgt spid="19"/>
                                        </p:tgtEl>
                                        <p:attrNameLst>
                                          <p:attrName>ppt_x</p:attrName>
                                        </p:attrNameLst>
                                      </p:cBhvr>
                                      <p:tavLst>
                                        <p:tav tm="0" fmla="((floor(#ppt_x-0.5)+ceil(#ppt_x-0.5))*0.5+0.5)+(#ppt_x- ((floor(#ppt_x-0.5)+ceil(#ppt_x-0.5))*0.5+0.5))*$">
                                          <p:val>
                                            <p:fltVal val="0"/>
                                          </p:val>
                                        </p:tav>
                                        <p:tav tm="100000">
                                          <p:val>
                                            <p:fltVal val="1"/>
                                          </p:val>
                                        </p:tav>
                                      </p:tavLst>
                                    </p:anim>
                                    <p:anim calcmode="lin" valueType="num">
                                      <p:cBhvr>
                                        <p:cTn id="28" dur="500">
                                          <p:stCondLst>
                                            <p:cond delay="0"/>
                                          </p:stCondLst>
                                        </p:cTn>
                                        <p:tgtEl>
                                          <p:spTgt spid="19"/>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3" grpId="0" bldLvl="0" animBg="1"/>
      <p:bldP spid="15" grpId="0" bldLvl="0" animBg="1"/>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背景"/>
          <p:cNvSpPr/>
          <p:nvPr/>
        </p:nvSpPr>
        <p:spPr>
          <a:xfrm>
            <a:off x="0" y="4572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8" name="平滑3"/>
          <p:cNvGrpSpPr/>
          <p:nvPr/>
        </p:nvGrpSpPr>
        <p:grpSpPr>
          <a:xfrm rot="10800000">
            <a:off x="262890" y="261620"/>
            <a:ext cx="1121410" cy="314960"/>
            <a:chOff x="10346364" y="648401"/>
            <a:chExt cx="1184069" cy="403309"/>
          </a:xfrm>
          <a:solidFill>
            <a:schemeClr val="accent1"/>
          </a:solidFill>
        </p:grpSpPr>
        <p:sp>
          <p:nvSpPr>
            <p:cNvPr id="19"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0"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4"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5"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6"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295" name="矩形 294"/>
          <p:cNvSpPr/>
          <p:nvPr/>
        </p:nvSpPr>
        <p:spPr>
          <a:xfrm>
            <a:off x="1" y="5584856"/>
            <a:ext cx="12192000" cy="1273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矩形: 圆角 332"/>
          <p:cNvSpPr/>
          <p:nvPr/>
        </p:nvSpPr>
        <p:spPr>
          <a:xfrm>
            <a:off x="872690" y="1765188"/>
            <a:ext cx="3025042" cy="4325202"/>
          </a:xfrm>
          <a:prstGeom prst="roundRect">
            <a:avLst>
              <a:gd name="adj" fmla="val 4303"/>
            </a:avLst>
          </a:prstGeom>
          <a:solidFill>
            <a:schemeClr val="bg1"/>
          </a:solidFill>
          <a:ln>
            <a:noFill/>
          </a:ln>
          <a:effectLst>
            <a:reflection blurRad="114300" stA="48000" endPos="28000" dist="127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6" name="组合 335"/>
          <p:cNvGrpSpPr/>
          <p:nvPr/>
        </p:nvGrpSpPr>
        <p:grpSpPr>
          <a:xfrm>
            <a:off x="1583587" y="1268008"/>
            <a:ext cx="1603248" cy="1603248"/>
            <a:chOff x="1327911" y="1667053"/>
            <a:chExt cx="1603248" cy="1603248"/>
          </a:xfrm>
        </p:grpSpPr>
        <p:sp>
          <p:nvSpPr>
            <p:cNvPr id="337" name="椭圆 336"/>
            <p:cNvSpPr/>
            <p:nvPr/>
          </p:nvSpPr>
          <p:spPr>
            <a:xfrm>
              <a:off x="1581711" y="1920853"/>
              <a:ext cx="1095648" cy="1095648"/>
            </a:xfrm>
            <a:prstGeom prst="ellipse">
              <a:avLst/>
            </a:prstGeom>
            <a:gradFill flip="none" rotWithShape="1">
              <a:gsLst>
                <a:gs pos="35000">
                  <a:schemeClr val="accent1">
                    <a:lumMod val="60000"/>
                    <a:lumOff val="40000"/>
                  </a:schemeClr>
                </a:gs>
                <a:gs pos="100000">
                  <a:schemeClr val="accent1"/>
                </a:gs>
              </a:gsLst>
              <a:path path="circle">
                <a:fillToRect r="100000" b="100000"/>
              </a:path>
              <a:tileRect l="-100000" t="-100000"/>
            </a:gradFill>
            <a:ln>
              <a:noFill/>
            </a:ln>
            <a:effectLst>
              <a:outerShdw blurRad="368300" dist="127000" dir="2400000" sx="98000" sy="98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8" name="椭圆 337"/>
            <p:cNvSpPr/>
            <p:nvPr/>
          </p:nvSpPr>
          <p:spPr>
            <a:xfrm rot="5680615">
              <a:off x="1490470" y="1829612"/>
              <a:ext cx="1278130" cy="1278130"/>
            </a:xfrm>
            <a:prstGeom prst="ellipse">
              <a:avLst/>
            </a:prstGeom>
            <a:noFill/>
            <a:ln w="22225">
              <a:gradFill flip="none" rotWithShape="1">
                <a:gsLst>
                  <a:gs pos="0">
                    <a:schemeClr val="accent1">
                      <a:lumMod val="45000"/>
                      <a:lumOff val="55000"/>
                      <a:alpha val="44000"/>
                    </a:schemeClr>
                  </a:gs>
                  <a:gs pos="100000">
                    <a:schemeClr val="accent1">
                      <a:lumMod val="20000"/>
                      <a:lumOff val="80000"/>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弧形 338"/>
            <p:cNvSpPr/>
            <p:nvPr/>
          </p:nvSpPr>
          <p:spPr>
            <a:xfrm rot="7609396">
              <a:off x="1327911" y="1667053"/>
              <a:ext cx="1603248" cy="1603248"/>
            </a:xfrm>
            <a:prstGeom prst="arc">
              <a:avLst>
                <a:gd name="adj1" fmla="val 17154829"/>
                <a:gd name="adj2" fmla="val 8729259"/>
              </a:avLst>
            </a:prstGeom>
            <a:noFill/>
            <a:ln w="6350">
              <a:gradFill>
                <a:gsLst>
                  <a:gs pos="0">
                    <a:schemeClr val="accent1">
                      <a:lumMod val="20000"/>
                      <a:lumOff val="80000"/>
                      <a:alpha val="0"/>
                    </a:schemeClr>
                  </a:gs>
                  <a:gs pos="100000">
                    <a:schemeClr val="accent1">
                      <a:lumMod val="40000"/>
                      <a:lumOff val="60000"/>
                      <a:alpha val="75000"/>
                    </a:schemeClr>
                  </a:gs>
                </a:gsLst>
                <a:lin ang="5400000" scaled="1"/>
              </a:gra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p:cNvSpPr txBox="1"/>
          <p:nvPr>
            <p:custDataLst>
              <p:tags r:id="rId7"/>
            </p:custDataLst>
          </p:nvPr>
        </p:nvSpPr>
        <p:spPr>
          <a:xfrm>
            <a:off x="1494662" y="261729"/>
            <a:ext cx="9456368" cy="584775"/>
          </a:xfrm>
          <a:prstGeom prst="rect">
            <a:avLst/>
          </a:prstGeom>
          <a:noFill/>
        </p:spPr>
        <p:txBody>
          <a:bodyPr wrap="square" rtlCol="0" anchor="ctr" anchorCtr="0">
            <a:normAutofit fontScale="92500" lnSpcReduction="20000"/>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3200" b="1" spc="300" noProof="0" dirty="0" err="1">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ea"/>
              </a:rPr>
              <a:t>构思</a:t>
            </a:r>
            <a:r>
              <a:rPr lang="en-US" altLang="zh-CN" sz="3200" b="1" spc="300" noProof="0" dirty="0" err="1">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ea"/>
              </a:rPr>
              <a:t> </a:t>
            </a:r>
            <a:endParaRPr lang="en-US" altLang="zh-CN" sz="3200" b="1" spc="300" noProof="0" dirty="0" err="1">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3" name="子标题1"/>
          <p:cNvSpPr txBox="1"/>
          <p:nvPr>
            <p:custDataLst>
              <p:tags r:id="rId8"/>
            </p:custDataLst>
          </p:nvPr>
        </p:nvSpPr>
        <p:spPr>
          <a:xfrm>
            <a:off x="1372443" y="2816244"/>
            <a:ext cx="2034668" cy="398780"/>
          </a:xfrm>
          <a:prstGeom prst="rect">
            <a:avLst/>
          </a:prstGeom>
          <a:noFill/>
        </p:spPr>
        <p:txBody>
          <a:bodyPr wrap="square" rtlCol="0" anchor="ctr">
            <a:normAutofit/>
          </a:bodyPr>
          <a:lstStyle/>
          <a:p>
            <a:pPr algn="ctr" fontAlgn="auto"/>
            <a:r>
              <a:rPr lang="en-US" altLang="zh-CN" sz="1575" b="1" dirty="0">
                <a:latin typeface="微软雅黑" panose="020B0503020204020204" charset="-122"/>
                <a:ea typeface="微软雅黑" panose="020B0503020204020204" charset="-122"/>
              </a:rPr>
              <a:t>1</a:t>
            </a:r>
            <a:endParaRPr lang="en-US" altLang="zh-CN" sz="1575" b="1" dirty="0">
              <a:latin typeface="微软雅黑" panose="020B0503020204020204" charset="-122"/>
              <a:ea typeface="微软雅黑" panose="020B0503020204020204" charset="-122"/>
            </a:endParaRPr>
          </a:p>
        </p:txBody>
      </p:sp>
      <p:sp>
        <p:nvSpPr>
          <p:cNvPr id="21" name="icon1"/>
          <p:cNvSpPr>
            <a:spLocks noChangeAspect="1"/>
          </p:cNvSpPr>
          <p:nvPr/>
        </p:nvSpPr>
        <p:spPr>
          <a:xfrm>
            <a:off x="2049463" y="1748871"/>
            <a:ext cx="665162" cy="651762"/>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accent1">
              <a:lumMod val="50000"/>
            </a:schemeClr>
          </a:solidFill>
          <a:ln w="1860" cap="flat">
            <a:noFill/>
            <a:prstDash val="solid"/>
            <a:miter/>
          </a:ln>
        </p:spPr>
        <p:txBody>
          <a:bodyPr wrap="square" rtlCol="0" anchor="ctr">
            <a:normAutofit/>
          </a:bodyPr>
          <a:lstStyle/>
          <a:p>
            <a:endParaRPr lang="zh-CN" altLang="en-US" b="1" dirty="0"/>
          </a:p>
        </p:txBody>
      </p:sp>
      <p:sp>
        <p:nvSpPr>
          <p:cNvPr id="29" name="矩形: 圆角 364"/>
          <p:cNvSpPr/>
          <p:nvPr>
            <p:custDataLst>
              <p:tags r:id="rId9"/>
            </p:custDataLst>
          </p:nvPr>
        </p:nvSpPr>
        <p:spPr>
          <a:xfrm>
            <a:off x="1160145" y="3191510"/>
            <a:ext cx="2613025" cy="2661920"/>
          </a:xfrm>
          <a:prstGeom prst="roundRect">
            <a:avLst>
              <a:gd name="adj" fmla="val 50000"/>
            </a:avLst>
          </a:prstGeom>
          <a:solidFill>
            <a:schemeClr val="accent1">
              <a:lumMod val="20000"/>
              <a:lumOff val="8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圆角 332"/>
          <p:cNvSpPr/>
          <p:nvPr>
            <p:custDataLst>
              <p:tags r:id="rId10"/>
            </p:custDataLst>
          </p:nvPr>
        </p:nvSpPr>
        <p:spPr>
          <a:xfrm>
            <a:off x="4061025" y="1765188"/>
            <a:ext cx="3025042" cy="4325202"/>
          </a:xfrm>
          <a:prstGeom prst="roundRect">
            <a:avLst>
              <a:gd name="adj" fmla="val 4303"/>
            </a:avLst>
          </a:prstGeom>
          <a:solidFill>
            <a:schemeClr val="bg1"/>
          </a:solidFill>
          <a:ln>
            <a:noFill/>
          </a:ln>
          <a:effectLst>
            <a:reflection blurRad="114300" stA="48000" endPos="28000" dist="127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1" name="组合 30"/>
          <p:cNvGrpSpPr/>
          <p:nvPr/>
        </p:nvGrpSpPr>
        <p:grpSpPr>
          <a:xfrm>
            <a:off x="4771922" y="1268008"/>
            <a:ext cx="1603248" cy="1603248"/>
            <a:chOff x="1327911" y="1667053"/>
            <a:chExt cx="1603248" cy="1603248"/>
          </a:xfrm>
        </p:grpSpPr>
        <p:sp>
          <p:nvSpPr>
            <p:cNvPr id="32" name="椭圆 31"/>
            <p:cNvSpPr/>
            <p:nvPr>
              <p:custDataLst>
                <p:tags r:id="rId11"/>
              </p:custDataLst>
            </p:nvPr>
          </p:nvSpPr>
          <p:spPr>
            <a:xfrm>
              <a:off x="1581711" y="1920853"/>
              <a:ext cx="1095648" cy="1095648"/>
            </a:xfrm>
            <a:prstGeom prst="ellipse">
              <a:avLst/>
            </a:prstGeom>
            <a:gradFill flip="none" rotWithShape="1">
              <a:gsLst>
                <a:gs pos="35000">
                  <a:schemeClr val="accent1">
                    <a:lumMod val="60000"/>
                    <a:lumOff val="40000"/>
                  </a:schemeClr>
                </a:gs>
                <a:gs pos="100000">
                  <a:schemeClr val="accent1"/>
                </a:gs>
              </a:gsLst>
              <a:path path="circle">
                <a:fillToRect r="100000" b="100000"/>
              </a:path>
              <a:tileRect l="-100000" t="-100000"/>
            </a:gradFill>
            <a:ln>
              <a:noFill/>
            </a:ln>
            <a:effectLst>
              <a:outerShdw blurRad="368300" dist="127000" dir="2400000" sx="98000" sy="98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3" name="椭圆 32"/>
            <p:cNvSpPr/>
            <p:nvPr>
              <p:custDataLst>
                <p:tags r:id="rId12"/>
              </p:custDataLst>
            </p:nvPr>
          </p:nvSpPr>
          <p:spPr>
            <a:xfrm rot="5680615">
              <a:off x="1490470" y="1829612"/>
              <a:ext cx="1278130" cy="1278130"/>
            </a:xfrm>
            <a:prstGeom prst="ellipse">
              <a:avLst/>
            </a:prstGeom>
            <a:noFill/>
            <a:ln w="22225">
              <a:gradFill flip="none" rotWithShape="1">
                <a:gsLst>
                  <a:gs pos="0">
                    <a:schemeClr val="accent1">
                      <a:lumMod val="45000"/>
                      <a:lumOff val="55000"/>
                      <a:alpha val="44000"/>
                    </a:schemeClr>
                  </a:gs>
                  <a:gs pos="100000">
                    <a:schemeClr val="accent1">
                      <a:lumMod val="20000"/>
                      <a:lumOff val="80000"/>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弧形 33"/>
            <p:cNvSpPr/>
            <p:nvPr>
              <p:custDataLst>
                <p:tags r:id="rId13"/>
              </p:custDataLst>
            </p:nvPr>
          </p:nvSpPr>
          <p:spPr>
            <a:xfrm rot="7609396">
              <a:off x="1327911" y="1667053"/>
              <a:ext cx="1603248" cy="1603248"/>
            </a:xfrm>
            <a:prstGeom prst="arc">
              <a:avLst>
                <a:gd name="adj1" fmla="val 17154829"/>
                <a:gd name="adj2" fmla="val 8729259"/>
              </a:avLst>
            </a:prstGeom>
            <a:noFill/>
            <a:ln w="6350">
              <a:gradFill>
                <a:gsLst>
                  <a:gs pos="0">
                    <a:schemeClr val="accent1">
                      <a:lumMod val="20000"/>
                      <a:lumOff val="80000"/>
                      <a:alpha val="0"/>
                    </a:schemeClr>
                  </a:gs>
                  <a:gs pos="100000">
                    <a:schemeClr val="accent1">
                      <a:lumMod val="40000"/>
                      <a:lumOff val="60000"/>
                      <a:alpha val="75000"/>
                    </a:schemeClr>
                  </a:gs>
                </a:gsLst>
                <a:lin ang="5400000" scaled="1"/>
              </a:gra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5" name="icon1"/>
          <p:cNvSpPr>
            <a:spLocks noChangeAspect="1"/>
          </p:cNvSpPr>
          <p:nvPr>
            <p:custDataLst>
              <p:tags r:id="rId14"/>
            </p:custDataLst>
          </p:nvPr>
        </p:nvSpPr>
        <p:spPr>
          <a:xfrm>
            <a:off x="5237798" y="1748871"/>
            <a:ext cx="665162" cy="651762"/>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accent1">
              <a:lumMod val="50000"/>
            </a:schemeClr>
          </a:solidFill>
          <a:ln w="1860" cap="flat">
            <a:noFill/>
            <a:prstDash val="solid"/>
            <a:miter/>
          </a:ln>
        </p:spPr>
        <p:txBody>
          <a:bodyPr wrap="square" rtlCol="0" anchor="ctr">
            <a:normAutofit/>
          </a:bodyPr>
          <a:p>
            <a:endParaRPr lang="zh-CN" altLang="en-US" b="1" dirty="0"/>
          </a:p>
        </p:txBody>
      </p:sp>
      <p:sp>
        <p:nvSpPr>
          <p:cNvPr id="36" name="矩形: 圆角 364"/>
          <p:cNvSpPr/>
          <p:nvPr>
            <p:custDataLst>
              <p:tags r:id="rId15"/>
            </p:custDataLst>
          </p:nvPr>
        </p:nvSpPr>
        <p:spPr>
          <a:xfrm>
            <a:off x="4267200" y="3215005"/>
            <a:ext cx="2613025" cy="2661920"/>
          </a:xfrm>
          <a:prstGeom prst="roundRect">
            <a:avLst>
              <a:gd name="adj" fmla="val 50000"/>
            </a:avLst>
          </a:prstGeom>
          <a:solidFill>
            <a:schemeClr val="accent1">
              <a:lumMod val="20000"/>
              <a:lumOff val="8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关键词1-子标题1"/>
          <p:cNvSpPr txBox="1"/>
          <p:nvPr>
            <p:custDataLst>
              <p:tags r:id="rId16"/>
            </p:custDataLst>
          </p:nvPr>
        </p:nvSpPr>
        <p:spPr>
          <a:xfrm>
            <a:off x="4683125" y="3503930"/>
            <a:ext cx="1781175" cy="2080895"/>
          </a:xfrm>
          <a:prstGeom prst="rect">
            <a:avLst/>
          </a:prstGeom>
          <a:noFill/>
        </p:spPr>
        <p:txBody>
          <a:bodyPr wrap="square" rtlCol="0" anchor="ctr">
            <a:noAutofit/>
          </a:bodyPr>
          <a:p>
            <a:pPr algn="l" fontAlgn="auto"/>
            <a:r>
              <a:rPr lang="en-US" altLang="zh-CN" b="1" dirty="0">
                <a:solidFill>
                  <a:schemeClr val="accent1"/>
                </a:solidFill>
                <a:latin typeface="微软雅黑" panose="020B0503020204020204" charset="-122"/>
                <a:ea typeface="微软雅黑" panose="020B0503020204020204" charset="-122"/>
              </a:rPr>
              <a:t>       </a:t>
            </a:r>
            <a:r>
              <a:rPr lang="zh-CN" altLang="en-US" b="1" dirty="0">
                <a:solidFill>
                  <a:schemeClr val="accent1"/>
                </a:solidFill>
                <a:latin typeface="微软雅黑" panose="020B0503020204020204" charset="-122"/>
                <a:ea typeface="微软雅黑" panose="020B0503020204020204" charset="-122"/>
              </a:rPr>
              <a:t>玩家的飞船数量是有限的（</a:t>
            </a:r>
            <a:r>
              <a:rPr lang="en-US" altLang="zh-CN" b="1" dirty="0">
                <a:solidFill>
                  <a:schemeClr val="accent1"/>
                </a:solidFill>
                <a:latin typeface="微软雅黑" panose="020B0503020204020204" charset="-122"/>
                <a:ea typeface="微软雅黑" panose="020B0503020204020204" charset="-122"/>
              </a:rPr>
              <a:t>1</a:t>
            </a:r>
            <a:r>
              <a:rPr lang="zh-CN" altLang="en-US" b="1" dirty="0">
                <a:solidFill>
                  <a:schemeClr val="accent1"/>
                </a:solidFill>
                <a:latin typeface="微软雅黑" panose="020B0503020204020204" charset="-122"/>
                <a:ea typeface="微软雅黑" panose="020B0503020204020204" charset="-122"/>
              </a:rPr>
              <a:t>艘），玩家需要尽可能地射杀更多的外星人以获得</a:t>
            </a:r>
            <a:r>
              <a:rPr lang="zh-CN" altLang="en-US" b="1" dirty="0">
                <a:solidFill>
                  <a:schemeClr val="accent1"/>
                </a:solidFill>
                <a:latin typeface="微软雅黑" panose="020B0503020204020204" charset="-122"/>
                <a:ea typeface="微软雅黑" panose="020B0503020204020204" charset="-122"/>
              </a:rPr>
              <a:t>胜利。</a:t>
            </a:r>
            <a:endParaRPr lang="zh-CN" altLang="en-US" b="1" dirty="0">
              <a:solidFill>
                <a:schemeClr val="accent1"/>
              </a:solidFill>
              <a:latin typeface="微软雅黑" panose="020B0503020204020204" charset="-122"/>
              <a:ea typeface="微软雅黑" panose="020B0503020204020204" charset="-122"/>
            </a:endParaRPr>
          </a:p>
        </p:txBody>
      </p:sp>
      <p:sp>
        <p:nvSpPr>
          <p:cNvPr id="38" name="子标题1"/>
          <p:cNvSpPr txBox="1"/>
          <p:nvPr>
            <p:custDataLst>
              <p:tags r:id="rId17"/>
            </p:custDataLst>
          </p:nvPr>
        </p:nvSpPr>
        <p:spPr>
          <a:xfrm>
            <a:off x="4553158" y="2816244"/>
            <a:ext cx="2034668" cy="398780"/>
          </a:xfrm>
          <a:prstGeom prst="rect">
            <a:avLst/>
          </a:prstGeom>
          <a:noFill/>
        </p:spPr>
        <p:txBody>
          <a:bodyPr wrap="square" rtlCol="0" anchor="ctr">
            <a:normAutofit/>
          </a:bodyPr>
          <a:p>
            <a:pPr algn="ctr" fontAlgn="auto"/>
            <a:r>
              <a:rPr lang="en-US" altLang="zh-CN" sz="1575" b="1" dirty="0">
                <a:latin typeface="微软雅黑" panose="020B0503020204020204" charset="-122"/>
                <a:ea typeface="微软雅黑" panose="020B0503020204020204" charset="-122"/>
              </a:rPr>
              <a:t>2</a:t>
            </a:r>
            <a:endParaRPr lang="en-US" altLang="zh-CN" sz="1575" b="1" dirty="0">
              <a:latin typeface="微软雅黑" panose="020B0503020204020204" charset="-122"/>
              <a:ea typeface="微软雅黑" panose="020B0503020204020204" charset="-122"/>
            </a:endParaRPr>
          </a:p>
        </p:txBody>
      </p:sp>
      <p:sp>
        <p:nvSpPr>
          <p:cNvPr id="39" name="关键词1-子标题1"/>
          <p:cNvSpPr txBox="1"/>
          <p:nvPr>
            <p:custDataLst>
              <p:tags r:id="rId18"/>
            </p:custDataLst>
          </p:nvPr>
        </p:nvSpPr>
        <p:spPr>
          <a:xfrm>
            <a:off x="1626235" y="3413760"/>
            <a:ext cx="1781175" cy="2080895"/>
          </a:xfrm>
          <a:prstGeom prst="rect">
            <a:avLst/>
          </a:prstGeom>
          <a:noFill/>
        </p:spPr>
        <p:txBody>
          <a:bodyPr wrap="square" rtlCol="0" anchor="ctr">
            <a:noAutofit/>
          </a:bodyPr>
          <a:p>
            <a:pPr algn="l" fontAlgn="auto"/>
            <a:r>
              <a:rPr lang="en-US" altLang="zh-CN" b="1" dirty="0">
                <a:solidFill>
                  <a:schemeClr val="accent1"/>
                </a:solidFill>
                <a:latin typeface="微软雅黑" panose="020B0503020204020204" charset="-122"/>
                <a:ea typeface="微软雅黑" panose="020B0503020204020204" charset="-122"/>
              </a:rPr>
              <a:t>       </a:t>
            </a:r>
            <a:r>
              <a:rPr lang="zh-CN" altLang="en-US" b="1" dirty="0">
                <a:solidFill>
                  <a:schemeClr val="accent1"/>
                </a:solidFill>
                <a:latin typeface="微软雅黑" panose="020B0503020204020204" charset="-122"/>
                <a:ea typeface="微软雅黑" panose="020B0503020204020204" charset="-122"/>
              </a:rPr>
              <a:t>外星人数量庞大，较难预测外星人的移动和出现位置，玩家需要迅速反应并射击它们。</a:t>
            </a:r>
            <a:endParaRPr lang="zh-CN" altLang="en-US" b="1" dirty="0">
              <a:solidFill>
                <a:schemeClr val="accent1"/>
              </a:solidFill>
              <a:latin typeface="微软雅黑" panose="020B0503020204020204" charset="-122"/>
              <a:ea typeface="微软雅黑" panose="020B0503020204020204" charset="-122"/>
            </a:endParaRPr>
          </a:p>
        </p:txBody>
      </p:sp>
      <p:sp>
        <p:nvSpPr>
          <p:cNvPr id="9" name="子标题1"/>
          <p:cNvSpPr txBox="1"/>
          <p:nvPr>
            <p:custDataLst>
              <p:tags r:id="rId19"/>
            </p:custDataLst>
          </p:nvPr>
        </p:nvSpPr>
        <p:spPr>
          <a:xfrm>
            <a:off x="5792043" y="2816244"/>
            <a:ext cx="2034668" cy="398780"/>
          </a:xfrm>
          <a:prstGeom prst="rect">
            <a:avLst/>
          </a:prstGeom>
          <a:noFill/>
        </p:spPr>
        <p:txBody>
          <a:bodyPr wrap="square" rtlCol="0" anchor="ctr">
            <a:normAutofit/>
          </a:bodyPr>
          <a:p>
            <a:pPr algn="ctr" fontAlgn="auto"/>
            <a:endParaRPr lang="en-US" altLang="zh-CN" sz="1575" b="1" dirty="0">
              <a:latin typeface="微软雅黑" panose="020B0503020204020204" charset="-122"/>
              <a:ea typeface="微软雅黑" panose="020B0503020204020204" charset="-122"/>
            </a:endParaRPr>
          </a:p>
        </p:txBody>
      </p:sp>
      <p:sp>
        <p:nvSpPr>
          <p:cNvPr id="12" name="矩形: 圆角 332"/>
          <p:cNvSpPr/>
          <p:nvPr>
            <p:custDataLst>
              <p:tags r:id="rId20"/>
            </p:custDataLst>
          </p:nvPr>
        </p:nvSpPr>
        <p:spPr>
          <a:xfrm>
            <a:off x="7249995" y="1765188"/>
            <a:ext cx="3025042" cy="4325202"/>
          </a:xfrm>
          <a:prstGeom prst="roundRect">
            <a:avLst>
              <a:gd name="adj" fmla="val 4303"/>
            </a:avLst>
          </a:prstGeom>
          <a:solidFill>
            <a:schemeClr val="bg1"/>
          </a:solidFill>
          <a:ln>
            <a:noFill/>
          </a:ln>
          <a:effectLst>
            <a:reflection blurRad="114300" stA="48000" endPos="28000" dist="127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7849767" y="1268008"/>
            <a:ext cx="1603248" cy="1603248"/>
            <a:chOff x="1327911" y="1667053"/>
            <a:chExt cx="1603248" cy="1603248"/>
          </a:xfrm>
        </p:grpSpPr>
        <p:sp>
          <p:nvSpPr>
            <p:cNvPr id="14" name="椭圆 13"/>
            <p:cNvSpPr/>
            <p:nvPr>
              <p:custDataLst>
                <p:tags r:id="rId21"/>
              </p:custDataLst>
            </p:nvPr>
          </p:nvSpPr>
          <p:spPr>
            <a:xfrm>
              <a:off x="1581711" y="1920853"/>
              <a:ext cx="1095648" cy="1095648"/>
            </a:xfrm>
            <a:prstGeom prst="ellipse">
              <a:avLst/>
            </a:prstGeom>
            <a:gradFill flip="none" rotWithShape="1">
              <a:gsLst>
                <a:gs pos="35000">
                  <a:schemeClr val="accent1">
                    <a:lumMod val="60000"/>
                    <a:lumOff val="40000"/>
                  </a:schemeClr>
                </a:gs>
                <a:gs pos="100000">
                  <a:schemeClr val="accent1"/>
                </a:gs>
              </a:gsLst>
              <a:path path="circle">
                <a:fillToRect r="100000" b="100000"/>
              </a:path>
              <a:tileRect l="-100000" t="-100000"/>
            </a:gradFill>
            <a:ln>
              <a:noFill/>
            </a:ln>
            <a:effectLst>
              <a:outerShdw blurRad="368300" dist="127000" dir="2400000" sx="98000" sy="98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5" name="椭圆 14"/>
            <p:cNvSpPr/>
            <p:nvPr>
              <p:custDataLst>
                <p:tags r:id="rId22"/>
              </p:custDataLst>
            </p:nvPr>
          </p:nvSpPr>
          <p:spPr>
            <a:xfrm rot="5680615">
              <a:off x="1490470" y="1829612"/>
              <a:ext cx="1278130" cy="1278130"/>
            </a:xfrm>
            <a:prstGeom prst="ellipse">
              <a:avLst/>
            </a:prstGeom>
            <a:noFill/>
            <a:ln w="22225">
              <a:gradFill flip="none" rotWithShape="1">
                <a:gsLst>
                  <a:gs pos="0">
                    <a:schemeClr val="accent1">
                      <a:lumMod val="45000"/>
                      <a:lumOff val="55000"/>
                      <a:alpha val="44000"/>
                    </a:schemeClr>
                  </a:gs>
                  <a:gs pos="100000">
                    <a:schemeClr val="accent1">
                      <a:lumMod val="20000"/>
                      <a:lumOff val="80000"/>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弧形 15"/>
            <p:cNvSpPr/>
            <p:nvPr>
              <p:custDataLst>
                <p:tags r:id="rId23"/>
              </p:custDataLst>
            </p:nvPr>
          </p:nvSpPr>
          <p:spPr>
            <a:xfrm rot="7609396">
              <a:off x="1327911" y="1667053"/>
              <a:ext cx="1603248" cy="1603248"/>
            </a:xfrm>
            <a:prstGeom prst="arc">
              <a:avLst>
                <a:gd name="adj1" fmla="val 17154829"/>
                <a:gd name="adj2" fmla="val 8729259"/>
              </a:avLst>
            </a:prstGeom>
            <a:noFill/>
            <a:ln w="6350">
              <a:gradFill>
                <a:gsLst>
                  <a:gs pos="0">
                    <a:schemeClr val="accent1">
                      <a:lumMod val="20000"/>
                      <a:lumOff val="80000"/>
                      <a:alpha val="0"/>
                    </a:schemeClr>
                  </a:gs>
                  <a:gs pos="100000">
                    <a:schemeClr val="accent1">
                      <a:lumMod val="40000"/>
                      <a:lumOff val="60000"/>
                      <a:alpha val="75000"/>
                    </a:schemeClr>
                  </a:gs>
                </a:gsLst>
                <a:lin ang="5400000" scaled="1"/>
              </a:gra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icon1"/>
          <p:cNvSpPr>
            <a:spLocks noChangeAspect="1"/>
          </p:cNvSpPr>
          <p:nvPr>
            <p:custDataLst>
              <p:tags r:id="rId24"/>
            </p:custDataLst>
          </p:nvPr>
        </p:nvSpPr>
        <p:spPr>
          <a:xfrm>
            <a:off x="8318818" y="1705056"/>
            <a:ext cx="665162" cy="651762"/>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accent1">
              <a:lumMod val="50000"/>
            </a:schemeClr>
          </a:solidFill>
          <a:ln w="1860" cap="flat">
            <a:noFill/>
            <a:prstDash val="solid"/>
            <a:miter/>
          </a:ln>
        </p:spPr>
        <p:txBody>
          <a:bodyPr wrap="square" rtlCol="0" anchor="ctr">
            <a:normAutofit/>
          </a:bodyPr>
          <a:p>
            <a:endParaRPr lang="zh-CN" altLang="en-US" b="1" dirty="0"/>
          </a:p>
        </p:txBody>
      </p:sp>
      <p:sp>
        <p:nvSpPr>
          <p:cNvPr id="22" name="矩形: 圆角 364"/>
          <p:cNvSpPr/>
          <p:nvPr>
            <p:custDataLst>
              <p:tags r:id="rId25"/>
            </p:custDataLst>
          </p:nvPr>
        </p:nvSpPr>
        <p:spPr>
          <a:xfrm>
            <a:off x="7456170" y="3215005"/>
            <a:ext cx="2613025" cy="2661920"/>
          </a:xfrm>
          <a:prstGeom prst="roundRect">
            <a:avLst>
              <a:gd name="adj" fmla="val 50000"/>
            </a:avLst>
          </a:prstGeom>
          <a:solidFill>
            <a:schemeClr val="accent1">
              <a:lumMod val="20000"/>
              <a:lumOff val="8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关键词1-子标题1"/>
          <p:cNvSpPr txBox="1"/>
          <p:nvPr>
            <p:custDataLst>
              <p:tags r:id="rId26"/>
            </p:custDataLst>
          </p:nvPr>
        </p:nvSpPr>
        <p:spPr>
          <a:xfrm>
            <a:off x="7249795" y="3503930"/>
            <a:ext cx="2941955" cy="2080895"/>
          </a:xfrm>
          <a:prstGeom prst="rect">
            <a:avLst/>
          </a:prstGeom>
          <a:noFill/>
        </p:spPr>
        <p:txBody>
          <a:bodyPr wrap="square" rtlCol="0" anchor="ctr">
            <a:noAutofit/>
          </a:bodyPr>
          <a:p>
            <a:pPr algn="just" fontAlgn="auto"/>
            <a:r>
              <a:rPr lang="en-US" altLang="zh-CN" b="1" dirty="0">
                <a:solidFill>
                  <a:schemeClr val="accent1"/>
                </a:solidFill>
                <a:latin typeface="微软雅黑" panose="020B0503020204020204" charset="-122"/>
                <a:ea typeface="微软雅黑" panose="020B0503020204020204" charset="-122"/>
              </a:rPr>
              <a:t>      </a:t>
            </a:r>
            <a:r>
              <a:rPr b="1" dirty="0">
                <a:solidFill>
                  <a:schemeClr val="accent1"/>
                </a:solidFill>
                <a:latin typeface="微软雅黑" panose="020B0503020204020204" charset="-122"/>
                <a:ea typeface="微软雅黑" panose="020B0503020204020204" charset="-122"/>
              </a:rPr>
              <a:t>游戏中会出现一些增益道具，如能量</a:t>
            </a:r>
            <a:r>
              <a:rPr lang="zh-CN" b="1" dirty="0">
                <a:solidFill>
                  <a:schemeClr val="accent1"/>
                </a:solidFill>
                <a:latin typeface="微软雅黑" panose="020B0503020204020204" charset="-122"/>
                <a:ea typeface="微软雅黑" panose="020B0503020204020204" charset="-122"/>
              </a:rPr>
              <a:t>血包</a:t>
            </a:r>
            <a:r>
              <a:rPr b="1" dirty="0">
                <a:solidFill>
                  <a:schemeClr val="accent1"/>
                </a:solidFill>
                <a:latin typeface="微软雅黑" panose="020B0503020204020204" charset="-122"/>
                <a:ea typeface="微软雅黑" panose="020B0503020204020204" charset="-122"/>
              </a:rPr>
              <a:t>、</a:t>
            </a:r>
            <a:r>
              <a:rPr lang="zh-CN" b="1" dirty="0">
                <a:solidFill>
                  <a:schemeClr val="accent1"/>
                </a:solidFill>
                <a:latin typeface="微软雅黑" panose="020B0503020204020204" charset="-122"/>
                <a:ea typeface="微软雅黑" panose="020B0503020204020204" charset="-122"/>
              </a:rPr>
              <a:t>加速</a:t>
            </a:r>
            <a:r>
              <a:rPr b="1" dirty="0">
                <a:solidFill>
                  <a:schemeClr val="accent1"/>
                </a:solidFill>
                <a:latin typeface="微软雅黑" panose="020B0503020204020204" charset="-122"/>
                <a:ea typeface="微软雅黑" panose="020B0503020204020204" charset="-122"/>
              </a:rPr>
              <a:t>等，可以帮助玩家更好地应对游戏中的挑战。</a:t>
            </a:r>
            <a:r>
              <a:rPr lang="zh-CN" b="1" dirty="0">
                <a:solidFill>
                  <a:schemeClr val="accent1"/>
                </a:solidFill>
                <a:latin typeface="微软雅黑" panose="020B0503020204020204" charset="-122"/>
                <a:ea typeface="微软雅黑" panose="020B0503020204020204" charset="-122"/>
              </a:rPr>
              <a:t>血包</a:t>
            </a:r>
            <a:r>
              <a:rPr b="1" dirty="0">
                <a:solidFill>
                  <a:schemeClr val="accent1"/>
                </a:solidFill>
                <a:latin typeface="微软雅黑" panose="020B0503020204020204" charset="-122"/>
                <a:ea typeface="微软雅黑" panose="020B0503020204020204" charset="-122"/>
              </a:rPr>
              <a:t>可以</a:t>
            </a:r>
            <a:r>
              <a:rPr lang="zh-CN" b="1" dirty="0">
                <a:solidFill>
                  <a:schemeClr val="accent1"/>
                </a:solidFill>
                <a:latin typeface="微软雅黑" panose="020B0503020204020204" charset="-122"/>
                <a:ea typeface="微软雅黑" panose="020B0503020204020204" charset="-122"/>
              </a:rPr>
              <a:t>恢复玩家的战机生命值</a:t>
            </a:r>
            <a:r>
              <a:rPr b="1" dirty="0">
                <a:solidFill>
                  <a:schemeClr val="accent1"/>
                </a:solidFill>
                <a:latin typeface="微软雅黑" panose="020B0503020204020204" charset="-122"/>
                <a:ea typeface="微软雅黑" panose="020B0503020204020204" charset="-122"/>
              </a:rPr>
              <a:t>；</a:t>
            </a:r>
            <a:r>
              <a:rPr lang="zh-CN" b="1" dirty="0">
                <a:solidFill>
                  <a:schemeClr val="accent1"/>
                </a:solidFill>
                <a:latin typeface="微软雅黑" panose="020B0503020204020204" charset="-122"/>
                <a:ea typeface="微软雅黑" panose="020B0503020204020204" charset="-122"/>
              </a:rPr>
              <a:t>加速可以提高玩家的战机速度</a:t>
            </a:r>
            <a:r>
              <a:rPr b="1" dirty="0">
                <a:solidFill>
                  <a:schemeClr val="accent1"/>
                </a:solidFill>
                <a:latin typeface="微软雅黑" panose="020B0503020204020204" charset="-122"/>
                <a:ea typeface="微软雅黑" panose="020B0503020204020204" charset="-122"/>
              </a:rPr>
              <a:t>。</a:t>
            </a:r>
            <a:endParaRPr b="1" dirty="0">
              <a:solidFill>
                <a:schemeClr val="accent1"/>
              </a:solidFill>
              <a:latin typeface="微软雅黑" panose="020B0503020204020204" charset="-122"/>
              <a:ea typeface="微软雅黑" panose="020B0503020204020204" charset="-122"/>
            </a:endParaRPr>
          </a:p>
        </p:txBody>
      </p:sp>
      <p:sp>
        <p:nvSpPr>
          <p:cNvPr id="40" name="子标题1"/>
          <p:cNvSpPr txBox="1"/>
          <p:nvPr>
            <p:custDataLst>
              <p:tags r:id="rId27"/>
            </p:custDataLst>
          </p:nvPr>
        </p:nvSpPr>
        <p:spPr>
          <a:xfrm>
            <a:off x="7634178" y="2816244"/>
            <a:ext cx="2034668" cy="398780"/>
          </a:xfrm>
          <a:prstGeom prst="rect">
            <a:avLst/>
          </a:prstGeom>
          <a:noFill/>
        </p:spPr>
        <p:txBody>
          <a:bodyPr wrap="square" rtlCol="0" anchor="ctr">
            <a:normAutofit/>
          </a:bodyPr>
          <a:p>
            <a:pPr algn="ctr" fontAlgn="auto"/>
            <a:r>
              <a:rPr lang="en-US" altLang="zh-CN" sz="1575" b="1" dirty="0">
                <a:latin typeface="微软雅黑" panose="020B0503020204020204" charset="-122"/>
                <a:ea typeface="微软雅黑" panose="020B0503020204020204" charset="-122"/>
              </a:rPr>
              <a:t>3</a:t>
            </a:r>
            <a:endParaRPr lang="en-US" altLang="zh-CN" sz="1575" b="1" dirty="0">
              <a:latin typeface="微软雅黑" panose="020B0503020204020204" charset="-122"/>
              <a:ea typeface="微软雅黑" panose="020B0503020204020204" charset="-122"/>
            </a:endParaRPr>
          </a:p>
        </p:txBody>
      </p:sp>
    </p:spTree>
    <p:custDataLst>
      <p:tags r:id="rId2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strVal val="4/3*#ppt_w"/>
                                          </p:val>
                                        </p:tav>
                                        <p:tav tm="100000">
                                          <p:val>
                                            <p:strVal val="#ppt_w"/>
                                          </p:val>
                                        </p:tav>
                                      </p:tavLst>
                                    </p:anim>
                                    <p:anim calcmode="lin" valueType="num">
                                      <p:cBhvr>
                                        <p:cTn id="8" dur="500" fill="hold"/>
                                        <p:tgtEl>
                                          <p:spTgt spid="2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strVal val="4/3*#ppt_w"/>
                                          </p:val>
                                        </p:tav>
                                        <p:tav tm="100000">
                                          <p:val>
                                            <p:strVal val="#ppt_w"/>
                                          </p:val>
                                        </p:tav>
                                      </p:tavLst>
                                    </p:anim>
                                    <p:anim calcmode="lin" valueType="num">
                                      <p:cBhvr>
                                        <p:cTn id="12" dur="500" fill="hold"/>
                                        <p:tgtEl>
                                          <p:spTgt spid="27"/>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strVal val="4/3*#ppt_w"/>
                                          </p:val>
                                        </p:tav>
                                        <p:tav tm="100000">
                                          <p:val>
                                            <p:strVal val="#ppt_w"/>
                                          </p:val>
                                        </p:tav>
                                      </p:tavLst>
                                    </p:anim>
                                    <p:anim calcmode="lin" valueType="num">
                                      <p:cBhvr>
                                        <p:cTn id="16" dur="500" fill="hold"/>
                                        <p:tgtEl>
                                          <p:spTgt spid="18"/>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295"/>
                                        </p:tgtEl>
                                        <p:attrNameLst>
                                          <p:attrName>style.visibility</p:attrName>
                                        </p:attrNameLst>
                                      </p:cBhvr>
                                      <p:to>
                                        <p:strVal val="visible"/>
                                      </p:to>
                                    </p:set>
                                    <p:anim calcmode="lin" valueType="num">
                                      <p:cBhvr>
                                        <p:cTn id="19" dur="500" fill="hold"/>
                                        <p:tgtEl>
                                          <p:spTgt spid="295"/>
                                        </p:tgtEl>
                                        <p:attrNameLst>
                                          <p:attrName>ppt_w</p:attrName>
                                        </p:attrNameLst>
                                      </p:cBhvr>
                                      <p:tavLst>
                                        <p:tav tm="0">
                                          <p:val>
                                            <p:strVal val="4/3*#ppt_w"/>
                                          </p:val>
                                        </p:tav>
                                        <p:tav tm="100000">
                                          <p:val>
                                            <p:strVal val="#ppt_w"/>
                                          </p:val>
                                        </p:tav>
                                      </p:tavLst>
                                    </p:anim>
                                    <p:anim calcmode="lin" valueType="num">
                                      <p:cBhvr>
                                        <p:cTn id="20" dur="500" fill="hold"/>
                                        <p:tgtEl>
                                          <p:spTgt spid="295"/>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333"/>
                                        </p:tgtEl>
                                        <p:attrNameLst>
                                          <p:attrName>style.visibility</p:attrName>
                                        </p:attrNameLst>
                                      </p:cBhvr>
                                      <p:to>
                                        <p:strVal val="visible"/>
                                      </p:to>
                                    </p:set>
                                    <p:anim calcmode="lin" valueType="num">
                                      <p:cBhvr>
                                        <p:cTn id="23" dur="500" fill="hold"/>
                                        <p:tgtEl>
                                          <p:spTgt spid="333"/>
                                        </p:tgtEl>
                                        <p:attrNameLst>
                                          <p:attrName>ppt_w</p:attrName>
                                        </p:attrNameLst>
                                      </p:cBhvr>
                                      <p:tavLst>
                                        <p:tav tm="0">
                                          <p:val>
                                            <p:strVal val="4/3*#ppt_w"/>
                                          </p:val>
                                        </p:tav>
                                        <p:tav tm="100000">
                                          <p:val>
                                            <p:strVal val="#ppt_w"/>
                                          </p:val>
                                        </p:tav>
                                      </p:tavLst>
                                    </p:anim>
                                    <p:anim calcmode="lin" valueType="num">
                                      <p:cBhvr>
                                        <p:cTn id="24" dur="500" fill="hold"/>
                                        <p:tgtEl>
                                          <p:spTgt spid="333"/>
                                        </p:tgtEl>
                                        <p:attrNameLst>
                                          <p:attrName>ppt_h</p:attrName>
                                        </p:attrNameLst>
                                      </p:cBhvr>
                                      <p:tavLst>
                                        <p:tav tm="0">
                                          <p:val>
                                            <p:strVal val="4/3*#ppt_h"/>
                                          </p:val>
                                        </p:tav>
                                        <p:tav tm="100000">
                                          <p:val>
                                            <p:strVal val="#ppt_h"/>
                                          </p:val>
                                        </p:tav>
                                      </p:tavLst>
                                    </p:anim>
                                  </p:childTnLst>
                                </p:cTn>
                              </p:par>
                              <p:par>
                                <p:cTn id="25" presetID="23" presetClass="entr" presetSubtype="288" fill="hold" nodeType="withEffect">
                                  <p:stCondLst>
                                    <p:cond delay="0"/>
                                  </p:stCondLst>
                                  <p:childTnLst>
                                    <p:set>
                                      <p:cBhvr>
                                        <p:cTn id="26" dur="1" fill="hold">
                                          <p:stCondLst>
                                            <p:cond delay="0"/>
                                          </p:stCondLst>
                                        </p:cTn>
                                        <p:tgtEl>
                                          <p:spTgt spid="336"/>
                                        </p:tgtEl>
                                        <p:attrNameLst>
                                          <p:attrName>style.visibility</p:attrName>
                                        </p:attrNameLst>
                                      </p:cBhvr>
                                      <p:to>
                                        <p:strVal val="visible"/>
                                      </p:to>
                                    </p:set>
                                    <p:anim calcmode="lin" valueType="num">
                                      <p:cBhvr>
                                        <p:cTn id="27" dur="500" fill="hold"/>
                                        <p:tgtEl>
                                          <p:spTgt spid="336"/>
                                        </p:tgtEl>
                                        <p:attrNameLst>
                                          <p:attrName>ppt_w</p:attrName>
                                        </p:attrNameLst>
                                      </p:cBhvr>
                                      <p:tavLst>
                                        <p:tav tm="0">
                                          <p:val>
                                            <p:strVal val="4/3*#ppt_w"/>
                                          </p:val>
                                        </p:tav>
                                        <p:tav tm="100000">
                                          <p:val>
                                            <p:strVal val="#ppt_w"/>
                                          </p:val>
                                        </p:tav>
                                      </p:tavLst>
                                    </p:anim>
                                    <p:anim calcmode="lin" valueType="num">
                                      <p:cBhvr>
                                        <p:cTn id="28" dur="500" fill="hold"/>
                                        <p:tgtEl>
                                          <p:spTgt spid="336"/>
                                        </p:tgtEl>
                                        <p:attrNameLst>
                                          <p:attrName>ppt_h</p:attrName>
                                        </p:attrNameLst>
                                      </p:cBhvr>
                                      <p:tavLst>
                                        <p:tav tm="0">
                                          <p:val>
                                            <p:strVal val="4/3*#ppt_h"/>
                                          </p:val>
                                        </p:tav>
                                        <p:tav tm="100000">
                                          <p:val>
                                            <p:strVal val="#ppt_h"/>
                                          </p:val>
                                        </p:tav>
                                      </p:tavLst>
                                    </p:anim>
                                  </p:childTnLst>
                                </p:cTn>
                              </p:par>
                              <p:par>
                                <p:cTn id="29" presetID="53" presetClass="entr" presetSubtype="16" fill="hold" grpId="0" nodeType="withEffect">
                                  <p:stCondLst>
                                    <p:cond delay="0"/>
                                  </p:stCondLst>
                                  <p:childTnLst>
                                    <p:set>
                                      <p:cBhvr>
                                        <p:cTn id="30" dur="500"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par>
                                <p:cTn id="34" presetID="23" presetClass="entr" presetSubtype="288"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strVal val="4/3*#ppt_w"/>
                                          </p:val>
                                        </p:tav>
                                        <p:tav tm="100000">
                                          <p:val>
                                            <p:strVal val="#ppt_w"/>
                                          </p:val>
                                        </p:tav>
                                      </p:tavLst>
                                    </p:anim>
                                    <p:anim calcmode="lin" valueType="num">
                                      <p:cBhvr>
                                        <p:cTn id="37" dur="500" fill="hold"/>
                                        <p:tgtEl>
                                          <p:spTgt spid="3"/>
                                        </p:tgtEl>
                                        <p:attrNameLst>
                                          <p:attrName>ppt_h</p:attrName>
                                        </p:attrNameLst>
                                      </p:cBhvr>
                                      <p:tavLst>
                                        <p:tav tm="0">
                                          <p:val>
                                            <p:strVal val="4/3*#ppt_h"/>
                                          </p:val>
                                        </p:tav>
                                        <p:tav tm="100000">
                                          <p:val>
                                            <p:strVal val="#ppt_h"/>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strVal val="4/3*#ppt_w"/>
                                          </p:val>
                                        </p:tav>
                                        <p:tav tm="100000">
                                          <p:val>
                                            <p:strVal val="#ppt_w"/>
                                          </p:val>
                                        </p:tav>
                                      </p:tavLst>
                                    </p:anim>
                                    <p:anim calcmode="lin" valueType="num">
                                      <p:cBhvr>
                                        <p:cTn id="41" dur="500" fill="hold"/>
                                        <p:tgtEl>
                                          <p:spTgt spid="21"/>
                                        </p:tgtEl>
                                        <p:attrNameLst>
                                          <p:attrName>ppt_h</p:attrName>
                                        </p:attrNameLst>
                                      </p:cBhvr>
                                      <p:tavLst>
                                        <p:tav tm="0">
                                          <p:val>
                                            <p:strVal val="4/3*#ppt_h"/>
                                          </p:val>
                                        </p:tav>
                                        <p:tav tm="100000">
                                          <p:val>
                                            <p:strVal val="#ppt_h"/>
                                          </p:val>
                                        </p:tav>
                                      </p:tavLst>
                                    </p:anim>
                                  </p:childTnLst>
                                </p:cTn>
                              </p:par>
                              <p:par>
                                <p:cTn id="42" presetID="23" presetClass="entr" presetSubtype="288"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p:cTn id="44" dur="500" fill="hold"/>
                                        <p:tgtEl>
                                          <p:spTgt spid="29"/>
                                        </p:tgtEl>
                                        <p:attrNameLst>
                                          <p:attrName>ppt_w</p:attrName>
                                        </p:attrNameLst>
                                      </p:cBhvr>
                                      <p:tavLst>
                                        <p:tav tm="0">
                                          <p:val>
                                            <p:strVal val="4/3*#ppt_w"/>
                                          </p:val>
                                        </p:tav>
                                        <p:tav tm="100000">
                                          <p:val>
                                            <p:strVal val="#ppt_w"/>
                                          </p:val>
                                        </p:tav>
                                      </p:tavLst>
                                    </p:anim>
                                    <p:anim calcmode="lin" valueType="num">
                                      <p:cBhvr>
                                        <p:cTn id="45" dur="500" fill="hold"/>
                                        <p:tgtEl>
                                          <p:spTgt spid="29"/>
                                        </p:tgtEl>
                                        <p:attrNameLst>
                                          <p:attrName>ppt_h</p:attrName>
                                        </p:attrNameLst>
                                      </p:cBhvr>
                                      <p:tavLst>
                                        <p:tav tm="0">
                                          <p:val>
                                            <p:strVal val="4/3*#ppt_h"/>
                                          </p:val>
                                        </p:tav>
                                        <p:tav tm="100000">
                                          <p:val>
                                            <p:strVal val="#ppt_h"/>
                                          </p:val>
                                        </p:tav>
                                      </p:tavLst>
                                    </p:anim>
                                  </p:childTnLst>
                                </p:cTn>
                              </p:par>
                              <p:par>
                                <p:cTn id="46" presetID="23" presetClass="entr" presetSubtype="288"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p:cTn id="48" dur="500" fill="hold"/>
                                        <p:tgtEl>
                                          <p:spTgt spid="30"/>
                                        </p:tgtEl>
                                        <p:attrNameLst>
                                          <p:attrName>ppt_w</p:attrName>
                                        </p:attrNameLst>
                                      </p:cBhvr>
                                      <p:tavLst>
                                        <p:tav tm="0">
                                          <p:val>
                                            <p:strVal val="4/3*#ppt_w"/>
                                          </p:val>
                                        </p:tav>
                                        <p:tav tm="100000">
                                          <p:val>
                                            <p:strVal val="#ppt_w"/>
                                          </p:val>
                                        </p:tav>
                                      </p:tavLst>
                                    </p:anim>
                                    <p:anim calcmode="lin" valueType="num">
                                      <p:cBhvr>
                                        <p:cTn id="49" dur="500" fill="hold"/>
                                        <p:tgtEl>
                                          <p:spTgt spid="30"/>
                                        </p:tgtEl>
                                        <p:attrNameLst>
                                          <p:attrName>ppt_h</p:attrName>
                                        </p:attrNameLst>
                                      </p:cBhvr>
                                      <p:tavLst>
                                        <p:tav tm="0">
                                          <p:val>
                                            <p:strVal val="4/3*#ppt_h"/>
                                          </p:val>
                                        </p:tav>
                                        <p:tav tm="100000">
                                          <p:val>
                                            <p:strVal val="#ppt_h"/>
                                          </p:val>
                                        </p:tav>
                                      </p:tavLst>
                                    </p:anim>
                                  </p:childTnLst>
                                </p:cTn>
                              </p:par>
                              <p:par>
                                <p:cTn id="50" presetID="23" presetClass="entr" presetSubtype="288"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strVal val="4/3*#ppt_w"/>
                                          </p:val>
                                        </p:tav>
                                        <p:tav tm="100000">
                                          <p:val>
                                            <p:strVal val="#ppt_w"/>
                                          </p:val>
                                        </p:tav>
                                      </p:tavLst>
                                    </p:anim>
                                    <p:anim calcmode="lin" valueType="num">
                                      <p:cBhvr>
                                        <p:cTn id="53" dur="500" fill="hold"/>
                                        <p:tgtEl>
                                          <p:spTgt spid="31"/>
                                        </p:tgtEl>
                                        <p:attrNameLst>
                                          <p:attrName>ppt_h</p:attrName>
                                        </p:attrNameLst>
                                      </p:cBhvr>
                                      <p:tavLst>
                                        <p:tav tm="0">
                                          <p:val>
                                            <p:strVal val="4/3*#ppt_h"/>
                                          </p:val>
                                        </p:tav>
                                        <p:tav tm="100000">
                                          <p:val>
                                            <p:strVal val="#ppt_h"/>
                                          </p:val>
                                        </p:tav>
                                      </p:tavLst>
                                    </p:anim>
                                  </p:childTnLst>
                                </p:cTn>
                              </p:par>
                              <p:par>
                                <p:cTn id="54" presetID="23" presetClass="entr" presetSubtype="28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strVal val="4/3*#ppt_w"/>
                                          </p:val>
                                        </p:tav>
                                        <p:tav tm="100000">
                                          <p:val>
                                            <p:strVal val="#ppt_w"/>
                                          </p:val>
                                        </p:tav>
                                      </p:tavLst>
                                    </p:anim>
                                    <p:anim calcmode="lin" valueType="num">
                                      <p:cBhvr>
                                        <p:cTn id="57" dur="500" fill="hold"/>
                                        <p:tgtEl>
                                          <p:spTgt spid="35"/>
                                        </p:tgtEl>
                                        <p:attrNameLst>
                                          <p:attrName>ppt_h</p:attrName>
                                        </p:attrNameLst>
                                      </p:cBhvr>
                                      <p:tavLst>
                                        <p:tav tm="0">
                                          <p:val>
                                            <p:strVal val="4/3*#ppt_h"/>
                                          </p:val>
                                        </p:tav>
                                        <p:tav tm="100000">
                                          <p:val>
                                            <p:strVal val="#ppt_h"/>
                                          </p:val>
                                        </p:tav>
                                      </p:tavLst>
                                    </p:anim>
                                  </p:childTnLst>
                                </p:cTn>
                              </p:par>
                              <p:par>
                                <p:cTn id="58" presetID="23" presetClass="entr" presetSubtype="288"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strVal val="4/3*#ppt_w"/>
                                          </p:val>
                                        </p:tav>
                                        <p:tav tm="100000">
                                          <p:val>
                                            <p:strVal val="#ppt_w"/>
                                          </p:val>
                                        </p:tav>
                                      </p:tavLst>
                                    </p:anim>
                                    <p:anim calcmode="lin" valueType="num">
                                      <p:cBhvr>
                                        <p:cTn id="61" dur="500" fill="hold"/>
                                        <p:tgtEl>
                                          <p:spTgt spid="36"/>
                                        </p:tgtEl>
                                        <p:attrNameLst>
                                          <p:attrName>ppt_h</p:attrName>
                                        </p:attrNameLst>
                                      </p:cBhvr>
                                      <p:tavLst>
                                        <p:tav tm="0">
                                          <p:val>
                                            <p:strVal val="4/3*#ppt_h"/>
                                          </p:val>
                                        </p:tav>
                                        <p:tav tm="100000">
                                          <p:val>
                                            <p:strVal val="#ppt_h"/>
                                          </p:val>
                                        </p:tav>
                                      </p:tavLst>
                                    </p:anim>
                                  </p:childTnLst>
                                </p:cTn>
                              </p:par>
                              <p:par>
                                <p:cTn id="62" presetID="23" presetClass="entr" presetSubtype="28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p:cTn id="64" dur="500" fill="hold"/>
                                        <p:tgtEl>
                                          <p:spTgt spid="37"/>
                                        </p:tgtEl>
                                        <p:attrNameLst>
                                          <p:attrName>ppt_w</p:attrName>
                                        </p:attrNameLst>
                                      </p:cBhvr>
                                      <p:tavLst>
                                        <p:tav tm="0">
                                          <p:val>
                                            <p:strVal val="4/3*#ppt_w"/>
                                          </p:val>
                                        </p:tav>
                                        <p:tav tm="100000">
                                          <p:val>
                                            <p:strVal val="#ppt_w"/>
                                          </p:val>
                                        </p:tav>
                                      </p:tavLst>
                                    </p:anim>
                                    <p:anim calcmode="lin" valueType="num">
                                      <p:cBhvr>
                                        <p:cTn id="65" dur="500" fill="hold"/>
                                        <p:tgtEl>
                                          <p:spTgt spid="37"/>
                                        </p:tgtEl>
                                        <p:attrNameLst>
                                          <p:attrName>ppt_h</p:attrName>
                                        </p:attrNameLst>
                                      </p:cBhvr>
                                      <p:tavLst>
                                        <p:tav tm="0">
                                          <p:val>
                                            <p:strVal val="4/3*#ppt_h"/>
                                          </p:val>
                                        </p:tav>
                                        <p:tav tm="100000">
                                          <p:val>
                                            <p:strVal val="#ppt_h"/>
                                          </p:val>
                                        </p:tav>
                                      </p:tavLst>
                                    </p:anim>
                                  </p:childTnLst>
                                </p:cTn>
                              </p:par>
                              <p:par>
                                <p:cTn id="66" presetID="23" presetClass="entr" presetSubtype="288"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500" fill="hold"/>
                                        <p:tgtEl>
                                          <p:spTgt spid="38"/>
                                        </p:tgtEl>
                                        <p:attrNameLst>
                                          <p:attrName>ppt_w</p:attrName>
                                        </p:attrNameLst>
                                      </p:cBhvr>
                                      <p:tavLst>
                                        <p:tav tm="0">
                                          <p:val>
                                            <p:strVal val="4/3*#ppt_w"/>
                                          </p:val>
                                        </p:tav>
                                        <p:tav tm="100000">
                                          <p:val>
                                            <p:strVal val="#ppt_w"/>
                                          </p:val>
                                        </p:tav>
                                      </p:tavLst>
                                    </p:anim>
                                    <p:anim calcmode="lin" valueType="num">
                                      <p:cBhvr>
                                        <p:cTn id="69" dur="500" fill="hold"/>
                                        <p:tgtEl>
                                          <p:spTgt spid="38"/>
                                        </p:tgtEl>
                                        <p:attrNameLst>
                                          <p:attrName>ppt_h</p:attrName>
                                        </p:attrNameLst>
                                      </p:cBhvr>
                                      <p:tavLst>
                                        <p:tav tm="0">
                                          <p:val>
                                            <p:strVal val="4/3*#ppt_h"/>
                                          </p:val>
                                        </p:tav>
                                        <p:tav tm="100000">
                                          <p:val>
                                            <p:strVal val="#ppt_h"/>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p:cTn id="72" dur="500" fill="hold"/>
                                        <p:tgtEl>
                                          <p:spTgt spid="39"/>
                                        </p:tgtEl>
                                        <p:attrNameLst>
                                          <p:attrName>ppt_w</p:attrName>
                                        </p:attrNameLst>
                                      </p:cBhvr>
                                      <p:tavLst>
                                        <p:tav tm="0">
                                          <p:val>
                                            <p:strVal val="4/3*#ppt_w"/>
                                          </p:val>
                                        </p:tav>
                                        <p:tav tm="100000">
                                          <p:val>
                                            <p:strVal val="#ppt_w"/>
                                          </p:val>
                                        </p:tav>
                                      </p:tavLst>
                                    </p:anim>
                                    <p:anim calcmode="lin" valueType="num">
                                      <p:cBhvr>
                                        <p:cTn id="73" dur="500" fill="hold"/>
                                        <p:tgtEl>
                                          <p:spTgt spid="39"/>
                                        </p:tgtEl>
                                        <p:attrNameLst>
                                          <p:attrName>ppt_h</p:attrName>
                                        </p:attrNameLst>
                                      </p:cBhvr>
                                      <p:tavLst>
                                        <p:tav tm="0">
                                          <p:val>
                                            <p:strVal val="4/3*#ppt_h"/>
                                          </p:val>
                                        </p:tav>
                                        <p:tav tm="100000">
                                          <p:val>
                                            <p:strVal val="#ppt_h"/>
                                          </p:val>
                                        </p:tav>
                                      </p:tavLst>
                                    </p:anim>
                                  </p:childTnLst>
                                </p:cTn>
                              </p:par>
                              <p:par>
                                <p:cTn id="74" presetID="23" presetClass="entr" presetSubtype="288"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strVal val="4/3*#ppt_w"/>
                                          </p:val>
                                        </p:tav>
                                        <p:tav tm="100000">
                                          <p:val>
                                            <p:strVal val="#ppt_w"/>
                                          </p:val>
                                        </p:tav>
                                      </p:tavLst>
                                    </p:anim>
                                    <p:anim calcmode="lin" valueType="num">
                                      <p:cBhvr>
                                        <p:cTn id="77" dur="500" fill="hold"/>
                                        <p:tgtEl>
                                          <p:spTgt spid="9"/>
                                        </p:tgtEl>
                                        <p:attrNameLst>
                                          <p:attrName>ppt_h</p:attrName>
                                        </p:attrNameLst>
                                      </p:cBhvr>
                                      <p:tavLst>
                                        <p:tav tm="0">
                                          <p:val>
                                            <p:strVal val="4/3*#ppt_h"/>
                                          </p:val>
                                        </p:tav>
                                        <p:tav tm="100000">
                                          <p:val>
                                            <p:strVal val="#ppt_h"/>
                                          </p:val>
                                        </p:tav>
                                      </p:tavLst>
                                    </p:anim>
                                  </p:childTnLst>
                                </p:cTn>
                              </p:par>
                              <p:par>
                                <p:cTn id="78" presetID="23" presetClass="entr" presetSubtype="288"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 calcmode="lin" valueType="num">
                                      <p:cBhvr>
                                        <p:cTn id="80" dur="500" fill="hold"/>
                                        <p:tgtEl>
                                          <p:spTgt spid="12"/>
                                        </p:tgtEl>
                                        <p:attrNameLst>
                                          <p:attrName>ppt_w</p:attrName>
                                        </p:attrNameLst>
                                      </p:cBhvr>
                                      <p:tavLst>
                                        <p:tav tm="0">
                                          <p:val>
                                            <p:strVal val="4/3*#ppt_w"/>
                                          </p:val>
                                        </p:tav>
                                        <p:tav tm="100000">
                                          <p:val>
                                            <p:strVal val="#ppt_w"/>
                                          </p:val>
                                        </p:tav>
                                      </p:tavLst>
                                    </p:anim>
                                    <p:anim calcmode="lin" valueType="num">
                                      <p:cBhvr>
                                        <p:cTn id="81" dur="500" fill="hold"/>
                                        <p:tgtEl>
                                          <p:spTgt spid="12"/>
                                        </p:tgtEl>
                                        <p:attrNameLst>
                                          <p:attrName>ppt_h</p:attrName>
                                        </p:attrNameLst>
                                      </p:cBhvr>
                                      <p:tavLst>
                                        <p:tav tm="0">
                                          <p:val>
                                            <p:strVal val="4/3*#ppt_h"/>
                                          </p:val>
                                        </p:tav>
                                        <p:tav tm="100000">
                                          <p:val>
                                            <p:strVal val="#ppt_h"/>
                                          </p:val>
                                        </p:tav>
                                      </p:tavLst>
                                    </p:anim>
                                  </p:childTnLst>
                                </p:cTn>
                              </p:par>
                              <p:par>
                                <p:cTn id="82" presetID="23" presetClass="entr" presetSubtype="288" fill="hold"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500" fill="hold"/>
                                        <p:tgtEl>
                                          <p:spTgt spid="13"/>
                                        </p:tgtEl>
                                        <p:attrNameLst>
                                          <p:attrName>ppt_w</p:attrName>
                                        </p:attrNameLst>
                                      </p:cBhvr>
                                      <p:tavLst>
                                        <p:tav tm="0">
                                          <p:val>
                                            <p:strVal val="4/3*#ppt_w"/>
                                          </p:val>
                                        </p:tav>
                                        <p:tav tm="100000">
                                          <p:val>
                                            <p:strVal val="#ppt_w"/>
                                          </p:val>
                                        </p:tav>
                                      </p:tavLst>
                                    </p:anim>
                                    <p:anim calcmode="lin" valueType="num">
                                      <p:cBhvr>
                                        <p:cTn id="85" dur="500" fill="hold"/>
                                        <p:tgtEl>
                                          <p:spTgt spid="13"/>
                                        </p:tgtEl>
                                        <p:attrNameLst>
                                          <p:attrName>ppt_h</p:attrName>
                                        </p:attrNameLst>
                                      </p:cBhvr>
                                      <p:tavLst>
                                        <p:tav tm="0">
                                          <p:val>
                                            <p:strVal val="4/3*#ppt_h"/>
                                          </p:val>
                                        </p:tav>
                                        <p:tav tm="100000">
                                          <p:val>
                                            <p:strVal val="#ppt_h"/>
                                          </p:val>
                                        </p:tav>
                                      </p:tavLst>
                                    </p:anim>
                                  </p:childTnLst>
                                </p:cTn>
                              </p:par>
                              <p:par>
                                <p:cTn id="86" presetID="23" presetClass="entr" presetSubtype="288"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 calcmode="lin" valueType="num">
                                      <p:cBhvr>
                                        <p:cTn id="88" dur="500" fill="hold"/>
                                        <p:tgtEl>
                                          <p:spTgt spid="17"/>
                                        </p:tgtEl>
                                        <p:attrNameLst>
                                          <p:attrName>ppt_w</p:attrName>
                                        </p:attrNameLst>
                                      </p:cBhvr>
                                      <p:tavLst>
                                        <p:tav tm="0">
                                          <p:val>
                                            <p:strVal val="4/3*#ppt_w"/>
                                          </p:val>
                                        </p:tav>
                                        <p:tav tm="100000">
                                          <p:val>
                                            <p:strVal val="#ppt_w"/>
                                          </p:val>
                                        </p:tav>
                                      </p:tavLst>
                                    </p:anim>
                                    <p:anim calcmode="lin" valueType="num">
                                      <p:cBhvr>
                                        <p:cTn id="89" dur="500" fill="hold"/>
                                        <p:tgtEl>
                                          <p:spTgt spid="17"/>
                                        </p:tgtEl>
                                        <p:attrNameLst>
                                          <p:attrName>ppt_h</p:attrName>
                                        </p:attrNameLst>
                                      </p:cBhvr>
                                      <p:tavLst>
                                        <p:tav tm="0">
                                          <p:val>
                                            <p:strVal val="4/3*#ppt_h"/>
                                          </p:val>
                                        </p:tav>
                                        <p:tav tm="100000">
                                          <p:val>
                                            <p:strVal val="#ppt_h"/>
                                          </p:val>
                                        </p:tav>
                                      </p:tavLst>
                                    </p:anim>
                                  </p:childTnLst>
                                </p:cTn>
                              </p:par>
                              <p:par>
                                <p:cTn id="90" presetID="23" presetClass="entr" presetSubtype="288"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strVal val="4/3*#ppt_w"/>
                                          </p:val>
                                        </p:tav>
                                        <p:tav tm="100000">
                                          <p:val>
                                            <p:strVal val="#ppt_w"/>
                                          </p:val>
                                        </p:tav>
                                      </p:tavLst>
                                    </p:anim>
                                    <p:anim calcmode="lin" valueType="num">
                                      <p:cBhvr>
                                        <p:cTn id="93" dur="500" fill="hold"/>
                                        <p:tgtEl>
                                          <p:spTgt spid="22"/>
                                        </p:tgtEl>
                                        <p:attrNameLst>
                                          <p:attrName>ppt_h</p:attrName>
                                        </p:attrNameLst>
                                      </p:cBhvr>
                                      <p:tavLst>
                                        <p:tav tm="0">
                                          <p:val>
                                            <p:strVal val="4/3*#ppt_h"/>
                                          </p:val>
                                        </p:tav>
                                        <p:tav tm="100000">
                                          <p:val>
                                            <p:strVal val="#ppt_h"/>
                                          </p:val>
                                        </p:tav>
                                      </p:tavLst>
                                    </p:anim>
                                  </p:childTnLst>
                                </p:cTn>
                              </p:par>
                              <p:par>
                                <p:cTn id="94" presetID="23" presetClass="entr" presetSubtype="288"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strVal val="4/3*#ppt_w"/>
                                          </p:val>
                                        </p:tav>
                                        <p:tav tm="100000">
                                          <p:val>
                                            <p:strVal val="#ppt_w"/>
                                          </p:val>
                                        </p:tav>
                                      </p:tavLst>
                                    </p:anim>
                                    <p:anim calcmode="lin" valueType="num">
                                      <p:cBhvr>
                                        <p:cTn id="97" dur="500" fill="hold"/>
                                        <p:tgtEl>
                                          <p:spTgt spid="23"/>
                                        </p:tgtEl>
                                        <p:attrNameLst>
                                          <p:attrName>ppt_h</p:attrName>
                                        </p:attrNameLst>
                                      </p:cBhvr>
                                      <p:tavLst>
                                        <p:tav tm="0">
                                          <p:val>
                                            <p:strVal val="4/3*#ppt_h"/>
                                          </p:val>
                                        </p:tav>
                                        <p:tav tm="100000">
                                          <p:val>
                                            <p:strVal val="#ppt_h"/>
                                          </p:val>
                                        </p:tav>
                                      </p:tavLst>
                                    </p:anim>
                                  </p:childTnLst>
                                </p:cTn>
                              </p:par>
                              <p:par>
                                <p:cTn id="98" presetID="23" presetClass="entr" presetSubtype="288"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strVal val="4/3*#ppt_w"/>
                                          </p:val>
                                        </p:tav>
                                        <p:tav tm="100000">
                                          <p:val>
                                            <p:strVal val="#ppt_w"/>
                                          </p:val>
                                        </p:tav>
                                      </p:tavLst>
                                    </p:anim>
                                    <p:anim calcmode="lin" valueType="num">
                                      <p:cBhvr>
                                        <p:cTn id="101" dur="500" fill="hold"/>
                                        <p:tgtEl>
                                          <p:spTgt spid="4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7" grpId="0" animBg="1"/>
      <p:bldP spid="295" grpId="0" animBg="1"/>
      <p:bldP spid="333" grpId="0" animBg="1"/>
      <p:bldP spid="2" grpId="0"/>
      <p:bldP spid="3" grpId="0"/>
      <p:bldP spid="21" grpId="0" animBg="1"/>
      <p:bldP spid="29" grpId="0" bldLvl="0" animBg="1"/>
      <p:bldP spid="30" grpId="0" bldLvl="0" animBg="1"/>
      <p:bldP spid="35" grpId="0" bldLvl="0" animBg="1"/>
      <p:bldP spid="36" grpId="0" bldLvl="0" animBg="1"/>
      <p:bldP spid="37" grpId="0"/>
      <p:bldP spid="38" grpId="0"/>
      <p:bldP spid="39" grpId="0"/>
      <p:bldP spid="9" grpId="0"/>
      <p:bldP spid="12" grpId="0" bldLvl="0" animBg="1"/>
      <p:bldP spid="17" grpId="0" bldLvl="0" animBg="1"/>
      <p:bldP spid="22" grpId="0" bldLvl="0" animBg="1"/>
      <p:bldP spid="23"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p:cNvSpPr/>
          <p:nvPr/>
        </p:nvSpPr>
        <p:spPr>
          <a:xfrm>
            <a:off x="0" y="0"/>
            <a:ext cx="4657090" cy="6858000"/>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序号"/>
          <p:cNvSpPr txBox="1"/>
          <p:nvPr>
            <p:custDataLst>
              <p:tags r:id="rId1"/>
            </p:custDataLst>
          </p:nvPr>
        </p:nvSpPr>
        <p:spPr>
          <a:xfrm>
            <a:off x="635" y="1338580"/>
            <a:ext cx="4656455" cy="4476115"/>
          </a:xfrm>
          <a:prstGeom prst="rect">
            <a:avLst/>
          </a:prstGeom>
          <a:noFill/>
        </p:spPr>
        <p:txBody>
          <a:bodyPr wrap="square" anchor="ctr">
            <a:normAutofit/>
          </a:bodyPr>
          <a:lstStyle/>
          <a:p>
            <a:pPr indent="0" algn="ctr" fontAlgn="auto">
              <a:lnSpc>
                <a:spcPct val="100000"/>
              </a:lnSpc>
            </a:pPr>
            <a:r>
              <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rPr>
              <a:t>02</a:t>
            </a:r>
            <a:endParaRPr lang="en-US" altLang="zh-CN" sz="24700" i="0" spc="0" dirty="0">
              <a:solidFill>
                <a:schemeClr val="tx2"/>
              </a:solidFill>
              <a:effectLst/>
              <a:latin typeface="微软雅黑" panose="020B0503020204020204" charset="-122"/>
              <a:ea typeface="微软雅黑" panose="020B0503020204020204" charset="-122"/>
              <a:cs typeface="阿里巴巴普惠体 2.0 35 Thin" panose="00020600040101010101" pitchFamily="18" charset="-122"/>
            </a:endParaRPr>
          </a:p>
        </p:txBody>
      </p:sp>
      <p:sp>
        <p:nvSpPr>
          <p:cNvPr id="24" name="标题"/>
          <p:cNvSpPr txBox="1"/>
          <p:nvPr>
            <p:custDataLst>
              <p:tags r:id="rId2"/>
            </p:custDataLst>
          </p:nvPr>
        </p:nvSpPr>
        <p:spPr>
          <a:xfrm>
            <a:off x="4854652" y="2705417"/>
            <a:ext cx="6930948" cy="871220"/>
          </a:xfrm>
          <a:prstGeom prst="rect">
            <a:avLst/>
          </a:prstGeom>
          <a:noFill/>
        </p:spPr>
        <p:txBody>
          <a:bodyPr wrap="square" anchor="ctr">
            <a:noAutofit/>
          </a:bodyPr>
          <a:lstStyle/>
          <a:p>
            <a:pPr algn="l"/>
            <a:r>
              <a:rPr lang="zh-CN" altLang="en-US" sz="4500" b="1" dirty="0">
                <a:solidFill>
                  <a:schemeClr val="accent1"/>
                </a:solidFill>
                <a:latin typeface="微软雅黑" panose="020B0503020204020204" charset="-122"/>
                <a:ea typeface="微软雅黑" panose="020B0503020204020204" charset="-122"/>
                <a:cs typeface="+mn-ea"/>
                <a:sym typeface="+mn-lt"/>
              </a:rPr>
              <a:t>激战场面：游戏中玩家射杀外星人保护地球 </a:t>
            </a:r>
            <a:endParaRPr lang="zh-CN" altLang="en-US" sz="4500" b="1" dirty="0">
              <a:solidFill>
                <a:schemeClr val="accent1"/>
              </a:solidFill>
              <a:latin typeface="微软雅黑" panose="020B0503020204020204" charset="-122"/>
              <a:ea typeface="微软雅黑" panose="020B0503020204020204" charset="-122"/>
              <a:cs typeface="+mn-ea"/>
              <a:sym typeface="+mn-lt"/>
            </a:endParaRPr>
          </a:p>
        </p:txBody>
      </p:sp>
      <p:sp>
        <p:nvSpPr>
          <p:cNvPr id="32" name="副标题"/>
          <p:cNvSpPr txBox="1"/>
          <p:nvPr>
            <p:custDataLst>
              <p:tags r:id="rId3"/>
            </p:custDataLst>
          </p:nvPr>
        </p:nvSpPr>
        <p:spPr>
          <a:xfrm>
            <a:off x="4851083" y="4251007"/>
            <a:ext cx="6409099" cy="339725"/>
          </a:xfrm>
          <a:prstGeom prst="rect">
            <a:avLst/>
          </a:prstGeom>
          <a:noFill/>
        </p:spPr>
        <p:txBody>
          <a:bodyPr wrap="square" anchor="ctr">
            <a:noAutofit/>
          </a:bodyPr>
          <a:lstStyle/>
          <a:p>
            <a:pPr indent="0" fontAlgn="auto">
              <a:lnSpc>
                <a:spcPct val="100000"/>
              </a:lnSpc>
            </a:pPr>
            <a:r>
              <a:rPr lang="zh-CN" altLang="en-US" sz="1500" dirty="0">
                <a:latin typeface="微软雅黑" panose="020B0503020204020204" charset="-122"/>
                <a:ea typeface="微软雅黑" panose="020B0503020204020204" charset="-122"/>
                <a:sym typeface="+mn-ea"/>
              </a:rPr>
              <a:t>Fierce battle scene: In the game, players can</a:t>
            </a:r>
            <a:r>
              <a:rPr lang="en-US" altLang="zh-CN" sz="1500" dirty="0">
                <a:latin typeface="微软雅黑" panose="020B0503020204020204" charset="-122"/>
                <a:ea typeface="微软雅黑" panose="020B0503020204020204" charset="-122"/>
                <a:sym typeface="+mn-ea"/>
              </a:rPr>
              <a:t> </a:t>
            </a:r>
            <a:r>
              <a:rPr lang="zh-CN" altLang="en-US" sz="1500" dirty="0">
                <a:latin typeface="微软雅黑" panose="020B0503020204020204" charset="-122"/>
                <a:ea typeface="微软雅黑" panose="020B0503020204020204" charset="-122"/>
                <a:sym typeface="+mn-ea"/>
              </a:rPr>
              <a:t>shoot and kill aliens to protect the Earth</a:t>
            </a:r>
            <a:r>
              <a:rPr lang="en-US" altLang="zh-CN" sz="1500" dirty="0">
                <a:latin typeface="微软雅黑" panose="020B0503020204020204" charset="-122"/>
                <a:ea typeface="微软雅黑" panose="020B0503020204020204" charset="-122"/>
                <a:sym typeface="+mn-ea"/>
              </a:rPr>
              <a:t>.</a:t>
            </a:r>
            <a:endParaRPr lang="en-US" altLang="zh-CN" sz="1500" dirty="0">
              <a:latin typeface="微软雅黑" panose="020B0503020204020204" charset="-122"/>
              <a:ea typeface="微软雅黑" panose="020B0503020204020204" charset="-122"/>
              <a:sym typeface="+mn-ea"/>
            </a:endParaRPr>
          </a:p>
        </p:txBody>
      </p:sp>
      <p:grpSp>
        <p:nvGrpSpPr>
          <p:cNvPr id="61" name="!!平滑2"/>
          <p:cNvGrpSpPr/>
          <p:nvPr/>
        </p:nvGrpSpPr>
        <p:grpSpPr>
          <a:xfrm>
            <a:off x="4633659" y="5984746"/>
            <a:ext cx="6507901" cy="807640"/>
            <a:chOff x="4633659" y="5179617"/>
            <a:chExt cx="6507901" cy="807640"/>
          </a:xfrm>
        </p:grpSpPr>
        <p:cxnSp>
          <p:nvCxnSpPr>
            <p:cNvPr id="6" name="直接连接符 5"/>
            <p:cNvCxnSpPr/>
            <p:nvPr>
              <p:custDataLst>
                <p:tags r:id="rId4"/>
              </p:custDataLst>
            </p:nvPr>
          </p:nvCxnSpPr>
          <p:spPr>
            <a:xfrm>
              <a:off x="4633659" y="5581650"/>
              <a:ext cx="63061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弧形 62"/>
            <p:cNvSpPr/>
            <p:nvPr>
              <p:custDataLst>
                <p:tags r:id="rId5"/>
              </p:custDataLst>
            </p:nvPr>
          </p:nvSpPr>
          <p:spPr>
            <a:xfrm flipH="1">
              <a:off x="10737700" y="5583397"/>
              <a:ext cx="403860" cy="403860"/>
            </a:xfrm>
            <a:prstGeom prst="arc">
              <a:avLst>
                <a:gd name="adj1" fmla="val 16200000"/>
                <a:gd name="adj2" fmla="val 19967431"/>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sp>
          <p:nvSpPr>
            <p:cNvPr id="64" name="弧形 63"/>
            <p:cNvSpPr/>
            <p:nvPr>
              <p:custDataLst>
                <p:tags r:id="rId6"/>
              </p:custDataLst>
            </p:nvPr>
          </p:nvSpPr>
          <p:spPr>
            <a:xfrm flipH="1" flipV="1">
              <a:off x="10737700" y="5179617"/>
              <a:ext cx="403860" cy="403860"/>
            </a:xfrm>
            <a:prstGeom prst="arc">
              <a:avLst>
                <a:gd name="adj1" fmla="val 16200000"/>
                <a:gd name="adj2" fmla="val 19982209"/>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solidFill>
                  <a:schemeClr val="dk1"/>
                </a:solidFill>
              </a:endParaRPr>
            </a:p>
          </p:txBody>
        </p:sp>
      </p:grpSp>
      <p:pic>
        <p:nvPicPr>
          <p:cNvPr id="2" name="IM 1"/>
          <p:cNvPicPr/>
          <p:nvPr>
            <p:custDataLst>
              <p:tags r:id="rId7"/>
            </p:custDataLst>
          </p:nvPr>
        </p:nvPicPr>
        <p:blipFill>
          <a:blip r:embed="rId8"/>
          <a:stretch>
            <a:fillRect/>
          </a:stretch>
        </p:blipFill>
        <p:spPr>
          <a:xfrm>
            <a:off x="6829108" y="276860"/>
            <a:ext cx="5092065" cy="908050"/>
          </a:xfrm>
          <a:prstGeom prst="rect">
            <a:avLst/>
          </a:prstGeom>
        </p:spPr>
      </p:pic>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3"/>
                                        </p:tgtEl>
                                        <p:attrNameLst>
                                          <p:attrName>style.opacity</p:attrName>
                                        </p:attrNameLst>
                                      </p:cBhvr>
                                      <p:tavLst>
                                        <p:tav tm="0">
                                          <p:val>
                                            <p:fltVal val="0"/>
                                          </p:val>
                                        </p:tav>
                                        <p:tav tm="100000">
                                          <p:val>
                                            <p:fltVal val="1"/>
                                          </p:val>
                                        </p:tav>
                                      </p:tavLst>
                                    </p:anim>
                                  </p:childTnLst>
                                </p:cTn>
                              </p:par>
                              <p:par>
                                <p:cTn id="10" presetID="53" presetClass="entr" presetSubtype="16" fill="hold" grpId="0" nodeType="withEffect">
                                  <p:stCondLst>
                                    <p:cond delay="0"/>
                                  </p:stCondLst>
                                  <p:childTnLst>
                                    <p:set>
                                      <p:cBhvr>
                                        <p:cTn id="11" dur="500"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500"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500"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p:stCondLst>
                                            <p:cond delay="0"/>
                                          </p:stCondLst>
                                        </p:cTn>
                                        <p:tgtEl>
                                          <p:spTgt spid="6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6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6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24"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背景"/>
          <p:cNvSpPr/>
          <p:nvPr/>
        </p:nvSpPr>
        <p:spPr>
          <a:xfrm>
            <a:off x="0" y="1143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8" name="平滑3"/>
          <p:cNvGrpSpPr/>
          <p:nvPr/>
        </p:nvGrpSpPr>
        <p:grpSpPr>
          <a:xfrm>
            <a:off x="10664190" y="261620"/>
            <a:ext cx="1121410" cy="314960"/>
            <a:chOff x="10346364" y="648401"/>
            <a:chExt cx="1184069" cy="403309"/>
          </a:xfrm>
          <a:solidFill>
            <a:schemeClr val="accent1"/>
          </a:solidFill>
        </p:grpSpPr>
        <p:sp>
          <p:nvSpPr>
            <p:cNvPr id="10"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1"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3"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grpSp>
        <p:nvGrpSpPr>
          <p:cNvPr id="9" name="组合 8"/>
          <p:cNvGrpSpPr/>
          <p:nvPr/>
        </p:nvGrpSpPr>
        <p:grpSpPr>
          <a:xfrm rot="16200000">
            <a:off x="102870" y="1568450"/>
            <a:ext cx="4011295" cy="3837305"/>
            <a:chOff x="1280369" y="2576747"/>
            <a:chExt cx="2118361" cy="2634666"/>
          </a:xfrm>
          <a:solidFill>
            <a:schemeClr val="accent1"/>
          </a:solidFill>
        </p:grpSpPr>
        <p:sp>
          <p:nvSpPr>
            <p:cNvPr id="3" name="任意多边形: 形状 2"/>
            <p:cNvSpPr/>
            <p:nvPr/>
          </p:nvSpPr>
          <p:spPr>
            <a:xfrm>
              <a:off x="1280369" y="2576747"/>
              <a:ext cx="2118361" cy="2627523"/>
            </a:xfrm>
            <a:custGeom>
              <a:avLst/>
              <a:gdLst>
                <a:gd name="connsiteX0" fmla="*/ 332541 w 3112654"/>
                <a:gd name="connsiteY0" fmla="*/ 70245 h 3860800"/>
                <a:gd name="connsiteX1" fmla="*/ 56633 w 3112654"/>
                <a:gd name="connsiteY1" fmla="*/ 346153 h 3860800"/>
                <a:gd name="connsiteX2" fmla="*/ 56633 w 3112654"/>
                <a:gd name="connsiteY2" fmla="*/ 3519097 h 3860800"/>
                <a:gd name="connsiteX3" fmla="*/ 328091 w 3112654"/>
                <a:gd name="connsiteY3" fmla="*/ 3790555 h 3860800"/>
                <a:gd name="connsiteX4" fmla="*/ 2503301 w 3112654"/>
                <a:gd name="connsiteY4" fmla="*/ 3790555 h 3860800"/>
                <a:gd name="connsiteX5" fmla="*/ 2569970 w 3112654"/>
                <a:gd name="connsiteY5" fmla="*/ 3723887 h 3860800"/>
                <a:gd name="connsiteX6" fmla="*/ 2771447 w 3112654"/>
                <a:gd name="connsiteY6" fmla="*/ 3723887 h 3860800"/>
                <a:gd name="connsiteX7" fmla="*/ 2976475 w 3112654"/>
                <a:gd name="connsiteY7" fmla="*/ 3518858 h 3860800"/>
                <a:gd name="connsiteX8" fmla="*/ 2976475 w 3112654"/>
                <a:gd name="connsiteY8" fmla="*/ 3328794 h 3860800"/>
                <a:gd name="connsiteX9" fmla="*/ 3056021 w 3112654"/>
                <a:gd name="connsiteY9" fmla="*/ 3249248 h 3860800"/>
                <a:gd name="connsiteX10" fmla="*/ 3056021 w 3112654"/>
                <a:gd name="connsiteY10" fmla="*/ 346153 h 3860800"/>
                <a:gd name="connsiteX11" fmla="*/ 2780113 w 3112654"/>
                <a:gd name="connsiteY11" fmla="*/ 70245 h 3860800"/>
                <a:gd name="connsiteX12" fmla="*/ 286327 w 3112654"/>
                <a:gd name="connsiteY12" fmla="*/ 0 h 3860800"/>
                <a:gd name="connsiteX13" fmla="*/ 2826327 w 3112654"/>
                <a:gd name="connsiteY13" fmla="*/ 0 h 3860800"/>
                <a:gd name="connsiteX14" fmla="*/ 3112654 w 3112654"/>
                <a:gd name="connsiteY14" fmla="*/ 286327 h 3860800"/>
                <a:gd name="connsiteX15" fmla="*/ 3112654 w 3112654"/>
                <a:gd name="connsiteY15" fmla="*/ 3299051 h 3860800"/>
                <a:gd name="connsiteX16" fmla="*/ 3030104 w 3112654"/>
                <a:gd name="connsiteY16" fmla="*/ 3381601 h 3860800"/>
                <a:gd name="connsiteX17" fmla="*/ 3030104 w 3112654"/>
                <a:gd name="connsiteY17" fmla="*/ 3578843 h 3860800"/>
                <a:gd name="connsiteX18" fmla="*/ 2817333 w 3112654"/>
                <a:gd name="connsiteY18" fmla="*/ 3791614 h 3860800"/>
                <a:gd name="connsiteX19" fmla="*/ 2608248 w 3112654"/>
                <a:gd name="connsiteY19" fmla="*/ 3791614 h 3860800"/>
                <a:gd name="connsiteX20" fmla="*/ 2539062 w 3112654"/>
                <a:gd name="connsiteY20" fmla="*/ 3860800 h 3860800"/>
                <a:gd name="connsiteX21" fmla="*/ 281709 w 3112654"/>
                <a:gd name="connsiteY21" fmla="*/ 3860800 h 3860800"/>
                <a:gd name="connsiteX22" fmla="*/ 0 w 3112654"/>
                <a:gd name="connsiteY22" fmla="*/ 3579091 h 3860800"/>
                <a:gd name="connsiteX23" fmla="*/ 0 w 3112654"/>
                <a:gd name="connsiteY23" fmla="*/ 286327 h 38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12654" h="3860800">
                  <a:moveTo>
                    <a:pt x="332541" y="70245"/>
                  </a:moveTo>
                  <a:lnTo>
                    <a:pt x="56633" y="346153"/>
                  </a:lnTo>
                  <a:lnTo>
                    <a:pt x="56633" y="3519097"/>
                  </a:lnTo>
                  <a:lnTo>
                    <a:pt x="328091" y="3790555"/>
                  </a:lnTo>
                  <a:lnTo>
                    <a:pt x="2503301" y="3790555"/>
                  </a:lnTo>
                  <a:lnTo>
                    <a:pt x="2569970" y="3723887"/>
                  </a:lnTo>
                  <a:lnTo>
                    <a:pt x="2771447" y="3723887"/>
                  </a:lnTo>
                  <a:lnTo>
                    <a:pt x="2976475" y="3518858"/>
                  </a:lnTo>
                  <a:lnTo>
                    <a:pt x="2976475" y="3328794"/>
                  </a:lnTo>
                  <a:lnTo>
                    <a:pt x="3056021" y="3249248"/>
                  </a:lnTo>
                  <a:lnTo>
                    <a:pt x="3056021" y="346153"/>
                  </a:lnTo>
                  <a:lnTo>
                    <a:pt x="2780113" y="70245"/>
                  </a:lnTo>
                  <a:close/>
                  <a:moveTo>
                    <a:pt x="286327" y="0"/>
                  </a:moveTo>
                  <a:lnTo>
                    <a:pt x="2826327" y="0"/>
                  </a:lnTo>
                  <a:lnTo>
                    <a:pt x="3112654" y="286327"/>
                  </a:lnTo>
                  <a:lnTo>
                    <a:pt x="3112654" y="3299051"/>
                  </a:lnTo>
                  <a:lnTo>
                    <a:pt x="3030104" y="3381601"/>
                  </a:lnTo>
                  <a:lnTo>
                    <a:pt x="3030104" y="3578843"/>
                  </a:lnTo>
                  <a:lnTo>
                    <a:pt x="2817333" y="3791614"/>
                  </a:lnTo>
                  <a:lnTo>
                    <a:pt x="2608248" y="3791614"/>
                  </a:lnTo>
                  <a:lnTo>
                    <a:pt x="2539062" y="3860800"/>
                  </a:lnTo>
                  <a:lnTo>
                    <a:pt x="281709" y="3860800"/>
                  </a:lnTo>
                  <a:lnTo>
                    <a:pt x="0" y="3579091"/>
                  </a:lnTo>
                  <a:lnTo>
                    <a:pt x="0" y="2863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 name="任意多边形: 形状 3"/>
            <p:cNvSpPr/>
            <p:nvPr/>
          </p:nvSpPr>
          <p:spPr>
            <a:xfrm>
              <a:off x="3114675" y="4951727"/>
              <a:ext cx="274529" cy="259686"/>
            </a:xfrm>
            <a:custGeom>
              <a:avLst/>
              <a:gdLst>
                <a:gd name="connsiteX0" fmla="*/ 46078 w 501232"/>
                <a:gd name="connsiteY0" fmla="*/ 428413 h 474132"/>
                <a:gd name="connsiteX1" fmla="*/ 278194 w 501232"/>
                <a:gd name="connsiteY1" fmla="*/ 428413 h 474132"/>
                <a:gd name="connsiteX2" fmla="*/ 278195 w 501232"/>
                <a:gd name="connsiteY2" fmla="*/ 428413 h 474132"/>
                <a:gd name="connsiteX3" fmla="*/ 343105 w 501232"/>
                <a:gd name="connsiteY3" fmla="*/ 428413 h 474132"/>
                <a:gd name="connsiteX4" fmla="*/ 297026 w 501232"/>
                <a:gd name="connsiteY4" fmla="*/ 474132 h 474132"/>
                <a:gd name="connsiteX5" fmla="*/ 243509 w 501232"/>
                <a:gd name="connsiteY5" fmla="*/ 474132 h 474132"/>
                <a:gd name="connsiteX6" fmla="*/ 243508 w 501232"/>
                <a:gd name="connsiteY6" fmla="*/ 474132 h 474132"/>
                <a:gd name="connsiteX7" fmla="*/ 0 w 501232"/>
                <a:gd name="connsiteY7" fmla="*/ 474132 h 474132"/>
                <a:gd name="connsiteX8" fmla="*/ 455512 w 501232"/>
                <a:gd name="connsiteY8" fmla="*/ 252478 h 474132"/>
                <a:gd name="connsiteX9" fmla="*/ 455512 w 501232"/>
                <a:gd name="connsiteY9" fmla="*/ 316883 h 474132"/>
                <a:gd name="connsiteX10" fmla="*/ 343105 w 501232"/>
                <a:gd name="connsiteY10" fmla="*/ 428412 h 474132"/>
                <a:gd name="connsiteX11" fmla="*/ 278194 w 501232"/>
                <a:gd name="connsiteY11" fmla="*/ 428412 h 474132"/>
                <a:gd name="connsiteX12" fmla="*/ 501232 w 501232"/>
                <a:gd name="connsiteY12" fmla="*/ 0 h 474132"/>
                <a:gd name="connsiteX13" fmla="*/ 501232 w 501232"/>
                <a:gd name="connsiteY13" fmla="*/ 222758 h 474132"/>
                <a:gd name="connsiteX14" fmla="*/ 501232 w 501232"/>
                <a:gd name="connsiteY14" fmla="*/ 271521 h 474132"/>
                <a:gd name="connsiteX15" fmla="*/ 455513 w 501232"/>
                <a:gd name="connsiteY15" fmla="*/ 316883 h 474132"/>
                <a:gd name="connsiteX16" fmla="*/ 455513 w 501232"/>
                <a:gd name="connsiteY16" fmla="*/ 252478 h 474132"/>
                <a:gd name="connsiteX17" fmla="*/ 455513 w 501232"/>
                <a:gd name="connsiteY17" fmla="*/ 45363 h 47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1232" h="474132">
                  <a:moveTo>
                    <a:pt x="46078" y="428413"/>
                  </a:moveTo>
                  <a:lnTo>
                    <a:pt x="278194" y="428413"/>
                  </a:lnTo>
                  <a:lnTo>
                    <a:pt x="278195" y="428413"/>
                  </a:lnTo>
                  <a:lnTo>
                    <a:pt x="343105" y="428413"/>
                  </a:lnTo>
                  <a:lnTo>
                    <a:pt x="297026" y="474132"/>
                  </a:lnTo>
                  <a:lnTo>
                    <a:pt x="243509" y="474132"/>
                  </a:lnTo>
                  <a:lnTo>
                    <a:pt x="243508" y="474132"/>
                  </a:lnTo>
                  <a:lnTo>
                    <a:pt x="0" y="474132"/>
                  </a:lnTo>
                  <a:close/>
                  <a:moveTo>
                    <a:pt x="455512" y="252478"/>
                  </a:moveTo>
                  <a:lnTo>
                    <a:pt x="455512" y="316883"/>
                  </a:lnTo>
                  <a:lnTo>
                    <a:pt x="343105" y="428412"/>
                  </a:lnTo>
                  <a:lnTo>
                    <a:pt x="278194" y="428412"/>
                  </a:lnTo>
                  <a:close/>
                  <a:moveTo>
                    <a:pt x="501232" y="0"/>
                  </a:moveTo>
                  <a:lnTo>
                    <a:pt x="501232" y="222758"/>
                  </a:lnTo>
                  <a:lnTo>
                    <a:pt x="501232" y="271521"/>
                  </a:lnTo>
                  <a:lnTo>
                    <a:pt x="455513" y="316883"/>
                  </a:lnTo>
                  <a:lnTo>
                    <a:pt x="455513" y="252478"/>
                  </a:lnTo>
                  <a:lnTo>
                    <a:pt x="455513" y="453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grpSp>
      <p:sp>
        <p:nvSpPr>
          <p:cNvPr id="120" name="内容"/>
          <p:cNvSpPr txBox="1"/>
          <p:nvPr>
            <p:custDataLst>
              <p:tags r:id="rId7"/>
            </p:custDataLst>
          </p:nvPr>
        </p:nvSpPr>
        <p:spPr>
          <a:xfrm>
            <a:off x="1344295" y="5560060"/>
            <a:ext cx="9544050" cy="2006600"/>
          </a:xfrm>
          <a:prstGeom prst="rect">
            <a:avLst/>
          </a:prstGeom>
          <a:noFill/>
        </p:spPr>
        <p:txBody>
          <a:bodyPr wrap="square" rtlCol="0">
            <a:normAutofit/>
          </a:bodyPr>
          <a:lstStyle/>
          <a:p>
            <a:pPr>
              <a:lnSpc>
                <a:spcPct val="130000"/>
              </a:lnSpc>
              <a:spcBef>
                <a:spcPts val="300"/>
              </a:spcBef>
              <a:spcAft>
                <a:spcPts val="300"/>
              </a:spcAft>
              <a:defRPr/>
            </a:pPr>
            <a:r>
              <a:rPr lang="zh-CN" altLang="en-US" sz="1400" kern="0" dirty="0">
                <a:latin typeface="微软雅黑" panose="020B0503020204020204" charset="-122"/>
                <a:ea typeface="微软雅黑" panose="020B0503020204020204" charset="-122"/>
                <a:sym typeface="+mn-ea"/>
              </a:rPr>
              <a:t>1. 空格键</a:t>
            </a:r>
            <a:r>
              <a:rPr lang="en-US" altLang="zh-CN" sz="1400" kern="0" dirty="0">
                <a:latin typeface="微软雅黑" panose="020B0503020204020204" charset="-122"/>
                <a:ea typeface="微软雅黑" panose="020B0503020204020204" charset="-122"/>
                <a:sym typeface="+mn-ea"/>
              </a:rPr>
              <a:t>——</a:t>
            </a:r>
            <a:r>
              <a:rPr lang="zh-CN" altLang="en-US" sz="1400" kern="0" dirty="0">
                <a:latin typeface="微软雅黑" panose="020B0503020204020204" charset="-122"/>
                <a:ea typeface="微软雅黑" panose="020B0503020204020204" charset="-122"/>
                <a:sym typeface="+mn-ea"/>
              </a:rPr>
              <a:t>发射子弹，击杀外星人</a:t>
            </a:r>
            <a:endParaRPr lang="zh-CN" altLang="en-US" sz="14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1400" kern="0" dirty="0">
                <a:latin typeface="微软雅黑" panose="020B0503020204020204" charset="-122"/>
                <a:ea typeface="微软雅黑" panose="020B0503020204020204" charset="-122"/>
                <a:sym typeface="+mn-ea"/>
              </a:rPr>
              <a:t>2. 左右键</a:t>
            </a:r>
            <a:r>
              <a:rPr lang="en-US" altLang="zh-CN" sz="1400" kern="0" dirty="0">
                <a:latin typeface="微软雅黑" panose="020B0503020204020204" charset="-122"/>
                <a:ea typeface="微软雅黑" panose="020B0503020204020204" charset="-122"/>
                <a:sym typeface="+mn-ea"/>
              </a:rPr>
              <a:t>——</a:t>
            </a:r>
            <a:r>
              <a:rPr lang="zh-CN" altLang="en-US" sz="1400" kern="0" dirty="0">
                <a:latin typeface="微软雅黑" panose="020B0503020204020204" charset="-122"/>
                <a:ea typeface="微软雅黑" panose="020B0503020204020204" charset="-122"/>
                <a:sym typeface="+mn-ea"/>
              </a:rPr>
              <a:t>控制飞船的左右移动</a:t>
            </a:r>
            <a:endParaRPr lang="zh-CN" altLang="en-US" sz="14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1400" kern="0" dirty="0">
              <a:latin typeface="微软雅黑" panose="020B0503020204020204" charset="-122"/>
              <a:ea typeface="微软雅黑" panose="020B0503020204020204" charset="-122"/>
              <a:sym typeface="+mn-ea"/>
            </a:endParaRPr>
          </a:p>
        </p:txBody>
      </p:sp>
      <p:sp>
        <p:nvSpPr>
          <p:cNvPr id="6" name="标题"/>
          <p:cNvSpPr>
            <a:spLocks noGrp="1"/>
          </p:cNvSpPr>
          <p:nvPr>
            <p:custDataLst>
              <p:tags r:id="rId8"/>
            </p:custDataLst>
          </p:nvPr>
        </p:nvSpPr>
        <p:spPr>
          <a:xfrm>
            <a:off x="1333500" y="741620"/>
            <a:ext cx="8262192" cy="740410"/>
          </a:xfrm>
          <a:prstGeom prst="rect">
            <a:avLst/>
          </a:prstGeom>
        </p:spPr>
        <p:txBody>
          <a:bodyPr>
            <a:normAutofit/>
          </a:bodyPr>
          <a:lstStyle>
            <a:lvl1pPr marL="0" algn="l" defTabSz="914400" rtl="0" eaLnBrk="1" latinLnBrk="0" hangingPunct="1">
              <a:lnSpc>
                <a:spcPct val="90000"/>
              </a:lnSpc>
              <a:spcBef>
                <a:spcPct val="0"/>
              </a:spcBef>
              <a:buNone/>
              <a:defRPr kumimoji="0" lang="zh-CN" altLang="en-US" sz="3400" b="1" i="0" u="none" strike="noStrike" kern="1200" cap="all" spc="0" normalizeH="0" baseline="0" dirty="0">
                <a:ln>
                  <a:noFill/>
                </a:ln>
                <a:gradFill>
                  <a:gsLst>
                    <a:gs pos="100000">
                      <a:schemeClr val="accent3">
                        <a:lumMod val="20000"/>
                        <a:lumOff val="80000"/>
                      </a:schemeClr>
                    </a:gs>
                    <a:gs pos="0">
                      <a:schemeClr val="accent3"/>
                    </a:gs>
                  </a:gsLst>
                  <a:lin ang="5400000" scaled="1"/>
                </a:gradFill>
                <a:effectLst>
                  <a:outerShdw blurRad="38100" dist="38100" dir="2700000" algn="tl">
                    <a:schemeClr val="accent2">
                      <a:lumMod val="75000"/>
                      <a:alpha val="43000"/>
                    </a:schemeClr>
                  </a:outerShdw>
                </a:effectLst>
                <a:uLnTx/>
                <a:uFillTx/>
                <a:latin typeface="+mj-lt"/>
                <a:ea typeface="+mj-ea"/>
                <a:cs typeface="+mj-cs"/>
              </a:defRPr>
            </a:lvl1pPr>
          </a:lstStyle>
          <a:p>
            <a:pPr algn="l" defTabSz="457200">
              <a:lnSpc>
                <a:spcPct val="100000"/>
              </a:lnSpc>
              <a:spcBef>
                <a:spcPts val="0"/>
              </a:spcBef>
              <a:spcAft>
                <a:spcPts val="0"/>
              </a:spcAft>
              <a:buClrTx/>
              <a:buSzTx/>
              <a:buFontTx/>
              <a:defRPr/>
            </a:pPr>
            <a:r>
              <a:rPr lang="zh-CN" altLang="en-US" sz="3600" cap="none" noProof="0" dirty="0">
                <a:solidFill>
                  <a:schemeClr val="accent1"/>
                </a:solidFill>
                <a:effectLst/>
                <a:latin typeface="微软雅黑" panose="020B0503020204020204" charset="-122"/>
                <a:ea typeface="微软雅黑" panose="020B0503020204020204" charset="-122"/>
                <a:cs typeface="+mn-cs"/>
              </a:rPr>
              <a:t>游戏玩法：操作</a:t>
            </a:r>
            <a:r>
              <a:rPr lang="zh-CN" altLang="en-US" sz="3600" cap="none" noProof="0" dirty="0">
                <a:solidFill>
                  <a:schemeClr val="accent1"/>
                </a:solidFill>
                <a:effectLst/>
                <a:latin typeface="微软雅黑" panose="020B0503020204020204" charset="-122"/>
                <a:ea typeface="微软雅黑" panose="020B0503020204020204" charset="-122"/>
                <a:cs typeface="+mn-cs"/>
              </a:rPr>
              <a:t>战机射击敌人 </a:t>
            </a:r>
            <a:endParaRPr lang="zh-CN" altLang="en-US" sz="3600" cap="none" noProof="0" dirty="0">
              <a:solidFill>
                <a:schemeClr val="accent1"/>
              </a:solidFill>
              <a:effectLst/>
              <a:latin typeface="微软雅黑" panose="020B0503020204020204" charset="-122"/>
              <a:ea typeface="微软雅黑" panose="020B0503020204020204" charset="-122"/>
              <a:cs typeface="+mn-cs"/>
            </a:endParaRPr>
          </a:p>
        </p:txBody>
      </p:sp>
      <p:grpSp>
        <p:nvGrpSpPr>
          <p:cNvPr id="30" name="组合 29"/>
          <p:cNvGrpSpPr/>
          <p:nvPr/>
        </p:nvGrpSpPr>
        <p:grpSpPr>
          <a:xfrm rot="16200000">
            <a:off x="4116705" y="1568450"/>
            <a:ext cx="4010660" cy="3837305"/>
            <a:chOff x="1280369" y="2576747"/>
            <a:chExt cx="2118361" cy="2634666"/>
          </a:xfrm>
          <a:solidFill>
            <a:schemeClr val="accent1"/>
          </a:solidFill>
        </p:grpSpPr>
        <p:sp>
          <p:nvSpPr>
            <p:cNvPr id="31" name="任意多边形: 形状 2"/>
            <p:cNvSpPr/>
            <p:nvPr>
              <p:custDataLst>
                <p:tags r:id="rId9"/>
              </p:custDataLst>
            </p:nvPr>
          </p:nvSpPr>
          <p:spPr>
            <a:xfrm>
              <a:off x="1280369" y="2576747"/>
              <a:ext cx="2118361" cy="2627523"/>
            </a:xfrm>
            <a:custGeom>
              <a:avLst/>
              <a:gdLst>
                <a:gd name="connsiteX0" fmla="*/ 332541 w 3112654"/>
                <a:gd name="connsiteY0" fmla="*/ 70245 h 3860800"/>
                <a:gd name="connsiteX1" fmla="*/ 56633 w 3112654"/>
                <a:gd name="connsiteY1" fmla="*/ 346153 h 3860800"/>
                <a:gd name="connsiteX2" fmla="*/ 56633 w 3112654"/>
                <a:gd name="connsiteY2" fmla="*/ 3519097 h 3860800"/>
                <a:gd name="connsiteX3" fmla="*/ 328091 w 3112654"/>
                <a:gd name="connsiteY3" fmla="*/ 3790555 h 3860800"/>
                <a:gd name="connsiteX4" fmla="*/ 2503301 w 3112654"/>
                <a:gd name="connsiteY4" fmla="*/ 3790555 h 3860800"/>
                <a:gd name="connsiteX5" fmla="*/ 2569970 w 3112654"/>
                <a:gd name="connsiteY5" fmla="*/ 3723887 h 3860800"/>
                <a:gd name="connsiteX6" fmla="*/ 2771447 w 3112654"/>
                <a:gd name="connsiteY6" fmla="*/ 3723887 h 3860800"/>
                <a:gd name="connsiteX7" fmla="*/ 2976475 w 3112654"/>
                <a:gd name="connsiteY7" fmla="*/ 3518858 h 3860800"/>
                <a:gd name="connsiteX8" fmla="*/ 2976475 w 3112654"/>
                <a:gd name="connsiteY8" fmla="*/ 3328794 h 3860800"/>
                <a:gd name="connsiteX9" fmla="*/ 3056021 w 3112654"/>
                <a:gd name="connsiteY9" fmla="*/ 3249248 h 3860800"/>
                <a:gd name="connsiteX10" fmla="*/ 3056021 w 3112654"/>
                <a:gd name="connsiteY10" fmla="*/ 346153 h 3860800"/>
                <a:gd name="connsiteX11" fmla="*/ 2780113 w 3112654"/>
                <a:gd name="connsiteY11" fmla="*/ 70245 h 3860800"/>
                <a:gd name="connsiteX12" fmla="*/ 286327 w 3112654"/>
                <a:gd name="connsiteY12" fmla="*/ 0 h 3860800"/>
                <a:gd name="connsiteX13" fmla="*/ 2826327 w 3112654"/>
                <a:gd name="connsiteY13" fmla="*/ 0 h 3860800"/>
                <a:gd name="connsiteX14" fmla="*/ 3112654 w 3112654"/>
                <a:gd name="connsiteY14" fmla="*/ 286327 h 3860800"/>
                <a:gd name="connsiteX15" fmla="*/ 3112654 w 3112654"/>
                <a:gd name="connsiteY15" fmla="*/ 3299051 h 3860800"/>
                <a:gd name="connsiteX16" fmla="*/ 3030104 w 3112654"/>
                <a:gd name="connsiteY16" fmla="*/ 3381601 h 3860800"/>
                <a:gd name="connsiteX17" fmla="*/ 3030104 w 3112654"/>
                <a:gd name="connsiteY17" fmla="*/ 3578843 h 3860800"/>
                <a:gd name="connsiteX18" fmla="*/ 2817333 w 3112654"/>
                <a:gd name="connsiteY18" fmla="*/ 3791614 h 3860800"/>
                <a:gd name="connsiteX19" fmla="*/ 2608248 w 3112654"/>
                <a:gd name="connsiteY19" fmla="*/ 3791614 h 3860800"/>
                <a:gd name="connsiteX20" fmla="*/ 2539062 w 3112654"/>
                <a:gd name="connsiteY20" fmla="*/ 3860800 h 3860800"/>
                <a:gd name="connsiteX21" fmla="*/ 281709 w 3112654"/>
                <a:gd name="connsiteY21" fmla="*/ 3860800 h 3860800"/>
                <a:gd name="connsiteX22" fmla="*/ 0 w 3112654"/>
                <a:gd name="connsiteY22" fmla="*/ 3579091 h 3860800"/>
                <a:gd name="connsiteX23" fmla="*/ 0 w 3112654"/>
                <a:gd name="connsiteY23" fmla="*/ 286327 h 38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12654" h="3860800">
                  <a:moveTo>
                    <a:pt x="332541" y="70245"/>
                  </a:moveTo>
                  <a:lnTo>
                    <a:pt x="56633" y="346153"/>
                  </a:lnTo>
                  <a:lnTo>
                    <a:pt x="56633" y="3519097"/>
                  </a:lnTo>
                  <a:lnTo>
                    <a:pt x="328091" y="3790555"/>
                  </a:lnTo>
                  <a:lnTo>
                    <a:pt x="2503301" y="3790555"/>
                  </a:lnTo>
                  <a:lnTo>
                    <a:pt x="2569970" y="3723887"/>
                  </a:lnTo>
                  <a:lnTo>
                    <a:pt x="2771447" y="3723887"/>
                  </a:lnTo>
                  <a:lnTo>
                    <a:pt x="2976475" y="3518858"/>
                  </a:lnTo>
                  <a:lnTo>
                    <a:pt x="2976475" y="3328794"/>
                  </a:lnTo>
                  <a:lnTo>
                    <a:pt x="3056021" y="3249248"/>
                  </a:lnTo>
                  <a:lnTo>
                    <a:pt x="3056021" y="346153"/>
                  </a:lnTo>
                  <a:lnTo>
                    <a:pt x="2780113" y="70245"/>
                  </a:lnTo>
                  <a:close/>
                  <a:moveTo>
                    <a:pt x="286327" y="0"/>
                  </a:moveTo>
                  <a:lnTo>
                    <a:pt x="2826327" y="0"/>
                  </a:lnTo>
                  <a:lnTo>
                    <a:pt x="3112654" y="286327"/>
                  </a:lnTo>
                  <a:lnTo>
                    <a:pt x="3112654" y="3299051"/>
                  </a:lnTo>
                  <a:lnTo>
                    <a:pt x="3030104" y="3381601"/>
                  </a:lnTo>
                  <a:lnTo>
                    <a:pt x="3030104" y="3578843"/>
                  </a:lnTo>
                  <a:lnTo>
                    <a:pt x="2817333" y="3791614"/>
                  </a:lnTo>
                  <a:lnTo>
                    <a:pt x="2608248" y="3791614"/>
                  </a:lnTo>
                  <a:lnTo>
                    <a:pt x="2539062" y="3860800"/>
                  </a:lnTo>
                  <a:lnTo>
                    <a:pt x="281709" y="3860800"/>
                  </a:lnTo>
                  <a:lnTo>
                    <a:pt x="0" y="3579091"/>
                  </a:lnTo>
                  <a:lnTo>
                    <a:pt x="0" y="2863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2" name="任意多边形: 形状 3"/>
            <p:cNvSpPr/>
            <p:nvPr>
              <p:custDataLst>
                <p:tags r:id="rId10"/>
              </p:custDataLst>
            </p:nvPr>
          </p:nvSpPr>
          <p:spPr>
            <a:xfrm>
              <a:off x="3114675" y="4951727"/>
              <a:ext cx="274529" cy="259686"/>
            </a:xfrm>
            <a:custGeom>
              <a:avLst/>
              <a:gdLst>
                <a:gd name="connsiteX0" fmla="*/ 46078 w 501232"/>
                <a:gd name="connsiteY0" fmla="*/ 428413 h 474132"/>
                <a:gd name="connsiteX1" fmla="*/ 278194 w 501232"/>
                <a:gd name="connsiteY1" fmla="*/ 428413 h 474132"/>
                <a:gd name="connsiteX2" fmla="*/ 278195 w 501232"/>
                <a:gd name="connsiteY2" fmla="*/ 428413 h 474132"/>
                <a:gd name="connsiteX3" fmla="*/ 343105 w 501232"/>
                <a:gd name="connsiteY3" fmla="*/ 428413 h 474132"/>
                <a:gd name="connsiteX4" fmla="*/ 297026 w 501232"/>
                <a:gd name="connsiteY4" fmla="*/ 474132 h 474132"/>
                <a:gd name="connsiteX5" fmla="*/ 243509 w 501232"/>
                <a:gd name="connsiteY5" fmla="*/ 474132 h 474132"/>
                <a:gd name="connsiteX6" fmla="*/ 243508 w 501232"/>
                <a:gd name="connsiteY6" fmla="*/ 474132 h 474132"/>
                <a:gd name="connsiteX7" fmla="*/ 0 w 501232"/>
                <a:gd name="connsiteY7" fmla="*/ 474132 h 474132"/>
                <a:gd name="connsiteX8" fmla="*/ 455512 w 501232"/>
                <a:gd name="connsiteY8" fmla="*/ 252478 h 474132"/>
                <a:gd name="connsiteX9" fmla="*/ 455512 w 501232"/>
                <a:gd name="connsiteY9" fmla="*/ 316883 h 474132"/>
                <a:gd name="connsiteX10" fmla="*/ 343105 w 501232"/>
                <a:gd name="connsiteY10" fmla="*/ 428412 h 474132"/>
                <a:gd name="connsiteX11" fmla="*/ 278194 w 501232"/>
                <a:gd name="connsiteY11" fmla="*/ 428412 h 474132"/>
                <a:gd name="connsiteX12" fmla="*/ 501232 w 501232"/>
                <a:gd name="connsiteY12" fmla="*/ 0 h 474132"/>
                <a:gd name="connsiteX13" fmla="*/ 501232 w 501232"/>
                <a:gd name="connsiteY13" fmla="*/ 222758 h 474132"/>
                <a:gd name="connsiteX14" fmla="*/ 501232 w 501232"/>
                <a:gd name="connsiteY14" fmla="*/ 271521 h 474132"/>
                <a:gd name="connsiteX15" fmla="*/ 455513 w 501232"/>
                <a:gd name="connsiteY15" fmla="*/ 316883 h 474132"/>
                <a:gd name="connsiteX16" fmla="*/ 455513 w 501232"/>
                <a:gd name="connsiteY16" fmla="*/ 252478 h 474132"/>
                <a:gd name="connsiteX17" fmla="*/ 455513 w 501232"/>
                <a:gd name="connsiteY17" fmla="*/ 45363 h 47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1232" h="474132">
                  <a:moveTo>
                    <a:pt x="46078" y="428413"/>
                  </a:moveTo>
                  <a:lnTo>
                    <a:pt x="278194" y="428413"/>
                  </a:lnTo>
                  <a:lnTo>
                    <a:pt x="278195" y="428413"/>
                  </a:lnTo>
                  <a:lnTo>
                    <a:pt x="343105" y="428413"/>
                  </a:lnTo>
                  <a:lnTo>
                    <a:pt x="297026" y="474132"/>
                  </a:lnTo>
                  <a:lnTo>
                    <a:pt x="243509" y="474132"/>
                  </a:lnTo>
                  <a:lnTo>
                    <a:pt x="243508" y="474132"/>
                  </a:lnTo>
                  <a:lnTo>
                    <a:pt x="0" y="474132"/>
                  </a:lnTo>
                  <a:close/>
                  <a:moveTo>
                    <a:pt x="455512" y="252478"/>
                  </a:moveTo>
                  <a:lnTo>
                    <a:pt x="455512" y="316883"/>
                  </a:lnTo>
                  <a:lnTo>
                    <a:pt x="343105" y="428412"/>
                  </a:lnTo>
                  <a:lnTo>
                    <a:pt x="278194" y="428412"/>
                  </a:lnTo>
                  <a:close/>
                  <a:moveTo>
                    <a:pt x="501232" y="0"/>
                  </a:moveTo>
                  <a:lnTo>
                    <a:pt x="501232" y="222758"/>
                  </a:lnTo>
                  <a:lnTo>
                    <a:pt x="501232" y="271521"/>
                  </a:lnTo>
                  <a:lnTo>
                    <a:pt x="455513" y="316883"/>
                  </a:lnTo>
                  <a:lnTo>
                    <a:pt x="455513" y="252478"/>
                  </a:lnTo>
                  <a:lnTo>
                    <a:pt x="455513" y="453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grpSp>
      <p:grpSp>
        <p:nvGrpSpPr>
          <p:cNvPr id="33" name="组合 32"/>
          <p:cNvGrpSpPr/>
          <p:nvPr/>
        </p:nvGrpSpPr>
        <p:grpSpPr>
          <a:xfrm rot="16200000">
            <a:off x="8119110" y="1568450"/>
            <a:ext cx="4011295" cy="3837305"/>
            <a:chOff x="1280369" y="2576747"/>
            <a:chExt cx="2118361" cy="2634666"/>
          </a:xfrm>
          <a:solidFill>
            <a:schemeClr val="accent1"/>
          </a:solidFill>
        </p:grpSpPr>
        <p:sp>
          <p:nvSpPr>
            <p:cNvPr id="34" name="任意多边形: 形状 2"/>
            <p:cNvSpPr/>
            <p:nvPr>
              <p:custDataLst>
                <p:tags r:id="rId11"/>
              </p:custDataLst>
            </p:nvPr>
          </p:nvSpPr>
          <p:spPr>
            <a:xfrm>
              <a:off x="1280369" y="2576747"/>
              <a:ext cx="2118361" cy="2627523"/>
            </a:xfrm>
            <a:custGeom>
              <a:avLst/>
              <a:gdLst>
                <a:gd name="connsiteX0" fmla="*/ 332541 w 3112654"/>
                <a:gd name="connsiteY0" fmla="*/ 70245 h 3860800"/>
                <a:gd name="connsiteX1" fmla="*/ 56633 w 3112654"/>
                <a:gd name="connsiteY1" fmla="*/ 346153 h 3860800"/>
                <a:gd name="connsiteX2" fmla="*/ 56633 w 3112654"/>
                <a:gd name="connsiteY2" fmla="*/ 3519097 h 3860800"/>
                <a:gd name="connsiteX3" fmla="*/ 328091 w 3112654"/>
                <a:gd name="connsiteY3" fmla="*/ 3790555 h 3860800"/>
                <a:gd name="connsiteX4" fmla="*/ 2503301 w 3112654"/>
                <a:gd name="connsiteY4" fmla="*/ 3790555 h 3860800"/>
                <a:gd name="connsiteX5" fmla="*/ 2569970 w 3112654"/>
                <a:gd name="connsiteY5" fmla="*/ 3723887 h 3860800"/>
                <a:gd name="connsiteX6" fmla="*/ 2771447 w 3112654"/>
                <a:gd name="connsiteY6" fmla="*/ 3723887 h 3860800"/>
                <a:gd name="connsiteX7" fmla="*/ 2976475 w 3112654"/>
                <a:gd name="connsiteY7" fmla="*/ 3518858 h 3860800"/>
                <a:gd name="connsiteX8" fmla="*/ 2976475 w 3112654"/>
                <a:gd name="connsiteY8" fmla="*/ 3328794 h 3860800"/>
                <a:gd name="connsiteX9" fmla="*/ 3056021 w 3112654"/>
                <a:gd name="connsiteY9" fmla="*/ 3249248 h 3860800"/>
                <a:gd name="connsiteX10" fmla="*/ 3056021 w 3112654"/>
                <a:gd name="connsiteY10" fmla="*/ 346153 h 3860800"/>
                <a:gd name="connsiteX11" fmla="*/ 2780113 w 3112654"/>
                <a:gd name="connsiteY11" fmla="*/ 70245 h 3860800"/>
                <a:gd name="connsiteX12" fmla="*/ 286327 w 3112654"/>
                <a:gd name="connsiteY12" fmla="*/ 0 h 3860800"/>
                <a:gd name="connsiteX13" fmla="*/ 2826327 w 3112654"/>
                <a:gd name="connsiteY13" fmla="*/ 0 h 3860800"/>
                <a:gd name="connsiteX14" fmla="*/ 3112654 w 3112654"/>
                <a:gd name="connsiteY14" fmla="*/ 286327 h 3860800"/>
                <a:gd name="connsiteX15" fmla="*/ 3112654 w 3112654"/>
                <a:gd name="connsiteY15" fmla="*/ 3299051 h 3860800"/>
                <a:gd name="connsiteX16" fmla="*/ 3030104 w 3112654"/>
                <a:gd name="connsiteY16" fmla="*/ 3381601 h 3860800"/>
                <a:gd name="connsiteX17" fmla="*/ 3030104 w 3112654"/>
                <a:gd name="connsiteY17" fmla="*/ 3578843 h 3860800"/>
                <a:gd name="connsiteX18" fmla="*/ 2817333 w 3112654"/>
                <a:gd name="connsiteY18" fmla="*/ 3791614 h 3860800"/>
                <a:gd name="connsiteX19" fmla="*/ 2608248 w 3112654"/>
                <a:gd name="connsiteY19" fmla="*/ 3791614 h 3860800"/>
                <a:gd name="connsiteX20" fmla="*/ 2539062 w 3112654"/>
                <a:gd name="connsiteY20" fmla="*/ 3860800 h 3860800"/>
                <a:gd name="connsiteX21" fmla="*/ 281709 w 3112654"/>
                <a:gd name="connsiteY21" fmla="*/ 3860800 h 3860800"/>
                <a:gd name="connsiteX22" fmla="*/ 0 w 3112654"/>
                <a:gd name="connsiteY22" fmla="*/ 3579091 h 3860800"/>
                <a:gd name="connsiteX23" fmla="*/ 0 w 3112654"/>
                <a:gd name="connsiteY23" fmla="*/ 286327 h 38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12654" h="3860800">
                  <a:moveTo>
                    <a:pt x="332541" y="70245"/>
                  </a:moveTo>
                  <a:lnTo>
                    <a:pt x="56633" y="346153"/>
                  </a:lnTo>
                  <a:lnTo>
                    <a:pt x="56633" y="3519097"/>
                  </a:lnTo>
                  <a:lnTo>
                    <a:pt x="328091" y="3790555"/>
                  </a:lnTo>
                  <a:lnTo>
                    <a:pt x="2503301" y="3790555"/>
                  </a:lnTo>
                  <a:lnTo>
                    <a:pt x="2569970" y="3723887"/>
                  </a:lnTo>
                  <a:lnTo>
                    <a:pt x="2771447" y="3723887"/>
                  </a:lnTo>
                  <a:lnTo>
                    <a:pt x="2976475" y="3518858"/>
                  </a:lnTo>
                  <a:lnTo>
                    <a:pt x="2976475" y="3328794"/>
                  </a:lnTo>
                  <a:lnTo>
                    <a:pt x="3056021" y="3249248"/>
                  </a:lnTo>
                  <a:lnTo>
                    <a:pt x="3056021" y="346153"/>
                  </a:lnTo>
                  <a:lnTo>
                    <a:pt x="2780113" y="70245"/>
                  </a:lnTo>
                  <a:close/>
                  <a:moveTo>
                    <a:pt x="286327" y="0"/>
                  </a:moveTo>
                  <a:lnTo>
                    <a:pt x="2826327" y="0"/>
                  </a:lnTo>
                  <a:lnTo>
                    <a:pt x="3112654" y="286327"/>
                  </a:lnTo>
                  <a:lnTo>
                    <a:pt x="3112654" y="3299051"/>
                  </a:lnTo>
                  <a:lnTo>
                    <a:pt x="3030104" y="3381601"/>
                  </a:lnTo>
                  <a:lnTo>
                    <a:pt x="3030104" y="3578843"/>
                  </a:lnTo>
                  <a:lnTo>
                    <a:pt x="2817333" y="3791614"/>
                  </a:lnTo>
                  <a:lnTo>
                    <a:pt x="2608248" y="3791614"/>
                  </a:lnTo>
                  <a:lnTo>
                    <a:pt x="2539062" y="3860800"/>
                  </a:lnTo>
                  <a:lnTo>
                    <a:pt x="281709" y="3860800"/>
                  </a:lnTo>
                  <a:lnTo>
                    <a:pt x="0" y="3579091"/>
                  </a:lnTo>
                  <a:lnTo>
                    <a:pt x="0" y="2863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5" name="任意多边形: 形状 3"/>
            <p:cNvSpPr/>
            <p:nvPr>
              <p:custDataLst>
                <p:tags r:id="rId12"/>
              </p:custDataLst>
            </p:nvPr>
          </p:nvSpPr>
          <p:spPr>
            <a:xfrm>
              <a:off x="3114675" y="4951727"/>
              <a:ext cx="274529" cy="259686"/>
            </a:xfrm>
            <a:custGeom>
              <a:avLst/>
              <a:gdLst>
                <a:gd name="connsiteX0" fmla="*/ 46078 w 501232"/>
                <a:gd name="connsiteY0" fmla="*/ 428413 h 474132"/>
                <a:gd name="connsiteX1" fmla="*/ 278194 w 501232"/>
                <a:gd name="connsiteY1" fmla="*/ 428413 h 474132"/>
                <a:gd name="connsiteX2" fmla="*/ 278195 w 501232"/>
                <a:gd name="connsiteY2" fmla="*/ 428413 h 474132"/>
                <a:gd name="connsiteX3" fmla="*/ 343105 w 501232"/>
                <a:gd name="connsiteY3" fmla="*/ 428413 h 474132"/>
                <a:gd name="connsiteX4" fmla="*/ 297026 w 501232"/>
                <a:gd name="connsiteY4" fmla="*/ 474132 h 474132"/>
                <a:gd name="connsiteX5" fmla="*/ 243509 w 501232"/>
                <a:gd name="connsiteY5" fmla="*/ 474132 h 474132"/>
                <a:gd name="connsiteX6" fmla="*/ 243508 w 501232"/>
                <a:gd name="connsiteY6" fmla="*/ 474132 h 474132"/>
                <a:gd name="connsiteX7" fmla="*/ 0 w 501232"/>
                <a:gd name="connsiteY7" fmla="*/ 474132 h 474132"/>
                <a:gd name="connsiteX8" fmla="*/ 455512 w 501232"/>
                <a:gd name="connsiteY8" fmla="*/ 252478 h 474132"/>
                <a:gd name="connsiteX9" fmla="*/ 455512 w 501232"/>
                <a:gd name="connsiteY9" fmla="*/ 316883 h 474132"/>
                <a:gd name="connsiteX10" fmla="*/ 343105 w 501232"/>
                <a:gd name="connsiteY10" fmla="*/ 428412 h 474132"/>
                <a:gd name="connsiteX11" fmla="*/ 278194 w 501232"/>
                <a:gd name="connsiteY11" fmla="*/ 428412 h 474132"/>
                <a:gd name="connsiteX12" fmla="*/ 501232 w 501232"/>
                <a:gd name="connsiteY12" fmla="*/ 0 h 474132"/>
                <a:gd name="connsiteX13" fmla="*/ 501232 w 501232"/>
                <a:gd name="connsiteY13" fmla="*/ 222758 h 474132"/>
                <a:gd name="connsiteX14" fmla="*/ 501232 w 501232"/>
                <a:gd name="connsiteY14" fmla="*/ 271521 h 474132"/>
                <a:gd name="connsiteX15" fmla="*/ 455513 w 501232"/>
                <a:gd name="connsiteY15" fmla="*/ 316883 h 474132"/>
                <a:gd name="connsiteX16" fmla="*/ 455513 w 501232"/>
                <a:gd name="connsiteY16" fmla="*/ 252478 h 474132"/>
                <a:gd name="connsiteX17" fmla="*/ 455513 w 501232"/>
                <a:gd name="connsiteY17" fmla="*/ 45363 h 47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1232" h="474132">
                  <a:moveTo>
                    <a:pt x="46078" y="428413"/>
                  </a:moveTo>
                  <a:lnTo>
                    <a:pt x="278194" y="428413"/>
                  </a:lnTo>
                  <a:lnTo>
                    <a:pt x="278195" y="428413"/>
                  </a:lnTo>
                  <a:lnTo>
                    <a:pt x="343105" y="428413"/>
                  </a:lnTo>
                  <a:lnTo>
                    <a:pt x="297026" y="474132"/>
                  </a:lnTo>
                  <a:lnTo>
                    <a:pt x="243509" y="474132"/>
                  </a:lnTo>
                  <a:lnTo>
                    <a:pt x="243508" y="474132"/>
                  </a:lnTo>
                  <a:lnTo>
                    <a:pt x="0" y="474132"/>
                  </a:lnTo>
                  <a:close/>
                  <a:moveTo>
                    <a:pt x="455512" y="252478"/>
                  </a:moveTo>
                  <a:lnTo>
                    <a:pt x="455512" y="316883"/>
                  </a:lnTo>
                  <a:lnTo>
                    <a:pt x="343105" y="428412"/>
                  </a:lnTo>
                  <a:lnTo>
                    <a:pt x="278194" y="428412"/>
                  </a:lnTo>
                  <a:close/>
                  <a:moveTo>
                    <a:pt x="501232" y="0"/>
                  </a:moveTo>
                  <a:lnTo>
                    <a:pt x="501232" y="222758"/>
                  </a:lnTo>
                  <a:lnTo>
                    <a:pt x="501232" y="271521"/>
                  </a:lnTo>
                  <a:lnTo>
                    <a:pt x="455513" y="316883"/>
                  </a:lnTo>
                  <a:lnTo>
                    <a:pt x="455513" y="252478"/>
                  </a:lnTo>
                  <a:lnTo>
                    <a:pt x="455513" y="453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grpSp>
      <p:pic>
        <p:nvPicPr>
          <p:cNvPr id="7" name="图片 6"/>
          <p:cNvPicPr>
            <a:picLocks noChangeAspect="1"/>
          </p:cNvPicPr>
          <p:nvPr>
            <p:custDataLst>
              <p:tags r:id="rId13"/>
            </p:custDataLst>
          </p:nvPr>
        </p:nvPicPr>
        <p:blipFill>
          <a:blip r:embed="rId14"/>
          <a:stretch>
            <a:fillRect/>
          </a:stretch>
        </p:blipFill>
        <p:spPr>
          <a:xfrm>
            <a:off x="8389620" y="1783715"/>
            <a:ext cx="3312795" cy="3319780"/>
          </a:xfrm>
          <a:prstGeom prst="rect">
            <a:avLst/>
          </a:prstGeom>
        </p:spPr>
      </p:pic>
      <p:pic>
        <p:nvPicPr>
          <p:cNvPr id="2" name="图片 1"/>
          <p:cNvPicPr>
            <a:picLocks noChangeAspect="1"/>
          </p:cNvPicPr>
          <p:nvPr>
            <p:custDataLst>
              <p:tags r:id="rId15"/>
            </p:custDataLst>
          </p:nvPr>
        </p:nvPicPr>
        <p:blipFill>
          <a:blip r:embed="rId16"/>
          <a:stretch>
            <a:fillRect/>
          </a:stretch>
        </p:blipFill>
        <p:spPr>
          <a:xfrm>
            <a:off x="4397375" y="1784350"/>
            <a:ext cx="3358515" cy="3292475"/>
          </a:xfrm>
          <a:prstGeom prst="rect">
            <a:avLst/>
          </a:prstGeom>
        </p:spPr>
      </p:pic>
      <p:pic>
        <p:nvPicPr>
          <p:cNvPr id="5" name="图片 4"/>
          <p:cNvPicPr>
            <a:picLocks noChangeAspect="1"/>
          </p:cNvPicPr>
          <p:nvPr>
            <p:custDataLst>
              <p:tags r:id="rId17"/>
            </p:custDataLst>
          </p:nvPr>
        </p:nvPicPr>
        <p:blipFill>
          <a:blip r:embed="rId18"/>
          <a:stretch>
            <a:fillRect/>
          </a:stretch>
        </p:blipFill>
        <p:spPr>
          <a:xfrm>
            <a:off x="404495" y="1811020"/>
            <a:ext cx="3359150" cy="3292475"/>
          </a:xfrm>
          <a:prstGeom prst="rect">
            <a:avLst/>
          </a:prstGeom>
        </p:spPr>
      </p:pic>
    </p:spTree>
    <p:custDataLst>
      <p:tags r:id="rId1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strVal val="4/3*#ppt_w"/>
                                          </p:val>
                                        </p:tav>
                                        <p:tav tm="100000">
                                          <p:val>
                                            <p:strVal val="#ppt_w"/>
                                          </p:val>
                                        </p:tav>
                                      </p:tavLst>
                                    </p:anim>
                                    <p:anim calcmode="lin" valueType="num">
                                      <p:cBhvr>
                                        <p:cTn id="8" dur="500" fill="hold"/>
                                        <p:tgtEl>
                                          <p:spTgt spid="2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strVal val="4/3*#ppt_w"/>
                                          </p:val>
                                        </p:tav>
                                        <p:tav tm="100000">
                                          <p:val>
                                            <p:strVal val="#ppt_w"/>
                                          </p:val>
                                        </p:tav>
                                      </p:tavLst>
                                    </p:anim>
                                    <p:anim calcmode="lin" valueType="num">
                                      <p:cBhvr>
                                        <p:cTn id="12" dur="500" fill="hold"/>
                                        <p:tgtEl>
                                          <p:spTgt spid="17"/>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strVal val="4/3*#ppt_w"/>
                                          </p:val>
                                        </p:tav>
                                        <p:tav tm="100000">
                                          <p:val>
                                            <p:strVal val="#ppt_w"/>
                                          </p:val>
                                        </p:tav>
                                      </p:tavLst>
                                    </p:anim>
                                    <p:anim calcmode="lin" valueType="num">
                                      <p:cBhvr>
                                        <p:cTn id="16" dur="500" fill="hold"/>
                                        <p:tgtEl>
                                          <p:spTgt spid="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strVal val="4/3*#ppt_w"/>
                                          </p:val>
                                        </p:tav>
                                        <p:tav tm="100000">
                                          <p:val>
                                            <p:strVal val="#ppt_w"/>
                                          </p:val>
                                        </p:tav>
                                      </p:tavLst>
                                    </p:anim>
                                    <p:anim calcmode="lin" valueType="num">
                                      <p:cBhvr>
                                        <p:cTn id="20" dur="500" fill="hold"/>
                                        <p:tgtEl>
                                          <p:spTgt spid="9"/>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anim calcmode="lin" valueType="num">
                                      <p:cBhvr>
                                        <p:cTn id="23" dur="500" fill="hold"/>
                                        <p:tgtEl>
                                          <p:spTgt spid="120"/>
                                        </p:tgtEl>
                                        <p:attrNameLst>
                                          <p:attrName>ppt_w</p:attrName>
                                        </p:attrNameLst>
                                      </p:cBhvr>
                                      <p:tavLst>
                                        <p:tav tm="0">
                                          <p:val>
                                            <p:strVal val="4/3*#ppt_w"/>
                                          </p:val>
                                        </p:tav>
                                        <p:tav tm="100000">
                                          <p:val>
                                            <p:strVal val="#ppt_w"/>
                                          </p:val>
                                        </p:tav>
                                      </p:tavLst>
                                    </p:anim>
                                    <p:anim calcmode="lin" valueType="num">
                                      <p:cBhvr>
                                        <p:cTn id="24" dur="500" fill="hold"/>
                                        <p:tgtEl>
                                          <p:spTgt spid="120"/>
                                        </p:tgtEl>
                                        <p:attrNameLst>
                                          <p:attrName>ppt_h</p:attrName>
                                        </p:attrNameLst>
                                      </p:cBhvr>
                                      <p:tavLst>
                                        <p:tav tm="0">
                                          <p:val>
                                            <p:strVal val="4/3*#ppt_h"/>
                                          </p:val>
                                        </p:tav>
                                        <p:tav tm="100000">
                                          <p:val>
                                            <p:strVal val="#ppt_h"/>
                                          </p:val>
                                        </p:tav>
                                      </p:tavLst>
                                    </p:anim>
                                  </p:childTnLst>
                                </p:cTn>
                              </p:par>
                              <p:par>
                                <p:cTn id="25" presetID="53" presetClass="entr" presetSubtype="16" fill="hold" grpId="0" nodeType="withEffect">
                                  <p:stCondLst>
                                    <p:cond delay="0"/>
                                  </p:stCondLst>
                                  <p:childTnLst>
                                    <p:set>
                                      <p:cBhvr>
                                        <p:cTn id="26" dur="500"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23" presetClass="entr" presetSubtype="288"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strVal val="4/3*#ppt_w"/>
                                          </p:val>
                                        </p:tav>
                                        <p:tav tm="100000">
                                          <p:val>
                                            <p:strVal val="#ppt_w"/>
                                          </p:val>
                                        </p:tav>
                                      </p:tavLst>
                                    </p:anim>
                                    <p:anim calcmode="lin" valueType="num">
                                      <p:cBhvr>
                                        <p:cTn id="33" dur="500" fill="hold"/>
                                        <p:tgtEl>
                                          <p:spTgt spid="30"/>
                                        </p:tgtEl>
                                        <p:attrNameLst>
                                          <p:attrName>ppt_h</p:attrName>
                                        </p:attrNameLst>
                                      </p:cBhvr>
                                      <p:tavLst>
                                        <p:tav tm="0">
                                          <p:val>
                                            <p:strVal val="4/3*#ppt_h"/>
                                          </p:val>
                                        </p:tav>
                                        <p:tav tm="100000">
                                          <p:val>
                                            <p:strVal val="#ppt_h"/>
                                          </p:val>
                                        </p:tav>
                                      </p:tavLst>
                                    </p:anim>
                                  </p:childTnLst>
                                </p:cTn>
                              </p:par>
                              <p:par>
                                <p:cTn id="34" presetID="23" presetClass="entr" presetSubtype="288"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strVal val="4/3*#ppt_w"/>
                                          </p:val>
                                        </p:tav>
                                        <p:tav tm="100000">
                                          <p:val>
                                            <p:strVal val="#ppt_w"/>
                                          </p:val>
                                        </p:tav>
                                      </p:tavLst>
                                    </p:anim>
                                    <p:anim calcmode="lin" valueType="num">
                                      <p:cBhvr>
                                        <p:cTn id="37" dur="500" fill="hold"/>
                                        <p:tgtEl>
                                          <p:spTgt spid="3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7" grpId="0" animBg="1"/>
      <p:bldP spid="120" grpId="0"/>
      <p:bldP spid="6"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 name="YOO_CHATSHAPE_TYPE" val="YOO_CHATSHAPE_ITEM"/>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 name="YOO_CHATSHAPE_TYPE" val="YOO_CHATSHAPE_ITE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 name="YOO_CHATSHAPE_TYPE" val="YOO_CHATSHAPE_ITEM"/>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 name="YOO_CHATSHAPE_TYPE" val="YOO_CHATSHAPE_ITEM"/>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TAG_CONTENT_TYPE" val="1标题1内容1图片"/>
  <p:tag name="YOO_CHATPAGE_TYPE" val="YOO_CHATPAGE_CONTENT"/>
</p:tagLst>
</file>

<file path=ppt/tags/tag126.xml><?xml version="1.0" encoding="utf-8"?>
<p:tagLst xmlns:p="http://schemas.openxmlformats.org/presentationml/2006/main">
  <p:tag name="YOO_CHATSHAPE_TYPE" val="YOO_CHATSHAPE_NUM"/>
</p:tagLst>
</file>

<file path=ppt/tags/tag127.xml><?xml version="1.0" encoding="utf-8"?>
<p:tagLst xmlns:p="http://schemas.openxmlformats.org/presentationml/2006/main">
  <p:tag name="YOO_CHATSHAPE_TYPE" val="YOO_CHATSHAPE_TITLE"/>
</p:tagLst>
</file>

<file path=ppt/tags/tag128.xml><?xml version="1.0" encoding="utf-8"?>
<p:tagLst xmlns:p="http://schemas.openxmlformats.org/presentationml/2006/main">
  <p:tag name="YOO_CHATSHAPE_TYPE" val="YOO_CHATSHAPE_SUBTITLE"/>
</p:tagLst>
</file>

<file path=ppt/tags/tag129.xml><?xml version="1.0" encoding="utf-8"?>
<p:tagLst xmlns:p="http://schemas.openxmlformats.org/presentationml/2006/main">
  <p:tag name="KSO_WM_UNIT_LINE_FORE_SCHEMECOLOR_INDEX_BRIGHTNESS" val="0"/>
  <p:tag name="KSO_WM_UNIT_LINE_FORE_SCHEMECOLOR_INDEX" val="14"/>
  <p:tag name="KSO_WM_UNIT_LINE_FILL_TYPE" val="2"/>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131.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YOO_CHATPAGE_TYPE" val="YOO_CHATPAGE_CHATPER"/>
</p:tagLst>
</file>

<file path=ppt/tags/tag13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KSO_WM_BEAUTIFY_FLAG" val=""/>
  <p:tag name="YOO_CHATSHAPE_TYPE" val="YOO_CHATSHAPE_TITLE"/>
</p:tagLst>
</file>

<file path=ppt/tags/tag138.xml><?xml version="1.0" encoding="utf-8"?>
<p:tagLst xmlns:p="http://schemas.openxmlformats.org/presentationml/2006/main">
  <p:tag name="KSO_WM_UNIT_TEXT_FILL_FORE_SCHEMECOLOR_INDEX_BRIGHTNESS" val="0.15"/>
  <p:tag name="KSO_WM_UNIT_TEXT_FILL_FORE_SCHEMECOLOR_INDEX" val="13"/>
  <p:tag name="KSO_WM_UNIT_TEXT_FILL_TYPE" val="1"/>
  <p:tag name="KSO_WM_BEAUTIFY_FLAG" val=""/>
  <p:tag name="YOO_CHATSHAPE_TYPE" val="YOO_CHATSHAPE_CONTENT"/>
</p:tagLst>
</file>

<file path=ppt/tags/tag139.xml><?xml version="1.0" encoding="utf-8"?>
<p:tagLst xmlns:p="http://schemas.openxmlformats.org/presentationml/2006/main">
  <p:tag name="KSO_WM_BEAUTIFY_FLAG" val=""/>
  <p:tag name="KSO_WM_UNIT_PLACING_PICTURE_USER_VIEWPORT" val="{&quot;height&quot;:10000,&quot;width&quot;:1598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YOO_CHATPPT_CONTENT" val="1"/>
</p:tagLst>
</file>

<file path=ppt/tags/tag14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45.xml><?xml version="1.0" encoding="utf-8"?>
<p:tagLst xmlns:p="http://schemas.openxmlformats.org/presentationml/2006/main">
  <p:tag name="KSO_WM_BEAUTIFY_FLAG" val=""/>
  <p:tag name="YOO_CHATSHAPE_TYPE" val="YOO_CHATSHAPE_TITLE"/>
</p:tagLst>
</file>

<file path=ppt/tags/tag146.xml><?xml version="1.0" encoding="utf-8"?>
<p:tagLst xmlns:p="http://schemas.openxmlformats.org/presentationml/2006/main">
  <p:tag name="KSO_WM_UNIT_TEXT_FILL_FORE_SCHEMECOLOR_INDEX_BRIGHTNESS" val="0.15"/>
  <p:tag name="KSO_WM_UNIT_TEXT_FILL_FORE_SCHEMECOLOR_INDEX" val="13"/>
  <p:tag name="KSO_WM_UNIT_TEXT_FILL_TYPE" val="1"/>
  <p:tag name="KSO_WM_BEAUTIFY_FLAG" val=""/>
  <p:tag name="YOO_CHATSHAPE_TYPE" val="YOO_CHATSHAPE_CONTENT"/>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YOO_CHATPPT_CONTEN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 name="YOO_CHATSHAPE_TYPE" val="YOO_CHATSHAPE_TITLE"/>
</p:tagLst>
</file>

<file path=ppt/tags/tag157.xml><?xml version="1.0" encoding="utf-8"?>
<p:tagLst xmlns:p="http://schemas.openxmlformats.org/presentationml/2006/main">
  <p:tag name="YOO_CHATSHAPE_TYPE" val="YOO_CHATSHAPE_CHILDKEYWORD"/>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YOO_CHATSHAPE_TYPE" val="YOO_CHATSHAPE_CHILDKEYWORD"/>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YOO_CHATSHAPE_TYPE" val="YOO_CHATSHAPE_CHILDKEYWORD"/>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YOO_CHATSHAPE_TYPE" val="YOO_CHATSHAPE_CHILDKEYWORD"/>
  <p:tag name="KSO_WM_BEAUTIFY_FLAG" val=""/>
</p:tagLst>
</file>

<file path=ppt/tags/tag177.xml><?xml version="1.0" encoding="utf-8"?>
<p:tagLst xmlns:p="http://schemas.openxmlformats.org/presentationml/2006/main">
  <p:tag name="TAG_CONTENT_TYPE" val="二级大纲3_关键词"/>
  <p:tag name="YOO_CHATPAGE_TYPE" val="YOO_CHATPAGE_MULTCONTENT"/>
</p:tagLst>
</file>

<file path=ppt/tags/tag178.xml><?xml version="1.0" encoding="utf-8"?>
<p:tagLst xmlns:p="http://schemas.openxmlformats.org/presentationml/2006/main">
  <p:tag name="YOO_CHATSHAPE_TYPE" val="YOO_CHATSHAPE_NUM"/>
</p:tagLst>
</file>

<file path=ppt/tags/tag179.xml><?xml version="1.0" encoding="utf-8"?>
<p:tagLst xmlns:p="http://schemas.openxmlformats.org/presentationml/2006/main">
  <p:tag name="YOO_CHATSHAPE_TYPE" val="YOO_CHATSHAPE_TIT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YOO_CHATSHAPE_TYPE" val="YOO_CHATSHAPE_SUBTITLE"/>
</p:tagLst>
</file>

<file path=ppt/tags/tag181.xml><?xml version="1.0" encoding="utf-8"?>
<p:tagLst xmlns:p="http://schemas.openxmlformats.org/presentationml/2006/main">
  <p:tag name="KSO_WM_UNIT_LINE_FORE_SCHEMECOLOR_INDEX_BRIGHTNESS" val="0"/>
  <p:tag name="KSO_WM_UNIT_LINE_FORE_SCHEMECOLOR_INDEX" val="14"/>
  <p:tag name="KSO_WM_UNIT_LINE_FILL_TYPE" val="2"/>
  <p:tag name="KSO_WM_BEAUTIFY_FLAG" val=""/>
</p:tagLst>
</file>

<file path=ppt/tags/tag182.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183.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YOO_CHATPAGE_TYPE" val="YOO_CHATPAGE_CHATPER"/>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 name="YOO_CHATSHAPE_TYPE" val="YOO_CHATSHAPE_CONTENT"/>
</p:tagLst>
</file>

<file path=ppt/tags/tag193.xml><?xml version="1.0" encoding="utf-8"?>
<p:tagLst xmlns:p="http://schemas.openxmlformats.org/presentationml/2006/main">
  <p:tag name="KSO_WM_BEAUTIFY_FLAG" val=""/>
  <p:tag name="YOO_CHATSHAPE_TYPE" val="YOO_CHATSHAPE_TITLE"/>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YOO_CHATPPT_CONTENT" val="1"/>
</p:tagLst>
</file>

<file path=ppt/tags/tag202.xml><?xml version="1.0" encoding="utf-8"?>
<p:tagLst xmlns:p="http://schemas.openxmlformats.org/presentationml/2006/main">
  <p:tag name="YOO_CHATSHAPE_TYPE" val="YOO_CHATSHAPE_NUM"/>
</p:tagLst>
</file>

<file path=ppt/tags/tag203.xml><?xml version="1.0" encoding="utf-8"?>
<p:tagLst xmlns:p="http://schemas.openxmlformats.org/presentationml/2006/main">
  <p:tag name="YOO_CHATSHAPE_TYPE" val="YOO_CHATSHAPE_TITLE"/>
</p:tagLst>
</file>

<file path=ppt/tags/tag204.xml><?xml version="1.0" encoding="utf-8"?>
<p:tagLst xmlns:p="http://schemas.openxmlformats.org/presentationml/2006/main">
  <p:tag name="YOO_CHATSHAPE_TYPE" val="YOO_CHATSHAPE_SUBTITLE"/>
</p:tagLst>
</file>

<file path=ppt/tags/tag205.xml><?xml version="1.0" encoding="utf-8"?>
<p:tagLst xmlns:p="http://schemas.openxmlformats.org/presentationml/2006/main">
  <p:tag name="KSO_WM_UNIT_LINE_FORE_SCHEMECOLOR_INDEX_BRIGHTNESS" val="0"/>
  <p:tag name="KSO_WM_UNIT_LINE_FORE_SCHEMECOLOR_INDEX" val="14"/>
  <p:tag name="KSO_WM_UNIT_LINE_FILL_TYPE" val="2"/>
  <p:tag name="KSO_WM_BEAUTIFY_FLAG" val=""/>
</p:tagLst>
</file>

<file path=ppt/tags/tag20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20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YOO_CHATPAGE_TYPE" val="YOO_CHATPAGE_CHATPER"/>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 name="YOO_CHATSHAPE_TYPE" val="YOO_CHATSHAPE_TITLE"/>
</p:tagLst>
</file>

<file path=ppt/tags/tag217.xml><?xml version="1.0" encoding="utf-8"?>
<p:tagLst xmlns:p="http://schemas.openxmlformats.org/presentationml/2006/main">
  <p:tag name="KSO_WM_BEAUTIFY_FLAG" val=""/>
  <p:tag name="KSO_WM_UNIT_TYPE" val="l_h_f"/>
  <p:tag name="KSO_WM_UNIT_INDEX" val="634_1_1"/>
  <p:tag name="KSO_WM_UNIT_ID" val="diagram19882022_2*l_h_f*634_1_1"/>
  <p:tag name="KSO_WM_TEMPLATE_INDEX" val="19882022"/>
  <p:tag name="KSO_WM_TAG_VERSION" val="2.0"/>
  <p:tag name="KSO_WM_DIAGRAM_GROUP_CODE" val="l1-1"/>
  <p:tag name="KSO_WM_UNIT_TEXT_FILL_FORE_SCHEMECOLOR_INDEX_BRIGHTNESS" val="0.15"/>
  <p:tag name="KSO_WM_UNIT_TEXT_FILL_FORE_SCHEMECOLOR_INDEX" val="1"/>
  <p:tag name="KSO_WM_UNIT_TEXT_FILL_TYPE" val="1"/>
  <p:tag name="YOO_CHATSHAPE_TYPE" val="YOO_CHATSHAPE_CONTENT"/>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YOO_CHATPPT_CONTENT" val="1"/>
</p:tagLst>
</file>

<file path=ppt/tags/tag221.xml><?xml version="1.0" encoding="utf-8"?>
<p:tagLst xmlns:p="http://schemas.openxmlformats.org/presentationml/2006/main">
  <p:tag name="YOO_CHATSHAPE_TYPE" val="YOO_CHATSHAPE_NUM"/>
</p:tagLst>
</file>

<file path=ppt/tags/tag222.xml><?xml version="1.0" encoding="utf-8"?>
<p:tagLst xmlns:p="http://schemas.openxmlformats.org/presentationml/2006/main">
  <p:tag name="YOO_CHATSHAPE_TYPE" val="YOO_CHATSHAPE_TITLE"/>
</p:tagLst>
</file>

<file path=ppt/tags/tag223.xml><?xml version="1.0" encoding="utf-8"?>
<p:tagLst xmlns:p="http://schemas.openxmlformats.org/presentationml/2006/main">
  <p:tag name="YOO_CHATSHAPE_TYPE" val="YOO_CHATSHAPE_SUBTITLE"/>
</p:tagLst>
</file>

<file path=ppt/tags/tag224.xml><?xml version="1.0" encoding="utf-8"?>
<p:tagLst xmlns:p="http://schemas.openxmlformats.org/presentationml/2006/main">
  <p:tag name="KSO_WM_UNIT_LINE_FORE_SCHEMECOLOR_INDEX_BRIGHTNESS" val="0"/>
  <p:tag name="KSO_WM_UNIT_LINE_FORE_SCHEMECOLOR_INDEX" val="14"/>
  <p:tag name="KSO_WM_UNIT_LINE_FILL_TYPE" val="2"/>
  <p:tag name="KSO_WM_BEAUTIFY_FLAG" val=""/>
</p:tagLst>
</file>

<file path=ppt/tags/tag22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22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YOO_CHATPAGE_TYPE" val="YOO_CHATPAGE_CHATPER"/>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 name="YOO_CHATSHAPE_TYPE" val="YOO_CHATSHAPE_TITLE"/>
</p:tagLst>
</file>

<file path=ppt/tags/tag236.xml><?xml version="1.0" encoding="utf-8"?>
<p:tagLst xmlns:p="http://schemas.openxmlformats.org/presentationml/2006/main">
  <p:tag name="KSO_WM_BEAUTIFY_FLAG" val=""/>
  <p:tag name="YOO_CHATSHAPE_TYPE" val="YOO_CHATSHAPE_CONTENT"/>
</p:tagLst>
</file>

<file path=ppt/tags/tag237.xml><?xml version="1.0" encoding="utf-8"?>
<p:tagLst xmlns:p="http://schemas.openxmlformats.org/presentationml/2006/main">
  <p:tag name="YOO_CHATSHAPE_TYPE" val="YOO_CHATSHAPE_IMAGE"/>
  <p:tag name="TAG_CHATSHAPE_IMAGE_FILE" val="C:\Users\蒋仔\AppData\Roaming\BIYOO\temp\50752cd0d1ab4b6b99c679ac9ab2253b.png"/>
</p:tagLst>
</file>

<file path=ppt/tags/tag238.xml><?xml version="1.0" encoding="utf-8"?>
<p:tagLst xmlns:p="http://schemas.openxmlformats.org/presentationml/2006/main">
  <p:tag name="YOO_CHATPPT_CONTENT" val="1"/>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BEAUTIFY_FLAG" val=""/>
</p:tagLst>
</file>

<file path=ppt/tags/tag246.xml><?xml version="1.0" encoding="utf-8"?>
<p:tagLst xmlns:p="http://schemas.openxmlformats.org/presentationml/2006/main">
  <p:tag name="KSO_WM_UNIT_TEXT_FILL_FORE_SCHEMECOLOR_INDEX_BRIGHTNESS" val="0"/>
  <p:tag name="KSO_WM_UNIT_TEXT_FILL_FORE_SCHEMECOLOR_INDEX" val="5"/>
  <p:tag name="KSO_WM_UNIT_TEXT_FILL_TYPE" val="1"/>
  <p:tag name="KSO_WM_BEAUTIFY_FLAG" val=""/>
  <p:tag name="KSO_WM_UNIT_PLACING_PICTURE_USER_VIEWPORT" val="{&quot;height&quot;:1210,&quot;width&quot;:8256}"/>
  <p:tag name="YOO_CHATSHAPE_TYPE" val="YOO_CHATSHAPE_TITLE"/>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YOO_CHATPPT_CONTENT" val="1"/>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 name="YOO_CHATSHAPE_TYPE" val="YOO_CHATSHAPE_TITLE"/>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YOO_CHATPAGE_TYPE" val="YOO_CHATPAGE_END"/>
</p:tagLst>
</file>

<file path=ppt/tags/tag271.xml><?xml version="1.0" encoding="utf-8"?>
<p:tagLst xmlns:p="http://schemas.openxmlformats.org/presentationml/2006/main">
  <p:tag name="YOO_PPT_THEMETITLE" val="外星人入侵游戏发布会：射杀外星人的战斗即将启动"/>
  <p:tag name="TAG_PRESENTATION_STYLE" val="商务"/>
  <p:tag name="YOO_CHATPPT" val="1"/>
  <p:tag name="COMMONDATA" val="eyJoZGlkIjoiMWY1YmU0MjU3Y2FlNWJjYWZlZTA0NjQ0NmUyNzcwOWEifQ=="/>
  <p:tag name="KSO_WPP_MARK_KEY" val="4b04e5ed-3022-4187-bb65-a06457ce06cd"/>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YOO_CHATSHAPE_TYPE" val="YOO_CHATSHAPE_SUBTITLE"/>
</p:tagLst>
</file>

<file path=ppt/tags/tag64.xml><?xml version="1.0" encoding="utf-8"?>
<p:tagLst xmlns:p="http://schemas.openxmlformats.org/presentationml/2006/main">
  <p:tag name="YOO_CHATSHAPE_TYPE" val="YOO_CHATSHAPE_TITLE"/>
</p:tagLst>
</file>

<file path=ppt/tags/tag65.xml><?xml version="1.0" encoding="utf-8"?>
<p:tagLst xmlns:p="http://schemas.openxmlformats.org/presentationml/2006/main">
  <p:tag name="YOO_CHATSHAPE_TYPE" val="YOO_CHATSHAPE_DATE"/>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YOO_CHATPAGE_TYPE" val="YOO_CHATPAGE_COVER"/>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 name="YOO_CHATSHAPE_TYPE" val="YOO_CHATSHAPE_ITEM"/>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 name="YOO_CHATSHAPE_TYPE" val="YOO_CHATSHAPE_ITE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 name="YOO_CHATSHAPE_TYPE" val="YOO_CHATSHAPE_ITEM"/>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 name="YOO_CHATSHAPE_TYPE" val="YOO_CHATSHAPE_ITEM"/>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 name="YOO_CHATSHAPE_TYPE" val="YOO_CHATSHAPE_ITEM"/>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TAG_CONTENT_TYPE" val="1标题1内容1图片"/>
  <p:tag name="YOO_CHATPAGE_TYPE" val="YOO_CHATPAGE_CONTENT"/>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1770</Words>
  <Application>WPS 演示</Application>
  <PresentationFormat>宽屏</PresentationFormat>
  <Paragraphs>113</Paragraphs>
  <Slides>15</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宋体</vt:lpstr>
      <vt:lpstr>Wingdings</vt:lpstr>
      <vt:lpstr>Wingdings</vt:lpstr>
      <vt:lpstr>Roboto</vt:lpstr>
      <vt:lpstr>Times New Roman</vt:lpstr>
      <vt:lpstr>思源宋体 CN Heavy</vt:lpstr>
      <vt:lpstr>思源宋体 CN</vt:lpstr>
      <vt:lpstr>微软雅黑</vt:lpstr>
      <vt:lpstr>思源黑体 CN Heavy</vt:lpstr>
      <vt:lpstr>黑体</vt:lpstr>
      <vt:lpstr>阿里巴巴普惠体 2.0 35 Thin</vt:lpstr>
      <vt:lpstr>Calibri</vt:lpstr>
      <vt:lpstr>Arial</vt:lpstr>
      <vt:lpstr>等线</vt:lpstr>
      <vt:lpstr>字体圈欣意冠黑体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蒋仔</dc:creator>
  <cp:lastModifiedBy>陌</cp:lastModifiedBy>
  <cp:revision>169</cp:revision>
  <dcterms:created xsi:type="dcterms:W3CDTF">2019-06-19T02:08:00Z</dcterms:created>
  <dcterms:modified xsi:type="dcterms:W3CDTF">2023-07-16T02:00:55Z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44424F2E564D4DB0925685AF471A97C0_12</vt:lpwstr>
  </property>
</Properties>
</file>