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4" r:id="rId6"/>
    <p:sldId id="260" r:id="rId7"/>
    <p:sldId id="275" r:id="rId8"/>
    <p:sldId id="261" r:id="rId9"/>
    <p:sldId id="285" r:id="rId10"/>
    <p:sldId id="265" r:id="rId11"/>
    <p:sldId id="259" r:id="rId12"/>
    <p:sldId id="269" r:id="rId13"/>
    <p:sldId id="262" r:id="rId14"/>
    <p:sldId id="266" r:id="rId15"/>
    <p:sldId id="263" r:id="rId16"/>
    <p:sldId id="258" r:id="rId17"/>
    <p:sldId id="268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25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B705F-EA05-473B-B434-EB9D8A445C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62.xml"/><Relationship Id="rId18" Type="http://schemas.openxmlformats.org/officeDocument/2006/relationships/tags" Target="../tags/tag61.xml"/><Relationship Id="rId17" Type="http://schemas.openxmlformats.org/officeDocument/2006/relationships/tags" Target="../tags/tag60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67.xml"/><Relationship Id="rId5" Type="http://schemas.openxmlformats.org/officeDocument/2006/relationships/image" Target="../media/image1.png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image" Target="../media/image1.png"/><Relationship Id="rId7" Type="http://schemas.openxmlformats.org/officeDocument/2006/relationships/tags" Target="../tags/tag188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8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01.xml"/><Relationship Id="rId13" Type="http://schemas.openxmlformats.org/officeDocument/2006/relationships/image" Target="../media/image10.png"/><Relationship Id="rId12" Type="http://schemas.openxmlformats.org/officeDocument/2006/relationships/tags" Target="../tags/tag200.xml"/><Relationship Id="rId11" Type="http://schemas.openxmlformats.org/officeDocument/2006/relationships/image" Target="../media/image9.png"/><Relationship Id="rId10" Type="http://schemas.openxmlformats.org/officeDocument/2006/relationships/tags" Target="../tags/tag199.xml"/><Relationship Id="rId1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image" Target="../media/image1.png"/><Relationship Id="rId7" Type="http://schemas.openxmlformats.org/officeDocument/2006/relationships/tags" Target="../tags/tag208.xml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0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tags" Target="../tags/tag215.xml"/><Relationship Id="rId5" Type="http://schemas.openxmlformats.org/officeDocument/2006/relationships/tags" Target="../tags/tag214.xml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9.xml"/><Relationship Id="rId10" Type="http://schemas.openxmlformats.org/officeDocument/2006/relationships/image" Target="../media/image11.png"/><Relationship Id="rId1" Type="http://schemas.openxmlformats.org/officeDocument/2006/relationships/tags" Target="../tags/tag21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8.xml"/><Relationship Id="rId8" Type="http://schemas.openxmlformats.org/officeDocument/2006/relationships/tags" Target="../tags/tag227.xml"/><Relationship Id="rId7" Type="http://schemas.openxmlformats.org/officeDocument/2006/relationships/tags" Target="../tags/tag226.xml"/><Relationship Id="rId6" Type="http://schemas.openxmlformats.org/officeDocument/2006/relationships/tags" Target="../tags/tag225.xml"/><Relationship Id="rId5" Type="http://schemas.openxmlformats.org/officeDocument/2006/relationships/tags" Target="../tags/tag224.xml"/><Relationship Id="rId4" Type="http://schemas.openxmlformats.org/officeDocument/2006/relationships/tags" Target="../tags/tag223.xml"/><Relationship Id="rId3" Type="http://schemas.openxmlformats.org/officeDocument/2006/relationships/tags" Target="../tags/tag22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221.xml"/><Relationship Id="rId19" Type="http://schemas.openxmlformats.org/officeDocument/2006/relationships/tags" Target="../tags/tag238.xml"/><Relationship Id="rId18" Type="http://schemas.openxmlformats.org/officeDocument/2006/relationships/tags" Target="../tags/tag237.xml"/><Relationship Id="rId17" Type="http://schemas.openxmlformats.org/officeDocument/2006/relationships/tags" Target="../tags/tag236.xml"/><Relationship Id="rId16" Type="http://schemas.openxmlformats.org/officeDocument/2006/relationships/tags" Target="../tags/tag235.xml"/><Relationship Id="rId15" Type="http://schemas.openxmlformats.org/officeDocument/2006/relationships/tags" Target="../tags/tag234.xml"/><Relationship Id="rId14" Type="http://schemas.openxmlformats.org/officeDocument/2006/relationships/tags" Target="../tags/tag233.xml"/><Relationship Id="rId13" Type="http://schemas.openxmlformats.org/officeDocument/2006/relationships/tags" Target="../tags/tag232.xml"/><Relationship Id="rId12" Type="http://schemas.openxmlformats.org/officeDocument/2006/relationships/tags" Target="../tags/tag231.xml"/><Relationship Id="rId11" Type="http://schemas.openxmlformats.org/officeDocument/2006/relationships/tags" Target="../tags/tag230.xml"/><Relationship Id="rId10" Type="http://schemas.openxmlformats.org/officeDocument/2006/relationships/tags" Target="../tags/tag229.xml"/><Relationship Id="rId1" Type="http://schemas.openxmlformats.org/officeDocument/2006/relationships/tags" Target="../tags/tag2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47.xml"/><Relationship Id="rId8" Type="http://schemas.openxmlformats.org/officeDocument/2006/relationships/tags" Target="../tags/tag246.xml"/><Relationship Id="rId7" Type="http://schemas.openxmlformats.org/officeDocument/2006/relationships/tags" Target="../tags/tag245.xml"/><Relationship Id="rId6" Type="http://schemas.openxmlformats.org/officeDocument/2006/relationships/tags" Target="../tags/tag244.xml"/><Relationship Id="rId5" Type="http://schemas.openxmlformats.org/officeDocument/2006/relationships/tags" Target="../tags/tag243.xml"/><Relationship Id="rId4" Type="http://schemas.openxmlformats.org/officeDocument/2006/relationships/tags" Target="../tags/tag242.xml"/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5.xml"/><Relationship Id="rId17" Type="http://schemas.openxmlformats.org/officeDocument/2006/relationships/image" Target="../media/image1.png"/><Relationship Id="rId16" Type="http://schemas.openxmlformats.org/officeDocument/2006/relationships/tags" Target="../tags/tag254.xml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tags" Target="../tags/tag251.xml"/><Relationship Id="rId12" Type="http://schemas.openxmlformats.org/officeDocument/2006/relationships/tags" Target="../tags/tag250.xml"/><Relationship Id="rId11" Type="http://schemas.openxmlformats.org/officeDocument/2006/relationships/tags" Target="../tags/tag249.xml"/><Relationship Id="rId10" Type="http://schemas.openxmlformats.org/officeDocument/2006/relationships/tags" Target="../tags/tag248.xml"/><Relationship Id="rId1" Type="http://schemas.openxmlformats.org/officeDocument/2006/relationships/tags" Target="../tags/tag2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69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image" Target="../media/image1.png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110.xml"/><Relationship Id="rId7" Type="http://schemas.openxmlformats.org/officeDocument/2006/relationships/image" Target="../media/image2.jpeg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1.xml"/><Relationship Id="rId1" Type="http://schemas.openxmlformats.org/officeDocument/2006/relationships/tags" Target="../tags/tag10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tags" Target="../tags/tag118.xml"/><Relationship Id="rId7" Type="http://schemas.openxmlformats.org/officeDocument/2006/relationships/image" Target="../media/image4.jpeg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9.xml"/><Relationship Id="rId1" Type="http://schemas.openxmlformats.org/officeDocument/2006/relationships/tags" Target="../tags/tag11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21.xml"/><Relationship Id="rId19" Type="http://schemas.openxmlformats.org/officeDocument/2006/relationships/tags" Target="../tags/tag138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40.xml"/><Relationship Id="rId19" Type="http://schemas.openxmlformats.org/officeDocument/2006/relationships/tags" Target="../tags/tag157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image" Target="../media/image1.png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5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1" Type="http://schemas.openxmlformats.org/officeDocument/2006/relationships/notesSlide" Target="../notesSlides/notesSlide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67.xml"/><Relationship Id="rId19" Type="http://schemas.openxmlformats.org/officeDocument/2006/relationships/tags" Target="../tags/tag181.xml"/><Relationship Id="rId18" Type="http://schemas.openxmlformats.org/officeDocument/2006/relationships/image" Target="../media/image8.png"/><Relationship Id="rId17" Type="http://schemas.openxmlformats.org/officeDocument/2006/relationships/tags" Target="../tags/tag180.xml"/><Relationship Id="rId16" Type="http://schemas.openxmlformats.org/officeDocument/2006/relationships/image" Target="../media/image7.png"/><Relationship Id="rId15" Type="http://schemas.openxmlformats.org/officeDocument/2006/relationships/tags" Target="../tags/tag179.xml"/><Relationship Id="rId14" Type="http://schemas.openxmlformats.org/officeDocument/2006/relationships/tags" Target="../tags/tag178.xml"/><Relationship Id="rId13" Type="http://schemas.openxmlformats.org/officeDocument/2006/relationships/tags" Target="../tags/tag177.xml"/><Relationship Id="rId12" Type="http://schemas.openxmlformats.org/officeDocument/2006/relationships/tags" Target="../tags/tag176.xml"/><Relationship Id="rId11" Type="http://schemas.openxmlformats.org/officeDocument/2006/relationships/tags" Target="../tags/tag175.xml"/><Relationship Id="rId10" Type="http://schemas.openxmlformats.org/officeDocument/2006/relationships/image" Target="../media/image6.png"/><Relationship Id="rId1" Type="http://schemas.openxmlformats.org/officeDocument/2006/relationships/tags" Target="../tags/tag1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图形 4"/>
          <p:cNvGrpSpPr/>
          <p:nvPr/>
        </p:nvGrpSpPr>
        <p:grpSpPr>
          <a:xfrm rot="971169">
            <a:off x="5703435" y="-2239705"/>
            <a:ext cx="15087599" cy="11033239"/>
            <a:chOff x="-247650" y="-2188843"/>
            <a:chExt cx="14653251" cy="10715610"/>
          </a:xfrm>
        </p:grpSpPr>
        <p:sp>
          <p:nvSpPr>
            <p:cNvPr id="21" name="任意多边形: 形状 20"/>
            <p:cNvSpPr/>
            <p:nvPr/>
          </p:nvSpPr>
          <p:spPr>
            <a:xfrm>
              <a:off x="-247650" y="-222884"/>
              <a:ext cx="5674996" cy="8652503"/>
            </a:xfrm>
            <a:custGeom>
              <a:avLst/>
              <a:gdLst>
                <a:gd name="connsiteX0" fmla="*/ 174918 w 5674996"/>
                <a:gd name="connsiteY0" fmla="*/ 889708 h 8652503"/>
                <a:gd name="connsiteX1" fmla="*/ 902923 w 5674996"/>
                <a:gd name="connsiteY1" fmla="*/ 3204186 h 8652503"/>
                <a:gd name="connsiteX2" fmla="*/ 1232376 w 5674996"/>
                <a:gd name="connsiteY2" fmla="*/ 5744790 h 8652503"/>
                <a:gd name="connsiteX3" fmla="*/ 1728649 w 5674996"/>
                <a:gd name="connsiteY3" fmla="*/ 7148622 h 8652503"/>
                <a:gd name="connsiteX4" fmla="*/ 2598226 w 5674996"/>
                <a:gd name="connsiteY4" fmla="*/ 7732181 h 8652503"/>
                <a:gd name="connsiteX5" fmla="*/ 4098368 w 5674996"/>
                <a:gd name="connsiteY5" fmla="*/ 8067423 h 8652503"/>
                <a:gd name="connsiteX6" fmla="*/ 4395171 w 5674996"/>
                <a:gd name="connsiteY6" fmla="*/ 8260819 h 8652503"/>
                <a:gd name="connsiteX7" fmla="*/ 4525873 w 5674996"/>
                <a:gd name="connsiteY7" fmla="*/ 8530109 h 8652503"/>
                <a:gd name="connsiteX8" fmla="*/ 4699866 w 5674996"/>
                <a:gd name="connsiteY8" fmla="*/ 8648981 h 8652503"/>
                <a:gd name="connsiteX9" fmla="*/ 5481353 w 5674996"/>
                <a:gd name="connsiteY9" fmla="*/ 8489704 h 8652503"/>
                <a:gd name="connsiteX10" fmla="*/ 5644316 w 5674996"/>
                <a:gd name="connsiteY10" fmla="*/ 8443698 h 8652503"/>
                <a:gd name="connsiteX11" fmla="*/ 5674000 w 5674996"/>
                <a:gd name="connsiteY11" fmla="*/ 8372604 h 8652503"/>
                <a:gd name="connsiteX12" fmla="*/ 5622199 w 5674996"/>
                <a:gd name="connsiteY12" fmla="*/ 7806362 h 8652503"/>
                <a:gd name="connsiteX13" fmla="*/ 5251975 w 5674996"/>
                <a:gd name="connsiteY13" fmla="*/ 7358191 h 8652503"/>
                <a:gd name="connsiteX14" fmla="*/ 4177607 w 5674996"/>
                <a:gd name="connsiteY14" fmla="*/ 7127477 h 8652503"/>
                <a:gd name="connsiteX15" fmla="*/ 3134934 w 5674996"/>
                <a:gd name="connsiteY15" fmla="*/ 6877902 h 8652503"/>
                <a:gd name="connsiteX16" fmla="*/ 2357425 w 5674996"/>
                <a:gd name="connsiteY16" fmla="*/ 6426361 h 8652503"/>
                <a:gd name="connsiteX17" fmla="*/ 1830290 w 5674996"/>
                <a:gd name="connsiteY17" fmla="*/ 5455553 h 8652503"/>
                <a:gd name="connsiteX18" fmla="*/ 1400545 w 5674996"/>
                <a:gd name="connsiteY18" fmla="*/ 2733590 h 8652503"/>
                <a:gd name="connsiteX19" fmla="*/ 1017109 w 5674996"/>
                <a:gd name="connsiteY19" fmla="*/ 1409099 h 8652503"/>
                <a:gd name="connsiteX20" fmla="*/ 607800 w 5674996"/>
                <a:gd name="connsiteY20" fmla="*/ 304435 h 8652503"/>
                <a:gd name="connsiteX21" fmla="*/ 397408 w 5674996"/>
                <a:gd name="connsiteY21" fmla="*/ 18719 h 8652503"/>
                <a:gd name="connsiteX22" fmla="*/ 245367 w 5674996"/>
                <a:gd name="connsiteY22" fmla="*/ 6901 h 8652503"/>
                <a:gd name="connsiteX23" fmla="*/ 54573 w 5674996"/>
                <a:gd name="connsiteY23" fmla="*/ 115303 h 8652503"/>
                <a:gd name="connsiteX24" fmla="*/ 174918 w 5674996"/>
                <a:gd name="connsiteY24" fmla="*/ 889428 h 865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74996" h="8652503">
                  <a:moveTo>
                    <a:pt x="174918" y="889708"/>
                  </a:moveTo>
                  <a:cubicBezTo>
                    <a:pt x="458337" y="1646020"/>
                    <a:pt x="678924" y="2428712"/>
                    <a:pt x="902923" y="3204186"/>
                  </a:cubicBezTo>
                  <a:cubicBezTo>
                    <a:pt x="1141764" y="4030690"/>
                    <a:pt x="1142439" y="4900284"/>
                    <a:pt x="1232376" y="5744790"/>
                  </a:cubicBezTo>
                  <a:cubicBezTo>
                    <a:pt x="1286245" y="6253653"/>
                    <a:pt x="1391864" y="6744115"/>
                    <a:pt x="1728649" y="7148622"/>
                  </a:cubicBezTo>
                  <a:cubicBezTo>
                    <a:pt x="1964467" y="7431629"/>
                    <a:pt x="2247274" y="7622225"/>
                    <a:pt x="2598226" y="7732181"/>
                  </a:cubicBezTo>
                  <a:cubicBezTo>
                    <a:pt x="3087168" y="7885400"/>
                    <a:pt x="3619057" y="7888543"/>
                    <a:pt x="4098368" y="8067423"/>
                  </a:cubicBezTo>
                  <a:cubicBezTo>
                    <a:pt x="4209302" y="8108799"/>
                    <a:pt x="4321528" y="8164635"/>
                    <a:pt x="4395171" y="8260819"/>
                  </a:cubicBezTo>
                  <a:cubicBezTo>
                    <a:pt x="4456264" y="8340829"/>
                    <a:pt x="4485388" y="8441298"/>
                    <a:pt x="4525873" y="8530109"/>
                  </a:cubicBezTo>
                  <a:cubicBezTo>
                    <a:pt x="4561941" y="8609147"/>
                    <a:pt x="4622754" y="8640637"/>
                    <a:pt x="4699866" y="8648981"/>
                  </a:cubicBezTo>
                  <a:cubicBezTo>
                    <a:pt x="4935073" y="8674356"/>
                    <a:pt x="5237191" y="8532852"/>
                    <a:pt x="5481353" y="8489704"/>
                  </a:cubicBezTo>
                  <a:cubicBezTo>
                    <a:pt x="5532930" y="8480560"/>
                    <a:pt x="5598956" y="8470902"/>
                    <a:pt x="5644316" y="8443698"/>
                  </a:cubicBezTo>
                  <a:cubicBezTo>
                    <a:pt x="5676685" y="8424267"/>
                    <a:pt x="5675731" y="8396663"/>
                    <a:pt x="5674000" y="8372604"/>
                  </a:cubicBezTo>
                  <a:cubicBezTo>
                    <a:pt x="5660501" y="8186009"/>
                    <a:pt x="5668959" y="7990213"/>
                    <a:pt x="5622199" y="7806362"/>
                  </a:cubicBezTo>
                  <a:cubicBezTo>
                    <a:pt x="5568603" y="7595593"/>
                    <a:pt x="5434873" y="7449803"/>
                    <a:pt x="5251975" y="7358191"/>
                  </a:cubicBezTo>
                  <a:cubicBezTo>
                    <a:pt x="4938376" y="7201315"/>
                    <a:pt x="4533886" y="7189656"/>
                    <a:pt x="4177607" y="7127477"/>
                  </a:cubicBezTo>
                  <a:cubicBezTo>
                    <a:pt x="3825980" y="7065812"/>
                    <a:pt x="3472004" y="6998603"/>
                    <a:pt x="3134934" y="6877902"/>
                  </a:cubicBezTo>
                  <a:cubicBezTo>
                    <a:pt x="2849612" y="6775890"/>
                    <a:pt x="2582213" y="6631358"/>
                    <a:pt x="2357425" y="6426361"/>
                  </a:cubicBezTo>
                  <a:cubicBezTo>
                    <a:pt x="2075852" y="6169242"/>
                    <a:pt x="1923759" y="5814113"/>
                    <a:pt x="1830290" y="5455553"/>
                  </a:cubicBezTo>
                  <a:cubicBezTo>
                    <a:pt x="1600690" y="4573672"/>
                    <a:pt x="1619733" y="3628525"/>
                    <a:pt x="1400545" y="2733590"/>
                  </a:cubicBezTo>
                  <a:cubicBezTo>
                    <a:pt x="1291514" y="2288317"/>
                    <a:pt x="1153360" y="1846691"/>
                    <a:pt x="1017109" y="1409099"/>
                  </a:cubicBezTo>
                  <a:cubicBezTo>
                    <a:pt x="900460" y="1034361"/>
                    <a:pt x="775970" y="656376"/>
                    <a:pt x="607800" y="304435"/>
                  </a:cubicBezTo>
                  <a:cubicBezTo>
                    <a:pt x="560481" y="205331"/>
                    <a:pt x="502745" y="71943"/>
                    <a:pt x="397408" y="18719"/>
                  </a:cubicBezTo>
                  <a:cubicBezTo>
                    <a:pt x="346280" y="-7107"/>
                    <a:pt x="294704" y="-2398"/>
                    <a:pt x="245367" y="6901"/>
                  </a:cubicBezTo>
                  <a:cubicBezTo>
                    <a:pt x="172119" y="20737"/>
                    <a:pt x="98534" y="53512"/>
                    <a:pt x="54573" y="115303"/>
                  </a:cubicBezTo>
                  <a:cubicBezTo>
                    <a:pt x="-91028" y="319677"/>
                    <a:pt x="89629" y="688478"/>
                    <a:pt x="174918" y="889428"/>
                  </a:cubicBezTo>
                </a:path>
              </a:pathLst>
            </a:custGeom>
            <a:solidFill>
              <a:schemeClr val="accent1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255270" y="-691514"/>
              <a:ext cx="7075183" cy="8932523"/>
            </a:xfrm>
            <a:custGeom>
              <a:avLst/>
              <a:gdLst>
                <a:gd name="connsiteX0" fmla="*/ 231468 w 7075183"/>
                <a:gd name="connsiteY0" fmla="*/ 752508 h 8932523"/>
                <a:gd name="connsiteX1" fmla="*/ 670031 w 7075183"/>
                <a:gd name="connsiteY1" fmla="*/ 1989234 h 8932523"/>
                <a:gd name="connsiteX2" fmla="*/ 916982 w 7075183"/>
                <a:gd name="connsiteY2" fmla="*/ 2815137 h 8932523"/>
                <a:gd name="connsiteX3" fmla="*/ 1177214 w 7075183"/>
                <a:gd name="connsiteY3" fmla="*/ 4098983 h 8932523"/>
                <a:gd name="connsiteX4" fmla="*/ 1391481 w 7075183"/>
                <a:gd name="connsiteY4" fmla="*/ 5508474 h 8932523"/>
                <a:gd name="connsiteX5" fmla="*/ 2101776 w 7075183"/>
                <a:gd name="connsiteY5" fmla="*/ 6887733 h 8932523"/>
                <a:gd name="connsiteX6" fmla="*/ 3286793 w 7075183"/>
                <a:gd name="connsiteY6" fmla="*/ 7429686 h 8932523"/>
                <a:gd name="connsiteX7" fmla="*/ 4084824 w 7075183"/>
                <a:gd name="connsiteY7" fmla="*/ 7593192 h 8932523"/>
                <a:gd name="connsiteX8" fmla="*/ 4830437 w 7075183"/>
                <a:gd name="connsiteY8" fmla="*/ 7759156 h 8932523"/>
                <a:gd name="connsiteX9" fmla="*/ 5451286 w 7075183"/>
                <a:gd name="connsiteY9" fmla="*/ 8439812 h 8932523"/>
                <a:gd name="connsiteX10" fmla="*/ 5705375 w 7075183"/>
                <a:gd name="connsiteY10" fmla="*/ 8672698 h 8932523"/>
                <a:gd name="connsiteX11" fmla="*/ 6518276 w 7075183"/>
                <a:gd name="connsiteY11" fmla="*/ 8906270 h 8932523"/>
                <a:gd name="connsiteX12" fmla="*/ 6631205 w 7075183"/>
                <a:gd name="connsiteY12" fmla="*/ 8922558 h 8932523"/>
                <a:gd name="connsiteX13" fmla="*/ 6864948 w 7075183"/>
                <a:gd name="connsiteY13" fmla="*/ 8930616 h 8932523"/>
                <a:gd name="connsiteX14" fmla="*/ 6881750 w 7075183"/>
                <a:gd name="connsiteY14" fmla="*/ 8929873 h 8932523"/>
                <a:gd name="connsiteX15" fmla="*/ 7049600 w 7075183"/>
                <a:gd name="connsiteY15" fmla="*/ 8891297 h 8932523"/>
                <a:gd name="connsiteX16" fmla="*/ 7072060 w 7075183"/>
                <a:gd name="connsiteY16" fmla="*/ 8813230 h 8932523"/>
                <a:gd name="connsiteX17" fmla="*/ 6342597 w 7075183"/>
                <a:gd name="connsiteY17" fmla="*/ 7341560 h 8932523"/>
                <a:gd name="connsiteX18" fmla="*/ 5342129 w 7075183"/>
                <a:gd name="connsiteY18" fmla="*/ 7065754 h 8932523"/>
                <a:gd name="connsiteX19" fmla="*/ 4162862 w 7075183"/>
                <a:gd name="connsiteY19" fmla="*/ 6856357 h 8932523"/>
                <a:gd name="connsiteX20" fmla="*/ 2766939 w 7075183"/>
                <a:gd name="connsiteY20" fmla="*/ 6374811 h 8932523"/>
                <a:gd name="connsiteX21" fmla="*/ 1916661 w 7075183"/>
                <a:gd name="connsiteY21" fmla="*/ 5247985 h 8932523"/>
                <a:gd name="connsiteX22" fmla="*/ 1495643 w 7075183"/>
                <a:gd name="connsiteY22" fmla="*/ 3355674 h 8932523"/>
                <a:gd name="connsiteX23" fmla="*/ 994454 w 7075183"/>
                <a:gd name="connsiteY23" fmla="*/ 1498287 h 8932523"/>
                <a:gd name="connsiteX24" fmla="*/ 591267 w 7075183"/>
                <a:gd name="connsiteY24" fmla="*/ 412283 h 8932523"/>
                <a:gd name="connsiteX25" fmla="*/ 403238 w 7075183"/>
                <a:gd name="connsiteY25" fmla="*/ 135043 h 8932523"/>
                <a:gd name="connsiteX26" fmla="*/ 188468 w 7075183"/>
                <a:gd name="connsiteY26" fmla="*/ 3312 h 8932523"/>
                <a:gd name="connsiteX27" fmla="*/ 27683 w 7075183"/>
                <a:gd name="connsiteY27" fmla="*/ 53289 h 8932523"/>
                <a:gd name="connsiteX28" fmla="*/ 54480 w 7075183"/>
                <a:gd name="connsiteY28" fmla="*/ 357545 h 8932523"/>
                <a:gd name="connsiteX29" fmla="*/ 231633 w 7075183"/>
                <a:gd name="connsiteY29" fmla="*/ 752508 h 8932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075183" h="8932523">
                  <a:moveTo>
                    <a:pt x="231468" y="752508"/>
                  </a:moveTo>
                  <a:cubicBezTo>
                    <a:pt x="405255" y="1154536"/>
                    <a:pt x="541598" y="1571411"/>
                    <a:pt x="670031" y="1989234"/>
                  </a:cubicBezTo>
                  <a:cubicBezTo>
                    <a:pt x="754401" y="2263789"/>
                    <a:pt x="835469" y="2539635"/>
                    <a:pt x="916982" y="2815137"/>
                  </a:cubicBezTo>
                  <a:cubicBezTo>
                    <a:pt x="1041380" y="3235379"/>
                    <a:pt x="1116275" y="3665901"/>
                    <a:pt x="1177214" y="4098983"/>
                  </a:cubicBezTo>
                  <a:cubicBezTo>
                    <a:pt x="1243365" y="4568986"/>
                    <a:pt x="1296738" y="5045502"/>
                    <a:pt x="1391481" y="5508474"/>
                  </a:cubicBezTo>
                  <a:cubicBezTo>
                    <a:pt x="1499009" y="6033854"/>
                    <a:pt x="1671785" y="6535117"/>
                    <a:pt x="2101776" y="6887733"/>
                  </a:cubicBezTo>
                  <a:cubicBezTo>
                    <a:pt x="2443750" y="7167882"/>
                    <a:pt x="2862917" y="7322015"/>
                    <a:pt x="3286793" y="7429686"/>
                  </a:cubicBezTo>
                  <a:cubicBezTo>
                    <a:pt x="3550282" y="7496495"/>
                    <a:pt x="3817470" y="7546100"/>
                    <a:pt x="4084824" y="7593192"/>
                  </a:cubicBezTo>
                  <a:cubicBezTo>
                    <a:pt x="4334186" y="7637083"/>
                    <a:pt x="4594979" y="7659943"/>
                    <a:pt x="4830437" y="7759156"/>
                  </a:cubicBezTo>
                  <a:cubicBezTo>
                    <a:pt x="5147128" y="7892544"/>
                    <a:pt x="5297152" y="8154348"/>
                    <a:pt x="5451286" y="8439812"/>
                  </a:cubicBezTo>
                  <a:cubicBezTo>
                    <a:pt x="5508436" y="8545597"/>
                    <a:pt x="5602676" y="8618520"/>
                    <a:pt x="5705375" y="8672698"/>
                  </a:cubicBezTo>
                  <a:cubicBezTo>
                    <a:pt x="5951520" y="8802428"/>
                    <a:pt x="6240127" y="8860436"/>
                    <a:pt x="6518276" y="8906270"/>
                  </a:cubicBezTo>
                  <a:cubicBezTo>
                    <a:pt x="6554624" y="8912271"/>
                    <a:pt x="6592286" y="8918157"/>
                    <a:pt x="6631205" y="8922558"/>
                  </a:cubicBezTo>
                  <a:cubicBezTo>
                    <a:pt x="6708814" y="8931302"/>
                    <a:pt x="6786939" y="8933988"/>
                    <a:pt x="6864948" y="8930616"/>
                  </a:cubicBezTo>
                  <a:cubicBezTo>
                    <a:pt x="6870549" y="8930616"/>
                    <a:pt x="6876150" y="8930273"/>
                    <a:pt x="6881750" y="8929873"/>
                  </a:cubicBezTo>
                  <a:cubicBezTo>
                    <a:pt x="6936500" y="8925758"/>
                    <a:pt x="7001423" y="8922387"/>
                    <a:pt x="7049600" y="8891297"/>
                  </a:cubicBezTo>
                  <a:cubicBezTo>
                    <a:pt x="7078117" y="8872952"/>
                    <a:pt x="7077204" y="8842891"/>
                    <a:pt x="7072060" y="8813230"/>
                  </a:cubicBezTo>
                  <a:cubicBezTo>
                    <a:pt x="6971533" y="8254760"/>
                    <a:pt x="6833058" y="7670230"/>
                    <a:pt x="6342597" y="7341560"/>
                  </a:cubicBezTo>
                  <a:cubicBezTo>
                    <a:pt x="6051075" y="7146108"/>
                    <a:pt x="5686001" y="7119761"/>
                    <a:pt x="5342129" y="7065754"/>
                  </a:cubicBezTo>
                  <a:cubicBezTo>
                    <a:pt x="4947549" y="7004090"/>
                    <a:pt x="4551648" y="6940654"/>
                    <a:pt x="4162862" y="6856357"/>
                  </a:cubicBezTo>
                  <a:cubicBezTo>
                    <a:pt x="3685779" y="6752972"/>
                    <a:pt x="3194124" y="6623013"/>
                    <a:pt x="2766939" y="6374811"/>
                  </a:cubicBezTo>
                  <a:cubicBezTo>
                    <a:pt x="2319631" y="6114893"/>
                    <a:pt x="2079910" y="5722901"/>
                    <a:pt x="1916661" y="5247985"/>
                  </a:cubicBezTo>
                  <a:cubicBezTo>
                    <a:pt x="1707555" y="4639623"/>
                    <a:pt x="1618304" y="3990113"/>
                    <a:pt x="1495643" y="3355674"/>
                  </a:cubicBezTo>
                  <a:cubicBezTo>
                    <a:pt x="1373427" y="2723475"/>
                    <a:pt x="1186524" y="2111107"/>
                    <a:pt x="994454" y="1498287"/>
                  </a:cubicBezTo>
                  <a:cubicBezTo>
                    <a:pt x="878971" y="1129881"/>
                    <a:pt x="758608" y="755086"/>
                    <a:pt x="591267" y="412283"/>
                  </a:cubicBezTo>
                  <a:cubicBezTo>
                    <a:pt x="542489" y="312379"/>
                    <a:pt x="486037" y="213149"/>
                    <a:pt x="403238" y="135043"/>
                  </a:cubicBezTo>
                  <a:cubicBezTo>
                    <a:pt x="343590" y="78504"/>
                    <a:pt x="269472" y="22474"/>
                    <a:pt x="188468" y="3312"/>
                  </a:cubicBezTo>
                  <a:cubicBezTo>
                    <a:pt x="136776" y="-8736"/>
                    <a:pt x="60647" y="7735"/>
                    <a:pt x="27683" y="53289"/>
                  </a:cubicBezTo>
                  <a:cubicBezTo>
                    <a:pt x="-34377" y="138906"/>
                    <a:pt x="21404" y="270974"/>
                    <a:pt x="54480" y="357545"/>
                  </a:cubicBezTo>
                  <a:cubicBezTo>
                    <a:pt x="105943" y="492018"/>
                    <a:pt x="170248" y="622292"/>
                    <a:pt x="231633" y="752508"/>
                  </a:cubicBezTo>
                </a:path>
              </a:pathLst>
            </a:custGeom>
            <a:solidFill>
              <a:schemeClr val="accent2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621028" y="-994408"/>
              <a:ext cx="8526794" cy="9441171"/>
            </a:xfrm>
            <a:custGeom>
              <a:avLst/>
              <a:gdLst>
                <a:gd name="connsiteX0" fmla="*/ 262067 w 8526794"/>
                <a:gd name="connsiteY0" fmla="*/ 596207 h 9441171"/>
                <a:gd name="connsiteX1" fmla="*/ 693818 w 8526794"/>
                <a:gd name="connsiteY1" fmla="*/ 1714559 h 9441171"/>
                <a:gd name="connsiteX2" fmla="*/ 938883 w 8526794"/>
                <a:gd name="connsiteY2" fmla="*/ 2507521 h 9441171"/>
                <a:gd name="connsiteX3" fmla="*/ 1246190 w 8526794"/>
                <a:gd name="connsiteY3" fmla="*/ 3812615 h 9441171"/>
                <a:gd name="connsiteX4" fmla="*/ 1590536 w 8526794"/>
                <a:gd name="connsiteY4" fmla="*/ 5236211 h 9441171"/>
                <a:gd name="connsiteX5" fmla="*/ 1934602 w 8526794"/>
                <a:gd name="connsiteY5" fmla="*/ 6026423 h 9441171"/>
                <a:gd name="connsiteX6" fmla="*/ 2576448 w 8526794"/>
                <a:gd name="connsiteY6" fmla="*/ 6598037 h 9441171"/>
                <a:gd name="connsiteX7" fmla="*/ 4272848 w 8526794"/>
                <a:gd name="connsiteY7" fmla="*/ 7135591 h 9441171"/>
                <a:gd name="connsiteX8" fmla="*/ 5205428 w 8526794"/>
                <a:gd name="connsiteY8" fmla="*/ 7298583 h 9441171"/>
                <a:gd name="connsiteX9" fmla="*/ 6064221 w 8526794"/>
                <a:gd name="connsiteY9" fmla="*/ 7503179 h 9441171"/>
                <a:gd name="connsiteX10" fmla="*/ 6958504 w 8526794"/>
                <a:gd name="connsiteY10" fmla="*/ 8513076 h 9441171"/>
                <a:gd name="connsiteX11" fmla="*/ 7248084 w 8526794"/>
                <a:gd name="connsiteY11" fmla="*/ 8865521 h 9441171"/>
                <a:gd name="connsiteX12" fmla="*/ 8074815 w 8526794"/>
                <a:gd name="connsiteY12" fmla="*/ 9384500 h 9441171"/>
                <a:gd name="connsiteX13" fmla="*/ 8196716 w 8526794"/>
                <a:gd name="connsiteY13" fmla="*/ 9422276 h 9441171"/>
                <a:gd name="connsiteX14" fmla="*/ 8419772 w 8526794"/>
                <a:gd name="connsiteY14" fmla="*/ 9433477 h 9441171"/>
                <a:gd name="connsiteX15" fmla="*/ 8432517 w 8526794"/>
                <a:gd name="connsiteY15" fmla="*/ 9430506 h 9441171"/>
                <a:gd name="connsiteX16" fmla="*/ 8523557 w 8526794"/>
                <a:gd name="connsiteY16" fmla="*/ 9345867 h 9441171"/>
                <a:gd name="connsiteX17" fmla="*/ 8507726 w 8526794"/>
                <a:gd name="connsiteY17" fmla="*/ 9246025 h 9441171"/>
                <a:gd name="connsiteX18" fmla="*/ 7393987 w 8526794"/>
                <a:gd name="connsiteY18" fmla="*/ 7349846 h 9441171"/>
                <a:gd name="connsiteX19" fmla="*/ 6332369 w 8526794"/>
                <a:gd name="connsiteY19" fmla="*/ 7035292 h 9441171"/>
                <a:gd name="connsiteX20" fmla="*/ 4932823 w 8526794"/>
                <a:gd name="connsiteY20" fmla="*/ 6815265 h 9441171"/>
                <a:gd name="connsiteX21" fmla="*/ 3175666 w 8526794"/>
                <a:gd name="connsiteY21" fmla="*/ 6324746 h 9441171"/>
                <a:gd name="connsiteX22" fmla="*/ 2489437 w 8526794"/>
                <a:gd name="connsiteY22" fmla="*/ 5797880 h 9441171"/>
                <a:gd name="connsiteX23" fmla="*/ 2132209 w 8526794"/>
                <a:gd name="connsiteY23" fmla="*/ 5132026 h 9441171"/>
                <a:gd name="connsiteX24" fmla="*/ 1578432 w 8526794"/>
                <a:gd name="connsiteY24" fmla="*/ 3286252 h 9441171"/>
                <a:gd name="connsiteX25" fmla="*/ 1042588 w 8526794"/>
                <a:gd name="connsiteY25" fmla="*/ 1523838 h 9441171"/>
                <a:gd name="connsiteX26" fmla="*/ 668324 w 8526794"/>
                <a:gd name="connsiteY26" fmla="*/ 560706 h 9441171"/>
                <a:gd name="connsiteX27" fmla="*/ 492679 w 8526794"/>
                <a:gd name="connsiteY27" fmla="*/ 296627 h 9441171"/>
                <a:gd name="connsiteX28" fmla="*/ 191475 w 8526794"/>
                <a:gd name="connsiteY28" fmla="*/ 35069 h 9441171"/>
                <a:gd name="connsiteX29" fmla="*/ 23392 w 8526794"/>
                <a:gd name="connsiteY29" fmla="*/ 10711 h 9441171"/>
                <a:gd name="connsiteX30" fmla="*/ 262181 w 8526794"/>
                <a:gd name="connsiteY30" fmla="*/ 596762 h 9441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526794" h="9441171">
                  <a:moveTo>
                    <a:pt x="262067" y="596207"/>
                  </a:moveTo>
                  <a:cubicBezTo>
                    <a:pt x="440066" y="955361"/>
                    <a:pt x="571957" y="1334065"/>
                    <a:pt x="693818" y="1714559"/>
                  </a:cubicBezTo>
                  <a:cubicBezTo>
                    <a:pt x="777857" y="1977740"/>
                    <a:pt x="857867" y="2243219"/>
                    <a:pt x="938883" y="2507521"/>
                  </a:cubicBezTo>
                  <a:cubicBezTo>
                    <a:pt x="1070042" y="2935494"/>
                    <a:pt x="1158734" y="3374000"/>
                    <a:pt x="1246190" y="3812615"/>
                  </a:cubicBezTo>
                  <a:cubicBezTo>
                    <a:pt x="1341773" y="4291635"/>
                    <a:pt x="1442678" y="4773010"/>
                    <a:pt x="1590536" y="5236211"/>
                  </a:cubicBezTo>
                  <a:cubicBezTo>
                    <a:pt x="1677547" y="5508701"/>
                    <a:pt x="1783326" y="5780678"/>
                    <a:pt x="1934602" y="6026423"/>
                  </a:cubicBezTo>
                  <a:cubicBezTo>
                    <a:pt x="2089124" y="6277312"/>
                    <a:pt x="2320627" y="6458077"/>
                    <a:pt x="2576448" y="6598037"/>
                  </a:cubicBezTo>
                  <a:cubicBezTo>
                    <a:pt x="3097507" y="6882930"/>
                    <a:pt x="3695096" y="7020548"/>
                    <a:pt x="4272848" y="7135591"/>
                  </a:cubicBezTo>
                  <a:cubicBezTo>
                    <a:pt x="4582402" y="7197198"/>
                    <a:pt x="4893846" y="7248462"/>
                    <a:pt x="5205428" y="7298583"/>
                  </a:cubicBezTo>
                  <a:cubicBezTo>
                    <a:pt x="5495978" y="7345331"/>
                    <a:pt x="5796645" y="7371392"/>
                    <a:pt x="6064221" y="7503179"/>
                  </a:cubicBezTo>
                  <a:cubicBezTo>
                    <a:pt x="6488617" y="7711720"/>
                    <a:pt x="6732762" y="8116970"/>
                    <a:pt x="6958504" y="8513076"/>
                  </a:cubicBezTo>
                  <a:cubicBezTo>
                    <a:pt x="7035028" y="8647493"/>
                    <a:pt x="7135441" y="8762880"/>
                    <a:pt x="7248084" y="8865521"/>
                  </a:cubicBezTo>
                  <a:cubicBezTo>
                    <a:pt x="7495143" y="9090692"/>
                    <a:pt x="7756604" y="9269457"/>
                    <a:pt x="8074815" y="9384500"/>
                  </a:cubicBezTo>
                  <a:cubicBezTo>
                    <a:pt x="8114592" y="9399759"/>
                    <a:pt x="8155283" y="9412389"/>
                    <a:pt x="8196716" y="9422276"/>
                  </a:cubicBezTo>
                  <a:cubicBezTo>
                    <a:pt x="8269011" y="9437878"/>
                    <a:pt x="8345135" y="9448393"/>
                    <a:pt x="8419772" y="9433477"/>
                  </a:cubicBezTo>
                  <a:cubicBezTo>
                    <a:pt x="8424116" y="9432677"/>
                    <a:pt x="8428402" y="9431592"/>
                    <a:pt x="8432517" y="9430506"/>
                  </a:cubicBezTo>
                  <a:cubicBezTo>
                    <a:pt x="8486810" y="9416161"/>
                    <a:pt x="8510927" y="9387300"/>
                    <a:pt x="8523557" y="9345867"/>
                  </a:cubicBezTo>
                  <a:cubicBezTo>
                    <a:pt x="8531672" y="9319235"/>
                    <a:pt x="8521785" y="9283230"/>
                    <a:pt x="8507726" y="9246025"/>
                  </a:cubicBezTo>
                  <a:cubicBezTo>
                    <a:pt x="8250037" y="8564226"/>
                    <a:pt x="7996749" y="7792644"/>
                    <a:pt x="7393987" y="7349846"/>
                  </a:cubicBezTo>
                  <a:cubicBezTo>
                    <a:pt x="7082806" y="7121246"/>
                    <a:pt x="6708873" y="7089585"/>
                    <a:pt x="6332369" y="7035292"/>
                  </a:cubicBezTo>
                  <a:cubicBezTo>
                    <a:pt x="5864882" y="6968084"/>
                    <a:pt x="5396252" y="6900533"/>
                    <a:pt x="4932823" y="6815265"/>
                  </a:cubicBezTo>
                  <a:cubicBezTo>
                    <a:pt x="4339691" y="6706166"/>
                    <a:pt x="3727255" y="6580493"/>
                    <a:pt x="3175666" y="6324746"/>
                  </a:cubicBezTo>
                  <a:cubicBezTo>
                    <a:pt x="2912335" y="6202560"/>
                    <a:pt x="2663236" y="6034539"/>
                    <a:pt x="2489437" y="5797880"/>
                  </a:cubicBezTo>
                  <a:cubicBezTo>
                    <a:pt x="2340687" y="5595227"/>
                    <a:pt x="2227850" y="5362054"/>
                    <a:pt x="2132209" y="5132026"/>
                  </a:cubicBezTo>
                  <a:cubicBezTo>
                    <a:pt x="1886024" y="4539837"/>
                    <a:pt x="1736989" y="3909530"/>
                    <a:pt x="1578432" y="3286252"/>
                  </a:cubicBezTo>
                  <a:cubicBezTo>
                    <a:pt x="1426710" y="2689446"/>
                    <a:pt x="1237280" y="2106979"/>
                    <a:pt x="1042588" y="1523838"/>
                  </a:cubicBezTo>
                  <a:cubicBezTo>
                    <a:pt x="933448" y="1196985"/>
                    <a:pt x="822680" y="863698"/>
                    <a:pt x="668324" y="560706"/>
                  </a:cubicBezTo>
                  <a:cubicBezTo>
                    <a:pt x="620643" y="467020"/>
                    <a:pt x="563665" y="376643"/>
                    <a:pt x="492679" y="296627"/>
                  </a:cubicBezTo>
                  <a:cubicBezTo>
                    <a:pt x="405834" y="198746"/>
                    <a:pt x="307284" y="87144"/>
                    <a:pt x="191475" y="35069"/>
                  </a:cubicBezTo>
                  <a:cubicBezTo>
                    <a:pt x="144692" y="14072"/>
                    <a:pt x="70849" y="-17567"/>
                    <a:pt x="23392" y="10711"/>
                  </a:cubicBezTo>
                  <a:cubicBezTo>
                    <a:pt x="-85862" y="75611"/>
                    <a:pt x="215398" y="508625"/>
                    <a:pt x="262181" y="596762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1026795" y="-1074420"/>
              <a:ext cx="9246867" cy="9601187"/>
            </a:xfrm>
            <a:custGeom>
              <a:avLst/>
              <a:gdLst>
                <a:gd name="connsiteX0" fmla="*/ 282360 w 9246867"/>
                <a:gd name="connsiteY0" fmla="*/ 473262 h 9601187"/>
                <a:gd name="connsiteX1" fmla="*/ 725815 w 9246867"/>
                <a:gd name="connsiteY1" fmla="*/ 1493201 h 9601187"/>
                <a:gd name="connsiteX2" fmla="*/ 984990 w 9246867"/>
                <a:gd name="connsiteY2" fmla="*/ 2268081 h 9601187"/>
                <a:gd name="connsiteX3" fmla="*/ 1344298 w 9246867"/>
                <a:gd name="connsiteY3" fmla="*/ 3587617 h 9601187"/>
                <a:gd name="connsiteX4" fmla="*/ 1826438 w 9246867"/>
                <a:gd name="connsiteY4" fmla="*/ 5051332 h 9601187"/>
                <a:gd name="connsiteX5" fmla="*/ 2232666 w 9246867"/>
                <a:gd name="connsiteY5" fmla="*/ 5815827 h 9601187"/>
                <a:gd name="connsiteX6" fmla="*/ 3008180 w 9246867"/>
                <a:gd name="connsiteY6" fmla="*/ 6397271 h 9601187"/>
                <a:gd name="connsiteX7" fmla="*/ 5034434 w 9246867"/>
                <a:gd name="connsiteY7" fmla="*/ 6909678 h 9601187"/>
                <a:gd name="connsiteX8" fmla="*/ 6111369 w 9246867"/>
                <a:gd name="connsiteY8" fmla="*/ 7072156 h 9601187"/>
                <a:gd name="connsiteX9" fmla="*/ 6947930 w 9246867"/>
                <a:gd name="connsiteY9" fmla="*/ 7235090 h 9601187"/>
                <a:gd name="connsiteX10" fmla="*/ 8053040 w 9246867"/>
                <a:gd name="connsiteY10" fmla="*/ 8410951 h 9601187"/>
                <a:gd name="connsiteX11" fmla="*/ 8330846 w 9246867"/>
                <a:gd name="connsiteY11" fmla="*/ 8831804 h 9601187"/>
                <a:gd name="connsiteX12" fmla="*/ 9010359 w 9246867"/>
                <a:gd name="connsiteY12" fmla="*/ 9563209 h 9601187"/>
                <a:gd name="connsiteX13" fmla="*/ 9096998 w 9246867"/>
                <a:gd name="connsiteY13" fmla="*/ 9596814 h 9601187"/>
                <a:gd name="connsiteX14" fmla="*/ 9226557 w 9246867"/>
                <a:gd name="connsiteY14" fmla="*/ 9552980 h 9601187"/>
                <a:gd name="connsiteX15" fmla="*/ 9232158 w 9246867"/>
                <a:gd name="connsiteY15" fmla="*/ 9544121 h 9601187"/>
                <a:gd name="connsiteX16" fmla="*/ 9236902 w 9246867"/>
                <a:gd name="connsiteY16" fmla="*/ 9383073 h 9601187"/>
                <a:gd name="connsiteX17" fmla="*/ 9195925 w 9246867"/>
                <a:gd name="connsiteY17" fmla="*/ 9265401 h 9601187"/>
                <a:gd name="connsiteX18" fmla="*/ 7715855 w 9246867"/>
                <a:gd name="connsiteY18" fmla="*/ 7224003 h 9601187"/>
                <a:gd name="connsiteX19" fmla="*/ 6695898 w 9246867"/>
                <a:gd name="connsiteY19" fmla="*/ 6927280 h 9601187"/>
                <a:gd name="connsiteX20" fmla="*/ 5291209 w 9246867"/>
                <a:gd name="connsiteY20" fmla="*/ 6750915 h 9601187"/>
                <a:gd name="connsiteX21" fmla="*/ 3510729 w 9246867"/>
                <a:gd name="connsiteY21" fmla="*/ 6332006 h 9601187"/>
                <a:gd name="connsiteX22" fmla="*/ 2421484 w 9246867"/>
                <a:gd name="connsiteY22" fmla="*/ 5138657 h 9601187"/>
                <a:gd name="connsiteX23" fmla="*/ 1913055 w 9246867"/>
                <a:gd name="connsiteY23" fmla="*/ 3347930 h 9601187"/>
                <a:gd name="connsiteX24" fmla="*/ 1328262 w 9246867"/>
                <a:gd name="connsiteY24" fmla="*/ 1670012 h 9601187"/>
                <a:gd name="connsiteX25" fmla="*/ 919565 w 9246867"/>
                <a:gd name="connsiteY25" fmla="*/ 769716 h 9601187"/>
                <a:gd name="connsiteX26" fmla="*/ 727832 w 9246867"/>
                <a:gd name="connsiteY26" fmla="*/ 514056 h 9601187"/>
                <a:gd name="connsiteX27" fmla="*/ 271764 w 9246867"/>
                <a:gd name="connsiteY27" fmla="*/ 118298 h 9601187"/>
                <a:gd name="connsiteX28" fmla="*/ 37083 w 9246867"/>
                <a:gd name="connsiteY28" fmla="*/ 2238 h 9601187"/>
                <a:gd name="connsiteX29" fmla="*/ 71116 w 9246867"/>
                <a:gd name="connsiteY29" fmla="*/ 158257 h 9601187"/>
                <a:gd name="connsiteX30" fmla="*/ 282137 w 9246867"/>
                <a:gd name="connsiteY30" fmla="*/ 473262 h 960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246867" h="9601187">
                  <a:moveTo>
                    <a:pt x="282360" y="473262"/>
                  </a:moveTo>
                  <a:cubicBezTo>
                    <a:pt x="468994" y="796114"/>
                    <a:pt x="603428" y="1142723"/>
                    <a:pt x="725815" y="1493201"/>
                  </a:cubicBezTo>
                  <a:cubicBezTo>
                    <a:pt x="815518" y="1749759"/>
                    <a:pt x="900340" y="2010014"/>
                    <a:pt x="984990" y="2268081"/>
                  </a:cubicBezTo>
                  <a:cubicBezTo>
                    <a:pt x="1126831" y="2700381"/>
                    <a:pt x="1229089" y="3147362"/>
                    <a:pt x="1344298" y="3587617"/>
                  </a:cubicBezTo>
                  <a:cubicBezTo>
                    <a:pt x="1474309" y="4084525"/>
                    <a:pt x="1627636" y="4579044"/>
                    <a:pt x="1826438" y="5051332"/>
                  </a:cubicBezTo>
                  <a:cubicBezTo>
                    <a:pt x="1937664" y="5315422"/>
                    <a:pt x="2063639" y="5581227"/>
                    <a:pt x="2232666" y="5815827"/>
                  </a:cubicBezTo>
                  <a:cubicBezTo>
                    <a:pt x="2427148" y="6085747"/>
                    <a:pt x="2706063" y="6267770"/>
                    <a:pt x="3008180" y="6397271"/>
                  </a:cubicBezTo>
                  <a:cubicBezTo>
                    <a:pt x="3647294" y="6671134"/>
                    <a:pt x="4352451" y="6795950"/>
                    <a:pt x="5034434" y="6909678"/>
                  </a:cubicBezTo>
                  <a:cubicBezTo>
                    <a:pt x="5392593" y="6969343"/>
                    <a:pt x="5752067" y="7020949"/>
                    <a:pt x="6111369" y="7072156"/>
                  </a:cubicBezTo>
                  <a:cubicBezTo>
                    <a:pt x="6388774" y="7111761"/>
                    <a:pt x="6686869" y="7126391"/>
                    <a:pt x="6947930" y="7235090"/>
                  </a:cubicBezTo>
                  <a:cubicBezTo>
                    <a:pt x="7462280" y="7449346"/>
                    <a:pt x="7781577" y="7952437"/>
                    <a:pt x="8053040" y="8410951"/>
                  </a:cubicBezTo>
                  <a:cubicBezTo>
                    <a:pt x="8138593" y="8555598"/>
                    <a:pt x="8231976" y="8695501"/>
                    <a:pt x="8330846" y="8831804"/>
                  </a:cubicBezTo>
                  <a:cubicBezTo>
                    <a:pt x="8517726" y="9089607"/>
                    <a:pt x="8715636" y="9419077"/>
                    <a:pt x="9010359" y="9563209"/>
                  </a:cubicBezTo>
                  <a:cubicBezTo>
                    <a:pt x="9038419" y="9577040"/>
                    <a:pt x="9068366" y="9590813"/>
                    <a:pt x="9096998" y="9596814"/>
                  </a:cubicBezTo>
                  <a:cubicBezTo>
                    <a:pt x="9157463" y="9609958"/>
                    <a:pt x="9203526" y="9588241"/>
                    <a:pt x="9226557" y="9552980"/>
                  </a:cubicBezTo>
                  <a:cubicBezTo>
                    <a:pt x="9228558" y="9550123"/>
                    <a:pt x="9230444" y="9547208"/>
                    <a:pt x="9232158" y="9544121"/>
                  </a:cubicBezTo>
                  <a:cubicBezTo>
                    <a:pt x="9254904" y="9499602"/>
                    <a:pt x="9246103" y="9428850"/>
                    <a:pt x="9236902" y="9383073"/>
                  </a:cubicBezTo>
                  <a:cubicBezTo>
                    <a:pt x="9227815" y="9342440"/>
                    <a:pt x="9214042" y="9302949"/>
                    <a:pt x="9195925" y="9265401"/>
                  </a:cubicBezTo>
                  <a:cubicBezTo>
                    <a:pt x="8844109" y="8514450"/>
                    <a:pt x="8402512" y="7695948"/>
                    <a:pt x="7715855" y="7224003"/>
                  </a:cubicBezTo>
                  <a:cubicBezTo>
                    <a:pt x="7408616" y="7012834"/>
                    <a:pt x="7065545" y="6975286"/>
                    <a:pt x="6695898" y="6927280"/>
                  </a:cubicBezTo>
                  <a:cubicBezTo>
                    <a:pt x="6227840" y="6866473"/>
                    <a:pt x="5757553" y="6816695"/>
                    <a:pt x="5291209" y="6750915"/>
                  </a:cubicBezTo>
                  <a:cubicBezTo>
                    <a:pt x="4692620" y="6666448"/>
                    <a:pt x="4071748" y="6571007"/>
                    <a:pt x="3510729" y="6332006"/>
                  </a:cubicBezTo>
                  <a:cubicBezTo>
                    <a:pt x="2964175" y="6099063"/>
                    <a:pt x="2636597" y="5673638"/>
                    <a:pt x="2421484" y="5138657"/>
                  </a:cubicBezTo>
                  <a:cubicBezTo>
                    <a:pt x="2190398" y="4563900"/>
                    <a:pt x="2070309" y="3948565"/>
                    <a:pt x="1913055" y="3347930"/>
                  </a:cubicBezTo>
                  <a:cubicBezTo>
                    <a:pt x="1761853" y="2771830"/>
                    <a:pt x="1544500" y="2223132"/>
                    <a:pt x="1328262" y="1670012"/>
                  </a:cubicBezTo>
                  <a:cubicBezTo>
                    <a:pt x="1208178" y="1362911"/>
                    <a:pt x="1083946" y="1050254"/>
                    <a:pt x="919565" y="769716"/>
                  </a:cubicBezTo>
                  <a:cubicBezTo>
                    <a:pt x="865072" y="677831"/>
                    <a:pt x="800790" y="592111"/>
                    <a:pt x="727832" y="514056"/>
                  </a:cubicBezTo>
                  <a:cubicBezTo>
                    <a:pt x="591827" y="366952"/>
                    <a:pt x="442808" y="223374"/>
                    <a:pt x="271764" y="118298"/>
                  </a:cubicBezTo>
                  <a:cubicBezTo>
                    <a:pt x="199441" y="73858"/>
                    <a:pt x="119162" y="24206"/>
                    <a:pt x="37083" y="2238"/>
                  </a:cubicBezTo>
                  <a:cubicBezTo>
                    <a:pt x="-58220" y="-23263"/>
                    <a:pt x="57046" y="137237"/>
                    <a:pt x="71116" y="158257"/>
                  </a:cubicBezTo>
                  <a:cubicBezTo>
                    <a:pt x="141473" y="263333"/>
                    <a:pt x="216151" y="365272"/>
                    <a:pt x="282137" y="473262"/>
                  </a:cubicBezTo>
                </a:path>
              </a:pathLst>
            </a:custGeom>
            <a:solidFill>
              <a:schemeClr val="accent3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1604010" y="-1011556"/>
              <a:ext cx="9921235" cy="9292604"/>
            </a:xfrm>
            <a:custGeom>
              <a:avLst/>
              <a:gdLst>
                <a:gd name="connsiteX0" fmla="*/ 334309 w 9921235"/>
                <a:gd name="connsiteY0" fmla="*/ 476298 h 9292604"/>
                <a:gd name="connsiteX1" fmla="*/ 895802 w 9921235"/>
                <a:gd name="connsiteY1" fmla="*/ 1454775 h 9292604"/>
                <a:gd name="connsiteX2" fmla="*/ 1193439 w 9921235"/>
                <a:gd name="connsiteY2" fmla="*/ 2212418 h 9292604"/>
                <a:gd name="connsiteX3" fmla="*/ 1532487 w 9921235"/>
                <a:gd name="connsiteY3" fmla="*/ 3534086 h 9292604"/>
                <a:gd name="connsiteX4" fmla="*/ 1938549 w 9921235"/>
                <a:gd name="connsiteY4" fmla="*/ 5018643 h 9292604"/>
                <a:gd name="connsiteX5" fmla="*/ 2349435 w 9921235"/>
                <a:gd name="connsiteY5" fmla="*/ 5755592 h 9292604"/>
                <a:gd name="connsiteX6" fmla="*/ 3115725 w 9921235"/>
                <a:gd name="connsiteY6" fmla="*/ 6258569 h 9292604"/>
                <a:gd name="connsiteX7" fmla="*/ 5008716 w 9921235"/>
                <a:gd name="connsiteY7" fmla="*/ 6625701 h 9292604"/>
                <a:gd name="connsiteX8" fmla="*/ 6007240 w 9921235"/>
                <a:gd name="connsiteY8" fmla="*/ 6730572 h 9292604"/>
                <a:gd name="connsiteX9" fmla="*/ 6860090 w 9921235"/>
                <a:gd name="connsiteY9" fmla="*/ 6870646 h 9292604"/>
                <a:gd name="connsiteX10" fmla="*/ 8160824 w 9921235"/>
                <a:gd name="connsiteY10" fmla="*/ 7945580 h 9292604"/>
                <a:gd name="connsiteX11" fmla="*/ 8526756 w 9921235"/>
                <a:gd name="connsiteY11" fmla="*/ 8360147 h 9292604"/>
                <a:gd name="connsiteX12" fmla="*/ 9528824 w 9921235"/>
                <a:gd name="connsiteY12" fmla="*/ 9264488 h 9292604"/>
                <a:gd name="connsiteX13" fmla="*/ 9669584 w 9921235"/>
                <a:gd name="connsiteY13" fmla="*/ 9292091 h 9292604"/>
                <a:gd name="connsiteX14" fmla="*/ 9897440 w 9921235"/>
                <a:gd name="connsiteY14" fmla="*/ 9182592 h 9292604"/>
                <a:gd name="connsiteX15" fmla="*/ 9905728 w 9921235"/>
                <a:gd name="connsiteY15" fmla="*/ 9167104 h 9292604"/>
                <a:gd name="connsiteX16" fmla="*/ 9878182 w 9921235"/>
                <a:gd name="connsiteY16" fmla="*/ 8920616 h 9292604"/>
                <a:gd name="connsiteX17" fmla="*/ 9800343 w 9921235"/>
                <a:gd name="connsiteY17" fmla="*/ 8783913 h 9292604"/>
                <a:gd name="connsiteX18" fmla="*/ 8652314 w 9921235"/>
                <a:gd name="connsiteY18" fmla="*/ 7567590 h 9292604"/>
                <a:gd name="connsiteX19" fmla="*/ 7222307 w 9921235"/>
                <a:gd name="connsiteY19" fmla="*/ 6545062 h 9292604"/>
                <a:gd name="connsiteX20" fmla="*/ 6667552 w 9921235"/>
                <a:gd name="connsiteY20" fmla="*/ 6314062 h 9292604"/>
                <a:gd name="connsiteX21" fmla="*/ 6105082 w 9921235"/>
                <a:gd name="connsiteY21" fmla="*/ 6247997 h 9292604"/>
                <a:gd name="connsiteX22" fmla="*/ 4826808 w 9921235"/>
                <a:gd name="connsiteY22" fmla="*/ 6203191 h 9292604"/>
                <a:gd name="connsiteX23" fmla="*/ 3218040 w 9921235"/>
                <a:gd name="connsiteY23" fmla="*/ 5979106 h 9292604"/>
                <a:gd name="connsiteX24" fmla="*/ 2545151 w 9921235"/>
                <a:gd name="connsiteY24" fmla="*/ 5535565 h 9292604"/>
                <a:gd name="connsiteX25" fmla="*/ 2255577 w 9921235"/>
                <a:gd name="connsiteY25" fmla="*/ 4852508 h 9292604"/>
                <a:gd name="connsiteX26" fmla="*/ 2162509 w 9921235"/>
                <a:gd name="connsiteY26" fmla="*/ 3122103 h 9292604"/>
                <a:gd name="connsiteX27" fmla="*/ 2038510 w 9921235"/>
                <a:gd name="connsiteY27" fmla="*/ 2268213 h 9292604"/>
                <a:gd name="connsiteX28" fmla="*/ 1729552 w 9921235"/>
                <a:gd name="connsiteY28" fmla="*/ 1539540 h 9292604"/>
                <a:gd name="connsiteX29" fmla="*/ 1202406 w 9921235"/>
                <a:gd name="connsiteY29" fmla="*/ 692879 h 9292604"/>
                <a:gd name="connsiteX30" fmla="*/ 968194 w 9921235"/>
                <a:gd name="connsiteY30" fmla="*/ 462010 h 9292604"/>
                <a:gd name="connsiteX31" fmla="*/ 325399 w 9921235"/>
                <a:gd name="connsiteY31" fmla="*/ 68007 h 9292604"/>
                <a:gd name="connsiteX32" fmla="*/ 58183 w 9921235"/>
                <a:gd name="connsiteY32" fmla="*/ 501 h 9292604"/>
                <a:gd name="connsiteX33" fmla="*/ 73985 w 9921235"/>
                <a:gd name="connsiteY33" fmla="*/ 167448 h 9292604"/>
                <a:gd name="connsiteX34" fmla="*/ 334309 w 9921235"/>
                <a:gd name="connsiteY34" fmla="*/ 476127 h 929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21235" h="9292604">
                  <a:moveTo>
                    <a:pt x="334309" y="476298"/>
                  </a:moveTo>
                  <a:cubicBezTo>
                    <a:pt x="561909" y="779879"/>
                    <a:pt x="743617" y="1109960"/>
                    <a:pt x="895802" y="1454775"/>
                  </a:cubicBezTo>
                  <a:cubicBezTo>
                    <a:pt x="1004952" y="1702223"/>
                    <a:pt x="1096227" y="1962278"/>
                    <a:pt x="1193439" y="2212418"/>
                  </a:cubicBezTo>
                  <a:cubicBezTo>
                    <a:pt x="1356888" y="2632585"/>
                    <a:pt x="1437458" y="3089665"/>
                    <a:pt x="1532487" y="3534086"/>
                  </a:cubicBezTo>
                  <a:cubicBezTo>
                    <a:pt x="1639569" y="4034920"/>
                    <a:pt x="1755441" y="4542984"/>
                    <a:pt x="1938549" y="5018643"/>
                  </a:cubicBezTo>
                  <a:cubicBezTo>
                    <a:pt x="2040362" y="5282905"/>
                    <a:pt x="2157074" y="5540594"/>
                    <a:pt x="2349435" y="5755592"/>
                  </a:cubicBezTo>
                  <a:cubicBezTo>
                    <a:pt x="2558878" y="5989622"/>
                    <a:pt x="2823351" y="6149070"/>
                    <a:pt x="3115725" y="6258569"/>
                  </a:cubicBezTo>
                  <a:cubicBezTo>
                    <a:pt x="3717503" y="6483398"/>
                    <a:pt x="4374008" y="6556264"/>
                    <a:pt x="5008716" y="6625701"/>
                  </a:cubicBezTo>
                  <a:cubicBezTo>
                    <a:pt x="5341386" y="6662277"/>
                    <a:pt x="5674628" y="6693424"/>
                    <a:pt x="6007240" y="6730572"/>
                  </a:cubicBezTo>
                  <a:cubicBezTo>
                    <a:pt x="6287390" y="6761890"/>
                    <a:pt x="6593199" y="6773605"/>
                    <a:pt x="6860090" y="6870646"/>
                  </a:cubicBezTo>
                  <a:cubicBezTo>
                    <a:pt x="7388213" y="7062327"/>
                    <a:pt x="7805694" y="7531014"/>
                    <a:pt x="8160824" y="7945580"/>
                  </a:cubicBezTo>
                  <a:cubicBezTo>
                    <a:pt x="8280668" y="8085655"/>
                    <a:pt x="8403883" y="8223272"/>
                    <a:pt x="8526756" y="8360147"/>
                  </a:cubicBezTo>
                  <a:cubicBezTo>
                    <a:pt x="8818792" y="8685101"/>
                    <a:pt x="9090483" y="9123499"/>
                    <a:pt x="9528824" y="9264488"/>
                  </a:cubicBezTo>
                  <a:cubicBezTo>
                    <a:pt x="9573686" y="9278889"/>
                    <a:pt x="9621749" y="9291577"/>
                    <a:pt x="9669584" y="9292091"/>
                  </a:cubicBezTo>
                  <a:cubicBezTo>
                    <a:pt x="9751823" y="9292891"/>
                    <a:pt x="9852464" y="9258087"/>
                    <a:pt x="9897440" y="9182592"/>
                  </a:cubicBezTo>
                  <a:cubicBezTo>
                    <a:pt x="9900527" y="9177620"/>
                    <a:pt x="9903270" y="9172420"/>
                    <a:pt x="9905728" y="9167104"/>
                  </a:cubicBezTo>
                  <a:cubicBezTo>
                    <a:pt x="9941504" y="9086065"/>
                    <a:pt x="9906585" y="8998397"/>
                    <a:pt x="9878182" y="8920616"/>
                  </a:cubicBezTo>
                  <a:cubicBezTo>
                    <a:pt x="9860865" y="8873182"/>
                    <a:pt x="9830061" y="8824490"/>
                    <a:pt x="9800343" y="8783913"/>
                  </a:cubicBezTo>
                  <a:cubicBezTo>
                    <a:pt x="9474531" y="8339344"/>
                    <a:pt x="9070766" y="7932893"/>
                    <a:pt x="8652314" y="7567590"/>
                  </a:cubicBezTo>
                  <a:cubicBezTo>
                    <a:pt x="8211230" y="7182114"/>
                    <a:pt x="7735685" y="6818582"/>
                    <a:pt x="7222307" y="6545062"/>
                  </a:cubicBezTo>
                  <a:cubicBezTo>
                    <a:pt x="7047257" y="6451851"/>
                    <a:pt x="6862148" y="6363783"/>
                    <a:pt x="6667552" y="6314062"/>
                  </a:cubicBezTo>
                  <a:cubicBezTo>
                    <a:pt x="6486444" y="6267771"/>
                    <a:pt x="6291047" y="6260284"/>
                    <a:pt x="6105082" y="6247997"/>
                  </a:cubicBezTo>
                  <a:cubicBezTo>
                    <a:pt x="5679600" y="6219993"/>
                    <a:pt x="5252004" y="6218679"/>
                    <a:pt x="4826808" y="6203191"/>
                  </a:cubicBezTo>
                  <a:cubicBezTo>
                    <a:pt x="4291083" y="6184103"/>
                    <a:pt x="3728602" y="6161129"/>
                    <a:pt x="3218040" y="5979106"/>
                  </a:cubicBezTo>
                  <a:cubicBezTo>
                    <a:pt x="2962026" y="5887837"/>
                    <a:pt x="2725910" y="5740162"/>
                    <a:pt x="2545151" y="5535565"/>
                  </a:cubicBezTo>
                  <a:cubicBezTo>
                    <a:pt x="2378010" y="5346341"/>
                    <a:pt x="2301023" y="5095281"/>
                    <a:pt x="2255577" y="4852508"/>
                  </a:cubicBezTo>
                  <a:cubicBezTo>
                    <a:pt x="2149341" y="4285866"/>
                    <a:pt x="2194336" y="3698010"/>
                    <a:pt x="2162509" y="3122103"/>
                  </a:cubicBezTo>
                  <a:cubicBezTo>
                    <a:pt x="2146655" y="2834879"/>
                    <a:pt x="2114943" y="2546197"/>
                    <a:pt x="2038510" y="2268213"/>
                  </a:cubicBezTo>
                  <a:cubicBezTo>
                    <a:pt x="1968250" y="2012587"/>
                    <a:pt x="1849235" y="1773712"/>
                    <a:pt x="1729552" y="1539540"/>
                  </a:cubicBezTo>
                  <a:cubicBezTo>
                    <a:pt x="1578270" y="1243291"/>
                    <a:pt x="1408997" y="948620"/>
                    <a:pt x="1202406" y="692879"/>
                  </a:cubicBezTo>
                  <a:cubicBezTo>
                    <a:pt x="1132906" y="607686"/>
                    <a:pt x="1054376" y="530282"/>
                    <a:pt x="968194" y="462010"/>
                  </a:cubicBezTo>
                  <a:cubicBezTo>
                    <a:pt x="772923" y="306048"/>
                    <a:pt x="561348" y="155738"/>
                    <a:pt x="325399" y="68007"/>
                  </a:cubicBezTo>
                  <a:cubicBezTo>
                    <a:pt x="240114" y="36300"/>
                    <a:pt x="145479" y="10417"/>
                    <a:pt x="58183" y="501"/>
                  </a:cubicBezTo>
                  <a:cubicBezTo>
                    <a:pt x="-68508" y="-13952"/>
                    <a:pt x="45855" y="132266"/>
                    <a:pt x="73985" y="167448"/>
                  </a:cubicBezTo>
                  <a:cubicBezTo>
                    <a:pt x="158029" y="272604"/>
                    <a:pt x="250761" y="370531"/>
                    <a:pt x="334309" y="476127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2226945" y="-1314448"/>
              <a:ext cx="10967090" cy="9052570"/>
            </a:xfrm>
            <a:custGeom>
              <a:avLst/>
              <a:gdLst>
                <a:gd name="connsiteX0" fmla="*/ 452935 w 10967090"/>
                <a:gd name="connsiteY0" fmla="*/ 611289 h 9052570"/>
                <a:gd name="connsiteX1" fmla="*/ 1235896 w 10967090"/>
                <a:gd name="connsiteY1" fmla="*/ 1545652 h 9052570"/>
                <a:gd name="connsiteX2" fmla="*/ 1581676 w 10967090"/>
                <a:gd name="connsiteY2" fmla="*/ 2279870 h 9052570"/>
                <a:gd name="connsiteX3" fmla="*/ 1660137 w 10967090"/>
                <a:gd name="connsiteY3" fmla="*/ 3640302 h 9052570"/>
                <a:gd name="connsiteX4" fmla="*/ 1712252 w 10967090"/>
                <a:gd name="connsiteY4" fmla="*/ 5133284 h 9052570"/>
                <a:gd name="connsiteX5" fmla="*/ 2056352 w 10967090"/>
                <a:gd name="connsiteY5" fmla="*/ 5823827 h 9052570"/>
                <a:gd name="connsiteX6" fmla="*/ 2721744 w 10967090"/>
                <a:gd name="connsiteY6" fmla="*/ 6186901 h 9052570"/>
                <a:gd name="connsiteX7" fmla="*/ 4336232 w 10967090"/>
                <a:gd name="connsiteY7" fmla="*/ 6316060 h 9052570"/>
                <a:gd name="connsiteX8" fmla="*/ 5198968 w 10967090"/>
                <a:gd name="connsiteY8" fmla="*/ 6311488 h 9052570"/>
                <a:gd name="connsiteX9" fmla="*/ 5986381 w 10967090"/>
                <a:gd name="connsiteY9" fmla="*/ 6377039 h 9052570"/>
                <a:gd name="connsiteX10" fmla="*/ 7931024 w 10967090"/>
                <a:gd name="connsiteY10" fmla="*/ 7409568 h 9052570"/>
                <a:gd name="connsiteX11" fmla="*/ 8552530 w 10967090"/>
                <a:gd name="connsiteY11" fmla="*/ 7838593 h 9052570"/>
                <a:gd name="connsiteX12" fmla="*/ 9525795 w 10967090"/>
                <a:gd name="connsiteY12" fmla="*/ 8568227 h 9052570"/>
                <a:gd name="connsiteX13" fmla="*/ 10464484 w 10967090"/>
                <a:gd name="connsiteY13" fmla="*/ 9029084 h 9052570"/>
                <a:gd name="connsiteX14" fmla="*/ 10693254 w 10967090"/>
                <a:gd name="connsiteY14" fmla="*/ 9049658 h 9052570"/>
                <a:gd name="connsiteX15" fmla="*/ 10965575 w 10967090"/>
                <a:gd name="connsiteY15" fmla="*/ 8871064 h 9052570"/>
                <a:gd name="connsiteX16" fmla="*/ 10966660 w 10967090"/>
                <a:gd name="connsiteY16" fmla="*/ 8848662 h 9052570"/>
                <a:gd name="connsiteX17" fmla="*/ 10756119 w 10967090"/>
                <a:gd name="connsiteY17" fmla="*/ 8519992 h 9052570"/>
                <a:gd name="connsiteX18" fmla="*/ 10591414 w 10967090"/>
                <a:gd name="connsiteY18" fmla="*/ 8369917 h 9052570"/>
                <a:gd name="connsiteX19" fmla="*/ 8658715 w 10967090"/>
                <a:gd name="connsiteY19" fmla="*/ 7081527 h 9052570"/>
                <a:gd name="connsiteX20" fmla="*/ 6533478 w 10967090"/>
                <a:gd name="connsiteY20" fmla="*/ 6032482 h 9052570"/>
                <a:gd name="connsiteX21" fmla="*/ 5293608 w 10967090"/>
                <a:gd name="connsiteY21" fmla="*/ 5769248 h 9052570"/>
                <a:gd name="connsiteX22" fmla="*/ 4183984 w 10967090"/>
                <a:gd name="connsiteY22" fmla="*/ 5853259 h 9052570"/>
                <a:gd name="connsiteX23" fmla="*/ 2793027 w 10967090"/>
                <a:gd name="connsiteY23" fmla="*/ 5810739 h 9052570"/>
                <a:gd name="connsiteX24" fmla="*/ 2167372 w 10967090"/>
                <a:gd name="connsiteY24" fmla="*/ 5419890 h 9052570"/>
                <a:gd name="connsiteX25" fmla="*/ 1953237 w 10967090"/>
                <a:gd name="connsiteY25" fmla="*/ 4740491 h 9052570"/>
                <a:gd name="connsiteX26" fmla="*/ 2259395 w 10967090"/>
                <a:gd name="connsiteY26" fmla="*/ 3044839 h 9052570"/>
                <a:gd name="connsiteX27" fmla="*/ 2324009 w 10967090"/>
                <a:gd name="connsiteY27" fmla="*/ 2231360 h 9052570"/>
                <a:gd name="connsiteX28" fmla="*/ 2090819 w 10967090"/>
                <a:gd name="connsiteY28" fmla="*/ 1508739 h 9052570"/>
                <a:gd name="connsiteX29" fmla="*/ 1509553 w 10967090"/>
                <a:gd name="connsiteY29" fmla="*/ 621262 h 9052570"/>
                <a:gd name="connsiteX30" fmla="*/ 1249851 w 10967090"/>
                <a:gd name="connsiteY30" fmla="*/ 381564 h 9052570"/>
                <a:gd name="connsiteX31" fmla="*/ 384783 w 10967090"/>
                <a:gd name="connsiteY31" fmla="*/ 2945 h 9052570"/>
                <a:gd name="connsiteX32" fmla="*/ 70333 w 10967090"/>
                <a:gd name="connsiteY32" fmla="*/ 44230 h 9052570"/>
                <a:gd name="connsiteX33" fmla="*/ 452935 w 10967090"/>
                <a:gd name="connsiteY33" fmla="*/ 611289 h 905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0967090" h="9052570">
                  <a:moveTo>
                    <a:pt x="452935" y="611289"/>
                  </a:moveTo>
                  <a:cubicBezTo>
                    <a:pt x="754550" y="890141"/>
                    <a:pt x="1023383" y="1198180"/>
                    <a:pt x="1235896" y="1545652"/>
                  </a:cubicBezTo>
                  <a:cubicBezTo>
                    <a:pt x="1375444" y="1773812"/>
                    <a:pt x="1510501" y="2024826"/>
                    <a:pt x="1581676" y="2279870"/>
                  </a:cubicBezTo>
                  <a:cubicBezTo>
                    <a:pt x="1702057" y="2711203"/>
                    <a:pt x="1671344" y="3187349"/>
                    <a:pt x="1660137" y="3640302"/>
                  </a:cubicBezTo>
                  <a:cubicBezTo>
                    <a:pt x="1647753" y="4139748"/>
                    <a:pt x="1629819" y="4647451"/>
                    <a:pt x="1712252" y="5133284"/>
                  </a:cubicBezTo>
                  <a:cubicBezTo>
                    <a:pt x="1756755" y="5395488"/>
                    <a:pt x="1854716" y="5637404"/>
                    <a:pt x="2056352" y="5823827"/>
                  </a:cubicBezTo>
                  <a:cubicBezTo>
                    <a:pt x="2245662" y="5998992"/>
                    <a:pt x="2474822" y="6116606"/>
                    <a:pt x="2721744" y="6186901"/>
                  </a:cubicBezTo>
                  <a:cubicBezTo>
                    <a:pt x="3241466" y="6334805"/>
                    <a:pt x="3801022" y="6322061"/>
                    <a:pt x="4336232" y="6316060"/>
                  </a:cubicBezTo>
                  <a:cubicBezTo>
                    <a:pt x="4623811" y="6312802"/>
                    <a:pt x="4911446" y="6306458"/>
                    <a:pt x="5198968" y="6311488"/>
                  </a:cubicBezTo>
                  <a:cubicBezTo>
                    <a:pt x="5457801" y="6316003"/>
                    <a:pt x="5733720" y="6314746"/>
                    <a:pt x="5986381" y="6377039"/>
                  </a:cubicBezTo>
                  <a:cubicBezTo>
                    <a:pt x="6689897" y="6550661"/>
                    <a:pt x="7344036" y="7005403"/>
                    <a:pt x="7931024" y="7409568"/>
                  </a:cubicBezTo>
                  <a:cubicBezTo>
                    <a:pt x="8138021" y="7552157"/>
                    <a:pt x="8347362" y="7693889"/>
                    <a:pt x="8552530" y="7838593"/>
                  </a:cubicBezTo>
                  <a:cubicBezTo>
                    <a:pt x="8883200" y="8071822"/>
                    <a:pt x="9197010" y="8330712"/>
                    <a:pt x="9525795" y="8568227"/>
                  </a:cubicBezTo>
                  <a:cubicBezTo>
                    <a:pt x="9810002" y="8773567"/>
                    <a:pt x="10118440" y="8958047"/>
                    <a:pt x="10464484" y="9029084"/>
                  </a:cubicBezTo>
                  <a:cubicBezTo>
                    <a:pt x="10539178" y="9044458"/>
                    <a:pt x="10619932" y="9057659"/>
                    <a:pt x="10693254" y="9049658"/>
                  </a:cubicBezTo>
                  <a:cubicBezTo>
                    <a:pt x="10796067" y="9038457"/>
                    <a:pt x="10948544" y="9000852"/>
                    <a:pt x="10965575" y="8871064"/>
                  </a:cubicBezTo>
                  <a:cubicBezTo>
                    <a:pt x="10966603" y="8863635"/>
                    <a:pt x="10967003" y="8856148"/>
                    <a:pt x="10966660" y="8848662"/>
                  </a:cubicBezTo>
                  <a:cubicBezTo>
                    <a:pt x="10961060" y="8720531"/>
                    <a:pt x="10838187" y="8604688"/>
                    <a:pt x="10756119" y="8519992"/>
                  </a:cubicBezTo>
                  <a:cubicBezTo>
                    <a:pt x="10703999" y="8467014"/>
                    <a:pt x="10648963" y="8416951"/>
                    <a:pt x="10591414" y="8369917"/>
                  </a:cubicBezTo>
                  <a:cubicBezTo>
                    <a:pt x="10000768" y="7880027"/>
                    <a:pt x="9328798" y="7466318"/>
                    <a:pt x="8658715" y="7081527"/>
                  </a:cubicBezTo>
                  <a:cubicBezTo>
                    <a:pt x="7973772" y="6688849"/>
                    <a:pt x="7265455" y="6318060"/>
                    <a:pt x="6533478" y="6032482"/>
                  </a:cubicBezTo>
                  <a:cubicBezTo>
                    <a:pt x="6125827" y="5873490"/>
                    <a:pt x="5735206" y="5765077"/>
                    <a:pt x="5293608" y="5769248"/>
                  </a:cubicBezTo>
                  <a:cubicBezTo>
                    <a:pt x="4922419" y="5772849"/>
                    <a:pt x="4552316" y="5818569"/>
                    <a:pt x="4183984" y="5853259"/>
                  </a:cubicBezTo>
                  <a:cubicBezTo>
                    <a:pt x="3727413" y="5896293"/>
                    <a:pt x="3240552" y="5943385"/>
                    <a:pt x="2793027" y="5810739"/>
                  </a:cubicBezTo>
                  <a:cubicBezTo>
                    <a:pt x="2555295" y="5740274"/>
                    <a:pt x="2333816" y="5604428"/>
                    <a:pt x="2167372" y="5419890"/>
                  </a:cubicBezTo>
                  <a:cubicBezTo>
                    <a:pt x="1999248" y="5233925"/>
                    <a:pt x="1951219" y="4977892"/>
                    <a:pt x="1953237" y="4740491"/>
                  </a:cubicBezTo>
                  <a:cubicBezTo>
                    <a:pt x="1957997" y="4176250"/>
                    <a:pt x="2156891" y="3608933"/>
                    <a:pt x="2259395" y="3044839"/>
                  </a:cubicBezTo>
                  <a:cubicBezTo>
                    <a:pt x="2307984" y="2777469"/>
                    <a:pt x="2344131" y="2503543"/>
                    <a:pt x="2324009" y="2231360"/>
                  </a:cubicBezTo>
                  <a:cubicBezTo>
                    <a:pt x="2304452" y="1966956"/>
                    <a:pt x="2209234" y="1740368"/>
                    <a:pt x="2090819" y="1508739"/>
                  </a:cubicBezTo>
                  <a:cubicBezTo>
                    <a:pt x="1929811" y="1193477"/>
                    <a:pt x="1739267" y="886107"/>
                    <a:pt x="1509553" y="621262"/>
                  </a:cubicBezTo>
                  <a:cubicBezTo>
                    <a:pt x="1432006" y="532119"/>
                    <a:pt x="1344921" y="451738"/>
                    <a:pt x="1249851" y="381564"/>
                  </a:cubicBezTo>
                  <a:cubicBezTo>
                    <a:pt x="997660" y="194912"/>
                    <a:pt x="707532" y="29497"/>
                    <a:pt x="384783" y="2945"/>
                  </a:cubicBezTo>
                  <a:cubicBezTo>
                    <a:pt x="282845" y="-5456"/>
                    <a:pt x="163418" y="-924"/>
                    <a:pt x="70333" y="44230"/>
                  </a:cubicBezTo>
                  <a:cubicBezTo>
                    <a:pt x="-193175" y="172000"/>
                    <a:pt x="358500" y="527713"/>
                    <a:pt x="452935" y="611289"/>
                  </a:cubicBezTo>
                </a:path>
              </a:pathLst>
            </a:custGeom>
            <a:solidFill>
              <a:schemeClr val="accent5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2878453" y="-1943099"/>
              <a:ext cx="11367131" cy="8909689"/>
            </a:xfrm>
            <a:custGeom>
              <a:avLst/>
              <a:gdLst>
                <a:gd name="connsiteX0" fmla="*/ 554030 w 11367131"/>
                <a:gd name="connsiteY0" fmla="*/ 682276 h 8909689"/>
                <a:gd name="connsiteX1" fmla="*/ 1476796 w 11367131"/>
                <a:gd name="connsiteY1" fmla="*/ 1698872 h 8909689"/>
                <a:gd name="connsiteX2" fmla="*/ 1817776 w 11367131"/>
                <a:gd name="connsiteY2" fmla="*/ 2469123 h 8909689"/>
                <a:gd name="connsiteX3" fmla="*/ 1623375 w 11367131"/>
                <a:gd name="connsiteY3" fmla="*/ 3897170 h 8909689"/>
                <a:gd name="connsiteX4" fmla="*/ 1365525 w 11367131"/>
                <a:gd name="connsiteY4" fmla="*/ 5441265 h 8909689"/>
                <a:gd name="connsiteX5" fmla="*/ 1693503 w 11367131"/>
                <a:gd name="connsiteY5" fmla="*/ 6052313 h 8909689"/>
                <a:gd name="connsiteX6" fmla="*/ 2314078 w 11367131"/>
                <a:gd name="connsiteY6" fmla="*/ 6325662 h 8909689"/>
                <a:gd name="connsiteX7" fmla="*/ 3638261 w 11367131"/>
                <a:gd name="connsiteY7" fmla="*/ 6241651 h 8909689"/>
                <a:gd name="connsiteX8" fmla="*/ 5021405 w 11367131"/>
                <a:gd name="connsiteY8" fmla="*/ 6128494 h 8909689"/>
                <a:gd name="connsiteX9" fmla="*/ 5972839 w 11367131"/>
                <a:gd name="connsiteY9" fmla="*/ 6412130 h 8909689"/>
                <a:gd name="connsiteX10" fmla="*/ 7319635 w 11367131"/>
                <a:gd name="connsiteY10" fmla="*/ 7011633 h 8909689"/>
                <a:gd name="connsiteX11" fmla="*/ 8161512 w 11367131"/>
                <a:gd name="connsiteY11" fmla="*/ 7432772 h 8909689"/>
                <a:gd name="connsiteX12" fmla="*/ 9800688 w 11367131"/>
                <a:gd name="connsiteY12" fmla="*/ 8335113 h 8909689"/>
                <a:gd name="connsiteX13" fmla="*/ 11086448 w 11367131"/>
                <a:gd name="connsiteY13" fmla="*/ 8893069 h 8909689"/>
                <a:gd name="connsiteX14" fmla="*/ 11281901 w 11367131"/>
                <a:gd name="connsiteY14" fmla="*/ 8903241 h 8909689"/>
                <a:gd name="connsiteX15" fmla="*/ 11322993 w 11367131"/>
                <a:gd name="connsiteY15" fmla="*/ 8633207 h 8909689"/>
                <a:gd name="connsiteX16" fmla="*/ 11303904 w 11367131"/>
                <a:gd name="connsiteY16" fmla="*/ 8603604 h 8909689"/>
                <a:gd name="connsiteX17" fmla="*/ 10844704 w 11367131"/>
                <a:gd name="connsiteY17" fmla="*/ 8201497 h 8909689"/>
                <a:gd name="connsiteX18" fmla="*/ 10607760 w 11367131"/>
                <a:gd name="connsiteY18" fmla="*/ 8050849 h 8909689"/>
                <a:gd name="connsiteX19" fmla="*/ 8251352 w 11367131"/>
                <a:gd name="connsiteY19" fmla="*/ 6795092 h 8909689"/>
                <a:gd name="connsiteX20" fmla="*/ 5975525 w 11367131"/>
                <a:gd name="connsiteY20" fmla="*/ 5832400 h 8909689"/>
                <a:gd name="connsiteX21" fmla="*/ 4819323 w 11367131"/>
                <a:gd name="connsiteY21" fmla="*/ 5631346 h 8909689"/>
                <a:gd name="connsiteX22" fmla="*/ 3826227 w 11367131"/>
                <a:gd name="connsiteY22" fmla="*/ 5796739 h 8909689"/>
                <a:gd name="connsiteX23" fmla="*/ 2558086 w 11367131"/>
                <a:gd name="connsiteY23" fmla="*/ 5872006 h 8909689"/>
                <a:gd name="connsiteX24" fmla="*/ 1954656 w 11367131"/>
                <a:gd name="connsiteY24" fmla="*/ 5538764 h 8909689"/>
                <a:gd name="connsiteX25" fmla="*/ 1737783 w 11367131"/>
                <a:gd name="connsiteY25" fmla="*/ 4868451 h 8909689"/>
                <a:gd name="connsiteX26" fmla="*/ 2187394 w 11367131"/>
                <a:gd name="connsiteY26" fmla="*/ 3186761 h 8909689"/>
                <a:gd name="connsiteX27" fmla="*/ 2377983 w 11367131"/>
                <a:gd name="connsiteY27" fmla="*/ 2345582 h 8909689"/>
                <a:gd name="connsiteX28" fmla="*/ 2246367 w 11367131"/>
                <a:gd name="connsiteY28" fmla="*/ 1658364 h 8909689"/>
                <a:gd name="connsiteX29" fmla="*/ 1666877 w 11367131"/>
                <a:gd name="connsiteY29" fmla="*/ 818419 h 8909689"/>
                <a:gd name="connsiteX30" fmla="*/ 1404541 w 11367131"/>
                <a:gd name="connsiteY30" fmla="*/ 574989 h 8909689"/>
                <a:gd name="connsiteX31" fmla="*/ 382671 w 11367131"/>
                <a:gd name="connsiteY31" fmla="*/ 25429 h 8909689"/>
                <a:gd name="connsiteX32" fmla="*/ 68763 w 11367131"/>
                <a:gd name="connsiteY32" fmla="*/ 25709 h 8909689"/>
                <a:gd name="connsiteX33" fmla="*/ 554087 w 11367131"/>
                <a:gd name="connsiteY33" fmla="*/ 682276 h 890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367131" h="8909689">
                  <a:moveTo>
                    <a:pt x="554030" y="682276"/>
                  </a:moveTo>
                  <a:cubicBezTo>
                    <a:pt x="903862" y="983920"/>
                    <a:pt x="1230154" y="1312853"/>
                    <a:pt x="1476796" y="1698872"/>
                  </a:cubicBezTo>
                  <a:cubicBezTo>
                    <a:pt x="1625563" y="1931775"/>
                    <a:pt x="1776239" y="2198740"/>
                    <a:pt x="1817776" y="2469123"/>
                  </a:cubicBezTo>
                  <a:cubicBezTo>
                    <a:pt x="1889076" y="2932964"/>
                    <a:pt x="1738795" y="3435569"/>
                    <a:pt x="1623375" y="3897170"/>
                  </a:cubicBezTo>
                  <a:cubicBezTo>
                    <a:pt x="1498879" y="4394963"/>
                    <a:pt x="1312724" y="4939260"/>
                    <a:pt x="1365525" y="5441265"/>
                  </a:cubicBezTo>
                  <a:cubicBezTo>
                    <a:pt x="1391534" y="5689640"/>
                    <a:pt x="1488849" y="5890351"/>
                    <a:pt x="1693503" y="6052313"/>
                  </a:cubicBezTo>
                  <a:cubicBezTo>
                    <a:pt x="1873914" y="6194388"/>
                    <a:pt x="2087427" y="6288458"/>
                    <a:pt x="2314078" y="6325662"/>
                  </a:cubicBezTo>
                  <a:cubicBezTo>
                    <a:pt x="2751293" y="6398986"/>
                    <a:pt x="3206321" y="6312746"/>
                    <a:pt x="3638261" y="6241651"/>
                  </a:cubicBezTo>
                  <a:cubicBezTo>
                    <a:pt x="4091346" y="6167356"/>
                    <a:pt x="4560662" y="6077059"/>
                    <a:pt x="5021405" y="6128494"/>
                  </a:cubicBezTo>
                  <a:cubicBezTo>
                    <a:pt x="5348017" y="6164899"/>
                    <a:pt x="5668915" y="6293829"/>
                    <a:pt x="5972839" y="6412130"/>
                  </a:cubicBezTo>
                  <a:cubicBezTo>
                    <a:pt x="6430953" y="6590495"/>
                    <a:pt x="6878609" y="6796578"/>
                    <a:pt x="7319635" y="7011633"/>
                  </a:cubicBezTo>
                  <a:cubicBezTo>
                    <a:pt x="7601213" y="7148793"/>
                    <a:pt x="7883477" y="7288297"/>
                    <a:pt x="8161512" y="7432772"/>
                  </a:cubicBezTo>
                  <a:cubicBezTo>
                    <a:pt x="8714267" y="7719894"/>
                    <a:pt x="9253648" y="8035247"/>
                    <a:pt x="9800688" y="8335113"/>
                  </a:cubicBezTo>
                  <a:cubicBezTo>
                    <a:pt x="10204681" y="8556569"/>
                    <a:pt x="10633363" y="8797628"/>
                    <a:pt x="11086448" y="8893069"/>
                  </a:cubicBezTo>
                  <a:cubicBezTo>
                    <a:pt x="11149371" y="8906327"/>
                    <a:pt x="11218979" y="8915929"/>
                    <a:pt x="11281901" y="8903241"/>
                  </a:cubicBezTo>
                  <a:cubicBezTo>
                    <a:pt x="11414832" y="8876266"/>
                    <a:pt x="11361512" y="8704474"/>
                    <a:pt x="11322993" y="8633207"/>
                  </a:cubicBezTo>
                  <a:cubicBezTo>
                    <a:pt x="11317164" y="8622978"/>
                    <a:pt x="11310819" y="8613090"/>
                    <a:pt x="11303904" y="8603604"/>
                  </a:cubicBezTo>
                  <a:cubicBezTo>
                    <a:pt x="11187718" y="8438383"/>
                    <a:pt x="11009181" y="8312253"/>
                    <a:pt x="10844704" y="8201497"/>
                  </a:cubicBezTo>
                  <a:cubicBezTo>
                    <a:pt x="10768009" y="8149718"/>
                    <a:pt x="10687428" y="8099541"/>
                    <a:pt x="10607760" y="8050849"/>
                  </a:cubicBezTo>
                  <a:cubicBezTo>
                    <a:pt x="9851037" y="7588163"/>
                    <a:pt x="9054252" y="7178683"/>
                    <a:pt x="8251352" y="6795092"/>
                  </a:cubicBezTo>
                  <a:cubicBezTo>
                    <a:pt x="7509373" y="6440534"/>
                    <a:pt x="6752765" y="6096605"/>
                    <a:pt x="5975525" y="5832400"/>
                  </a:cubicBezTo>
                  <a:cubicBezTo>
                    <a:pt x="5590505" y="5701470"/>
                    <a:pt x="5229088" y="5600543"/>
                    <a:pt x="4819323" y="5631346"/>
                  </a:cubicBezTo>
                  <a:cubicBezTo>
                    <a:pt x="4484252" y="5656550"/>
                    <a:pt x="4154439" y="5731702"/>
                    <a:pt x="3826227" y="5796739"/>
                  </a:cubicBezTo>
                  <a:cubicBezTo>
                    <a:pt x="3415433" y="5878120"/>
                    <a:pt x="2975264" y="5965845"/>
                    <a:pt x="2558086" y="5872006"/>
                  </a:cubicBezTo>
                  <a:cubicBezTo>
                    <a:pt x="2333303" y="5821542"/>
                    <a:pt x="2116602" y="5703070"/>
                    <a:pt x="1954656" y="5538764"/>
                  </a:cubicBezTo>
                  <a:cubicBezTo>
                    <a:pt x="1774725" y="5356227"/>
                    <a:pt x="1727187" y="5108139"/>
                    <a:pt x="1737783" y="4868451"/>
                  </a:cubicBezTo>
                  <a:cubicBezTo>
                    <a:pt x="1762786" y="4304764"/>
                    <a:pt x="2014749" y="3739401"/>
                    <a:pt x="2187394" y="3186761"/>
                  </a:cubicBezTo>
                  <a:cubicBezTo>
                    <a:pt x="2272936" y="2913184"/>
                    <a:pt x="2353820" y="2632383"/>
                    <a:pt x="2377983" y="2345582"/>
                  </a:cubicBezTo>
                  <a:cubicBezTo>
                    <a:pt x="2399283" y="2095036"/>
                    <a:pt x="2355112" y="1880232"/>
                    <a:pt x="2246367" y="1658364"/>
                  </a:cubicBezTo>
                  <a:cubicBezTo>
                    <a:pt x="2095902" y="1351234"/>
                    <a:pt x="1900609" y="1068159"/>
                    <a:pt x="1666877" y="818419"/>
                  </a:cubicBezTo>
                  <a:cubicBezTo>
                    <a:pt x="1584747" y="731734"/>
                    <a:pt x="1497119" y="650421"/>
                    <a:pt x="1404541" y="574989"/>
                  </a:cubicBezTo>
                  <a:cubicBezTo>
                    <a:pt x="1108853" y="332227"/>
                    <a:pt x="759410" y="118543"/>
                    <a:pt x="382671" y="25429"/>
                  </a:cubicBezTo>
                  <a:cubicBezTo>
                    <a:pt x="287659" y="2009"/>
                    <a:pt x="160134" y="-18891"/>
                    <a:pt x="68763" y="25709"/>
                  </a:cubicBezTo>
                  <a:cubicBezTo>
                    <a:pt x="-214758" y="164092"/>
                    <a:pt x="460080" y="603672"/>
                    <a:pt x="554087" y="682276"/>
                  </a:cubicBezTo>
                </a:path>
              </a:pathLst>
            </a:custGeom>
            <a:solidFill>
              <a:schemeClr val="accent6"/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4581523" y="-2188834"/>
              <a:ext cx="8995395" cy="6800850"/>
            </a:xfrm>
            <a:custGeom>
              <a:avLst/>
              <a:gdLst>
                <a:gd name="connsiteX0" fmla="*/ 392101 w 8995395"/>
                <a:gd name="connsiteY0" fmla="*/ 122288 h 6800850"/>
                <a:gd name="connsiteX1" fmla="*/ 62597 w 8995395"/>
                <a:gd name="connsiteY1" fmla="*/ 867 h 6800850"/>
                <a:gd name="connsiteX2" fmla="*/ 29976 w 8995395"/>
                <a:gd name="connsiteY2" fmla="*/ -87 h 6800850"/>
                <a:gd name="connsiteX3" fmla="*/ 160569 w 8995395"/>
                <a:gd name="connsiteY3" fmla="*/ 220243 h 6800850"/>
                <a:gd name="connsiteX4" fmla="*/ 538834 w 8995395"/>
                <a:gd name="connsiteY4" fmla="*/ 577059 h 6800850"/>
                <a:gd name="connsiteX5" fmla="*/ 836282 w 8995395"/>
                <a:gd name="connsiteY5" fmla="*/ 921496 h 6800850"/>
                <a:gd name="connsiteX6" fmla="*/ 1290253 w 8995395"/>
                <a:gd name="connsiteY6" fmla="*/ 1653268 h 6800850"/>
                <a:gd name="connsiteX7" fmla="*/ 1434157 w 8995395"/>
                <a:gd name="connsiteY7" fmla="*/ 2444630 h 6800850"/>
                <a:gd name="connsiteX8" fmla="*/ 1392152 w 8995395"/>
                <a:gd name="connsiteY8" fmla="*/ 2815110 h 6800850"/>
                <a:gd name="connsiteX9" fmla="*/ 1199842 w 8995395"/>
                <a:gd name="connsiteY9" fmla="*/ 3938816 h 6800850"/>
                <a:gd name="connsiteX10" fmla="*/ 1219787 w 8995395"/>
                <a:gd name="connsiteY10" fmla="*/ 4751238 h 6800850"/>
                <a:gd name="connsiteX11" fmla="*/ 1684588 w 8995395"/>
                <a:gd name="connsiteY11" fmla="*/ 5433769 h 6800850"/>
                <a:gd name="connsiteX12" fmla="*/ 3432178 w 8995395"/>
                <a:gd name="connsiteY12" fmla="*/ 5460629 h 6800850"/>
                <a:gd name="connsiteX13" fmla="*/ 5059639 w 8995395"/>
                <a:gd name="connsiteY13" fmla="*/ 5166593 h 6800850"/>
                <a:gd name="connsiteX14" fmla="*/ 6963191 w 8995395"/>
                <a:gd name="connsiteY14" fmla="*/ 5822618 h 6800850"/>
                <a:gd name="connsiteX15" fmla="*/ 7984575 w 8995395"/>
                <a:gd name="connsiteY15" fmla="*/ 6353370 h 6800850"/>
                <a:gd name="connsiteX16" fmla="*/ 8799649 w 8995395"/>
                <a:gd name="connsiteY16" fmla="*/ 6758106 h 6800850"/>
                <a:gd name="connsiteX17" fmla="*/ 8958526 w 8995395"/>
                <a:gd name="connsiteY17" fmla="*/ 6800340 h 6800850"/>
                <a:gd name="connsiteX18" fmla="*/ 8993787 w 8995395"/>
                <a:gd name="connsiteY18" fmla="*/ 6759592 h 6800850"/>
                <a:gd name="connsiteX19" fmla="*/ 8926522 w 8995395"/>
                <a:gd name="connsiteY19" fmla="*/ 6617231 h 6800850"/>
                <a:gd name="connsiteX20" fmla="*/ 8727468 w 8995395"/>
                <a:gd name="connsiteY20" fmla="*/ 6323823 h 6800850"/>
                <a:gd name="connsiteX21" fmla="*/ 8651801 w 8995395"/>
                <a:gd name="connsiteY21" fmla="*/ 6226897 h 6800850"/>
                <a:gd name="connsiteX22" fmla="*/ 8374111 w 8995395"/>
                <a:gd name="connsiteY22" fmla="*/ 5923316 h 6800850"/>
                <a:gd name="connsiteX23" fmla="*/ 8131338 w 8995395"/>
                <a:gd name="connsiteY23" fmla="*/ 5727291 h 6800850"/>
                <a:gd name="connsiteX24" fmla="*/ 6863293 w 8995395"/>
                <a:gd name="connsiteY24" fmla="*/ 5032445 h 6800850"/>
                <a:gd name="connsiteX25" fmla="*/ 6097368 w 8995395"/>
                <a:gd name="connsiteY25" fmla="*/ 4845438 h 6800850"/>
                <a:gd name="connsiteX26" fmla="*/ 5387566 w 8995395"/>
                <a:gd name="connsiteY26" fmla="*/ 4913824 h 6800850"/>
                <a:gd name="connsiteX27" fmla="*/ 4610725 w 8995395"/>
                <a:gd name="connsiteY27" fmla="*/ 5107157 h 6800850"/>
                <a:gd name="connsiteX28" fmla="*/ 3279531 w 8995395"/>
                <a:gd name="connsiteY28" fmla="*/ 5327642 h 6800850"/>
                <a:gd name="connsiteX29" fmla="*/ 2667225 w 8995395"/>
                <a:gd name="connsiteY29" fmla="*/ 5159620 h 6800850"/>
                <a:gd name="connsiteX30" fmla="*/ 2290435 w 8995395"/>
                <a:gd name="connsiteY30" fmla="*/ 4623211 h 6800850"/>
                <a:gd name="connsiteX31" fmla="*/ 1960166 w 8995395"/>
                <a:gd name="connsiteY31" fmla="*/ 2736146 h 6800850"/>
                <a:gd name="connsiteX32" fmla="*/ 1771113 w 8995395"/>
                <a:gd name="connsiteY32" fmla="*/ 1840440 h 6800850"/>
                <a:gd name="connsiteX33" fmla="*/ 1512967 w 8995395"/>
                <a:gd name="connsiteY33" fmla="*/ 1236358 h 6800850"/>
                <a:gd name="connsiteX34" fmla="*/ 1268879 w 8995395"/>
                <a:gd name="connsiteY34" fmla="*/ 858317 h 6800850"/>
                <a:gd name="connsiteX35" fmla="*/ 392101 w 8995395"/>
                <a:gd name="connsiteY35" fmla="*/ 122288 h 680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995395" h="6800850">
                  <a:moveTo>
                    <a:pt x="392101" y="122288"/>
                  </a:moveTo>
                  <a:cubicBezTo>
                    <a:pt x="292226" y="69418"/>
                    <a:pt x="178503" y="14589"/>
                    <a:pt x="62597" y="867"/>
                  </a:cubicBezTo>
                  <a:cubicBezTo>
                    <a:pt x="51784" y="-510"/>
                    <a:pt x="40857" y="-882"/>
                    <a:pt x="29976" y="-87"/>
                  </a:cubicBezTo>
                  <a:cubicBezTo>
                    <a:pt x="-79261" y="4393"/>
                    <a:pt x="140618" y="201538"/>
                    <a:pt x="160569" y="220243"/>
                  </a:cubicBezTo>
                  <a:cubicBezTo>
                    <a:pt x="286676" y="339086"/>
                    <a:pt x="420687" y="451438"/>
                    <a:pt x="538834" y="577059"/>
                  </a:cubicBezTo>
                  <a:cubicBezTo>
                    <a:pt x="642355" y="687164"/>
                    <a:pt x="743242" y="802870"/>
                    <a:pt x="836282" y="921496"/>
                  </a:cubicBezTo>
                  <a:cubicBezTo>
                    <a:pt x="1013304" y="1147307"/>
                    <a:pt x="1169609" y="1393401"/>
                    <a:pt x="1290253" y="1653268"/>
                  </a:cubicBezTo>
                  <a:cubicBezTo>
                    <a:pt x="1410954" y="1913135"/>
                    <a:pt x="1451130" y="2159954"/>
                    <a:pt x="1434157" y="2444630"/>
                  </a:cubicBezTo>
                  <a:cubicBezTo>
                    <a:pt x="1426842" y="2567285"/>
                    <a:pt x="1410897" y="2692683"/>
                    <a:pt x="1392152" y="2815110"/>
                  </a:cubicBezTo>
                  <a:cubicBezTo>
                    <a:pt x="1334887" y="3188614"/>
                    <a:pt x="1242533" y="3564415"/>
                    <a:pt x="1199842" y="3938816"/>
                  </a:cubicBezTo>
                  <a:cubicBezTo>
                    <a:pt x="1169038" y="4208765"/>
                    <a:pt x="1168866" y="4480844"/>
                    <a:pt x="1219787" y="4751238"/>
                  </a:cubicBezTo>
                  <a:cubicBezTo>
                    <a:pt x="1276708" y="5054179"/>
                    <a:pt x="1424213" y="5288894"/>
                    <a:pt x="1684588" y="5433769"/>
                  </a:cubicBezTo>
                  <a:cubicBezTo>
                    <a:pt x="2197509" y="5718719"/>
                    <a:pt x="2865593" y="5586931"/>
                    <a:pt x="3432178" y="5460629"/>
                  </a:cubicBezTo>
                  <a:cubicBezTo>
                    <a:pt x="3953443" y="5344501"/>
                    <a:pt x="4519514" y="5128874"/>
                    <a:pt x="5059639" y="5166593"/>
                  </a:cubicBezTo>
                  <a:cubicBezTo>
                    <a:pt x="5718464" y="5212542"/>
                    <a:pt x="6381976" y="5537153"/>
                    <a:pt x="6963191" y="5822618"/>
                  </a:cubicBezTo>
                  <a:cubicBezTo>
                    <a:pt x="7306606" y="5991268"/>
                    <a:pt x="7645563" y="6173633"/>
                    <a:pt x="7984575" y="6353370"/>
                  </a:cubicBezTo>
                  <a:cubicBezTo>
                    <a:pt x="8251238" y="6494816"/>
                    <a:pt x="8520928" y="6653121"/>
                    <a:pt x="8799649" y="6758106"/>
                  </a:cubicBezTo>
                  <a:cubicBezTo>
                    <a:pt x="8849083" y="6776737"/>
                    <a:pt x="8904633" y="6799482"/>
                    <a:pt x="8958526" y="6800340"/>
                  </a:cubicBezTo>
                  <a:cubicBezTo>
                    <a:pt x="8983786" y="6800740"/>
                    <a:pt x="8999903" y="6789653"/>
                    <a:pt x="8993787" y="6759592"/>
                  </a:cubicBezTo>
                  <a:cubicBezTo>
                    <a:pt x="8983729" y="6710043"/>
                    <a:pt x="8951896" y="6661123"/>
                    <a:pt x="8926522" y="6617231"/>
                  </a:cubicBezTo>
                  <a:cubicBezTo>
                    <a:pt x="8867886" y="6516076"/>
                    <a:pt x="8798621" y="6417949"/>
                    <a:pt x="8727468" y="6323823"/>
                  </a:cubicBezTo>
                  <a:cubicBezTo>
                    <a:pt x="8702036" y="6290219"/>
                    <a:pt x="8676777" y="6257929"/>
                    <a:pt x="8651801" y="6226897"/>
                  </a:cubicBezTo>
                  <a:cubicBezTo>
                    <a:pt x="8565905" y="6120083"/>
                    <a:pt x="8474808" y="6015042"/>
                    <a:pt x="8374111" y="5923316"/>
                  </a:cubicBezTo>
                  <a:cubicBezTo>
                    <a:pt x="8296958" y="5853422"/>
                    <a:pt x="8215918" y="5787985"/>
                    <a:pt x="8131338" y="5727291"/>
                  </a:cubicBezTo>
                  <a:cubicBezTo>
                    <a:pt x="7738602" y="5444799"/>
                    <a:pt x="7313063" y="5201169"/>
                    <a:pt x="6863293" y="5032445"/>
                  </a:cubicBezTo>
                  <a:cubicBezTo>
                    <a:pt x="6619320" y="4940822"/>
                    <a:pt x="6361001" y="4865601"/>
                    <a:pt x="6097368" y="4845438"/>
                  </a:cubicBezTo>
                  <a:cubicBezTo>
                    <a:pt x="5860425" y="4827351"/>
                    <a:pt x="5617080" y="4866498"/>
                    <a:pt x="5387566" y="4913824"/>
                  </a:cubicBezTo>
                  <a:cubicBezTo>
                    <a:pt x="5128104" y="4967368"/>
                    <a:pt x="4868700" y="5040228"/>
                    <a:pt x="4610725" y="5107157"/>
                  </a:cubicBezTo>
                  <a:cubicBezTo>
                    <a:pt x="4176957" y="5219799"/>
                    <a:pt x="3731358" y="5330213"/>
                    <a:pt x="3279531" y="5327642"/>
                  </a:cubicBezTo>
                  <a:cubicBezTo>
                    <a:pt x="3064590" y="5326441"/>
                    <a:pt x="2846162" y="5284264"/>
                    <a:pt x="2667225" y="5159620"/>
                  </a:cubicBezTo>
                  <a:cubicBezTo>
                    <a:pt x="2474687" y="5025221"/>
                    <a:pt x="2368617" y="4833345"/>
                    <a:pt x="2290435" y="4623211"/>
                  </a:cubicBezTo>
                  <a:cubicBezTo>
                    <a:pt x="2067779" y="4024278"/>
                    <a:pt x="2022859" y="3378255"/>
                    <a:pt x="1960166" y="2736146"/>
                  </a:cubicBezTo>
                  <a:cubicBezTo>
                    <a:pt x="1929704" y="2424918"/>
                    <a:pt x="1874783" y="2134471"/>
                    <a:pt x="1771113" y="1840440"/>
                  </a:cubicBezTo>
                  <a:cubicBezTo>
                    <a:pt x="1698247" y="1634283"/>
                    <a:pt x="1614694" y="1428234"/>
                    <a:pt x="1512967" y="1236358"/>
                  </a:cubicBezTo>
                  <a:cubicBezTo>
                    <a:pt x="1442272" y="1103776"/>
                    <a:pt x="1360605" y="977320"/>
                    <a:pt x="1268879" y="858317"/>
                  </a:cubicBezTo>
                  <a:cubicBezTo>
                    <a:pt x="1034393" y="553536"/>
                    <a:pt x="727326" y="299659"/>
                    <a:pt x="392101" y="122288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649980" y="-2188843"/>
              <a:ext cx="10755621" cy="8269596"/>
            </a:xfrm>
            <a:custGeom>
              <a:avLst/>
              <a:gdLst>
                <a:gd name="connsiteX0" fmla="*/ 1726951 w 10755621"/>
                <a:gd name="connsiteY0" fmla="*/ 2398604 h 8269596"/>
                <a:gd name="connsiteX1" fmla="*/ 1288908 w 10755621"/>
                <a:gd name="connsiteY1" fmla="*/ 3934185 h 8269596"/>
                <a:gd name="connsiteX2" fmla="*/ 1207663 w 10755621"/>
                <a:gd name="connsiteY2" fmla="*/ 5517388 h 8269596"/>
                <a:gd name="connsiteX3" fmla="*/ 2472227 w 10755621"/>
                <a:gd name="connsiteY3" fmla="*/ 5971731 h 8269596"/>
                <a:gd name="connsiteX4" fmla="*/ 3843655 w 10755621"/>
                <a:gd name="connsiteY4" fmla="*/ 5719185 h 8269596"/>
                <a:gd name="connsiteX5" fmla="*/ 4484593 w 10755621"/>
                <a:gd name="connsiteY5" fmla="*/ 5621630 h 8269596"/>
                <a:gd name="connsiteX6" fmla="*/ 5186452 w 10755621"/>
                <a:gd name="connsiteY6" fmla="*/ 5712213 h 8269596"/>
                <a:gd name="connsiteX7" fmla="*/ 7680592 w 10755621"/>
                <a:gd name="connsiteY7" fmla="*/ 6770059 h 8269596"/>
                <a:gd name="connsiteX8" fmla="*/ 9519565 w 10755621"/>
                <a:gd name="connsiteY8" fmla="*/ 7731036 h 8269596"/>
                <a:gd name="connsiteX9" fmla="*/ 10227139 w 10755621"/>
                <a:gd name="connsiteY9" fmla="*/ 8091367 h 8269596"/>
                <a:gd name="connsiteX10" fmla="*/ 10679538 w 10755621"/>
                <a:gd name="connsiteY10" fmla="*/ 8266132 h 8269596"/>
                <a:gd name="connsiteX11" fmla="*/ 10754405 w 10755621"/>
                <a:gd name="connsiteY11" fmla="*/ 8243729 h 8269596"/>
                <a:gd name="connsiteX12" fmla="*/ 10529691 w 10755621"/>
                <a:gd name="connsiteY12" fmla="*/ 7854652 h 8269596"/>
                <a:gd name="connsiteX13" fmla="*/ 10046316 w 10755621"/>
                <a:gd name="connsiteY13" fmla="*/ 7436885 h 8269596"/>
                <a:gd name="connsiteX14" fmla="*/ 6589827 w 10755621"/>
                <a:gd name="connsiteY14" fmla="*/ 5632088 h 8269596"/>
                <a:gd name="connsiteX15" fmla="*/ 5368360 w 10755621"/>
                <a:gd name="connsiteY15" fmla="*/ 5328165 h 8269596"/>
                <a:gd name="connsiteX16" fmla="*/ 4352005 w 10755621"/>
                <a:gd name="connsiteY16" fmla="*/ 5493100 h 8269596"/>
                <a:gd name="connsiteX17" fmla="*/ 2035201 w 10755621"/>
                <a:gd name="connsiteY17" fmla="*/ 5055159 h 8269596"/>
                <a:gd name="connsiteX18" fmla="*/ 2025714 w 10755621"/>
                <a:gd name="connsiteY18" fmla="*/ 3492501 h 8269596"/>
                <a:gd name="connsiteX19" fmla="*/ 2146529 w 10755621"/>
                <a:gd name="connsiteY19" fmla="*/ 1982238 h 8269596"/>
                <a:gd name="connsiteX20" fmla="*/ 1561221 w 10755621"/>
                <a:gd name="connsiteY20" fmla="*/ 920036 h 8269596"/>
                <a:gd name="connsiteX21" fmla="*/ 478469 w 10755621"/>
                <a:gd name="connsiteY21" fmla="*/ 113181 h 8269596"/>
                <a:gd name="connsiteX22" fmla="*/ 104839 w 10755621"/>
                <a:gd name="connsiteY22" fmla="*/ -290 h 8269596"/>
                <a:gd name="connsiteX23" fmla="*/ 138478 w 10755621"/>
                <a:gd name="connsiteY23" fmla="*/ 233991 h 8269596"/>
                <a:gd name="connsiteX24" fmla="*/ 592615 w 10755621"/>
                <a:gd name="connsiteY24" fmla="*/ 575645 h 8269596"/>
                <a:gd name="connsiteX25" fmla="*/ 1520514 w 10755621"/>
                <a:gd name="connsiteY25" fmla="*/ 1607597 h 8269596"/>
                <a:gd name="connsiteX26" fmla="*/ 1726951 w 10755621"/>
                <a:gd name="connsiteY26" fmla="*/ 2398604 h 8269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755621" h="8269596">
                  <a:moveTo>
                    <a:pt x="1726951" y="2398604"/>
                  </a:moveTo>
                  <a:cubicBezTo>
                    <a:pt x="1683442" y="2919481"/>
                    <a:pt x="1456374" y="3433413"/>
                    <a:pt x="1288908" y="3934185"/>
                  </a:cubicBezTo>
                  <a:cubicBezTo>
                    <a:pt x="1124744" y="4425097"/>
                    <a:pt x="920490" y="5069161"/>
                    <a:pt x="1207663" y="5517388"/>
                  </a:cubicBezTo>
                  <a:cubicBezTo>
                    <a:pt x="1454751" y="5902979"/>
                    <a:pt x="2021370" y="6000363"/>
                    <a:pt x="2472227" y="5971731"/>
                  </a:cubicBezTo>
                  <a:cubicBezTo>
                    <a:pt x="2937085" y="5942070"/>
                    <a:pt x="3389542" y="5813825"/>
                    <a:pt x="3843655" y="5719185"/>
                  </a:cubicBezTo>
                  <a:cubicBezTo>
                    <a:pt x="4055167" y="5675065"/>
                    <a:pt x="4268737" y="5635803"/>
                    <a:pt x="4484593" y="5621630"/>
                  </a:cubicBezTo>
                  <a:cubicBezTo>
                    <a:pt x="4728795" y="5605570"/>
                    <a:pt x="4952137" y="5644033"/>
                    <a:pt x="5186452" y="5712213"/>
                  </a:cubicBezTo>
                  <a:cubicBezTo>
                    <a:pt x="6050960" y="5964244"/>
                    <a:pt x="6879692" y="6368295"/>
                    <a:pt x="7680592" y="6770059"/>
                  </a:cubicBezTo>
                  <a:cubicBezTo>
                    <a:pt x="8297698" y="7079698"/>
                    <a:pt x="8907259" y="7409111"/>
                    <a:pt x="9519565" y="7731036"/>
                  </a:cubicBezTo>
                  <a:cubicBezTo>
                    <a:pt x="9753765" y="7854252"/>
                    <a:pt x="9988138" y="7977467"/>
                    <a:pt x="10227139" y="8091367"/>
                  </a:cubicBezTo>
                  <a:cubicBezTo>
                    <a:pt x="10370243" y="8159376"/>
                    <a:pt x="10522604" y="8239043"/>
                    <a:pt x="10679538" y="8266132"/>
                  </a:cubicBezTo>
                  <a:cubicBezTo>
                    <a:pt x="10719314" y="8273047"/>
                    <a:pt x="10751548" y="8268760"/>
                    <a:pt x="10754405" y="8243729"/>
                  </a:cubicBezTo>
                  <a:cubicBezTo>
                    <a:pt x="10768635" y="8119085"/>
                    <a:pt x="10611702" y="7949407"/>
                    <a:pt x="10529691" y="7854652"/>
                  </a:cubicBezTo>
                  <a:cubicBezTo>
                    <a:pt x="10391217" y="7694632"/>
                    <a:pt x="10219080" y="7560958"/>
                    <a:pt x="10046316" y="7436885"/>
                  </a:cubicBezTo>
                  <a:cubicBezTo>
                    <a:pt x="9001614" y="6686734"/>
                    <a:pt x="7801693" y="6080144"/>
                    <a:pt x="6589827" y="5632088"/>
                  </a:cubicBezTo>
                  <a:cubicBezTo>
                    <a:pt x="6209665" y="5491556"/>
                    <a:pt x="5780641" y="5321078"/>
                    <a:pt x="5368360" y="5328165"/>
                  </a:cubicBezTo>
                  <a:cubicBezTo>
                    <a:pt x="5024832" y="5334108"/>
                    <a:pt x="4685189" y="5416576"/>
                    <a:pt x="4352005" y="5493100"/>
                  </a:cubicBezTo>
                  <a:cubicBezTo>
                    <a:pt x="3628771" y="5659349"/>
                    <a:pt x="2331524" y="5965559"/>
                    <a:pt x="2035201" y="5055159"/>
                  </a:cubicBezTo>
                  <a:cubicBezTo>
                    <a:pt x="1877524" y="4570664"/>
                    <a:pt x="1949761" y="4009628"/>
                    <a:pt x="2025714" y="3492501"/>
                  </a:cubicBezTo>
                  <a:cubicBezTo>
                    <a:pt x="2097094" y="3006069"/>
                    <a:pt x="2241169" y="2466487"/>
                    <a:pt x="2146529" y="1982238"/>
                  </a:cubicBezTo>
                  <a:cubicBezTo>
                    <a:pt x="2071205" y="1596618"/>
                    <a:pt x="1815030" y="1216828"/>
                    <a:pt x="1561221" y="920036"/>
                  </a:cubicBezTo>
                  <a:cubicBezTo>
                    <a:pt x="1267545" y="576765"/>
                    <a:pt x="887411" y="304508"/>
                    <a:pt x="478469" y="113181"/>
                  </a:cubicBezTo>
                  <a:cubicBezTo>
                    <a:pt x="364203" y="59752"/>
                    <a:pt x="233398" y="3910"/>
                    <a:pt x="104839" y="-290"/>
                  </a:cubicBezTo>
                  <a:cubicBezTo>
                    <a:pt x="-113817" y="-7462"/>
                    <a:pt x="64754" y="171148"/>
                    <a:pt x="138478" y="233991"/>
                  </a:cubicBezTo>
                  <a:cubicBezTo>
                    <a:pt x="282736" y="356875"/>
                    <a:pt x="446842" y="456287"/>
                    <a:pt x="592615" y="575645"/>
                  </a:cubicBezTo>
                  <a:cubicBezTo>
                    <a:pt x="953123" y="870693"/>
                    <a:pt x="1287336" y="1206187"/>
                    <a:pt x="1520514" y="1607597"/>
                  </a:cubicBezTo>
                  <a:cubicBezTo>
                    <a:pt x="1669092" y="1863554"/>
                    <a:pt x="1751731" y="2101870"/>
                    <a:pt x="1726951" y="239860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6113563"/>
            <a:ext cx="1036572" cy="718171"/>
            <a:chOff x="1917189" y="175434"/>
            <a:chExt cx="2743185" cy="1900569"/>
          </a:xfrm>
          <a:solidFill>
            <a:schemeClr val="bg1">
              <a:lumMod val="90000"/>
              <a:alpha val="80000"/>
            </a:schemeClr>
          </a:solidFill>
        </p:grpSpPr>
        <p:sp>
          <p:nvSpPr>
            <p:cNvPr id="3" name="椭圆 2"/>
            <p:cNvSpPr/>
            <p:nvPr/>
          </p:nvSpPr>
          <p:spPr>
            <a:xfrm>
              <a:off x="191718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/>
            <p:nvPr/>
          </p:nvSpPr>
          <p:spPr>
            <a:xfrm>
              <a:off x="220362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249006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277650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306294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334938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363582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92226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420870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449514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91718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20362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249006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277650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06294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334938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363582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392226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420870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449514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91718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220362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249006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277650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306294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334938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363582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392226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420870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9514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191718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/>
            <p:nvPr/>
          </p:nvSpPr>
          <p:spPr>
            <a:xfrm>
              <a:off x="220362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/>
            <p:nvPr/>
          </p:nvSpPr>
          <p:spPr>
            <a:xfrm>
              <a:off x="249006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77650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306294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334938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363582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392226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420870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/>
            <p:nvPr/>
          </p:nvSpPr>
          <p:spPr>
            <a:xfrm>
              <a:off x="449514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191718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/>
            <p:nvPr/>
          </p:nvSpPr>
          <p:spPr>
            <a:xfrm>
              <a:off x="220362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/>
            <p:nvPr/>
          </p:nvSpPr>
          <p:spPr>
            <a:xfrm>
              <a:off x="249006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277650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306294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34938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/>
            <p:nvPr/>
          </p:nvSpPr>
          <p:spPr>
            <a:xfrm>
              <a:off x="363582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/>
            <p:nvPr/>
          </p:nvSpPr>
          <p:spPr>
            <a:xfrm>
              <a:off x="392226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20870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/>
            <p:nvPr/>
          </p:nvSpPr>
          <p:spPr>
            <a:xfrm>
              <a:off x="449514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191718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220362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249006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277650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/>
            <p:nvPr/>
          </p:nvSpPr>
          <p:spPr>
            <a:xfrm>
              <a:off x="306294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334938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/>
            <p:nvPr/>
          </p:nvSpPr>
          <p:spPr>
            <a:xfrm>
              <a:off x="363582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/>
            <p:nvPr/>
          </p:nvSpPr>
          <p:spPr>
            <a:xfrm>
              <a:off x="392226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420870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449514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191718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/>
            <p:nvPr/>
          </p:nvSpPr>
          <p:spPr>
            <a:xfrm>
              <a:off x="220362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/>
            <p:nvPr/>
          </p:nvSpPr>
          <p:spPr>
            <a:xfrm>
              <a:off x="249006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/>
            <p:nvPr/>
          </p:nvSpPr>
          <p:spPr>
            <a:xfrm>
              <a:off x="277650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306294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334938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/>
            <p:nvPr/>
          </p:nvSpPr>
          <p:spPr>
            <a:xfrm>
              <a:off x="363582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/>
            <p:nvPr/>
          </p:nvSpPr>
          <p:spPr>
            <a:xfrm>
              <a:off x="392226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/>
            <p:nvPr/>
          </p:nvSpPr>
          <p:spPr>
            <a:xfrm>
              <a:off x="420870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/>
            <p:nvPr/>
          </p:nvSpPr>
          <p:spPr>
            <a:xfrm>
              <a:off x="449514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/>
          <p:cNvGrpSpPr/>
          <p:nvPr/>
        </p:nvGrpSpPr>
        <p:grpSpPr>
          <a:xfrm>
            <a:off x="2557976" y="-159417"/>
            <a:ext cx="1036572" cy="718171"/>
            <a:chOff x="1917189" y="175434"/>
            <a:chExt cx="2743185" cy="1900569"/>
          </a:xfrm>
          <a:solidFill>
            <a:schemeClr val="bg1">
              <a:lumMod val="90000"/>
              <a:alpha val="80000"/>
            </a:schemeClr>
          </a:solidFill>
        </p:grpSpPr>
        <p:sp>
          <p:nvSpPr>
            <p:cNvPr id="230" name="椭圆 229"/>
            <p:cNvSpPr/>
            <p:nvPr/>
          </p:nvSpPr>
          <p:spPr>
            <a:xfrm>
              <a:off x="191718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/>
            <p:nvPr/>
          </p:nvSpPr>
          <p:spPr>
            <a:xfrm>
              <a:off x="220362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/>
            <p:nvPr/>
          </p:nvSpPr>
          <p:spPr>
            <a:xfrm>
              <a:off x="249006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277650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306294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/>
            <p:nvPr/>
          </p:nvSpPr>
          <p:spPr>
            <a:xfrm>
              <a:off x="334938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/>
            <p:nvPr/>
          </p:nvSpPr>
          <p:spPr>
            <a:xfrm>
              <a:off x="363582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392226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420870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4495149" y="17543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/>
            <p:nvPr/>
          </p:nvSpPr>
          <p:spPr>
            <a:xfrm>
              <a:off x="191718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/>
            <p:nvPr/>
          </p:nvSpPr>
          <p:spPr>
            <a:xfrm>
              <a:off x="220362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/>
            <p:nvPr/>
          </p:nvSpPr>
          <p:spPr>
            <a:xfrm>
              <a:off x="249006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/>
            <p:nvPr/>
          </p:nvSpPr>
          <p:spPr>
            <a:xfrm>
              <a:off x="277650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/>
            <p:nvPr/>
          </p:nvSpPr>
          <p:spPr>
            <a:xfrm>
              <a:off x="306294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/>
            <p:nvPr/>
          </p:nvSpPr>
          <p:spPr>
            <a:xfrm>
              <a:off x="334938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/>
            <p:nvPr/>
          </p:nvSpPr>
          <p:spPr>
            <a:xfrm>
              <a:off x="363582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/>
            <p:nvPr/>
          </p:nvSpPr>
          <p:spPr>
            <a:xfrm>
              <a:off x="392226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/>
            <p:nvPr/>
          </p:nvSpPr>
          <p:spPr>
            <a:xfrm>
              <a:off x="420870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/>
            <p:nvPr/>
          </p:nvSpPr>
          <p:spPr>
            <a:xfrm>
              <a:off x="4495149" y="46465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/>
            <p:nvPr/>
          </p:nvSpPr>
          <p:spPr>
            <a:xfrm>
              <a:off x="191718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/>
            <p:nvPr/>
          </p:nvSpPr>
          <p:spPr>
            <a:xfrm>
              <a:off x="220362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/>
            <p:nvPr/>
          </p:nvSpPr>
          <p:spPr>
            <a:xfrm>
              <a:off x="249006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/>
            <p:nvPr/>
          </p:nvSpPr>
          <p:spPr>
            <a:xfrm>
              <a:off x="277650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/>
            <p:nvPr/>
          </p:nvSpPr>
          <p:spPr>
            <a:xfrm>
              <a:off x="306294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/>
            <p:nvPr/>
          </p:nvSpPr>
          <p:spPr>
            <a:xfrm>
              <a:off x="334938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/>
            <p:nvPr/>
          </p:nvSpPr>
          <p:spPr>
            <a:xfrm>
              <a:off x="363582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/>
            <p:nvPr/>
          </p:nvSpPr>
          <p:spPr>
            <a:xfrm>
              <a:off x="392226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/>
            <p:nvPr/>
          </p:nvSpPr>
          <p:spPr>
            <a:xfrm>
              <a:off x="420870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/>
            <p:nvPr/>
          </p:nvSpPr>
          <p:spPr>
            <a:xfrm>
              <a:off x="4495149" y="753882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/>
            <p:nvPr/>
          </p:nvSpPr>
          <p:spPr>
            <a:xfrm>
              <a:off x="191718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/>
            <p:nvPr/>
          </p:nvSpPr>
          <p:spPr>
            <a:xfrm>
              <a:off x="220362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/>
            <p:nvPr/>
          </p:nvSpPr>
          <p:spPr>
            <a:xfrm>
              <a:off x="249006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/>
            <p:nvPr/>
          </p:nvSpPr>
          <p:spPr>
            <a:xfrm>
              <a:off x="277650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/>
            <p:nvPr/>
          </p:nvSpPr>
          <p:spPr>
            <a:xfrm>
              <a:off x="306294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/>
            <p:nvPr/>
          </p:nvSpPr>
          <p:spPr>
            <a:xfrm>
              <a:off x="334938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/>
            <p:nvPr/>
          </p:nvSpPr>
          <p:spPr>
            <a:xfrm>
              <a:off x="363582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/>
            <p:nvPr/>
          </p:nvSpPr>
          <p:spPr>
            <a:xfrm>
              <a:off x="392226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/>
            <p:nvPr/>
          </p:nvSpPr>
          <p:spPr>
            <a:xfrm>
              <a:off x="420870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/>
            <p:nvPr/>
          </p:nvSpPr>
          <p:spPr>
            <a:xfrm>
              <a:off x="4495149" y="1043106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/>
            <p:nvPr/>
          </p:nvSpPr>
          <p:spPr>
            <a:xfrm>
              <a:off x="191718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/>
            <p:nvPr/>
          </p:nvSpPr>
          <p:spPr>
            <a:xfrm>
              <a:off x="220362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/>
            <p:nvPr/>
          </p:nvSpPr>
          <p:spPr>
            <a:xfrm>
              <a:off x="249006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/>
            <p:nvPr/>
          </p:nvSpPr>
          <p:spPr>
            <a:xfrm>
              <a:off x="277650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/>
            <p:nvPr/>
          </p:nvSpPr>
          <p:spPr>
            <a:xfrm>
              <a:off x="306294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/>
            <p:nvPr/>
          </p:nvSpPr>
          <p:spPr>
            <a:xfrm>
              <a:off x="334938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363582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/>
            <p:nvPr/>
          </p:nvSpPr>
          <p:spPr>
            <a:xfrm>
              <a:off x="392226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/>
            <p:nvPr/>
          </p:nvSpPr>
          <p:spPr>
            <a:xfrm>
              <a:off x="420870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/>
            <p:nvPr/>
          </p:nvSpPr>
          <p:spPr>
            <a:xfrm>
              <a:off x="4495149" y="1332330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/>
            <p:nvPr/>
          </p:nvSpPr>
          <p:spPr>
            <a:xfrm>
              <a:off x="191718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/>
            <p:nvPr/>
          </p:nvSpPr>
          <p:spPr>
            <a:xfrm>
              <a:off x="220362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/>
            <p:nvPr/>
          </p:nvSpPr>
          <p:spPr>
            <a:xfrm>
              <a:off x="249006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/>
            <p:nvPr/>
          </p:nvSpPr>
          <p:spPr>
            <a:xfrm>
              <a:off x="277650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/>
            <p:nvPr/>
          </p:nvSpPr>
          <p:spPr>
            <a:xfrm>
              <a:off x="306294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/>
            <p:nvPr/>
          </p:nvSpPr>
          <p:spPr>
            <a:xfrm>
              <a:off x="334938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/>
            <p:nvPr/>
          </p:nvSpPr>
          <p:spPr>
            <a:xfrm>
              <a:off x="363582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/>
            <p:nvPr/>
          </p:nvSpPr>
          <p:spPr>
            <a:xfrm>
              <a:off x="392226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/>
            <p:cNvSpPr/>
            <p:nvPr/>
          </p:nvSpPr>
          <p:spPr>
            <a:xfrm>
              <a:off x="420870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/>
            <p:cNvSpPr/>
            <p:nvPr/>
          </p:nvSpPr>
          <p:spPr>
            <a:xfrm>
              <a:off x="4495149" y="1621554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/>
            <p:cNvSpPr/>
            <p:nvPr/>
          </p:nvSpPr>
          <p:spPr>
            <a:xfrm>
              <a:off x="191718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/>
            <p:cNvSpPr/>
            <p:nvPr/>
          </p:nvSpPr>
          <p:spPr>
            <a:xfrm>
              <a:off x="220362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/>
            <p:cNvSpPr/>
            <p:nvPr/>
          </p:nvSpPr>
          <p:spPr>
            <a:xfrm>
              <a:off x="249006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/>
            <p:cNvSpPr/>
            <p:nvPr/>
          </p:nvSpPr>
          <p:spPr>
            <a:xfrm>
              <a:off x="277650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/>
            <p:cNvSpPr/>
            <p:nvPr/>
          </p:nvSpPr>
          <p:spPr>
            <a:xfrm>
              <a:off x="306294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/>
            <p:cNvSpPr/>
            <p:nvPr/>
          </p:nvSpPr>
          <p:spPr>
            <a:xfrm>
              <a:off x="334938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/>
            <p:cNvSpPr/>
            <p:nvPr/>
          </p:nvSpPr>
          <p:spPr>
            <a:xfrm>
              <a:off x="363582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/>
            <p:cNvSpPr/>
            <p:nvPr/>
          </p:nvSpPr>
          <p:spPr>
            <a:xfrm>
              <a:off x="392226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/>
            <p:cNvSpPr/>
            <p:nvPr/>
          </p:nvSpPr>
          <p:spPr>
            <a:xfrm>
              <a:off x="420870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/>
            <p:cNvSpPr/>
            <p:nvPr/>
          </p:nvSpPr>
          <p:spPr>
            <a:xfrm>
              <a:off x="4495149" y="1910778"/>
              <a:ext cx="165225" cy="16522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副标题"/>
          <p:cNvSpPr txBox="1"/>
          <p:nvPr>
            <p:custDataLst>
              <p:tags r:id="rId1"/>
            </p:custDataLst>
          </p:nvPr>
        </p:nvSpPr>
        <p:spPr>
          <a:xfrm>
            <a:off x="744821" y="3092249"/>
            <a:ext cx="5498847" cy="1000501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battle to shoot down aliens is about to begin.</a:t>
            </a:r>
            <a:endParaRPr lang="en-US" altLang="zh-CN" sz="2400" dirty="0" err="1">
              <a:solidFill>
                <a:schemeClr val="accent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标题"/>
          <p:cNvSpPr txBox="1"/>
          <p:nvPr>
            <p:custDataLst>
              <p:tags r:id="rId2"/>
            </p:custDataLst>
          </p:nvPr>
        </p:nvSpPr>
        <p:spPr>
          <a:xfrm>
            <a:off x="743415" y="1463347"/>
            <a:ext cx="5732185" cy="1568547"/>
          </a:xfrm>
          <a:prstGeom prst="rect">
            <a:avLst/>
          </a:prstGeom>
          <a:noFill/>
        </p:spPr>
        <p:txBody>
          <a:bodyPr wrap="square" rtlCol="0" anchor="b">
            <a:normAutofit fontScale="90000"/>
          </a:bodyPr>
          <a:lstStyle/>
          <a:p>
            <a:pPr fontAlgn="ctr">
              <a:lnSpc>
                <a:spcPct val="120000"/>
              </a:lnSpc>
            </a:pPr>
            <a:r>
              <a:rPr lang="en-US" altLang="zh-CN" sz="6000" b="1" spc="3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宋体 CN Heavy" panose="02020900000000000000" pitchFamily="18" charset="-122"/>
                <a:ea typeface="思源宋体 CN Heavy" panose="02020900000000000000" pitchFamily="18" charset="-122"/>
              </a:rPr>
              <a:t>Alien-Invasion</a:t>
            </a:r>
            <a:endParaRPr lang="en-US" altLang="zh-CN" sz="6000" b="1" spc="300" dirty="0" err="1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1" name="日期"/>
          <p:cNvSpPr txBox="1"/>
          <p:nvPr>
            <p:custDataLst>
              <p:tags r:id="rId3"/>
            </p:custDataLst>
          </p:nvPr>
        </p:nvSpPr>
        <p:spPr>
          <a:xfrm>
            <a:off x="744822" y="5185003"/>
            <a:ext cx="5270084" cy="31277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2023/5/17  </a:t>
            </a:r>
            <a:r>
              <a:rPr lang="zh-CN" altLang="en-US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摸鱼的尽头</a:t>
            </a:r>
            <a:r>
              <a:rPr lang="en-US" altLang="zh-CN" sz="14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i-Code</a:t>
            </a:r>
            <a:endParaRPr lang="en-US" altLang="zh-CN" sz="14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汇报人"/>
          <p:cNvSpPr/>
          <p:nvPr/>
        </p:nvSpPr>
        <p:spPr>
          <a:xfrm>
            <a:off x="731371" y="4857318"/>
            <a:ext cx="4935216" cy="368204"/>
          </a:xfrm>
          <a:prstGeom prst="rect">
            <a:avLst/>
          </a:prstGeom>
        </p:spPr>
        <p:txBody>
          <a:bodyPr wrap="square" anchor="ctr" anchorCtr="0"/>
          <a:lstStyle/>
          <a:p>
            <a:pPr algn="l"/>
            <a:r>
              <a:rPr lang="zh-CN" altLang="en-US" sz="1400" dirty="0">
                <a:solidFill>
                  <a:schemeClr val="accen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Roboto" panose="02000000000000000000" pitchFamily="2" charset="0"/>
              </a:rPr>
              <a:t>汇报人：兰</a:t>
            </a:r>
            <a:r>
              <a:rPr lang="en-US" altLang="zh-CN" sz="1400" dirty="0">
                <a:solidFill>
                  <a:schemeClr val="accen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Roboto" panose="02000000000000000000" pitchFamily="2" charset="0"/>
              </a:rPr>
              <a:t> </a:t>
            </a:r>
            <a:r>
              <a:rPr lang="zh-CN" altLang="en-US" sz="1400" dirty="0">
                <a:solidFill>
                  <a:schemeClr val="accent1"/>
                </a:solidFill>
                <a:latin typeface="思源宋体 CN" panose="02020400000000000000" pitchFamily="18" charset="-122"/>
                <a:ea typeface="思源宋体 CN" panose="02020400000000000000" pitchFamily="18" charset="-122"/>
                <a:cs typeface="Roboto" panose="02000000000000000000" pitchFamily="2" charset="0"/>
              </a:rPr>
              <a:t>青</a:t>
            </a:r>
            <a:endParaRPr lang="zh-CN" altLang="en-US" sz="1400" dirty="0">
              <a:solidFill>
                <a:schemeClr val="accent1"/>
              </a:solidFill>
              <a:latin typeface="思源宋体 CN" panose="02020400000000000000" pitchFamily="18" charset="-122"/>
              <a:ea typeface="思源宋体 CN" panose="02020400000000000000" pitchFamily="18" charset="-122"/>
              <a:cs typeface="Roboto" panose="02000000000000000000" pitchFamily="2" charset="0"/>
            </a:endParaRPr>
          </a:p>
        </p:txBody>
      </p:sp>
      <p:sp>
        <p:nvSpPr>
          <p:cNvPr id="46" name="logo/company"/>
          <p:cNvSpPr txBox="1"/>
          <p:nvPr/>
        </p:nvSpPr>
        <p:spPr>
          <a:xfrm>
            <a:off x="851652" y="519690"/>
            <a:ext cx="4139021" cy="5236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endParaRPr lang="zh-CN" altLang="en-US" sz="140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0" name="IM 1"/>
          <p:cNvPicPr/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0498" y="637540"/>
            <a:ext cx="5092065" cy="9080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4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4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1" grpId="0"/>
      <p:bldP spid="45" grpId="0"/>
      <p:bldP spid="4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0" y="0"/>
            <a:ext cx="465709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序号"/>
          <p:cNvSpPr txBox="1"/>
          <p:nvPr>
            <p:custDataLst>
              <p:tags r:id="rId1"/>
            </p:custDataLst>
          </p:nvPr>
        </p:nvSpPr>
        <p:spPr>
          <a:xfrm>
            <a:off x="635" y="1338580"/>
            <a:ext cx="4656455" cy="447611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700" i="0" spc="0" dirty="0">
                <a:solidFill>
                  <a:schemeClr val="tx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阿里巴巴普惠体 2.0 35 Thin" panose="00020600040101010101" pitchFamily="18" charset="-122"/>
              </a:rPr>
              <a:t>03</a:t>
            </a:r>
            <a:endParaRPr lang="en-US" altLang="zh-CN" sz="24700" i="0" spc="0" dirty="0">
              <a:solidFill>
                <a:schemeClr val="tx2"/>
              </a:solidFill>
              <a:effectLst/>
              <a:latin typeface="微软雅黑" panose="020B0503020204020204" charset="-122"/>
              <a:ea typeface="微软雅黑" panose="020B0503020204020204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4" name="标题"/>
          <p:cNvSpPr txBox="1"/>
          <p:nvPr>
            <p:custDataLst>
              <p:tags r:id="rId2"/>
            </p:custDataLst>
          </p:nvPr>
        </p:nvSpPr>
        <p:spPr>
          <a:xfrm>
            <a:off x="4854652" y="2705417"/>
            <a:ext cx="6930948" cy="8712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l"/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设计方法</a:t>
            </a:r>
            <a:r>
              <a:rPr 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记分牌显示最高得分、等级和余下的飞船数</a:t>
            </a:r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副标题"/>
          <p:cNvSpPr txBox="1"/>
          <p:nvPr>
            <p:custDataLst>
              <p:tags r:id="rId3"/>
            </p:custDataLst>
          </p:nvPr>
        </p:nvSpPr>
        <p:spPr>
          <a:xfrm>
            <a:off x="4851083" y="4251007"/>
            <a:ext cx="6409099" cy="33972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Design method: The scoreboard displays the highest score, level, and remaining number of spacecraft</a:t>
            </a:r>
            <a:r>
              <a:rPr 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sz="15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1" name="!!平滑2"/>
          <p:cNvGrpSpPr/>
          <p:nvPr/>
        </p:nvGrpSpPr>
        <p:grpSpPr>
          <a:xfrm>
            <a:off x="4633659" y="5984746"/>
            <a:ext cx="6507901" cy="807640"/>
            <a:chOff x="4633659" y="5179617"/>
            <a:chExt cx="6507901" cy="807640"/>
          </a:xfrm>
        </p:grpSpPr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4633659" y="5581650"/>
              <a:ext cx="630618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>
              <p:custDataLst>
                <p:tags r:id="rId5"/>
              </p:custDataLst>
            </p:nvPr>
          </p:nvSpPr>
          <p:spPr>
            <a:xfrm flipH="1">
              <a:off x="10737700" y="5583397"/>
              <a:ext cx="403860" cy="403860"/>
            </a:xfrm>
            <a:prstGeom prst="arc">
              <a:avLst>
                <a:gd name="adj1" fmla="val 16200000"/>
                <a:gd name="adj2" fmla="val 1996743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64" name="弧形 63"/>
            <p:cNvSpPr/>
            <p:nvPr>
              <p:custDataLst>
                <p:tags r:id="rId6"/>
              </p:custDataLst>
            </p:nvPr>
          </p:nvSpPr>
          <p:spPr>
            <a:xfrm flipH="1" flipV="1">
              <a:off x="10737700" y="5179617"/>
              <a:ext cx="403860" cy="403860"/>
            </a:xfrm>
            <a:prstGeom prst="arc">
              <a:avLst>
                <a:gd name="adj1" fmla="val 16200000"/>
                <a:gd name="adj2" fmla="val 19982209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" name="IM 1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9108" y="276860"/>
            <a:ext cx="5092065" cy="908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1" grpId="0"/>
      <p:bldP spid="24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4" name="平滑3"/>
          <p:cNvGrpSpPr/>
          <p:nvPr/>
        </p:nvGrpSpPr>
        <p:grpSpPr>
          <a:xfrm rot="10800000">
            <a:off x="2628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5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2" name="标题"/>
          <p:cNvSpPr txBox="1"/>
          <p:nvPr>
            <p:custDataLst>
              <p:tags r:id="rId7"/>
            </p:custDataLst>
          </p:nvPr>
        </p:nvSpPr>
        <p:spPr>
          <a:xfrm>
            <a:off x="1003704" y="602846"/>
            <a:ext cx="7724140" cy="52197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defPPr>
              <a:defRPr lang="zh-CN"/>
            </a:defPPr>
            <a:lvl1pPr>
              <a:defRPr sz="4400">
                <a:gradFill>
                  <a:gsLst>
                    <a:gs pos="0">
                      <a:srgbClr val="F6EACC"/>
                    </a:gs>
                    <a:gs pos="100000">
                      <a:srgbClr val="C1AB85"/>
                    </a:gs>
                  </a:gsLst>
                  <a:lin ang="0" scaled="0"/>
                </a:gradFill>
                <a:latin typeface="字体圈欣意冠黑体" panose="00000500000000000000" charset="-122"/>
                <a:ea typeface="字体圈欣意冠黑体" panose="00000500000000000000" charset="-122"/>
              </a:defRPr>
            </a:lvl1pPr>
          </a:lstStyle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玩家需应对多种外星人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框2"/>
          <p:cNvSpPr/>
          <p:nvPr>
            <p:custDataLst>
              <p:tags r:id="rId8"/>
            </p:custDataLst>
          </p:nvPr>
        </p:nvSpPr>
        <p:spPr>
          <a:xfrm>
            <a:off x="1143894" y="4039538"/>
            <a:ext cx="851535" cy="43180"/>
          </a:xfrm>
          <a:prstGeom prst="rect">
            <a:avLst/>
          </a:prstGeom>
          <a:solidFill>
            <a:schemeClr val="accent5"/>
          </a:solidFill>
          <a:ln w="57150" cap="rnd">
            <a:noFill/>
            <a:prstDash val="solid"/>
            <a:round/>
          </a:ln>
          <a:effectLst>
            <a:outerShdw blurRad="76200" dist="50800" dir="5400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3765"/>
            <a:endParaRPr lang="zh-CN" altLang="en-US" sz="2000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"/>
          <p:cNvSpPr/>
          <p:nvPr>
            <p:custDataLst>
              <p:tags r:id="rId9"/>
            </p:custDataLst>
          </p:nvPr>
        </p:nvSpPr>
        <p:spPr>
          <a:xfrm>
            <a:off x="1003704" y="4139161"/>
            <a:ext cx="10384155" cy="2189480"/>
          </a:xfrm>
          <a:prstGeom prst="rect">
            <a:avLst/>
          </a:prstGeom>
        </p:spPr>
        <p:txBody>
          <a:bodyPr wrap="square" anchor="t" anchorCtr="0"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以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群</a:t>
            </a:r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为单位的外星人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
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让外星人群向两边和下方移动，直到外星人全部击落、有外星人撞到飞船或有外星人抵达屏幕底端。如果整群外星人都被击落，将再创建一群外星人。如果有外星人撞到了飞船或抵达屏幕底端，将销毁飞船并再创建一群外星人。玩家需要尽可能地射杀更多的外星人以获得更高的分数，同时要注意保护自己的飞船，避免被外星人击中（碰到即为撞击，即视为击中）。
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有限的飞船数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
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会限制可供玩家使用的飞船数。在每一轮，外星人的移动速度会比上一轮的移动速度要快。别着急，子弹的发射和飞行速度也会随之更快！综合来看，游戏关卡的难度是逐级递增的，通往更高难度关卡即进入更高等级。每一轮，如果外星人触碰到了飞船，该轮结束，飞船损失，飞船数-1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3. 数字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显示的组合形式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
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添加记分牌，可以记录并显示最高得分、等级和余下的飞船数。当玩家所有的飞船都被外星人摧毁时，游戏结束。玩家可以根据自己的得分来比较和其他玩家的排名。</a:t>
            </a:r>
            <a:endParaRPr lang="zh-CN" altLang="en-US" sz="12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7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143635" y="1312545"/>
            <a:ext cx="4424045" cy="2640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324600" y="1302385"/>
            <a:ext cx="4457700" cy="264096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42" grpId="0"/>
      <p:bldP spid="7" grpId="0" bldLvl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0" y="0"/>
            <a:ext cx="465709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序号"/>
          <p:cNvSpPr txBox="1"/>
          <p:nvPr>
            <p:custDataLst>
              <p:tags r:id="rId1"/>
            </p:custDataLst>
          </p:nvPr>
        </p:nvSpPr>
        <p:spPr>
          <a:xfrm>
            <a:off x="635" y="1338580"/>
            <a:ext cx="4656455" cy="447611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700" i="0" spc="0" dirty="0">
                <a:solidFill>
                  <a:schemeClr val="tx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阿里巴巴普惠体 2.0 35 Thin" panose="00020600040101010101" pitchFamily="18" charset="-122"/>
              </a:rPr>
              <a:t>04</a:t>
            </a:r>
            <a:endParaRPr lang="en-US" altLang="zh-CN" sz="24700" i="0" spc="0" dirty="0">
              <a:solidFill>
                <a:schemeClr val="tx2"/>
              </a:solidFill>
              <a:effectLst/>
              <a:latin typeface="微软雅黑" panose="020B0503020204020204" charset="-122"/>
              <a:ea typeface="微软雅黑" panose="020B0503020204020204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4" name="标题"/>
          <p:cNvSpPr txBox="1"/>
          <p:nvPr>
            <p:custDataLst>
              <p:tags r:id="rId2"/>
            </p:custDataLst>
          </p:nvPr>
        </p:nvSpPr>
        <p:spPr>
          <a:xfrm>
            <a:off x="4854652" y="2705417"/>
            <a:ext cx="6930948" cy="8712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45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lt"/>
              </a:rPr>
              <a:t>玩家体验：游戏中通过挑战提升玩家技巧和成就感</a:t>
            </a:r>
            <a:endParaRPr lang="en-US" altLang="zh-CN" sz="4500" b="1" dirty="0" err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pitchFamily="34" charset="-122"/>
              <a:sym typeface="+mn-lt"/>
            </a:endParaRPr>
          </a:p>
        </p:txBody>
      </p:sp>
      <p:sp>
        <p:nvSpPr>
          <p:cNvPr id="32" name="副标题"/>
          <p:cNvSpPr txBox="1"/>
          <p:nvPr>
            <p:custDataLst>
              <p:tags r:id="rId3"/>
            </p:custDataLst>
          </p:nvPr>
        </p:nvSpPr>
        <p:spPr>
          <a:xfrm>
            <a:off x="4851083" y="3900487"/>
            <a:ext cx="6409099" cy="33972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Player experience: Enhance player skills and sense of achievement through challenges in the game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1" name="!!平滑2"/>
          <p:cNvGrpSpPr/>
          <p:nvPr/>
        </p:nvGrpSpPr>
        <p:grpSpPr>
          <a:xfrm>
            <a:off x="4633659" y="5984746"/>
            <a:ext cx="6507901" cy="807640"/>
            <a:chOff x="4633659" y="5179617"/>
            <a:chExt cx="6507901" cy="807640"/>
          </a:xfrm>
        </p:grpSpPr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4633659" y="5581650"/>
              <a:ext cx="630618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>
              <p:custDataLst>
                <p:tags r:id="rId5"/>
              </p:custDataLst>
            </p:nvPr>
          </p:nvSpPr>
          <p:spPr>
            <a:xfrm flipH="1">
              <a:off x="10737700" y="5583397"/>
              <a:ext cx="403860" cy="403860"/>
            </a:xfrm>
            <a:prstGeom prst="arc">
              <a:avLst>
                <a:gd name="adj1" fmla="val 16200000"/>
                <a:gd name="adj2" fmla="val 1996743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64" name="弧形 63"/>
            <p:cNvSpPr/>
            <p:nvPr>
              <p:custDataLst>
                <p:tags r:id="rId6"/>
              </p:custDataLst>
            </p:nvPr>
          </p:nvSpPr>
          <p:spPr>
            <a:xfrm flipH="1" flipV="1">
              <a:off x="10737700" y="5179617"/>
              <a:ext cx="403860" cy="403860"/>
            </a:xfrm>
            <a:prstGeom prst="arc">
              <a:avLst>
                <a:gd name="adj1" fmla="val 16200000"/>
                <a:gd name="adj2" fmla="val 19982209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" name="IM 1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9108" y="276860"/>
            <a:ext cx="5092065" cy="908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1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utoRev="1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*1.4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24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4" name="平滑3"/>
          <p:cNvGrpSpPr/>
          <p:nvPr/>
        </p:nvGrpSpPr>
        <p:grpSpPr>
          <a:xfrm>
            <a:off x="106641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5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" name="标题"/>
          <p:cNvSpPr txBox="1"/>
          <p:nvPr>
            <p:custDataLst>
              <p:tags r:id="rId7"/>
            </p:custDataLst>
          </p:nvPr>
        </p:nvSpPr>
        <p:spPr>
          <a:xfrm>
            <a:off x="4559300" y="1927225"/>
            <a:ext cx="6383020" cy="63944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/>
          <a:p>
            <a:pPr indent="0" algn="l" fontAlgn="auto">
              <a:buClrTx/>
              <a:buSzTx/>
              <a:buFontTx/>
            </a:pPr>
            <a:r>
              <a:rPr 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游戏难度可选择不同等级</a:t>
            </a:r>
            <a:endParaRPr 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内容"/>
          <p:cNvSpPr txBox="1"/>
          <p:nvPr>
            <p:custDataLst>
              <p:tags r:id="rId8"/>
            </p:custDataLst>
          </p:nvPr>
        </p:nvSpPr>
        <p:spPr>
          <a:xfrm>
            <a:off x="4559300" y="2243455"/>
            <a:ext cx="6383020" cy="28505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
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</a:rPr>
              <a:t>1. 多样化的挑战等级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
       游戏中提供了多个不同的难度等级，比如初级、中级、高级等，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</a:rPr>
              <a:t>且玩家必须通过了初级才能进入高级。初中高级的区别在于外星人移动的速度，难度高的关卡外星人移动速度更快。相应地，子弹的发射速度也会更快。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难度等级的设置，可以让玩家在游戏中获得更好的体验，避免游戏过于简单或过于复杂。
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</a:rPr>
              <a:t>2. 不同难度等级对游戏体验的影响</a:t>
            </a:r>
            <a:r>
              <a:rPr lang="en-US" sz="1400" dirty="0">
                <a:latin typeface="微软雅黑" panose="020B0503020204020204" charset="-122"/>
                <a:ea typeface="微软雅黑" panose="020B0503020204020204" charset="-122"/>
              </a:rPr>
              <a:t>
       不同难度等级的设置，会对游戏的体验产生不同的影响。比如，初级难度等级会让游戏过程更加简单，玩家可以更轻松地掌握游戏的基本玩法和策略；中级难度等级会增加游戏的挑战性，让玩家需要更加灵活地运用策略和技能；高级难度等级则是最具挑战性的等级，要求玩家有非常高的游戏经验和技巧，才能完成难度较高的关卡和任务。不同难度等级对游戏的体验产生的影响，可以让玩家更加清楚地了解游戏的特点和重点，从而更好地享受游戏的乐趣。</a:t>
            </a: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图片"/>
          <p:cNvSpPr/>
          <p:nvPr>
            <p:custDataLst>
              <p:tags r:id="rId9"/>
            </p:custDataLst>
          </p:nvPr>
        </p:nvSpPr>
        <p:spPr>
          <a:xfrm>
            <a:off x="0" y="0"/>
            <a:ext cx="3761740" cy="6867525"/>
          </a:xfrm>
          <a:prstGeom prst="round1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  <p:bldP spid="8" grpId="0"/>
      <p:bldP spid="10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" name="平滑3"/>
          <p:cNvGrpSpPr/>
          <p:nvPr/>
        </p:nvGrpSpPr>
        <p:grpSpPr>
          <a:xfrm rot="10800000">
            <a:off x="2628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5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23" name="!!平滑1"/>
          <p:cNvCxnSpPr/>
          <p:nvPr/>
        </p:nvCxnSpPr>
        <p:spPr>
          <a:xfrm>
            <a:off x="10182828" y="5768738"/>
            <a:ext cx="20091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!!平滑3"/>
          <p:cNvSpPr/>
          <p:nvPr>
            <p:custDataLst>
              <p:tags r:id="rId7"/>
            </p:custDataLst>
          </p:nvPr>
        </p:nvSpPr>
        <p:spPr>
          <a:xfrm>
            <a:off x="1270" y="3138170"/>
            <a:ext cx="3736243" cy="37198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5884" h="5858">
                <a:moveTo>
                  <a:pt x="2" y="0"/>
                </a:moveTo>
                <a:cubicBezTo>
                  <a:pt x="3225" y="0"/>
                  <a:pt x="5843" y="2592"/>
                  <a:pt x="5884" y="5806"/>
                </a:cubicBezTo>
                <a:lnTo>
                  <a:pt x="5884" y="5858"/>
                </a:lnTo>
                <a:lnTo>
                  <a:pt x="0" y="5858"/>
                </a:ln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标题"/>
          <p:cNvSpPr txBox="1"/>
          <p:nvPr>
            <p:custDataLst>
              <p:tags r:id="rId8"/>
            </p:custDataLst>
          </p:nvPr>
        </p:nvSpPr>
        <p:spPr>
          <a:xfrm>
            <a:off x="1410970" y="499745"/>
            <a:ext cx="5558155" cy="76835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一点点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思考</a:t>
            </a:r>
            <a:endParaRPr lang="zh-CN" altLang="en-US" sz="3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圆角矩形 44"/>
          <p:cNvSpPr/>
          <p:nvPr>
            <p:custDataLst>
              <p:tags r:id="rId9"/>
            </p:custDataLst>
          </p:nvPr>
        </p:nvSpPr>
        <p:spPr>
          <a:xfrm>
            <a:off x="2570480" y="1592580"/>
            <a:ext cx="8078470" cy="1550670"/>
          </a:xfrm>
          <a:prstGeom prst="roundRect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26" tIns="45712" rIns="91426" bIns="45712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8611" name="组合 27"/>
          <p:cNvGrpSpPr/>
          <p:nvPr/>
        </p:nvGrpSpPr>
        <p:grpSpPr>
          <a:xfrm>
            <a:off x="1897063" y="1368425"/>
            <a:ext cx="1225152" cy="1225550"/>
            <a:chOff x="3592776" y="1700808"/>
            <a:chExt cx="1574578" cy="157457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grpSp>
          <p:nvGrpSpPr>
            <p:cNvPr id="29" name="组合 28"/>
            <p:cNvGrpSpPr/>
            <p:nvPr/>
          </p:nvGrpSpPr>
          <p:grpSpPr>
            <a:xfrm>
              <a:off x="3592776" y="1700808"/>
              <a:ext cx="1574578" cy="157457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5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>
                <p:custDataLst>
                  <p:tags r:id="rId11"/>
                </p:custDataLst>
              </p:nvPr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30" name="矩形 29"/>
            <p:cNvSpPr/>
            <p:nvPr>
              <p:custDataLst>
                <p:tags r:id="rId12"/>
              </p:custDataLst>
            </p:nvPr>
          </p:nvSpPr>
          <p:spPr>
            <a:xfrm>
              <a:off x="3700910" y="2231106"/>
              <a:ext cx="822637" cy="473189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不足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  <p:sp>
        <p:nvSpPr>
          <p:cNvPr id="15" name="圆角矩形 43"/>
          <p:cNvSpPr/>
          <p:nvPr>
            <p:custDataLst>
              <p:tags r:id="rId13"/>
            </p:custDataLst>
          </p:nvPr>
        </p:nvSpPr>
        <p:spPr>
          <a:xfrm>
            <a:off x="1349375" y="3769360"/>
            <a:ext cx="9004300" cy="2840355"/>
          </a:xfrm>
          <a:prstGeom prst="roundRect">
            <a:avLst/>
          </a:prstGeom>
          <a:gradFill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91426" tIns="45712" rIns="91426" bIns="45712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TextBox 73"/>
          <p:cNvSpPr txBox="1"/>
          <p:nvPr>
            <p:custDataLst>
              <p:tags r:id="rId14"/>
            </p:custDataLst>
          </p:nvPr>
        </p:nvSpPr>
        <p:spPr>
          <a:xfrm>
            <a:off x="3362325" y="1614488"/>
            <a:ext cx="7143750" cy="152844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lIns="91426" tIns="45712" rIns="91426" bIns="45712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交互不够灵活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操作界面不够美观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玩家的体验感不够激烈</a:t>
            </a:r>
            <a:endParaRPr lang="zh-CN" altLang="en-US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altLang="zh-CN" sz="18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extBox 74"/>
          <p:cNvSpPr txBox="1"/>
          <p:nvPr>
            <p:custDataLst>
              <p:tags r:id="rId15"/>
            </p:custDataLst>
          </p:nvPr>
        </p:nvSpPr>
        <p:spPr>
          <a:xfrm>
            <a:off x="1430655" y="3915410"/>
            <a:ext cx="8515350" cy="249047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noFill/>
          </a:ln>
        </p:spPr>
        <p:txBody>
          <a:bodyPr wrap="square" lIns="91426" tIns="45712" rIns="91426" bIns="45712">
            <a:spAutoFit/>
          </a:bodyPr>
          <a:p>
            <a:pPr eaLnBrk="1" hangingPunct="1">
              <a:lnSpc>
                <a:spcPct val="130000"/>
              </a:lnSpc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能量护盾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双倍积分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为子弹发射等动作添加音效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使用Git进行代码版本控制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使用GitHub作为代码托管平台</a:t>
            </a:r>
            <a:endParaRPr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……</a:t>
            </a:r>
            <a:endParaRPr lang="en-US" sz="20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8618" name="组合 13"/>
          <p:cNvGrpSpPr/>
          <p:nvPr/>
        </p:nvGrpSpPr>
        <p:grpSpPr>
          <a:xfrm>
            <a:off x="9842500" y="3584893"/>
            <a:ext cx="1225151" cy="1227137"/>
            <a:chOff x="3592776" y="1700808"/>
            <a:chExt cx="1574578" cy="1574578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</p:grpSpPr>
        <p:grpSp>
          <p:nvGrpSpPr>
            <p:cNvPr id="18" name="组合 17"/>
            <p:cNvGrpSpPr/>
            <p:nvPr/>
          </p:nvGrpSpPr>
          <p:grpSpPr>
            <a:xfrm>
              <a:off x="3592776" y="1700808"/>
              <a:ext cx="1574578" cy="1574578"/>
              <a:chOff x="304800" y="673100"/>
              <a:chExt cx="4000500" cy="4000500"/>
            </a:xfrm>
            <a:grpFill/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56"/>
              <p:cNvSpPr/>
              <p:nvPr>
                <p:custDataLst>
                  <p:tags r:id="rId16"/>
                </p:custDataLst>
              </p:nvPr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0" name="椭圆 19"/>
              <p:cNvSpPr/>
              <p:nvPr>
                <p:custDataLst>
                  <p:tags r:id="rId17"/>
                </p:custDataLst>
              </p:nvPr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1" name="矩形 20"/>
            <p:cNvSpPr/>
            <p:nvPr>
              <p:custDataLst>
                <p:tags r:id="rId18"/>
              </p:custDataLst>
            </p:nvPr>
          </p:nvSpPr>
          <p:spPr>
            <a:xfrm>
              <a:off x="3700911" y="2232457"/>
              <a:ext cx="1116437" cy="4725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+mn-ea"/>
                  <a:cs typeface="+mn-cs"/>
                </a:rPr>
                <a:t>下一步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+mn-ea"/>
                <a:cs typeface="+mn-cs"/>
              </a:endParaRPr>
            </a:p>
          </p:txBody>
        </p:sp>
      </p:grp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0" accel="5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31" dur="150" accel="5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calcmode="lin" valueType="num">
                                      <p:cBhvr>
                                        <p:cTn id="32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4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rallelogram 15"/>
          <p:cNvSpPr/>
          <p:nvPr userDrawn="1">
            <p:custDataLst>
              <p:tags r:id="rId1"/>
            </p:custDataLst>
          </p:nvPr>
        </p:nvSpPr>
        <p:spPr>
          <a:xfrm>
            <a:off x="6214745" y="0"/>
            <a:ext cx="5312410" cy="6858000"/>
          </a:xfrm>
          <a:prstGeom prst="parallelogram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Parallelogram 17"/>
          <p:cNvSpPr/>
          <p:nvPr userDrawn="1">
            <p:custDataLst>
              <p:tags r:id="rId2"/>
            </p:custDataLst>
          </p:nvPr>
        </p:nvSpPr>
        <p:spPr>
          <a:xfrm flipH="1">
            <a:off x="530225" y="0"/>
            <a:ext cx="5312410" cy="6858000"/>
          </a:xfrm>
          <a:prstGeom prst="parallelogram">
            <a:avLst/>
          </a:prstGeom>
          <a:solidFill>
            <a:schemeClr val="accent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Oval 21"/>
          <p:cNvSpPr/>
          <p:nvPr userDrawn="1">
            <p:custDataLst>
              <p:tags r:id="rId3"/>
            </p:custDataLst>
          </p:nvPr>
        </p:nvSpPr>
        <p:spPr>
          <a:xfrm>
            <a:off x="2974975" y="1750060"/>
            <a:ext cx="6575425" cy="3140710"/>
          </a:xfrm>
          <a:prstGeom prst="roundRect">
            <a:avLst>
              <a:gd name="adj" fmla="val 53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Oval 1"/>
          <p:cNvSpPr/>
          <p:nvPr userDrawn="1">
            <p:custDataLst>
              <p:tags r:id="rId4"/>
            </p:custDataLst>
          </p:nvPr>
        </p:nvSpPr>
        <p:spPr>
          <a:xfrm>
            <a:off x="3120390" y="1868805"/>
            <a:ext cx="6293485" cy="2902585"/>
          </a:xfrm>
          <a:prstGeom prst="roundRect">
            <a:avLst>
              <a:gd name="adj" fmla="val 4684"/>
            </a:avLst>
          </a:prstGeom>
          <a:noFill/>
          <a:ln>
            <a:solidFill>
              <a:schemeClr val="bg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Graphic 22"/>
          <p:cNvSpPr/>
          <p:nvPr userDrawn="1">
            <p:custDataLst>
              <p:tags r:id="rId5"/>
            </p:custDataLst>
          </p:nvPr>
        </p:nvSpPr>
        <p:spPr>
          <a:xfrm rot="5400000">
            <a:off x="8206740" y="5504815"/>
            <a:ext cx="962025" cy="938530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>
              <a:lumMod val="95000"/>
            </a:schemeClr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!!平滑8"/>
          <p:cNvSpPr/>
          <p:nvPr userDrawn="1">
            <p:custDataLst>
              <p:tags r:id="rId6"/>
            </p:custDataLst>
          </p:nvPr>
        </p:nvSpPr>
        <p:spPr>
          <a:xfrm rot="7920000">
            <a:off x="-994410" y="5386070"/>
            <a:ext cx="2820035" cy="2616835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/>
          </a:solidFill>
          <a:ln w="3619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Graphic 22"/>
          <p:cNvSpPr/>
          <p:nvPr userDrawn="1">
            <p:custDataLst>
              <p:tags r:id="rId7"/>
            </p:custDataLst>
          </p:nvPr>
        </p:nvSpPr>
        <p:spPr>
          <a:xfrm rot="5400000">
            <a:off x="1079500" y="818515"/>
            <a:ext cx="556895" cy="516890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>
              <a:lumMod val="95000"/>
            </a:schemeClr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标题"/>
          <p:cNvSpPr txBox="1"/>
          <p:nvPr>
            <p:custDataLst>
              <p:tags r:id="rId8"/>
            </p:custDataLst>
          </p:nvPr>
        </p:nvSpPr>
        <p:spPr>
          <a:xfrm>
            <a:off x="3329940" y="2788285"/>
            <a:ext cx="586613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ea"/>
              </a:rPr>
              <a:t>Q&amp;A Time</a:t>
            </a:r>
            <a:endParaRPr lang="en-US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pitchFamily="34" charset="-122"/>
              <a:sym typeface="+mn-ea"/>
            </a:endParaRPr>
          </a:p>
        </p:txBody>
      </p:sp>
      <p:sp>
        <p:nvSpPr>
          <p:cNvPr id="34" name="Graphic 22"/>
          <p:cNvSpPr/>
          <p:nvPr userDrawn="1">
            <p:custDataLst>
              <p:tags r:id="rId9"/>
            </p:custDataLst>
          </p:nvPr>
        </p:nvSpPr>
        <p:spPr>
          <a:xfrm rot="5400000">
            <a:off x="11011535" y="3244850"/>
            <a:ext cx="601345" cy="558800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Graphic 22"/>
          <p:cNvSpPr/>
          <p:nvPr userDrawn="1">
            <p:custDataLst>
              <p:tags r:id="rId10"/>
            </p:custDataLst>
          </p:nvPr>
        </p:nvSpPr>
        <p:spPr>
          <a:xfrm rot="5400000">
            <a:off x="9563735" y="1038860"/>
            <a:ext cx="328295" cy="305435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>
              <a:lumMod val="95000"/>
            </a:schemeClr>
          </a:solidFill>
          <a:ln w="571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!!平滑9"/>
          <p:cNvSpPr/>
          <p:nvPr userDrawn="1">
            <p:custDataLst>
              <p:tags r:id="rId11"/>
            </p:custDataLst>
          </p:nvPr>
        </p:nvSpPr>
        <p:spPr>
          <a:xfrm rot="7920000">
            <a:off x="10354310" y="-963930"/>
            <a:ext cx="2820035" cy="2616835"/>
          </a:xfrm>
          <a:custGeom>
            <a:avLst/>
            <a:gdLst>
              <a:gd name="connsiteX0" fmla="*/ 588645 w 899159"/>
              <a:gd name="connsiteY0" fmla="*/ 0 h 824864"/>
              <a:gd name="connsiteX1" fmla="*/ 310515 w 899159"/>
              <a:gd name="connsiteY1" fmla="*/ 0 h 824864"/>
              <a:gd name="connsiteX2" fmla="*/ 161925 w 899159"/>
              <a:gd name="connsiteY2" fmla="*/ 85725 h 824864"/>
              <a:gd name="connsiteX3" fmla="*/ 22860 w 899159"/>
              <a:gd name="connsiteY3" fmla="*/ 326708 h 824864"/>
              <a:gd name="connsiteX4" fmla="*/ 22860 w 899159"/>
              <a:gd name="connsiteY4" fmla="*/ 498158 h 824864"/>
              <a:gd name="connsiteX5" fmla="*/ 161925 w 899159"/>
              <a:gd name="connsiteY5" fmla="*/ 739140 h 824864"/>
              <a:gd name="connsiteX6" fmla="*/ 310515 w 899159"/>
              <a:gd name="connsiteY6" fmla="*/ 824865 h 824864"/>
              <a:gd name="connsiteX7" fmla="*/ 588645 w 899159"/>
              <a:gd name="connsiteY7" fmla="*/ 824865 h 824864"/>
              <a:gd name="connsiteX8" fmla="*/ 737235 w 899159"/>
              <a:gd name="connsiteY8" fmla="*/ 739140 h 824864"/>
              <a:gd name="connsiteX9" fmla="*/ 876300 w 899159"/>
              <a:gd name="connsiteY9" fmla="*/ 498158 h 824864"/>
              <a:gd name="connsiteX10" fmla="*/ 876300 w 899159"/>
              <a:gd name="connsiteY10" fmla="*/ 326708 h 824864"/>
              <a:gd name="connsiteX11" fmla="*/ 737235 w 899159"/>
              <a:gd name="connsiteY11" fmla="*/ 85725 h 824864"/>
              <a:gd name="connsiteX12" fmla="*/ 588645 w 899159"/>
              <a:gd name="connsiteY12" fmla="*/ 0 h 824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9159" h="824864">
                <a:moveTo>
                  <a:pt x="588645" y="0"/>
                </a:moveTo>
                <a:lnTo>
                  <a:pt x="310515" y="0"/>
                </a:lnTo>
                <a:cubicBezTo>
                  <a:pt x="249555" y="0"/>
                  <a:pt x="192405" y="32385"/>
                  <a:pt x="161925" y="85725"/>
                </a:cubicBezTo>
                <a:lnTo>
                  <a:pt x="22860" y="326708"/>
                </a:lnTo>
                <a:cubicBezTo>
                  <a:pt x="-7620" y="380048"/>
                  <a:pt x="-7620" y="444818"/>
                  <a:pt x="22860" y="498158"/>
                </a:cubicBezTo>
                <a:lnTo>
                  <a:pt x="161925" y="739140"/>
                </a:lnTo>
                <a:cubicBezTo>
                  <a:pt x="192405" y="792480"/>
                  <a:pt x="248603" y="824865"/>
                  <a:pt x="310515" y="824865"/>
                </a:cubicBezTo>
                <a:lnTo>
                  <a:pt x="588645" y="824865"/>
                </a:lnTo>
                <a:cubicBezTo>
                  <a:pt x="649605" y="824865"/>
                  <a:pt x="706755" y="792480"/>
                  <a:pt x="737235" y="739140"/>
                </a:cubicBezTo>
                <a:lnTo>
                  <a:pt x="876300" y="498158"/>
                </a:lnTo>
                <a:cubicBezTo>
                  <a:pt x="906780" y="444818"/>
                  <a:pt x="906780" y="380048"/>
                  <a:pt x="876300" y="326708"/>
                </a:cubicBezTo>
                <a:lnTo>
                  <a:pt x="737235" y="85725"/>
                </a:lnTo>
                <a:cubicBezTo>
                  <a:pt x="706755" y="32385"/>
                  <a:pt x="650558" y="0"/>
                  <a:pt x="588645" y="0"/>
                </a:cubicBezTo>
                <a:close/>
              </a:path>
            </a:pathLst>
          </a:custGeom>
          <a:solidFill>
            <a:schemeClr val="accent1"/>
          </a:solidFill>
          <a:ln w="3619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"/>
          <p:cNvSpPr txBox="1"/>
          <p:nvPr>
            <p:custDataLst>
              <p:tags r:id="rId12"/>
            </p:custDataLst>
          </p:nvPr>
        </p:nvSpPr>
        <p:spPr>
          <a:xfrm>
            <a:off x="4427471" y="4377101"/>
            <a:ext cx="3574547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2023/5/17 | i-Code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汇报人"/>
          <p:cNvSpPr txBox="1"/>
          <p:nvPr/>
        </p:nvSpPr>
        <p:spPr>
          <a:xfrm>
            <a:off x="4142104" y="4031808"/>
            <a:ext cx="4145282" cy="369332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defRPr/>
            </a:pPr>
            <a:r>
              <a:rPr lang="zh-CN" altLang="en-US" sz="1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汇报人：兰</a:t>
            </a:r>
            <a:r>
              <a:rPr lang="en-US" altLang="zh-CN" sz="1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4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青</a:t>
            </a:r>
            <a:endParaRPr lang="zh-CN" altLang="en-US" sz="140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logo/company"/>
          <p:cNvSpPr txBox="1"/>
          <p:nvPr/>
        </p:nvSpPr>
        <p:spPr>
          <a:xfrm>
            <a:off x="821142" y="235002"/>
            <a:ext cx="4139021" cy="52369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Logo/Company</a:t>
            </a:r>
            <a:endParaRPr lang="zh-CN" altLang="en-US" sz="1400" dirty="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13"/>
            </p:custDataLst>
          </p:nvPr>
        </p:nvSpPr>
        <p:spPr>
          <a:xfrm>
            <a:off x="3329940" y="2788285"/>
            <a:ext cx="586613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ctr"/>
            <a:r>
              <a:rPr 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ea"/>
              </a:rPr>
              <a:t>Q&amp;A Time</a:t>
            </a:r>
            <a:endParaRPr lang="en-US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pitchFamily="34" charset="-122"/>
              <a:sym typeface="+mn-ea"/>
            </a:endParaRPr>
          </a:p>
        </p:txBody>
      </p:sp>
      <p:sp>
        <p:nvSpPr>
          <p:cNvPr id="9" name="标题"/>
          <p:cNvSpPr txBox="1"/>
          <p:nvPr>
            <p:custDataLst>
              <p:tags r:id="rId14"/>
            </p:custDataLst>
          </p:nvPr>
        </p:nvSpPr>
        <p:spPr>
          <a:xfrm>
            <a:off x="3329940" y="2788285"/>
            <a:ext cx="586613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ctr"/>
            <a:r>
              <a:rPr 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ea"/>
              </a:rPr>
              <a:t>Q&amp;A Time</a:t>
            </a:r>
            <a:endParaRPr lang="en-US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pitchFamily="34" charset="-122"/>
              <a:sym typeface="+mn-ea"/>
            </a:endParaRPr>
          </a:p>
        </p:txBody>
      </p:sp>
      <p:sp>
        <p:nvSpPr>
          <p:cNvPr id="10" name="标题"/>
          <p:cNvSpPr txBox="1"/>
          <p:nvPr>
            <p:custDataLst>
              <p:tags r:id="rId15"/>
            </p:custDataLst>
          </p:nvPr>
        </p:nvSpPr>
        <p:spPr>
          <a:xfrm>
            <a:off x="3329940" y="2788285"/>
            <a:ext cx="5866130" cy="768350"/>
          </a:xfrm>
          <a:prstGeom prst="rect">
            <a:avLst/>
          </a:prstGeom>
          <a:noFill/>
        </p:spPr>
        <p:txBody>
          <a:bodyPr wrap="square" rtlCol="0">
            <a:normAutofit fontScale="87500"/>
          </a:bodyPr>
          <a:p>
            <a:pPr algn="ctr"/>
            <a:r>
              <a:rPr 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ea"/>
              </a:rPr>
              <a:t>Q&amp;A Time</a:t>
            </a:r>
            <a:endParaRPr lang="en-US" sz="44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cs typeface="思源黑体 CN Heavy" panose="020B0A00000000000000" pitchFamily="34" charset="-122"/>
              <a:sym typeface="+mn-ea"/>
            </a:endParaRPr>
          </a:p>
        </p:txBody>
      </p:sp>
      <p:pic>
        <p:nvPicPr>
          <p:cNvPr id="13" name="IM 1"/>
          <p:cNvPicPr/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879283" y="5815330"/>
            <a:ext cx="5092065" cy="908050"/>
          </a:xfrm>
          <a:prstGeom prst="rect">
            <a:avLst/>
          </a:prstGeom>
        </p:spPr>
      </p:pic>
    </p:spTree>
    <p:custDataLst>
      <p:tags r:id="rId1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750"/>
                                        <p:tgtEl>
                                          <p:spTgt spid="10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Effect>
                                      <p:cBhvr>
                                        <p:cTn id="2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3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3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4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5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5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6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7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7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8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8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8" grpId="1"/>
      <p:bldP spid="9" grpId="0"/>
      <p:bldP spid="9" grpId="1"/>
      <p:bldP spid="10" grpId="0"/>
      <p:bldP spid="10" grpId="1"/>
      <p:bldP spid="38" grpId="0" bldLvl="0" animBg="1"/>
      <p:bldP spid="39" grpId="0" bldLvl="0" animBg="1"/>
      <p:bldP spid="40" grpId="0" bldLvl="0" animBg="1"/>
      <p:bldP spid="41" grpId="0" bldLvl="0" animBg="1"/>
      <p:bldP spid="2" grpId="0" bldLvl="0" animBg="1"/>
      <p:bldP spid="11" grpId="0" bldLvl="0" animBg="1"/>
      <p:bldP spid="4" grpId="0" bldLvl="0" animBg="1"/>
      <p:bldP spid="34" grpId="0" bldLvl="0" animBg="1"/>
      <p:bldP spid="35" grpId="0" bldLvl="0" animBg="1"/>
      <p:bldP spid="36" grpId="0" bldLvl="0" animBg="1"/>
      <p:bldP spid="3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5080809"/>
            <a:ext cx="12192000" cy="1772041"/>
            <a:chOff x="0" y="5085959"/>
            <a:chExt cx="12192000" cy="1772041"/>
          </a:xfrm>
        </p:grpSpPr>
        <p:grpSp>
          <p:nvGrpSpPr>
            <p:cNvPr id="45" name="Group 2"/>
            <p:cNvGrpSpPr/>
            <p:nvPr/>
          </p:nvGrpSpPr>
          <p:grpSpPr>
            <a:xfrm flipH="1">
              <a:off x="0" y="5085959"/>
              <a:ext cx="5486393" cy="1772041"/>
              <a:chOff x="5572259" y="4252480"/>
              <a:chExt cx="6124442" cy="1978123"/>
            </a:xfrm>
          </p:grpSpPr>
          <p:sp>
            <p:nvSpPr>
              <p:cNvPr id="56" name="Freeform: Shape 13"/>
              <p:cNvSpPr/>
              <p:nvPr>
                <p:custDataLst>
                  <p:tags r:id="rId1"/>
                </p:custDataLst>
              </p:nvPr>
            </p:nvSpPr>
            <p:spPr>
              <a:xfrm>
                <a:off x="8765920" y="4252480"/>
                <a:ext cx="984846" cy="401603"/>
              </a:xfrm>
              <a:custGeom>
                <a:avLst/>
                <a:gdLst>
                  <a:gd name="connsiteX0" fmla="*/ 1223963 w 1223962"/>
                  <a:gd name="connsiteY0" fmla="*/ 499110 h 499110"/>
                  <a:gd name="connsiteX1" fmla="*/ 7620 w 1223962"/>
                  <a:gd name="connsiteY1" fmla="*/ 491490 h 499110"/>
                  <a:gd name="connsiteX2" fmla="*/ 0 w 1223962"/>
                  <a:gd name="connsiteY2" fmla="*/ 0 h 499110"/>
                  <a:gd name="connsiteX3" fmla="*/ 1020127 w 1223962"/>
                  <a:gd name="connsiteY3" fmla="*/ 9525 h 49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62" h="499110">
                    <a:moveTo>
                      <a:pt x="1223963" y="499110"/>
                    </a:moveTo>
                    <a:lnTo>
                      <a:pt x="7620" y="491490"/>
                    </a:lnTo>
                    <a:lnTo>
                      <a:pt x="0" y="0"/>
                    </a:lnTo>
                    <a:lnTo>
                      <a:pt x="1020127" y="95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 dirty="0"/>
              </a:p>
            </p:txBody>
          </p:sp>
          <p:sp>
            <p:nvSpPr>
              <p:cNvPr id="57" name="Freeform: Shape 14"/>
              <p:cNvSpPr/>
              <p:nvPr>
                <p:custDataLst>
                  <p:tags r:id="rId2"/>
                </p:custDataLst>
              </p:nvPr>
            </p:nvSpPr>
            <p:spPr>
              <a:xfrm>
                <a:off x="7640819" y="4641819"/>
                <a:ext cx="1137363" cy="401602"/>
              </a:xfrm>
              <a:custGeom>
                <a:avLst/>
                <a:gdLst>
                  <a:gd name="connsiteX0" fmla="*/ 1413510 w 1413509"/>
                  <a:gd name="connsiteY0" fmla="*/ 499110 h 499109"/>
                  <a:gd name="connsiteX1" fmla="*/ 0 w 1413509"/>
                  <a:gd name="connsiteY1" fmla="*/ 494347 h 499109"/>
                  <a:gd name="connsiteX2" fmla="*/ 189547 w 1413509"/>
                  <a:gd name="connsiteY2" fmla="*/ 0 h 499109"/>
                  <a:gd name="connsiteX3" fmla="*/ 1405890 w 1413509"/>
                  <a:gd name="connsiteY3" fmla="*/ 7620 h 49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509" h="499109">
                    <a:moveTo>
                      <a:pt x="1413510" y="499110"/>
                    </a:moveTo>
                    <a:lnTo>
                      <a:pt x="0" y="494347"/>
                    </a:lnTo>
                    <a:lnTo>
                      <a:pt x="189547" y="0"/>
                    </a:lnTo>
                    <a:lnTo>
                      <a:pt x="1405890" y="762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8" name="Freeform: Shape 15"/>
              <p:cNvSpPr/>
              <p:nvPr>
                <p:custDataLst>
                  <p:tags r:id="rId3"/>
                </p:custDataLst>
              </p:nvPr>
            </p:nvSpPr>
            <p:spPr>
              <a:xfrm>
                <a:off x="9750767" y="4654083"/>
                <a:ext cx="1301376" cy="398537"/>
              </a:xfrm>
              <a:custGeom>
                <a:avLst/>
                <a:gdLst>
                  <a:gd name="connsiteX0" fmla="*/ 1617345 w 1617344"/>
                  <a:gd name="connsiteY0" fmla="*/ 495300 h 495300"/>
                  <a:gd name="connsiteX1" fmla="*/ 203835 w 1617344"/>
                  <a:gd name="connsiteY1" fmla="*/ 489585 h 495300"/>
                  <a:gd name="connsiteX2" fmla="*/ 0 w 1617344"/>
                  <a:gd name="connsiteY2" fmla="*/ 0 h 495300"/>
                  <a:gd name="connsiteX3" fmla="*/ 1216343 w 1617344"/>
                  <a:gd name="connsiteY3" fmla="*/ 6667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7344" h="495300">
                    <a:moveTo>
                      <a:pt x="1617345" y="495300"/>
                    </a:moveTo>
                    <a:lnTo>
                      <a:pt x="203835" y="489585"/>
                    </a:lnTo>
                    <a:lnTo>
                      <a:pt x="0" y="0"/>
                    </a:lnTo>
                    <a:lnTo>
                      <a:pt x="1216343" y="66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9" name="Freeform: Shape 16"/>
              <p:cNvSpPr/>
              <p:nvPr>
                <p:custDataLst>
                  <p:tags r:id="rId4"/>
                </p:custDataLst>
              </p:nvPr>
            </p:nvSpPr>
            <p:spPr>
              <a:xfrm>
                <a:off x="7336551" y="5436595"/>
                <a:ext cx="1453127" cy="398537"/>
              </a:xfrm>
              <a:custGeom>
                <a:avLst/>
                <a:gdLst>
                  <a:gd name="connsiteX0" fmla="*/ 1805940 w 1805939"/>
                  <a:gd name="connsiteY0" fmla="*/ 495300 h 495300"/>
                  <a:gd name="connsiteX1" fmla="*/ 0 w 1805939"/>
                  <a:gd name="connsiteY1" fmla="*/ 493395 h 495300"/>
                  <a:gd name="connsiteX2" fmla="*/ 188595 w 1805939"/>
                  <a:gd name="connsiteY2" fmla="*/ 0 h 495300"/>
                  <a:gd name="connsiteX3" fmla="*/ 1798320 w 1805939"/>
                  <a:gd name="connsiteY3" fmla="*/ 285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5939" h="495300">
                    <a:moveTo>
                      <a:pt x="1805940" y="495300"/>
                    </a:moveTo>
                    <a:lnTo>
                      <a:pt x="0" y="493395"/>
                    </a:lnTo>
                    <a:lnTo>
                      <a:pt x="188595" y="0"/>
                    </a:lnTo>
                    <a:lnTo>
                      <a:pt x="1798320" y="28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60" name="Freeform: Shape 17"/>
              <p:cNvSpPr/>
              <p:nvPr>
                <p:custDataLst>
                  <p:tags r:id="rId5"/>
                </p:custDataLst>
              </p:nvPr>
            </p:nvSpPr>
            <p:spPr>
              <a:xfrm>
                <a:off x="10078794" y="5441959"/>
                <a:ext cx="1617907" cy="395471"/>
              </a:xfrm>
              <a:custGeom>
                <a:avLst/>
                <a:gdLst>
                  <a:gd name="connsiteX0" fmla="*/ 2010727 w 2010727"/>
                  <a:gd name="connsiteY0" fmla="*/ 491490 h 491490"/>
                  <a:gd name="connsiteX1" fmla="*/ 203835 w 2010727"/>
                  <a:gd name="connsiteY1" fmla="*/ 489585 h 491490"/>
                  <a:gd name="connsiteX2" fmla="*/ 0 w 2010727"/>
                  <a:gd name="connsiteY2" fmla="*/ 0 h 491490"/>
                  <a:gd name="connsiteX3" fmla="*/ 1609725 w 2010727"/>
                  <a:gd name="connsiteY3" fmla="*/ 3810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727" h="491490">
                    <a:moveTo>
                      <a:pt x="2010727" y="491490"/>
                    </a:moveTo>
                    <a:lnTo>
                      <a:pt x="203835" y="489585"/>
                    </a:lnTo>
                    <a:lnTo>
                      <a:pt x="0" y="0"/>
                    </a:lnTo>
                    <a:lnTo>
                      <a:pt x="1609725" y="38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61" name="Freeform: Shape 18"/>
              <p:cNvSpPr/>
              <p:nvPr>
                <p:custDataLst>
                  <p:tags r:id="rId6"/>
                </p:custDataLst>
              </p:nvPr>
            </p:nvSpPr>
            <p:spPr>
              <a:xfrm>
                <a:off x="8778183" y="5043422"/>
                <a:ext cx="1300610" cy="398537"/>
              </a:xfrm>
              <a:custGeom>
                <a:avLst/>
                <a:gdLst>
                  <a:gd name="connsiteX0" fmla="*/ 1616393 w 1616392"/>
                  <a:gd name="connsiteY0" fmla="*/ 495300 h 495300"/>
                  <a:gd name="connsiteX1" fmla="*/ 6668 w 1616392"/>
                  <a:gd name="connsiteY1" fmla="*/ 491490 h 495300"/>
                  <a:gd name="connsiteX2" fmla="*/ 0 w 1616392"/>
                  <a:gd name="connsiteY2" fmla="*/ 0 h 495300"/>
                  <a:gd name="connsiteX3" fmla="*/ 1412557 w 1616392"/>
                  <a:gd name="connsiteY3" fmla="*/ 571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6392" h="495300">
                    <a:moveTo>
                      <a:pt x="1616393" y="495300"/>
                    </a:moveTo>
                    <a:lnTo>
                      <a:pt x="6668" y="491490"/>
                    </a:lnTo>
                    <a:lnTo>
                      <a:pt x="0" y="0"/>
                    </a:lnTo>
                    <a:lnTo>
                      <a:pt x="1412557" y="571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62" name="Freeform: Shape 19"/>
              <p:cNvSpPr/>
              <p:nvPr>
                <p:custDataLst>
                  <p:tags r:id="rId7"/>
                </p:custDataLst>
              </p:nvPr>
            </p:nvSpPr>
            <p:spPr>
              <a:xfrm>
                <a:off x="8789679" y="5835132"/>
                <a:ext cx="1617141" cy="395471"/>
              </a:xfrm>
              <a:custGeom>
                <a:avLst/>
                <a:gdLst>
                  <a:gd name="connsiteX0" fmla="*/ 2009775 w 2009775"/>
                  <a:gd name="connsiteY0" fmla="*/ 491490 h 491490"/>
                  <a:gd name="connsiteX1" fmla="*/ 7620 w 2009775"/>
                  <a:gd name="connsiteY1" fmla="*/ 491490 h 491490"/>
                  <a:gd name="connsiteX2" fmla="*/ 0 w 2009775"/>
                  <a:gd name="connsiteY2" fmla="*/ 0 h 491490"/>
                  <a:gd name="connsiteX3" fmla="*/ 1805940 w 2009775"/>
                  <a:gd name="connsiteY3" fmla="*/ 953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9775" h="491490">
                    <a:moveTo>
                      <a:pt x="2009775" y="491490"/>
                    </a:moveTo>
                    <a:lnTo>
                      <a:pt x="7620" y="491490"/>
                    </a:lnTo>
                    <a:lnTo>
                      <a:pt x="0" y="0"/>
                    </a:lnTo>
                    <a:lnTo>
                      <a:pt x="1805940" y="9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63" name="Freeform: Shape 20"/>
              <p:cNvSpPr/>
              <p:nvPr>
                <p:custDataLst>
                  <p:tags r:id="rId8"/>
                </p:custDataLst>
              </p:nvPr>
            </p:nvSpPr>
            <p:spPr>
              <a:xfrm>
                <a:off x="5572259" y="5832066"/>
                <a:ext cx="1764292" cy="398537"/>
              </a:xfrm>
              <a:custGeom>
                <a:avLst/>
                <a:gdLst>
                  <a:gd name="connsiteX0" fmla="*/ 2003108 w 2192654"/>
                  <a:gd name="connsiteY0" fmla="*/ 495300 h 495300"/>
                  <a:gd name="connsiteX1" fmla="*/ 0 w 2192654"/>
                  <a:gd name="connsiteY1" fmla="*/ 495300 h 495300"/>
                  <a:gd name="connsiteX2" fmla="*/ 385763 w 2192654"/>
                  <a:gd name="connsiteY2" fmla="*/ 0 h 495300"/>
                  <a:gd name="connsiteX3" fmla="*/ 2192655 w 2192654"/>
                  <a:gd name="connsiteY3" fmla="*/ 190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2654" h="495300">
                    <a:moveTo>
                      <a:pt x="2003108" y="495300"/>
                    </a:moveTo>
                    <a:lnTo>
                      <a:pt x="0" y="495300"/>
                    </a:lnTo>
                    <a:lnTo>
                      <a:pt x="385763" y="0"/>
                    </a:lnTo>
                    <a:lnTo>
                      <a:pt x="2192655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64" name="Freeform: Shape 21"/>
              <p:cNvSpPr/>
              <p:nvPr>
                <p:custDataLst>
                  <p:tags r:id="rId9"/>
                </p:custDataLst>
              </p:nvPr>
            </p:nvSpPr>
            <p:spPr>
              <a:xfrm>
                <a:off x="6193823" y="5034992"/>
                <a:ext cx="1446995" cy="401603"/>
              </a:xfrm>
              <a:custGeom>
                <a:avLst/>
                <a:gdLst>
                  <a:gd name="connsiteX0" fmla="*/ 1608773 w 1798319"/>
                  <a:gd name="connsiteY0" fmla="*/ 499110 h 499110"/>
                  <a:gd name="connsiteX1" fmla="*/ 0 w 1798319"/>
                  <a:gd name="connsiteY1" fmla="*/ 495300 h 499110"/>
                  <a:gd name="connsiteX2" fmla="*/ 385763 w 1798319"/>
                  <a:gd name="connsiteY2" fmla="*/ 0 h 499110"/>
                  <a:gd name="connsiteX3" fmla="*/ 1798320 w 1798319"/>
                  <a:gd name="connsiteY3" fmla="*/ 5715 h 49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8319" h="499110">
                    <a:moveTo>
                      <a:pt x="1608773" y="499110"/>
                    </a:moveTo>
                    <a:lnTo>
                      <a:pt x="0" y="495300"/>
                    </a:lnTo>
                    <a:lnTo>
                      <a:pt x="385763" y="0"/>
                    </a:lnTo>
                    <a:lnTo>
                      <a:pt x="1798320" y="571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 dirty="0"/>
              </a:p>
            </p:txBody>
          </p:sp>
        </p:grpSp>
        <p:grpSp>
          <p:nvGrpSpPr>
            <p:cNvPr id="46" name="Group 3"/>
            <p:cNvGrpSpPr/>
            <p:nvPr/>
          </p:nvGrpSpPr>
          <p:grpSpPr>
            <a:xfrm>
              <a:off x="6705607" y="5085959"/>
              <a:ext cx="5486393" cy="1772041"/>
              <a:chOff x="5572259" y="4252480"/>
              <a:chExt cx="6124442" cy="1978123"/>
            </a:xfrm>
          </p:grpSpPr>
          <p:sp>
            <p:nvSpPr>
              <p:cNvPr id="47" name="Freeform: Shape 4"/>
              <p:cNvSpPr/>
              <p:nvPr>
                <p:custDataLst>
                  <p:tags r:id="rId10"/>
                </p:custDataLst>
              </p:nvPr>
            </p:nvSpPr>
            <p:spPr>
              <a:xfrm>
                <a:off x="8765920" y="4252480"/>
                <a:ext cx="984846" cy="401603"/>
              </a:xfrm>
              <a:custGeom>
                <a:avLst/>
                <a:gdLst>
                  <a:gd name="connsiteX0" fmla="*/ 1223963 w 1223962"/>
                  <a:gd name="connsiteY0" fmla="*/ 499110 h 499110"/>
                  <a:gd name="connsiteX1" fmla="*/ 7620 w 1223962"/>
                  <a:gd name="connsiteY1" fmla="*/ 491490 h 499110"/>
                  <a:gd name="connsiteX2" fmla="*/ 0 w 1223962"/>
                  <a:gd name="connsiteY2" fmla="*/ 0 h 499110"/>
                  <a:gd name="connsiteX3" fmla="*/ 1020127 w 1223962"/>
                  <a:gd name="connsiteY3" fmla="*/ 9525 h 49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62" h="499110">
                    <a:moveTo>
                      <a:pt x="1223963" y="499110"/>
                    </a:moveTo>
                    <a:lnTo>
                      <a:pt x="7620" y="491490"/>
                    </a:lnTo>
                    <a:lnTo>
                      <a:pt x="0" y="0"/>
                    </a:lnTo>
                    <a:lnTo>
                      <a:pt x="1020127" y="952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48" name="Freeform: Shape 5"/>
              <p:cNvSpPr/>
              <p:nvPr>
                <p:custDataLst>
                  <p:tags r:id="rId11"/>
                </p:custDataLst>
              </p:nvPr>
            </p:nvSpPr>
            <p:spPr>
              <a:xfrm>
                <a:off x="7640819" y="4641819"/>
                <a:ext cx="1137363" cy="401602"/>
              </a:xfrm>
              <a:custGeom>
                <a:avLst/>
                <a:gdLst>
                  <a:gd name="connsiteX0" fmla="*/ 1413510 w 1413509"/>
                  <a:gd name="connsiteY0" fmla="*/ 499110 h 499109"/>
                  <a:gd name="connsiteX1" fmla="*/ 0 w 1413509"/>
                  <a:gd name="connsiteY1" fmla="*/ 494347 h 499109"/>
                  <a:gd name="connsiteX2" fmla="*/ 189547 w 1413509"/>
                  <a:gd name="connsiteY2" fmla="*/ 0 h 499109"/>
                  <a:gd name="connsiteX3" fmla="*/ 1405890 w 1413509"/>
                  <a:gd name="connsiteY3" fmla="*/ 7620 h 49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3509" h="499109">
                    <a:moveTo>
                      <a:pt x="1413510" y="499110"/>
                    </a:moveTo>
                    <a:lnTo>
                      <a:pt x="0" y="494347"/>
                    </a:lnTo>
                    <a:lnTo>
                      <a:pt x="189547" y="0"/>
                    </a:lnTo>
                    <a:lnTo>
                      <a:pt x="1405890" y="762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49" name="Freeform: Shape 6"/>
              <p:cNvSpPr/>
              <p:nvPr>
                <p:custDataLst>
                  <p:tags r:id="rId12"/>
                </p:custDataLst>
              </p:nvPr>
            </p:nvSpPr>
            <p:spPr>
              <a:xfrm>
                <a:off x="9750767" y="4654083"/>
                <a:ext cx="1301376" cy="398537"/>
              </a:xfrm>
              <a:custGeom>
                <a:avLst/>
                <a:gdLst>
                  <a:gd name="connsiteX0" fmla="*/ 1617345 w 1617344"/>
                  <a:gd name="connsiteY0" fmla="*/ 495300 h 495300"/>
                  <a:gd name="connsiteX1" fmla="*/ 203835 w 1617344"/>
                  <a:gd name="connsiteY1" fmla="*/ 489585 h 495300"/>
                  <a:gd name="connsiteX2" fmla="*/ 0 w 1617344"/>
                  <a:gd name="connsiteY2" fmla="*/ 0 h 495300"/>
                  <a:gd name="connsiteX3" fmla="*/ 1216343 w 1617344"/>
                  <a:gd name="connsiteY3" fmla="*/ 6667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7344" h="495300">
                    <a:moveTo>
                      <a:pt x="1617345" y="495300"/>
                    </a:moveTo>
                    <a:lnTo>
                      <a:pt x="203835" y="489585"/>
                    </a:lnTo>
                    <a:lnTo>
                      <a:pt x="0" y="0"/>
                    </a:lnTo>
                    <a:lnTo>
                      <a:pt x="1216343" y="66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0" name="Freeform: Shape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7336551" y="5436595"/>
                <a:ext cx="1453127" cy="398537"/>
              </a:xfrm>
              <a:custGeom>
                <a:avLst/>
                <a:gdLst>
                  <a:gd name="connsiteX0" fmla="*/ 1805940 w 1805939"/>
                  <a:gd name="connsiteY0" fmla="*/ 495300 h 495300"/>
                  <a:gd name="connsiteX1" fmla="*/ 0 w 1805939"/>
                  <a:gd name="connsiteY1" fmla="*/ 493395 h 495300"/>
                  <a:gd name="connsiteX2" fmla="*/ 188595 w 1805939"/>
                  <a:gd name="connsiteY2" fmla="*/ 0 h 495300"/>
                  <a:gd name="connsiteX3" fmla="*/ 1798320 w 1805939"/>
                  <a:gd name="connsiteY3" fmla="*/ 2858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5939" h="495300">
                    <a:moveTo>
                      <a:pt x="1805940" y="495300"/>
                    </a:moveTo>
                    <a:lnTo>
                      <a:pt x="0" y="493395"/>
                    </a:lnTo>
                    <a:lnTo>
                      <a:pt x="188595" y="0"/>
                    </a:lnTo>
                    <a:lnTo>
                      <a:pt x="1798320" y="28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1" name="Freeform: Shape 8"/>
              <p:cNvSpPr/>
              <p:nvPr>
                <p:custDataLst>
                  <p:tags r:id="rId14"/>
                </p:custDataLst>
              </p:nvPr>
            </p:nvSpPr>
            <p:spPr>
              <a:xfrm>
                <a:off x="10078794" y="5441959"/>
                <a:ext cx="1617907" cy="395471"/>
              </a:xfrm>
              <a:custGeom>
                <a:avLst/>
                <a:gdLst>
                  <a:gd name="connsiteX0" fmla="*/ 2010727 w 2010727"/>
                  <a:gd name="connsiteY0" fmla="*/ 491490 h 491490"/>
                  <a:gd name="connsiteX1" fmla="*/ 203835 w 2010727"/>
                  <a:gd name="connsiteY1" fmla="*/ 489585 h 491490"/>
                  <a:gd name="connsiteX2" fmla="*/ 0 w 2010727"/>
                  <a:gd name="connsiteY2" fmla="*/ 0 h 491490"/>
                  <a:gd name="connsiteX3" fmla="*/ 1609725 w 2010727"/>
                  <a:gd name="connsiteY3" fmla="*/ 3810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10727" h="491490">
                    <a:moveTo>
                      <a:pt x="2010727" y="491490"/>
                    </a:moveTo>
                    <a:lnTo>
                      <a:pt x="203835" y="489585"/>
                    </a:lnTo>
                    <a:lnTo>
                      <a:pt x="0" y="0"/>
                    </a:lnTo>
                    <a:lnTo>
                      <a:pt x="1609725" y="381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2" name="Freeform: Shape 9"/>
              <p:cNvSpPr/>
              <p:nvPr>
                <p:custDataLst>
                  <p:tags r:id="rId15"/>
                </p:custDataLst>
              </p:nvPr>
            </p:nvSpPr>
            <p:spPr>
              <a:xfrm>
                <a:off x="8778183" y="5043422"/>
                <a:ext cx="1300610" cy="398537"/>
              </a:xfrm>
              <a:custGeom>
                <a:avLst/>
                <a:gdLst>
                  <a:gd name="connsiteX0" fmla="*/ 1616393 w 1616392"/>
                  <a:gd name="connsiteY0" fmla="*/ 495300 h 495300"/>
                  <a:gd name="connsiteX1" fmla="*/ 6668 w 1616392"/>
                  <a:gd name="connsiteY1" fmla="*/ 491490 h 495300"/>
                  <a:gd name="connsiteX2" fmla="*/ 0 w 1616392"/>
                  <a:gd name="connsiteY2" fmla="*/ 0 h 495300"/>
                  <a:gd name="connsiteX3" fmla="*/ 1412557 w 1616392"/>
                  <a:gd name="connsiteY3" fmla="*/ 571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16392" h="495300">
                    <a:moveTo>
                      <a:pt x="1616393" y="495300"/>
                    </a:moveTo>
                    <a:lnTo>
                      <a:pt x="6668" y="491490"/>
                    </a:lnTo>
                    <a:lnTo>
                      <a:pt x="0" y="0"/>
                    </a:lnTo>
                    <a:lnTo>
                      <a:pt x="1412557" y="571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3" name="Freeform: Shape 10"/>
              <p:cNvSpPr/>
              <p:nvPr>
                <p:custDataLst>
                  <p:tags r:id="rId16"/>
                </p:custDataLst>
              </p:nvPr>
            </p:nvSpPr>
            <p:spPr>
              <a:xfrm>
                <a:off x="8789679" y="5835132"/>
                <a:ext cx="1617141" cy="395471"/>
              </a:xfrm>
              <a:custGeom>
                <a:avLst/>
                <a:gdLst>
                  <a:gd name="connsiteX0" fmla="*/ 2009775 w 2009775"/>
                  <a:gd name="connsiteY0" fmla="*/ 491490 h 491490"/>
                  <a:gd name="connsiteX1" fmla="*/ 7620 w 2009775"/>
                  <a:gd name="connsiteY1" fmla="*/ 491490 h 491490"/>
                  <a:gd name="connsiteX2" fmla="*/ 0 w 2009775"/>
                  <a:gd name="connsiteY2" fmla="*/ 0 h 491490"/>
                  <a:gd name="connsiteX3" fmla="*/ 1805940 w 2009775"/>
                  <a:gd name="connsiteY3" fmla="*/ 953 h 491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9775" h="491490">
                    <a:moveTo>
                      <a:pt x="2009775" y="491490"/>
                    </a:moveTo>
                    <a:lnTo>
                      <a:pt x="7620" y="491490"/>
                    </a:lnTo>
                    <a:lnTo>
                      <a:pt x="0" y="0"/>
                    </a:lnTo>
                    <a:lnTo>
                      <a:pt x="1805940" y="9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4" name="Freeform: Shape 11"/>
              <p:cNvSpPr/>
              <p:nvPr>
                <p:custDataLst>
                  <p:tags r:id="rId17"/>
                </p:custDataLst>
              </p:nvPr>
            </p:nvSpPr>
            <p:spPr>
              <a:xfrm>
                <a:off x="5572259" y="5832066"/>
                <a:ext cx="1764292" cy="398537"/>
              </a:xfrm>
              <a:custGeom>
                <a:avLst/>
                <a:gdLst>
                  <a:gd name="connsiteX0" fmla="*/ 2003108 w 2192654"/>
                  <a:gd name="connsiteY0" fmla="*/ 495300 h 495300"/>
                  <a:gd name="connsiteX1" fmla="*/ 0 w 2192654"/>
                  <a:gd name="connsiteY1" fmla="*/ 495300 h 495300"/>
                  <a:gd name="connsiteX2" fmla="*/ 385763 w 2192654"/>
                  <a:gd name="connsiteY2" fmla="*/ 0 h 495300"/>
                  <a:gd name="connsiteX3" fmla="*/ 2192655 w 2192654"/>
                  <a:gd name="connsiteY3" fmla="*/ 1905 h 495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2654" h="495300">
                    <a:moveTo>
                      <a:pt x="2003108" y="495300"/>
                    </a:moveTo>
                    <a:lnTo>
                      <a:pt x="0" y="495300"/>
                    </a:lnTo>
                    <a:lnTo>
                      <a:pt x="385763" y="0"/>
                    </a:lnTo>
                    <a:lnTo>
                      <a:pt x="2192655" y="190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  <p:sp>
            <p:nvSpPr>
              <p:cNvPr id="55" name="Freeform: Shape 12"/>
              <p:cNvSpPr/>
              <p:nvPr>
                <p:custDataLst>
                  <p:tags r:id="rId18"/>
                </p:custDataLst>
              </p:nvPr>
            </p:nvSpPr>
            <p:spPr>
              <a:xfrm>
                <a:off x="6193823" y="5034992"/>
                <a:ext cx="1446995" cy="401603"/>
              </a:xfrm>
              <a:custGeom>
                <a:avLst/>
                <a:gdLst>
                  <a:gd name="connsiteX0" fmla="*/ 1608773 w 1798319"/>
                  <a:gd name="connsiteY0" fmla="*/ 499110 h 499110"/>
                  <a:gd name="connsiteX1" fmla="*/ 0 w 1798319"/>
                  <a:gd name="connsiteY1" fmla="*/ 495300 h 499110"/>
                  <a:gd name="connsiteX2" fmla="*/ 385763 w 1798319"/>
                  <a:gd name="connsiteY2" fmla="*/ 0 h 499110"/>
                  <a:gd name="connsiteX3" fmla="*/ 1798320 w 1798319"/>
                  <a:gd name="connsiteY3" fmla="*/ 5715 h 49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98319" h="499110">
                    <a:moveTo>
                      <a:pt x="1608773" y="499110"/>
                    </a:moveTo>
                    <a:lnTo>
                      <a:pt x="0" y="495300"/>
                    </a:lnTo>
                    <a:lnTo>
                      <a:pt x="385763" y="0"/>
                    </a:lnTo>
                    <a:lnTo>
                      <a:pt x="1798320" y="571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>
                      <a:alpha val="0"/>
                    </a:schemeClr>
                  </a:gs>
                </a:gsLst>
                <a:lin ang="0" scaled="1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b="1"/>
              </a:p>
            </p:txBody>
          </p:sp>
        </p:grpSp>
      </p:grpSp>
      <p:sp>
        <p:nvSpPr>
          <p:cNvPr id="42" name="Freeform: Shape 41"/>
          <p:cNvSpPr/>
          <p:nvPr>
            <p:custDataLst>
              <p:tags r:id="rId19"/>
            </p:custDataLst>
          </p:nvPr>
        </p:nvSpPr>
        <p:spPr>
          <a:xfrm rot="16200000">
            <a:off x="-206375" y="-485775"/>
            <a:ext cx="2105025" cy="2279650"/>
          </a:xfrm>
          <a:custGeom>
            <a:avLst/>
            <a:gdLst>
              <a:gd name="connsiteX0" fmla="*/ 2329920 w 2329920"/>
              <a:gd name="connsiteY0" fmla="*/ 1692188 h 2522673"/>
              <a:gd name="connsiteX1" fmla="*/ 2329920 w 2329920"/>
              <a:gd name="connsiteY1" fmla="*/ 2522673 h 2522673"/>
              <a:gd name="connsiteX2" fmla="*/ 2235623 w 2329920"/>
              <a:gd name="connsiteY2" fmla="*/ 2495870 h 2522673"/>
              <a:gd name="connsiteX3" fmla="*/ 4788 w 2329920"/>
              <a:gd name="connsiteY3" fmla="*/ 31366 h 2522673"/>
              <a:gd name="connsiteX4" fmla="*/ 0 w 2329920"/>
              <a:gd name="connsiteY4" fmla="*/ 0 h 2522673"/>
              <a:gd name="connsiteX5" fmla="*/ 808907 w 2329920"/>
              <a:gd name="connsiteY5" fmla="*/ 0 h 2522673"/>
              <a:gd name="connsiteX6" fmla="*/ 837166 w 2329920"/>
              <a:gd name="connsiteY6" fmla="*/ 109641 h 2522673"/>
              <a:gd name="connsiteX7" fmla="*/ 2242928 w 2329920"/>
              <a:gd name="connsiteY7" fmla="*/ 1660268 h 2522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29920" h="2522673">
                <a:moveTo>
                  <a:pt x="2329920" y="1692188"/>
                </a:moveTo>
                <a:lnTo>
                  <a:pt x="2329920" y="2522673"/>
                </a:lnTo>
                <a:lnTo>
                  <a:pt x="2235623" y="2495870"/>
                </a:lnTo>
                <a:cubicBezTo>
                  <a:pt x="1109916" y="2145412"/>
                  <a:pt x="244444" y="1202227"/>
                  <a:pt x="4788" y="31366"/>
                </a:cubicBezTo>
                <a:lnTo>
                  <a:pt x="0" y="0"/>
                </a:lnTo>
                <a:lnTo>
                  <a:pt x="808907" y="0"/>
                </a:lnTo>
                <a:lnTo>
                  <a:pt x="837166" y="109641"/>
                </a:lnTo>
                <a:cubicBezTo>
                  <a:pt x="1055115" y="808893"/>
                  <a:pt x="1574560" y="1376916"/>
                  <a:pt x="2242928" y="166026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文本框 40"/>
          <p:cNvSpPr txBox="1"/>
          <p:nvPr/>
        </p:nvSpPr>
        <p:spPr>
          <a:xfrm>
            <a:off x="1241425" y="711633"/>
            <a:ext cx="3107055" cy="726642"/>
          </a:xfrm>
          <a:prstGeom prst="rect">
            <a:avLst/>
          </a:prstGeom>
          <a:noFill/>
        </p:spPr>
        <p:txBody>
          <a:bodyPr wrap="square" rtlCol="0" anchor="ctr" anchorCtr="0"/>
          <a:lstStyle/>
          <a:p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r>
              <a:rPr lang="en-US" altLang="zh-CN" sz="4000" b="1" i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catalog</a:t>
            </a:r>
            <a:endParaRPr lang="en-US" altLang="zh-CN" sz="4000" b="1" i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目录1"/>
          <p:cNvGrpSpPr/>
          <p:nvPr/>
        </p:nvGrpSpPr>
        <p:grpSpPr>
          <a:xfrm>
            <a:off x="1408430" y="2421811"/>
            <a:ext cx="5742940" cy="417195"/>
            <a:chOff x="3994" y="2968"/>
            <a:chExt cx="9044" cy="657"/>
          </a:xfrm>
        </p:grpSpPr>
        <p:sp>
          <p:nvSpPr>
            <p:cNvPr id="24" name="TextBox 9"/>
            <p:cNvSpPr txBox="1"/>
            <p:nvPr>
              <p:custDataLst>
                <p:tags r:id="rId20"/>
              </p:custDataLst>
            </p:nvPr>
          </p:nvSpPr>
          <p:spPr>
            <a:xfrm>
              <a:off x="4650" y="2968"/>
              <a:ext cx="8388" cy="657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>
              <a:normAutofit fontScale="80000"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思源黑体 CN Heavy" panose="020B0A00000000000000" pitchFamily="34" charset="-122"/>
                  <a:sym typeface="+mn-lt"/>
                </a:rPr>
                <a:t>游戏情境及目标：外星人入侵地球，玩家保护地球安全</a:t>
              </a:r>
              <a:r>
                <a:rPr 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Freeform 18"/>
            <p:cNvSpPr/>
            <p:nvPr>
              <p:custDataLst>
                <p:tags r:id="rId21"/>
              </p:custDataLst>
            </p:nvPr>
          </p:nvSpPr>
          <p:spPr>
            <a:xfrm>
              <a:off x="3994" y="3097"/>
              <a:ext cx="298" cy="298"/>
            </a:xfrm>
            <a:custGeom>
              <a:avLst/>
              <a:gdLst>
                <a:gd name="connsiteX0" fmla="*/ 1428547 w 2857092"/>
                <a:gd name="connsiteY0" fmla="*/ 541531 h 2857094"/>
                <a:gd name="connsiteX1" fmla="*/ 541532 w 2857092"/>
                <a:gd name="connsiteY1" fmla="*/ 1428546 h 2857094"/>
                <a:gd name="connsiteX2" fmla="*/ 1428547 w 2857092"/>
                <a:gd name="connsiteY2" fmla="*/ 2315561 h 2857094"/>
                <a:gd name="connsiteX3" fmla="*/ 2315562 w 2857092"/>
                <a:gd name="connsiteY3" fmla="*/ 1428546 h 2857094"/>
                <a:gd name="connsiteX4" fmla="*/ 1428547 w 2857092"/>
                <a:gd name="connsiteY4" fmla="*/ 541531 h 2857094"/>
                <a:gd name="connsiteX5" fmla="*/ 1428546 w 2857092"/>
                <a:gd name="connsiteY5" fmla="*/ 0 h 2857094"/>
                <a:gd name="connsiteX6" fmla="*/ 2857092 w 2857092"/>
                <a:gd name="connsiteY6" fmla="*/ 1428547 h 2857094"/>
                <a:gd name="connsiteX7" fmla="*/ 1428546 w 2857092"/>
                <a:gd name="connsiteY7" fmla="*/ 2857094 h 2857094"/>
                <a:gd name="connsiteX8" fmla="*/ 0 w 2857092"/>
                <a:gd name="connsiteY8" fmla="*/ 1428547 h 2857094"/>
                <a:gd name="connsiteX9" fmla="*/ 1428546 w 2857092"/>
                <a:gd name="connsiteY9" fmla="*/ 0 h 285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092" h="2857094">
                  <a:moveTo>
                    <a:pt x="1428547" y="541531"/>
                  </a:moveTo>
                  <a:cubicBezTo>
                    <a:pt x="938662" y="541531"/>
                    <a:pt x="541532" y="938661"/>
                    <a:pt x="541532" y="1428546"/>
                  </a:cubicBezTo>
                  <a:cubicBezTo>
                    <a:pt x="541532" y="1918431"/>
                    <a:pt x="938662" y="2315561"/>
                    <a:pt x="1428547" y="2315561"/>
                  </a:cubicBezTo>
                  <a:cubicBezTo>
                    <a:pt x="1918432" y="2315561"/>
                    <a:pt x="2315562" y="1918431"/>
                    <a:pt x="2315562" y="1428546"/>
                  </a:cubicBezTo>
                  <a:cubicBezTo>
                    <a:pt x="2315562" y="938661"/>
                    <a:pt x="1918432" y="541531"/>
                    <a:pt x="1428547" y="541531"/>
                  </a:cubicBezTo>
                  <a:close/>
                  <a:moveTo>
                    <a:pt x="1428546" y="0"/>
                  </a:moveTo>
                  <a:cubicBezTo>
                    <a:pt x="2217510" y="0"/>
                    <a:pt x="2857092" y="639582"/>
                    <a:pt x="2857092" y="1428547"/>
                  </a:cubicBezTo>
                  <a:cubicBezTo>
                    <a:pt x="2857092" y="2217512"/>
                    <a:pt x="2217510" y="2857094"/>
                    <a:pt x="1428546" y="2857094"/>
                  </a:cubicBezTo>
                  <a:cubicBezTo>
                    <a:pt x="639582" y="2857094"/>
                    <a:pt x="0" y="2217512"/>
                    <a:pt x="0" y="1428547"/>
                  </a:cubicBezTo>
                  <a:cubicBezTo>
                    <a:pt x="0" y="639582"/>
                    <a:pt x="639582" y="0"/>
                    <a:pt x="1428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755" tIns="36195" rIns="71755" bIns="36195" rtlCol="0" anchor="ctr" anchorCtr="0">
              <a:normAutofit fontScale="45000" lnSpcReduction="20000"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en-US" sz="19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6" name="目录2"/>
          <p:cNvGrpSpPr/>
          <p:nvPr/>
        </p:nvGrpSpPr>
        <p:grpSpPr>
          <a:xfrm>
            <a:off x="1408430" y="3000137"/>
            <a:ext cx="5742940" cy="404495"/>
            <a:chOff x="3994" y="3959"/>
            <a:chExt cx="9044" cy="637"/>
          </a:xfrm>
        </p:grpSpPr>
        <p:sp>
          <p:nvSpPr>
            <p:cNvPr id="27" name="TextBox 12"/>
            <p:cNvSpPr txBox="1"/>
            <p:nvPr>
              <p:custDataLst>
                <p:tags r:id="rId22"/>
              </p:custDataLst>
            </p:nvPr>
          </p:nvSpPr>
          <p:spPr>
            <a:xfrm>
              <a:off x="4650" y="3959"/>
              <a:ext cx="8388" cy="637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600" b="1" dirty="0" err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思源黑体 CN Heavy" panose="020B0A00000000000000" pitchFamily="34" charset="-122"/>
                  <a:sym typeface="+mn-lt"/>
                </a:rPr>
                <a:t>激战场面：游戏中玩家射杀外星人</a:t>
              </a:r>
              <a:r>
                <a:rPr lang="en-US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保护地球 </a:t>
              </a:r>
              <a:endParaRPr 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Freeform 21"/>
            <p:cNvSpPr/>
            <p:nvPr>
              <p:custDataLst>
                <p:tags r:id="rId23"/>
              </p:custDataLst>
            </p:nvPr>
          </p:nvSpPr>
          <p:spPr>
            <a:xfrm>
              <a:off x="3994" y="4105"/>
              <a:ext cx="298" cy="298"/>
            </a:xfrm>
            <a:custGeom>
              <a:avLst/>
              <a:gdLst>
                <a:gd name="connsiteX0" fmla="*/ 1428547 w 2857092"/>
                <a:gd name="connsiteY0" fmla="*/ 541531 h 2857094"/>
                <a:gd name="connsiteX1" fmla="*/ 541532 w 2857092"/>
                <a:gd name="connsiteY1" fmla="*/ 1428546 h 2857094"/>
                <a:gd name="connsiteX2" fmla="*/ 1428547 w 2857092"/>
                <a:gd name="connsiteY2" fmla="*/ 2315561 h 2857094"/>
                <a:gd name="connsiteX3" fmla="*/ 2315562 w 2857092"/>
                <a:gd name="connsiteY3" fmla="*/ 1428546 h 2857094"/>
                <a:gd name="connsiteX4" fmla="*/ 1428547 w 2857092"/>
                <a:gd name="connsiteY4" fmla="*/ 541531 h 2857094"/>
                <a:gd name="connsiteX5" fmla="*/ 1428546 w 2857092"/>
                <a:gd name="connsiteY5" fmla="*/ 0 h 2857094"/>
                <a:gd name="connsiteX6" fmla="*/ 2857092 w 2857092"/>
                <a:gd name="connsiteY6" fmla="*/ 1428547 h 2857094"/>
                <a:gd name="connsiteX7" fmla="*/ 1428546 w 2857092"/>
                <a:gd name="connsiteY7" fmla="*/ 2857094 h 2857094"/>
                <a:gd name="connsiteX8" fmla="*/ 0 w 2857092"/>
                <a:gd name="connsiteY8" fmla="*/ 1428547 h 2857094"/>
                <a:gd name="connsiteX9" fmla="*/ 1428546 w 2857092"/>
                <a:gd name="connsiteY9" fmla="*/ 0 h 285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092" h="2857094">
                  <a:moveTo>
                    <a:pt x="1428547" y="541531"/>
                  </a:moveTo>
                  <a:cubicBezTo>
                    <a:pt x="938662" y="541531"/>
                    <a:pt x="541532" y="938661"/>
                    <a:pt x="541532" y="1428546"/>
                  </a:cubicBezTo>
                  <a:cubicBezTo>
                    <a:pt x="541532" y="1918431"/>
                    <a:pt x="938662" y="2315561"/>
                    <a:pt x="1428547" y="2315561"/>
                  </a:cubicBezTo>
                  <a:cubicBezTo>
                    <a:pt x="1918432" y="2315561"/>
                    <a:pt x="2315562" y="1918431"/>
                    <a:pt x="2315562" y="1428546"/>
                  </a:cubicBezTo>
                  <a:cubicBezTo>
                    <a:pt x="2315562" y="938661"/>
                    <a:pt x="1918432" y="541531"/>
                    <a:pt x="1428547" y="541531"/>
                  </a:cubicBezTo>
                  <a:close/>
                  <a:moveTo>
                    <a:pt x="1428546" y="0"/>
                  </a:moveTo>
                  <a:cubicBezTo>
                    <a:pt x="2217510" y="0"/>
                    <a:pt x="2857092" y="639582"/>
                    <a:pt x="2857092" y="1428547"/>
                  </a:cubicBezTo>
                  <a:cubicBezTo>
                    <a:pt x="2857092" y="2217512"/>
                    <a:pt x="2217510" y="2857094"/>
                    <a:pt x="1428546" y="2857094"/>
                  </a:cubicBezTo>
                  <a:cubicBezTo>
                    <a:pt x="639582" y="2857094"/>
                    <a:pt x="0" y="2217512"/>
                    <a:pt x="0" y="1428547"/>
                  </a:cubicBezTo>
                  <a:cubicBezTo>
                    <a:pt x="0" y="639582"/>
                    <a:pt x="639582" y="0"/>
                    <a:pt x="1428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755" tIns="36195" rIns="71755" bIns="36195" rtlCol="0" anchor="ctr" anchorCtr="0">
              <a:normAutofit fontScale="45000" lnSpcReduction="20000"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en-US" sz="19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目录3"/>
          <p:cNvGrpSpPr/>
          <p:nvPr/>
        </p:nvGrpSpPr>
        <p:grpSpPr>
          <a:xfrm>
            <a:off x="1408430" y="3565763"/>
            <a:ext cx="5742940" cy="443230"/>
            <a:chOff x="3994" y="4967"/>
            <a:chExt cx="9044" cy="698"/>
          </a:xfrm>
        </p:grpSpPr>
        <p:sp>
          <p:nvSpPr>
            <p:cNvPr id="30" name="TextBox 15"/>
            <p:cNvSpPr txBox="1"/>
            <p:nvPr>
              <p:custDataLst>
                <p:tags r:id="rId24"/>
              </p:custDataLst>
            </p:nvPr>
          </p:nvSpPr>
          <p:spPr>
            <a:xfrm>
              <a:off x="4650" y="4967"/>
              <a:ext cx="8388" cy="698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>
              <a:normAutofit/>
            </a:bodyPr>
            <a:lstStyle/>
            <a:p>
              <a:pPr indent="0" fontAlgn="auto">
                <a:lnSpc>
                  <a:spcPct val="100000"/>
                </a:lnSpc>
              </a:pPr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设计方法</a:t>
              </a:r>
              <a:r>
                <a:rPr lang="en-US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：</a:t>
              </a:r>
              <a:r>
                <a:rPr lang="zh-CN" altLang="en-US" sz="16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记分牌显示最高得分、等级和余下的飞船数</a:t>
              </a:r>
              <a:r>
                <a:rPr lang="en-US" sz="20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endParaRPr lang="en-US" sz="20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Freeform 24"/>
            <p:cNvSpPr/>
            <p:nvPr>
              <p:custDataLst>
                <p:tags r:id="rId25"/>
              </p:custDataLst>
            </p:nvPr>
          </p:nvSpPr>
          <p:spPr>
            <a:xfrm>
              <a:off x="3994" y="5113"/>
              <a:ext cx="298" cy="298"/>
            </a:xfrm>
            <a:custGeom>
              <a:avLst/>
              <a:gdLst>
                <a:gd name="connsiteX0" fmla="*/ 1428547 w 2857092"/>
                <a:gd name="connsiteY0" fmla="*/ 541531 h 2857094"/>
                <a:gd name="connsiteX1" fmla="*/ 541532 w 2857092"/>
                <a:gd name="connsiteY1" fmla="*/ 1428546 h 2857094"/>
                <a:gd name="connsiteX2" fmla="*/ 1428547 w 2857092"/>
                <a:gd name="connsiteY2" fmla="*/ 2315561 h 2857094"/>
                <a:gd name="connsiteX3" fmla="*/ 2315562 w 2857092"/>
                <a:gd name="connsiteY3" fmla="*/ 1428546 h 2857094"/>
                <a:gd name="connsiteX4" fmla="*/ 1428547 w 2857092"/>
                <a:gd name="connsiteY4" fmla="*/ 541531 h 2857094"/>
                <a:gd name="connsiteX5" fmla="*/ 1428546 w 2857092"/>
                <a:gd name="connsiteY5" fmla="*/ 0 h 2857094"/>
                <a:gd name="connsiteX6" fmla="*/ 2857092 w 2857092"/>
                <a:gd name="connsiteY6" fmla="*/ 1428547 h 2857094"/>
                <a:gd name="connsiteX7" fmla="*/ 1428546 w 2857092"/>
                <a:gd name="connsiteY7" fmla="*/ 2857094 h 2857094"/>
                <a:gd name="connsiteX8" fmla="*/ 0 w 2857092"/>
                <a:gd name="connsiteY8" fmla="*/ 1428547 h 2857094"/>
                <a:gd name="connsiteX9" fmla="*/ 1428546 w 2857092"/>
                <a:gd name="connsiteY9" fmla="*/ 0 h 285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092" h="2857094">
                  <a:moveTo>
                    <a:pt x="1428547" y="541531"/>
                  </a:moveTo>
                  <a:cubicBezTo>
                    <a:pt x="938662" y="541531"/>
                    <a:pt x="541532" y="938661"/>
                    <a:pt x="541532" y="1428546"/>
                  </a:cubicBezTo>
                  <a:cubicBezTo>
                    <a:pt x="541532" y="1918431"/>
                    <a:pt x="938662" y="2315561"/>
                    <a:pt x="1428547" y="2315561"/>
                  </a:cubicBezTo>
                  <a:cubicBezTo>
                    <a:pt x="1918432" y="2315561"/>
                    <a:pt x="2315562" y="1918431"/>
                    <a:pt x="2315562" y="1428546"/>
                  </a:cubicBezTo>
                  <a:cubicBezTo>
                    <a:pt x="2315562" y="938661"/>
                    <a:pt x="1918432" y="541531"/>
                    <a:pt x="1428547" y="541531"/>
                  </a:cubicBezTo>
                  <a:close/>
                  <a:moveTo>
                    <a:pt x="1428546" y="0"/>
                  </a:moveTo>
                  <a:cubicBezTo>
                    <a:pt x="2217510" y="0"/>
                    <a:pt x="2857092" y="639582"/>
                    <a:pt x="2857092" y="1428547"/>
                  </a:cubicBezTo>
                  <a:cubicBezTo>
                    <a:pt x="2857092" y="2217512"/>
                    <a:pt x="2217510" y="2857094"/>
                    <a:pt x="1428546" y="2857094"/>
                  </a:cubicBezTo>
                  <a:cubicBezTo>
                    <a:pt x="639582" y="2857094"/>
                    <a:pt x="0" y="2217512"/>
                    <a:pt x="0" y="1428547"/>
                  </a:cubicBezTo>
                  <a:cubicBezTo>
                    <a:pt x="0" y="639582"/>
                    <a:pt x="639582" y="0"/>
                    <a:pt x="1428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755" tIns="36195" rIns="71755" bIns="36195" rtlCol="0" anchor="ctr" anchorCtr="0">
              <a:normAutofit fontScale="45000" lnSpcReduction="20000"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en-US" sz="19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2" name="目录4"/>
          <p:cNvGrpSpPr/>
          <p:nvPr/>
        </p:nvGrpSpPr>
        <p:grpSpPr>
          <a:xfrm>
            <a:off x="1408430" y="4170125"/>
            <a:ext cx="5742940" cy="435610"/>
            <a:chOff x="3994" y="5975"/>
            <a:chExt cx="9044" cy="686"/>
          </a:xfrm>
        </p:grpSpPr>
        <p:sp>
          <p:nvSpPr>
            <p:cNvPr id="33" name="TextBox 15"/>
            <p:cNvSpPr txBox="1"/>
            <p:nvPr>
              <p:custDataLst>
                <p:tags r:id="rId26"/>
              </p:custDataLst>
            </p:nvPr>
          </p:nvSpPr>
          <p:spPr>
            <a:xfrm>
              <a:off x="4650" y="5975"/>
              <a:ext cx="8388" cy="686"/>
            </a:xfrm>
            <a:prstGeom prst="rect">
              <a:avLst/>
            </a:prstGeom>
            <a:noFill/>
          </p:spPr>
          <p:txBody>
            <a:bodyPr wrap="square" lIns="71755" tIns="36195" rIns="71755" bIns="36195" rtlCol="0" anchor="ctr" anchorCtr="0"/>
            <a:lstStyle/>
            <a:p>
              <a:pPr indent="0" fontAlgn="auto">
                <a:lnSpc>
                  <a:spcPct val="100000"/>
                </a:lnSpc>
              </a:pPr>
              <a:r>
                <a:rPr lang="en-US" altLang="zh-CN" sz="1600" b="1" dirty="0" err="1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  <a:cs typeface="思源黑体 CN Heavy" panose="020B0A00000000000000" pitchFamily="34" charset="-122"/>
                  <a:sym typeface="+mn-lt"/>
                </a:rPr>
                <a:t>玩家体验：游戏中通过挑战提升玩家技巧和成就感</a:t>
              </a:r>
              <a:endParaRPr lang="en-US" altLang="zh-CN" sz="1600" b="1" dirty="0" err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思源黑体 CN Heavy" panose="020B0A00000000000000" pitchFamily="34" charset="-122"/>
                <a:sym typeface="+mn-lt"/>
              </a:endParaRPr>
            </a:p>
          </p:txBody>
        </p:sp>
        <p:sp>
          <p:nvSpPr>
            <p:cNvPr id="34" name="Freeform 24"/>
            <p:cNvSpPr/>
            <p:nvPr>
              <p:custDataLst>
                <p:tags r:id="rId27"/>
              </p:custDataLst>
            </p:nvPr>
          </p:nvSpPr>
          <p:spPr>
            <a:xfrm>
              <a:off x="3994" y="6121"/>
              <a:ext cx="298" cy="298"/>
            </a:xfrm>
            <a:custGeom>
              <a:avLst/>
              <a:gdLst>
                <a:gd name="connsiteX0" fmla="*/ 1428547 w 2857092"/>
                <a:gd name="connsiteY0" fmla="*/ 541531 h 2857094"/>
                <a:gd name="connsiteX1" fmla="*/ 541532 w 2857092"/>
                <a:gd name="connsiteY1" fmla="*/ 1428546 h 2857094"/>
                <a:gd name="connsiteX2" fmla="*/ 1428547 w 2857092"/>
                <a:gd name="connsiteY2" fmla="*/ 2315561 h 2857094"/>
                <a:gd name="connsiteX3" fmla="*/ 2315562 w 2857092"/>
                <a:gd name="connsiteY3" fmla="*/ 1428546 h 2857094"/>
                <a:gd name="connsiteX4" fmla="*/ 1428547 w 2857092"/>
                <a:gd name="connsiteY4" fmla="*/ 541531 h 2857094"/>
                <a:gd name="connsiteX5" fmla="*/ 1428546 w 2857092"/>
                <a:gd name="connsiteY5" fmla="*/ 0 h 2857094"/>
                <a:gd name="connsiteX6" fmla="*/ 2857092 w 2857092"/>
                <a:gd name="connsiteY6" fmla="*/ 1428547 h 2857094"/>
                <a:gd name="connsiteX7" fmla="*/ 1428546 w 2857092"/>
                <a:gd name="connsiteY7" fmla="*/ 2857094 h 2857094"/>
                <a:gd name="connsiteX8" fmla="*/ 0 w 2857092"/>
                <a:gd name="connsiteY8" fmla="*/ 1428547 h 2857094"/>
                <a:gd name="connsiteX9" fmla="*/ 1428546 w 2857092"/>
                <a:gd name="connsiteY9" fmla="*/ 0 h 2857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57092" h="2857094">
                  <a:moveTo>
                    <a:pt x="1428547" y="541531"/>
                  </a:moveTo>
                  <a:cubicBezTo>
                    <a:pt x="938662" y="541531"/>
                    <a:pt x="541532" y="938661"/>
                    <a:pt x="541532" y="1428546"/>
                  </a:cubicBezTo>
                  <a:cubicBezTo>
                    <a:pt x="541532" y="1918431"/>
                    <a:pt x="938662" y="2315561"/>
                    <a:pt x="1428547" y="2315561"/>
                  </a:cubicBezTo>
                  <a:cubicBezTo>
                    <a:pt x="1918432" y="2315561"/>
                    <a:pt x="2315562" y="1918431"/>
                    <a:pt x="2315562" y="1428546"/>
                  </a:cubicBezTo>
                  <a:cubicBezTo>
                    <a:pt x="2315562" y="938661"/>
                    <a:pt x="1918432" y="541531"/>
                    <a:pt x="1428547" y="541531"/>
                  </a:cubicBezTo>
                  <a:close/>
                  <a:moveTo>
                    <a:pt x="1428546" y="0"/>
                  </a:moveTo>
                  <a:cubicBezTo>
                    <a:pt x="2217510" y="0"/>
                    <a:pt x="2857092" y="639582"/>
                    <a:pt x="2857092" y="1428547"/>
                  </a:cubicBezTo>
                  <a:cubicBezTo>
                    <a:pt x="2857092" y="2217512"/>
                    <a:pt x="2217510" y="2857094"/>
                    <a:pt x="1428546" y="2857094"/>
                  </a:cubicBezTo>
                  <a:cubicBezTo>
                    <a:pt x="639582" y="2857094"/>
                    <a:pt x="0" y="2217512"/>
                    <a:pt x="0" y="1428547"/>
                  </a:cubicBezTo>
                  <a:cubicBezTo>
                    <a:pt x="0" y="639582"/>
                    <a:pt x="639582" y="0"/>
                    <a:pt x="14285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1755" tIns="36195" rIns="71755" bIns="36195" rtlCol="0" anchor="ctr" anchorCtr="0">
              <a:normAutofit fontScale="45000" lnSpcReduction="20000"/>
            </a:bodyPr>
            <a:lstStyle/>
            <a:p>
              <a:pPr indent="0" algn="ctr" fontAlgn="auto">
                <a:lnSpc>
                  <a:spcPct val="100000"/>
                </a:lnSpc>
              </a:pPr>
              <a:endParaRPr lang="en-US" sz="19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  <p:custDataLst>
      <p:tags r:id="rId28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0" accel="5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19" dur="150" accel="5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calcmode="lin" valueType="num">
                                      <p:cBhvr>
                                        <p:cTn id="20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0" y="0"/>
            <a:ext cx="465709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序号"/>
          <p:cNvSpPr txBox="1"/>
          <p:nvPr>
            <p:custDataLst>
              <p:tags r:id="rId1"/>
            </p:custDataLst>
          </p:nvPr>
        </p:nvSpPr>
        <p:spPr>
          <a:xfrm>
            <a:off x="635" y="1338580"/>
            <a:ext cx="4656455" cy="447611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700" i="0" spc="0" dirty="0">
                <a:solidFill>
                  <a:schemeClr val="tx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阿里巴巴普惠体 2.0 35 Thin" panose="00020600040101010101" pitchFamily="18" charset="-122"/>
              </a:rPr>
              <a:t>01</a:t>
            </a:r>
            <a:endParaRPr lang="en-US" altLang="zh-CN" sz="24700" i="0" spc="0" dirty="0">
              <a:solidFill>
                <a:schemeClr val="tx2"/>
              </a:solidFill>
              <a:effectLst/>
              <a:latin typeface="微软雅黑" panose="020B0503020204020204" charset="-122"/>
              <a:ea typeface="微软雅黑" panose="020B0503020204020204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4" name="标题"/>
          <p:cNvSpPr txBox="1"/>
          <p:nvPr>
            <p:custDataLst>
              <p:tags r:id="rId2"/>
            </p:custDataLst>
          </p:nvPr>
        </p:nvSpPr>
        <p:spPr>
          <a:xfrm>
            <a:off x="4854652" y="2705417"/>
            <a:ext cx="6930948" cy="8712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l"/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游戏情境及目标：外星人入侵地球，玩家保护地球安全 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副标题"/>
          <p:cNvSpPr txBox="1"/>
          <p:nvPr>
            <p:custDataLst>
              <p:tags r:id="rId3"/>
            </p:custDataLst>
          </p:nvPr>
        </p:nvSpPr>
        <p:spPr>
          <a:xfrm>
            <a:off x="4851083" y="4220527"/>
            <a:ext cx="6409099" cy="339725"/>
          </a:xfrm>
          <a:prstGeom prst="rect">
            <a:avLst/>
          </a:prstGeom>
          <a:noFill/>
        </p:spPr>
        <p:txBody>
          <a:bodyPr wrap="square" anchor="ctr"/>
          <a:lstStyle/>
          <a:p>
            <a:pPr indent="0" fontAlgn="auto">
              <a:lnSpc>
                <a:spcPct val="10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Game scenario and goal: Aliens invade Earth, players protect Earth's safety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1" name="!!平滑2"/>
          <p:cNvGrpSpPr/>
          <p:nvPr/>
        </p:nvGrpSpPr>
        <p:grpSpPr>
          <a:xfrm>
            <a:off x="4633659" y="5984746"/>
            <a:ext cx="6507901" cy="807640"/>
            <a:chOff x="4633659" y="5179617"/>
            <a:chExt cx="6507901" cy="807640"/>
          </a:xfrm>
        </p:grpSpPr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4633659" y="5581650"/>
              <a:ext cx="630618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>
              <p:custDataLst>
                <p:tags r:id="rId5"/>
              </p:custDataLst>
            </p:nvPr>
          </p:nvSpPr>
          <p:spPr>
            <a:xfrm flipH="1">
              <a:off x="10737700" y="5583397"/>
              <a:ext cx="403860" cy="403860"/>
            </a:xfrm>
            <a:prstGeom prst="arc">
              <a:avLst>
                <a:gd name="adj1" fmla="val 16200000"/>
                <a:gd name="adj2" fmla="val 1996743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64" name="弧形 63"/>
            <p:cNvSpPr/>
            <p:nvPr>
              <p:custDataLst>
                <p:tags r:id="rId6"/>
              </p:custDataLst>
            </p:nvPr>
          </p:nvSpPr>
          <p:spPr>
            <a:xfrm flipH="1" flipV="1">
              <a:off x="10737700" y="5179617"/>
              <a:ext cx="403860" cy="403860"/>
            </a:xfrm>
            <a:prstGeom prst="arc">
              <a:avLst>
                <a:gd name="adj1" fmla="val 16200000"/>
                <a:gd name="adj2" fmla="val 19982209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" name="IM 1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9108" y="276860"/>
            <a:ext cx="5092065" cy="908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100" accel="5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15" dur="150" accel="5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calcmode="lin" valueType="num">
                                      <p:cBhvr>
                                        <p:cTn id="16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100" accel="5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24" dur="150" accel="5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calcmode="lin" valueType="num">
                                      <p:cBhvr>
                                        <p:cTn id="25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rand(ppt_w)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rand(ppt_h)-ppt_h/2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00" accel="50000">
                                          <p:stCondLst>
                                            <p:cond delay="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Scale>
                                      <p:cBhvr>
                                        <p:cTn id="33" dur="150" accel="5000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50000" y="150000"/>
                                    </p:animScale>
                                    <p:anim calcmode="lin" valueType="num">
                                      <p:cBhvr>
                                        <p:cTn id="34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x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$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$">
                                          <p:val>
                                            <p:strVal val="#ppt_y+#ppt_h/3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2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>
            <p:custDataLst>
              <p:tags r:id="rId1"/>
            </p:custDataLst>
          </p:nvPr>
        </p:nvSpPr>
        <p:spPr>
          <a:xfrm>
            <a:off x="970915" y="5683090"/>
            <a:ext cx="777240" cy="77724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!!平滑3"/>
          <p:cNvSpPr/>
          <p:nvPr>
            <p:custDataLst>
              <p:tags r:id="rId2"/>
            </p:custDataLst>
          </p:nvPr>
        </p:nvSpPr>
        <p:spPr>
          <a:xfrm>
            <a:off x="1128765" y="1144110"/>
            <a:ext cx="186334" cy="18633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!!平滑2"/>
          <p:cNvSpPr/>
          <p:nvPr>
            <p:custDataLst>
              <p:tags r:id="rId3"/>
            </p:custDataLst>
          </p:nvPr>
        </p:nvSpPr>
        <p:spPr>
          <a:xfrm>
            <a:off x="447978" y="649656"/>
            <a:ext cx="680788" cy="680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4"/>
            </p:custDataLst>
          </p:nvPr>
        </p:nvSpPr>
        <p:spPr>
          <a:xfrm>
            <a:off x="1256665" y="868045"/>
            <a:ext cx="831913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游戏背景：外星人入侵地球 </a:t>
            </a:r>
            <a:endParaRPr 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内容"/>
          <p:cNvSpPr txBox="1"/>
          <p:nvPr>
            <p:custDataLst>
              <p:tags r:id="rId5"/>
            </p:custDataLst>
          </p:nvPr>
        </p:nvSpPr>
        <p:spPr>
          <a:xfrm>
            <a:off x="1315099" y="1333975"/>
            <a:ext cx="10139045" cy="16535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此游戏背景设定在未来，地球遭受了外星人的入侵。这些外星人来自未知的星球，身体强壮，拥有高超的科技水平和战斗能力。他们来到地球的目的不明，整个地球陷入了一片恐慌和混乱之中。
       玩家将扮演一名反抗军指挥官，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驾驶自己的</a:t>
            </a:r>
            <a:r>
              <a:rPr lang="zh-CN" alt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飞船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en-US" sz="16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外星人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展开激烈的战斗。玩家需要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快速驾驶自己的飞船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，与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越来越多且越来越强壮的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外星人展开殊死搏斗，保护地球上所有的生命。
       在这个世界中，玩家将会面对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不断进化的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精英外星人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【关卡越高外星人移动速度越快】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和其他玩家的竞争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的挑战</a:t>
            </a: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，需要玩家需要操纵飞船迅速反应并射击外星人，取得更高的分数，才能在这场生死搏斗中获得最后的胜利。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7675" y="646049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00810" y="3920490"/>
            <a:ext cx="4803140" cy="28200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15735" y="3920490"/>
            <a:ext cx="4802505" cy="28194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1" dur="998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998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calcmode="lin" valueType="num">
                                      <p:cBhvr>
                                        <p:cTn id="23" dur="714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14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  <p:bldP spid="15" grpId="0" animBg="1"/>
      <p:bldP spid="17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/>
          <p:cNvSpPr/>
          <p:nvPr>
            <p:custDataLst>
              <p:tags r:id="rId1"/>
            </p:custDataLst>
          </p:nvPr>
        </p:nvSpPr>
        <p:spPr>
          <a:xfrm>
            <a:off x="970915" y="5683090"/>
            <a:ext cx="777240" cy="777240"/>
          </a:xfrm>
          <a:prstGeom prst="ellipse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!!平滑3"/>
          <p:cNvSpPr/>
          <p:nvPr>
            <p:custDataLst>
              <p:tags r:id="rId2"/>
            </p:custDataLst>
          </p:nvPr>
        </p:nvSpPr>
        <p:spPr>
          <a:xfrm>
            <a:off x="1128765" y="1144110"/>
            <a:ext cx="186334" cy="186334"/>
          </a:xfrm>
          <a:prstGeom prst="ellipse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" name="!!平滑2"/>
          <p:cNvSpPr/>
          <p:nvPr>
            <p:custDataLst>
              <p:tags r:id="rId3"/>
            </p:custDataLst>
          </p:nvPr>
        </p:nvSpPr>
        <p:spPr>
          <a:xfrm>
            <a:off x="447978" y="649656"/>
            <a:ext cx="680788" cy="6807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" name="标题"/>
          <p:cNvSpPr txBox="1"/>
          <p:nvPr>
            <p:custDataLst>
              <p:tags r:id="rId4"/>
            </p:custDataLst>
          </p:nvPr>
        </p:nvSpPr>
        <p:spPr>
          <a:xfrm>
            <a:off x="1256665" y="868045"/>
            <a:ext cx="8319135" cy="46037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>
              <a:lnSpc>
                <a:spcPct val="100000"/>
              </a:lnSpc>
              <a:buClrTx/>
              <a:buSzTx/>
              <a:buFontTx/>
            </a:pPr>
            <a:r>
              <a:rPr lang="en-US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游戏背景：外星人入侵地球 </a:t>
            </a:r>
            <a:endParaRPr lang="en-US" sz="28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内容"/>
          <p:cNvSpPr txBox="1"/>
          <p:nvPr>
            <p:custDataLst>
              <p:tags r:id="rId5"/>
            </p:custDataLst>
          </p:nvPr>
        </p:nvSpPr>
        <p:spPr>
          <a:xfrm>
            <a:off x="1315099" y="1333975"/>
            <a:ext cx="10139045" cy="165354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市面上有不少传统的射击游戏，但除了战地2042、Apex英雄等射击游戏外，部分设计游戏制作较为简朴，画面比例不够协调，玩家没有坚持使用的欲望；而战地2042、Apex英雄等往往更让玩家沉迷，从而失去设计射击游戏的初衷。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r>
              <a:rPr 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</a:t>
            </a:r>
            <a:r>
              <a:rPr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这款游戏的设计理念是刺激和有趣的射击游戏，让玩家在游戏中体验到射击和掌控飞船的快感。游戏中的外星人将不断出现在不同的位置，玩家需要操纵飞船迅速反应并射击外星人，取得更高的分数。</a:t>
            </a: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None/>
            </a:pPr>
            <a:endParaRPr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01" name="图片 100"/>
          <p:cNvPicPr/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01445" y="3919855"/>
            <a:ext cx="4802505" cy="28213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515735" y="3919855"/>
            <a:ext cx="4803140" cy="28219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15*sin(rand(0-360)+0)+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5*sin(rand(0-360)+0)+2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1" dur="998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998">
                                          <p:stCondLst>
                                            <p:cond delay="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500000" y="500000"/>
                                      <p:to x="100000" y="100000"/>
                                    </p:animScale>
                                    <p:anim calcmode="lin" valueType="num">
                                      <p:cBhvr>
                                        <p:cTn id="23" dur="714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14">
                                          <p:stCondLst>
                                            <p:cond delay="28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-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13" grpId="0" bldLvl="0" animBg="1"/>
      <p:bldP spid="15" grpId="0" bldLvl="0" animBg="1"/>
      <p:bldP spid="1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" name="平滑3"/>
          <p:cNvGrpSpPr/>
          <p:nvPr/>
        </p:nvGrpSpPr>
        <p:grpSpPr>
          <a:xfrm rot="10800000">
            <a:off x="2628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19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5" name="矩形 294"/>
          <p:cNvSpPr/>
          <p:nvPr/>
        </p:nvSpPr>
        <p:spPr>
          <a:xfrm>
            <a:off x="1" y="5584856"/>
            <a:ext cx="12192000" cy="1273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: 圆角 332"/>
          <p:cNvSpPr/>
          <p:nvPr/>
        </p:nvSpPr>
        <p:spPr>
          <a:xfrm>
            <a:off x="872690" y="1765188"/>
            <a:ext cx="3025042" cy="4325202"/>
          </a:xfrm>
          <a:prstGeom prst="roundRect">
            <a:avLst>
              <a:gd name="adj" fmla="val 4303"/>
            </a:avLst>
          </a:prstGeom>
          <a:solidFill>
            <a:schemeClr val="bg1"/>
          </a:solidFill>
          <a:ln>
            <a:noFill/>
          </a:ln>
          <a:effectLst>
            <a:reflection blurRad="114300" stA="48000" endPos="28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6" name="组合 335"/>
          <p:cNvGrpSpPr/>
          <p:nvPr/>
        </p:nvGrpSpPr>
        <p:grpSpPr>
          <a:xfrm>
            <a:off x="1583587" y="1268008"/>
            <a:ext cx="1603248" cy="1603248"/>
            <a:chOff x="1327911" y="1667053"/>
            <a:chExt cx="1603248" cy="1603248"/>
          </a:xfrm>
        </p:grpSpPr>
        <p:sp>
          <p:nvSpPr>
            <p:cNvPr id="337" name="椭圆 336"/>
            <p:cNvSpPr/>
            <p:nvPr/>
          </p:nvSpPr>
          <p:spPr>
            <a:xfrm>
              <a:off x="1581711" y="1920853"/>
              <a:ext cx="1095648" cy="1095648"/>
            </a:xfrm>
            <a:prstGeom prst="ellipse">
              <a:avLst/>
            </a:prstGeom>
            <a:gradFill flip="none" rotWithShape="1">
              <a:gsLst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68300" dist="127000" dir="2400000" sx="98000" sy="98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8" name="椭圆 337"/>
            <p:cNvSpPr/>
            <p:nvPr/>
          </p:nvSpPr>
          <p:spPr>
            <a:xfrm rot="5680615">
              <a:off x="1490470" y="1829612"/>
              <a:ext cx="1278130" cy="1278130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chemeClr val="accent1">
                      <a:lumMod val="45000"/>
                      <a:lumOff val="55000"/>
                      <a:alpha val="44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弧形 338"/>
            <p:cNvSpPr/>
            <p:nvPr/>
          </p:nvSpPr>
          <p:spPr>
            <a:xfrm rot="7609396">
              <a:off x="1327911" y="1667053"/>
              <a:ext cx="1603248" cy="1603248"/>
            </a:xfrm>
            <a:prstGeom prst="arc">
              <a:avLst>
                <a:gd name="adj1" fmla="val 17154829"/>
                <a:gd name="adj2" fmla="val 8729259"/>
              </a:avLst>
            </a:prstGeom>
            <a:noFill/>
            <a:ln w="6350">
              <a:gradFill>
                <a:gsLst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75000"/>
                    </a:schemeClr>
                  </a:gs>
                </a:gsLst>
                <a:lin ang="5400000" scaled="1"/>
              </a:gra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"/>
          <p:cNvSpPr txBox="1"/>
          <p:nvPr>
            <p:custDataLst>
              <p:tags r:id="rId7"/>
            </p:custDataLst>
          </p:nvPr>
        </p:nvSpPr>
        <p:spPr>
          <a:xfrm>
            <a:off x="1494662" y="261729"/>
            <a:ext cx="9456368" cy="58477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3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构思</a:t>
            </a:r>
            <a:r>
              <a:rPr lang="en-US" altLang="zh-CN" sz="3200" b="1" spc="3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3200" b="1" spc="300" noProof="0" dirty="0" err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子标题1"/>
          <p:cNvSpPr txBox="1"/>
          <p:nvPr>
            <p:custDataLst>
              <p:tags r:id="rId8"/>
            </p:custDataLst>
          </p:nvPr>
        </p:nvSpPr>
        <p:spPr>
          <a:xfrm>
            <a:off x="1372443" y="2816244"/>
            <a:ext cx="2034668" cy="39878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fontAlgn="auto"/>
            <a:r>
              <a:rPr lang="en-US" altLang="zh-CN" sz="1575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57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icon1"/>
          <p:cNvSpPr>
            <a:spLocks noChangeAspect="1"/>
          </p:cNvSpPr>
          <p:nvPr/>
        </p:nvSpPr>
        <p:spPr>
          <a:xfrm>
            <a:off x="2049463" y="1748871"/>
            <a:ext cx="665162" cy="651762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endParaRPr lang="zh-CN" altLang="en-US" b="1" dirty="0"/>
          </a:p>
        </p:txBody>
      </p:sp>
      <p:sp>
        <p:nvSpPr>
          <p:cNvPr id="29" name="矩形: 圆角 364"/>
          <p:cNvSpPr/>
          <p:nvPr>
            <p:custDataLst>
              <p:tags r:id="rId9"/>
            </p:custDataLst>
          </p:nvPr>
        </p:nvSpPr>
        <p:spPr>
          <a:xfrm>
            <a:off x="1160145" y="3191510"/>
            <a:ext cx="2613025" cy="26619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332"/>
          <p:cNvSpPr/>
          <p:nvPr>
            <p:custDataLst>
              <p:tags r:id="rId10"/>
            </p:custDataLst>
          </p:nvPr>
        </p:nvSpPr>
        <p:spPr>
          <a:xfrm>
            <a:off x="4061025" y="1765188"/>
            <a:ext cx="3025042" cy="4325202"/>
          </a:xfrm>
          <a:prstGeom prst="roundRect">
            <a:avLst>
              <a:gd name="adj" fmla="val 4303"/>
            </a:avLst>
          </a:prstGeom>
          <a:solidFill>
            <a:schemeClr val="bg1"/>
          </a:solidFill>
          <a:ln>
            <a:noFill/>
          </a:ln>
          <a:effectLst>
            <a:reflection blurRad="114300" stA="48000" endPos="28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4771922" y="1268008"/>
            <a:ext cx="1603248" cy="1603248"/>
            <a:chOff x="1327911" y="1667053"/>
            <a:chExt cx="1603248" cy="1603248"/>
          </a:xfrm>
        </p:grpSpPr>
        <p:sp>
          <p:nvSpPr>
            <p:cNvPr id="32" name="椭圆 31"/>
            <p:cNvSpPr/>
            <p:nvPr>
              <p:custDataLst>
                <p:tags r:id="rId11"/>
              </p:custDataLst>
            </p:nvPr>
          </p:nvSpPr>
          <p:spPr>
            <a:xfrm>
              <a:off x="1581711" y="1920853"/>
              <a:ext cx="1095648" cy="1095648"/>
            </a:xfrm>
            <a:prstGeom prst="ellipse">
              <a:avLst/>
            </a:prstGeom>
            <a:gradFill flip="none" rotWithShape="1">
              <a:gsLst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68300" dist="127000" dir="2400000" sx="98000" sy="98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3" name="椭圆 32"/>
            <p:cNvSpPr/>
            <p:nvPr>
              <p:custDataLst>
                <p:tags r:id="rId12"/>
              </p:custDataLst>
            </p:nvPr>
          </p:nvSpPr>
          <p:spPr>
            <a:xfrm rot="5680615">
              <a:off x="1490470" y="1829612"/>
              <a:ext cx="1278130" cy="1278130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chemeClr val="accent1">
                      <a:lumMod val="45000"/>
                      <a:lumOff val="55000"/>
                      <a:alpha val="44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>
              <p:custDataLst>
                <p:tags r:id="rId13"/>
              </p:custDataLst>
            </p:nvPr>
          </p:nvSpPr>
          <p:spPr>
            <a:xfrm rot="7609396">
              <a:off x="1327911" y="1667053"/>
              <a:ext cx="1603248" cy="1603248"/>
            </a:xfrm>
            <a:prstGeom prst="arc">
              <a:avLst>
                <a:gd name="adj1" fmla="val 17154829"/>
                <a:gd name="adj2" fmla="val 8729259"/>
              </a:avLst>
            </a:prstGeom>
            <a:noFill/>
            <a:ln w="6350">
              <a:gradFill>
                <a:gsLst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75000"/>
                    </a:schemeClr>
                  </a:gs>
                </a:gsLst>
                <a:lin ang="5400000" scaled="1"/>
              </a:gra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icon1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5237798" y="1748871"/>
            <a:ext cx="665162" cy="651762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rmAutofit/>
          </a:bodyPr>
          <a:p>
            <a:endParaRPr lang="zh-CN" altLang="en-US" b="1" dirty="0"/>
          </a:p>
        </p:txBody>
      </p:sp>
      <p:sp>
        <p:nvSpPr>
          <p:cNvPr id="36" name="矩形: 圆角 364"/>
          <p:cNvSpPr/>
          <p:nvPr>
            <p:custDataLst>
              <p:tags r:id="rId15"/>
            </p:custDataLst>
          </p:nvPr>
        </p:nvSpPr>
        <p:spPr>
          <a:xfrm>
            <a:off x="4267200" y="3215005"/>
            <a:ext cx="2613025" cy="26619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关键词1-子标题1"/>
          <p:cNvSpPr txBox="1"/>
          <p:nvPr>
            <p:custDataLst>
              <p:tags r:id="rId16"/>
            </p:custDataLst>
          </p:nvPr>
        </p:nvSpPr>
        <p:spPr>
          <a:xfrm>
            <a:off x="4683125" y="3503930"/>
            <a:ext cx="1781175" cy="20808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l" fontAlgn="auto"/>
            <a:r>
              <a: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玩家的飞船数量是有限的（3艘），玩家需要尽可能地射杀更多的外星人以获得更高的分数。</a:t>
            </a:r>
            <a:endParaRPr lang="zh-CN" altLang="en-US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子标题1"/>
          <p:cNvSpPr txBox="1"/>
          <p:nvPr>
            <p:custDataLst>
              <p:tags r:id="rId17"/>
            </p:custDataLst>
          </p:nvPr>
        </p:nvSpPr>
        <p:spPr>
          <a:xfrm>
            <a:off x="4553158" y="2816244"/>
            <a:ext cx="2034668" cy="39878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 fontAlgn="auto"/>
            <a:r>
              <a:rPr lang="en-US" altLang="zh-CN" sz="1575" b="1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57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关键词1-子标题1"/>
          <p:cNvSpPr txBox="1"/>
          <p:nvPr>
            <p:custDataLst>
              <p:tags r:id="rId18"/>
            </p:custDataLst>
          </p:nvPr>
        </p:nvSpPr>
        <p:spPr>
          <a:xfrm>
            <a:off x="1626235" y="3413760"/>
            <a:ext cx="1781175" cy="20808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l" fontAlgn="auto"/>
            <a:r>
              <a: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外星人数量庞大，较难预测外星人的移动和出现位置，玩家需要迅速反应并射击它们。</a:t>
            </a:r>
            <a:endParaRPr lang="zh-CN" altLang="en-US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295" grpId="0" animBg="1"/>
      <p:bldP spid="333" grpId="0" animBg="1"/>
      <p:bldP spid="2" grpId="0"/>
      <p:bldP spid="3" grpId="0"/>
      <p:bldP spid="21" grpId="0" animBg="1"/>
      <p:bldP spid="29" grpId="0" bldLvl="0" animBg="1"/>
      <p:bldP spid="30" grpId="0" bldLvl="0" animBg="1"/>
      <p:bldP spid="35" grpId="0" bldLvl="0" animBg="1"/>
      <p:bldP spid="36" grpId="0" bldLvl="0" animBg="1"/>
      <p:bldP spid="37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18" name="平滑3"/>
          <p:cNvGrpSpPr/>
          <p:nvPr/>
        </p:nvGrpSpPr>
        <p:grpSpPr>
          <a:xfrm rot="10800000">
            <a:off x="2628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19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95" name="矩形 294"/>
          <p:cNvSpPr/>
          <p:nvPr/>
        </p:nvSpPr>
        <p:spPr>
          <a:xfrm>
            <a:off x="1" y="5584856"/>
            <a:ext cx="12192000" cy="12731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矩形: 圆角 332"/>
          <p:cNvSpPr/>
          <p:nvPr/>
        </p:nvSpPr>
        <p:spPr>
          <a:xfrm>
            <a:off x="5292290" y="1765188"/>
            <a:ext cx="3025042" cy="4325202"/>
          </a:xfrm>
          <a:prstGeom prst="roundRect">
            <a:avLst>
              <a:gd name="adj" fmla="val 4303"/>
            </a:avLst>
          </a:prstGeom>
          <a:solidFill>
            <a:schemeClr val="bg1"/>
          </a:solidFill>
          <a:ln>
            <a:noFill/>
          </a:ln>
          <a:effectLst>
            <a:reflection blurRad="114300" stA="48000" endPos="28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6" name="组合 335"/>
          <p:cNvGrpSpPr/>
          <p:nvPr/>
        </p:nvGrpSpPr>
        <p:grpSpPr>
          <a:xfrm>
            <a:off x="6003187" y="1268008"/>
            <a:ext cx="1603248" cy="1603248"/>
            <a:chOff x="1327911" y="1667053"/>
            <a:chExt cx="1603248" cy="1603248"/>
          </a:xfrm>
        </p:grpSpPr>
        <p:sp>
          <p:nvSpPr>
            <p:cNvPr id="337" name="椭圆 336"/>
            <p:cNvSpPr/>
            <p:nvPr/>
          </p:nvSpPr>
          <p:spPr>
            <a:xfrm>
              <a:off x="1581711" y="1920853"/>
              <a:ext cx="1095648" cy="1095648"/>
            </a:xfrm>
            <a:prstGeom prst="ellipse">
              <a:avLst/>
            </a:prstGeom>
            <a:gradFill flip="none" rotWithShape="1">
              <a:gsLst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68300" dist="127000" dir="2400000" sx="98000" sy="98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8" name="椭圆 337"/>
            <p:cNvSpPr/>
            <p:nvPr/>
          </p:nvSpPr>
          <p:spPr>
            <a:xfrm rot="5680615">
              <a:off x="1490470" y="1829612"/>
              <a:ext cx="1278130" cy="1278130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chemeClr val="accent1">
                      <a:lumMod val="45000"/>
                      <a:lumOff val="55000"/>
                      <a:alpha val="44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弧形 338"/>
            <p:cNvSpPr/>
            <p:nvPr/>
          </p:nvSpPr>
          <p:spPr>
            <a:xfrm rot="7609396">
              <a:off x="1327911" y="1667053"/>
              <a:ext cx="1603248" cy="1603248"/>
            </a:xfrm>
            <a:prstGeom prst="arc">
              <a:avLst>
                <a:gd name="adj1" fmla="val 17154829"/>
                <a:gd name="adj2" fmla="val 8729259"/>
              </a:avLst>
            </a:prstGeom>
            <a:noFill/>
            <a:ln w="6350">
              <a:gradFill>
                <a:gsLst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75000"/>
                    </a:schemeClr>
                  </a:gs>
                </a:gsLst>
                <a:lin ang="5400000" scaled="1"/>
              </a:gra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"/>
          <p:cNvSpPr txBox="1"/>
          <p:nvPr>
            <p:custDataLst>
              <p:tags r:id="rId7"/>
            </p:custDataLst>
          </p:nvPr>
        </p:nvSpPr>
        <p:spPr>
          <a:xfrm>
            <a:off x="1494662" y="261729"/>
            <a:ext cx="9456368" cy="58477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spc="3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构思</a:t>
            </a:r>
            <a:r>
              <a:rPr lang="en-US" altLang="zh-CN" sz="3200" b="1" spc="30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endParaRPr lang="en-US" altLang="zh-CN" sz="3200" b="1" spc="300" noProof="0" dirty="0" err="1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子标题1"/>
          <p:cNvSpPr txBox="1"/>
          <p:nvPr>
            <p:custDataLst>
              <p:tags r:id="rId8"/>
            </p:custDataLst>
          </p:nvPr>
        </p:nvSpPr>
        <p:spPr>
          <a:xfrm>
            <a:off x="5792043" y="2816244"/>
            <a:ext cx="2034668" cy="39878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fontAlgn="auto"/>
            <a:r>
              <a:rPr lang="en-US" altLang="zh-CN" sz="1575" b="1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57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icon1"/>
          <p:cNvSpPr>
            <a:spLocks noChangeAspect="1"/>
          </p:cNvSpPr>
          <p:nvPr/>
        </p:nvSpPr>
        <p:spPr>
          <a:xfrm>
            <a:off x="6469063" y="1748871"/>
            <a:ext cx="665162" cy="651762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rmAutofit/>
          </a:bodyPr>
          <a:lstStyle/>
          <a:p>
            <a:endParaRPr lang="zh-CN" altLang="en-US" b="1" dirty="0"/>
          </a:p>
        </p:txBody>
      </p:sp>
      <p:sp>
        <p:nvSpPr>
          <p:cNvPr id="29" name="矩形: 圆角 364"/>
          <p:cNvSpPr/>
          <p:nvPr>
            <p:custDataLst>
              <p:tags r:id="rId9"/>
            </p:custDataLst>
          </p:nvPr>
        </p:nvSpPr>
        <p:spPr>
          <a:xfrm>
            <a:off x="5579745" y="3191510"/>
            <a:ext cx="2613025" cy="26619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332"/>
          <p:cNvSpPr/>
          <p:nvPr>
            <p:custDataLst>
              <p:tags r:id="rId10"/>
            </p:custDataLst>
          </p:nvPr>
        </p:nvSpPr>
        <p:spPr>
          <a:xfrm>
            <a:off x="8480625" y="1765188"/>
            <a:ext cx="3025042" cy="4325202"/>
          </a:xfrm>
          <a:prstGeom prst="roundRect">
            <a:avLst>
              <a:gd name="adj" fmla="val 4303"/>
            </a:avLst>
          </a:prstGeom>
          <a:solidFill>
            <a:schemeClr val="bg1"/>
          </a:solidFill>
          <a:ln>
            <a:noFill/>
          </a:ln>
          <a:effectLst>
            <a:reflection blurRad="114300" stA="48000" endPos="28000" dist="127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9191522" y="1268008"/>
            <a:ext cx="1603248" cy="1603248"/>
            <a:chOff x="1327911" y="1667053"/>
            <a:chExt cx="1603248" cy="1603248"/>
          </a:xfrm>
        </p:grpSpPr>
        <p:sp>
          <p:nvSpPr>
            <p:cNvPr id="32" name="椭圆 31"/>
            <p:cNvSpPr/>
            <p:nvPr>
              <p:custDataLst>
                <p:tags r:id="rId11"/>
              </p:custDataLst>
            </p:nvPr>
          </p:nvSpPr>
          <p:spPr>
            <a:xfrm>
              <a:off x="1581711" y="1920853"/>
              <a:ext cx="1095648" cy="1095648"/>
            </a:xfrm>
            <a:prstGeom prst="ellipse">
              <a:avLst/>
            </a:prstGeom>
            <a:gradFill flip="none" rotWithShape="1">
              <a:gsLst>
                <a:gs pos="3500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outerShdw blurRad="368300" dist="127000" dir="2400000" sx="98000" sy="98000" algn="tl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3" name="椭圆 32"/>
            <p:cNvSpPr/>
            <p:nvPr>
              <p:custDataLst>
                <p:tags r:id="rId12"/>
              </p:custDataLst>
            </p:nvPr>
          </p:nvSpPr>
          <p:spPr>
            <a:xfrm rot="5680615">
              <a:off x="1490470" y="1829612"/>
              <a:ext cx="1278130" cy="1278130"/>
            </a:xfrm>
            <a:prstGeom prst="ellipse">
              <a:avLst/>
            </a:prstGeom>
            <a:noFill/>
            <a:ln w="22225">
              <a:gradFill flip="none" rotWithShape="1">
                <a:gsLst>
                  <a:gs pos="0">
                    <a:schemeClr val="accent1">
                      <a:lumMod val="45000"/>
                      <a:lumOff val="55000"/>
                      <a:alpha val="44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弧形 33"/>
            <p:cNvSpPr/>
            <p:nvPr>
              <p:custDataLst>
                <p:tags r:id="rId13"/>
              </p:custDataLst>
            </p:nvPr>
          </p:nvSpPr>
          <p:spPr>
            <a:xfrm rot="7609396">
              <a:off x="1327911" y="1667053"/>
              <a:ext cx="1603248" cy="1603248"/>
            </a:xfrm>
            <a:prstGeom prst="arc">
              <a:avLst>
                <a:gd name="adj1" fmla="val 17154829"/>
                <a:gd name="adj2" fmla="val 8729259"/>
              </a:avLst>
            </a:prstGeom>
            <a:noFill/>
            <a:ln w="6350">
              <a:gradFill>
                <a:gsLst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  <a:gs pos="100000">
                    <a:schemeClr val="accent1">
                      <a:lumMod val="40000"/>
                      <a:lumOff val="60000"/>
                      <a:alpha val="75000"/>
                    </a:schemeClr>
                  </a:gs>
                </a:gsLst>
                <a:lin ang="5400000" scaled="1"/>
              </a:gradFill>
              <a:prstDash val="sys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5" name="icon1"/>
          <p:cNvSpPr>
            <a:spLocks noChangeAspect="1"/>
          </p:cNvSpPr>
          <p:nvPr>
            <p:custDataLst>
              <p:tags r:id="rId14"/>
            </p:custDataLst>
          </p:nvPr>
        </p:nvSpPr>
        <p:spPr>
          <a:xfrm>
            <a:off x="9657398" y="1748871"/>
            <a:ext cx="665162" cy="651762"/>
          </a:xfrm>
          <a:custGeom>
            <a:avLst/>
            <a:gdLst>
              <a:gd name="connsiteX0" fmla="*/ 1376243 w 1512887"/>
              <a:gd name="connsiteY0" fmla="*/ 993974 h 1482407"/>
              <a:gd name="connsiteX1" fmla="*/ 1495901 w 1512887"/>
              <a:gd name="connsiteY1" fmla="*/ 1060490 h 1482407"/>
              <a:gd name="connsiteX2" fmla="*/ 756444 w 1512887"/>
              <a:gd name="connsiteY2" fmla="*/ 1482408 h 1482407"/>
              <a:gd name="connsiteX3" fmla="*/ 4167 w 1512887"/>
              <a:gd name="connsiteY3" fmla="*/ 1060490 h 1482407"/>
              <a:gd name="connsiteX4" fmla="*/ 124698 w 1512887"/>
              <a:gd name="connsiteY4" fmla="*/ 993974 h 1482407"/>
              <a:gd name="connsiteX5" fmla="*/ 756404 w 1512887"/>
              <a:gd name="connsiteY5" fmla="*/ 1344970 h 1482407"/>
              <a:gd name="connsiteX6" fmla="*/ 1376243 w 1512887"/>
              <a:gd name="connsiteY6" fmla="*/ 993974 h 1482407"/>
              <a:gd name="connsiteX7" fmla="*/ 1376243 w 1512887"/>
              <a:gd name="connsiteY7" fmla="*/ 676473 h 1482407"/>
              <a:gd name="connsiteX8" fmla="*/ 1495901 w 1512887"/>
              <a:gd name="connsiteY8" fmla="*/ 742990 h 1482407"/>
              <a:gd name="connsiteX9" fmla="*/ 756444 w 1512887"/>
              <a:gd name="connsiteY9" fmla="*/ 1164908 h 1482407"/>
              <a:gd name="connsiteX10" fmla="*/ 4167 w 1512887"/>
              <a:gd name="connsiteY10" fmla="*/ 742990 h 1482407"/>
              <a:gd name="connsiteX11" fmla="*/ 124698 w 1512887"/>
              <a:gd name="connsiteY11" fmla="*/ 676473 h 1482407"/>
              <a:gd name="connsiteX12" fmla="*/ 756404 w 1512887"/>
              <a:gd name="connsiteY12" fmla="*/ 1027470 h 1482407"/>
              <a:gd name="connsiteX13" fmla="*/ 1376243 w 1512887"/>
              <a:gd name="connsiteY13" fmla="*/ 676473 h 1482407"/>
              <a:gd name="connsiteX14" fmla="*/ 756444 w 1512887"/>
              <a:gd name="connsiteY14" fmla="*/ 40 h 1482407"/>
              <a:gd name="connsiteX15" fmla="*/ 1512888 w 1512887"/>
              <a:gd name="connsiteY15" fmla="*/ 425490 h 1482407"/>
              <a:gd name="connsiteX16" fmla="*/ 756444 w 1512887"/>
              <a:gd name="connsiteY16" fmla="*/ 850979 h 1482407"/>
              <a:gd name="connsiteX17" fmla="*/ 0 w 1512887"/>
              <a:gd name="connsiteY17" fmla="*/ 425490 h 1482407"/>
              <a:gd name="connsiteX18" fmla="*/ 756444 w 1512887"/>
              <a:gd name="connsiteY18" fmla="*/ 0 h 1482407"/>
              <a:gd name="connsiteX19" fmla="*/ 756444 w 1512887"/>
              <a:gd name="connsiteY19" fmla="*/ 136644 h 1482407"/>
              <a:gd name="connsiteX20" fmla="*/ 242848 w 1512887"/>
              <a:gd name="connsiteY20" fmla="*/ 425490 h 1482407"/>
              <a:gd name="connsiteX21" fmla="*/ 756444 w 1512887"/>
              <a:gd name="connsiteY21" fmla="*/ 714335 h 1482407"/>
              <a:gd name="connsiteX22" fmla="*/ 1270000 w 1512887"/>
              <a:gd name="connsiteY22" fmla="*/ 425490 h 1482407"/>
              <a:gd name="connsiteX23" fmla="*/ 756444 w 1512887"/>
              <a:gd name="connsiteY23" fmla="*/ 136604 h 148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512887" h="1482407">
                <a:moveTo>
                  <a:pt x="1376243" y="993974"/>
                </a:moveTo>
                <a:lnTo>
                  <a:pt x="1495901" y="1060490"/>
                </a:lnTo>
                <a:lnTo>
                  <a:pt x="756444" y="1482408"/>
                </a:lnTo>
                <a:lnTo>
                  <a:pt x="4167" y="1060490"/>
                </a:lnTo>
                <a:lnTo>
                  <a:pt x="124698" y="993974"/>
                </a:lnTo>
                <a:lnTo>
                  <a:pt x="756404" y="1344970"/>
                </a:lnTo>
                <a:lnTo>
                  <a:pt x="1376243" y="993974"/>
                </a:lnTo>
                <a:close/>
                <a:moveTo>
                  <a:pt x="1376243" y="676473"/>
                </a:moveTo>
                <a:lnTo>
                  <a:pt x="1495901" y="742990"/>
                </a:lnTo>
                <a:lnTo>
                  <a:pt x="756444" y="1164908"/>
                </a:lnTo>
                <a:lnTo>
                  <a:pt x="4167" y="742990"/>
                </a:lnTo>
                <a:lnTo>
                  <a:pt x="124698" y="676473"/>
                </a:lnTo>
                <a:lnTo>
                  <a:pt x="756404" y="1027470"/>
                </a:lnTo>
                <a:lnTo>
                  <a:pt x="1376243" y="676473"/>
                </a:lnTo>
                <a:close/>
                <a:moveTo>
                  <a:pt x="756444" y="40"/>
                </a:moveTo>
                <a:lnTo>
                  <a:pt x="1512888" y="425490"/>
                </a:lnTo>
                <a:lnTo>
                  <a:pt x="756444" y="850979"/>
                </a:lnTo>
                <a:lnTo>
                  <a:pt x="0" y="425490"/>
                </a:lnTo>
                <a:lnTo>
                  <a:pt x="756444" y="0"/>
                </a:lnTo>
                <a:close/>
                <a:moveTo>
                  <a:pt x="756444" y="136644"/>
                </a:moveTo>
                <a:lnTo>
                  <a:pt x="242848" y="425490"/>
                </a:lnTo>
                <a:lnTo>
                  <a:pt x="756444" y="714335"/>
                </a:lnTo>
                <a:lnTo>
                  <a:pt x="1270000" y="425490"/>
                </a:lnTo>
                <a:lnTo>
                  <a:pt x="756444" y="13660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1860" cap="flat">
            <a:noFill/>
            <a:prstDash val="solid"/>
            <a:miter/>
          </a:ln>
        </p:spPr>
        <p:txBody>
          <a:bodyPr wrap="square" rtlCol="0" anchor="ctr">
            <a:normAutofit/>
          </a:bodyPr>
          <a:p>
            <a:endParaRPr lang="zh-CN" altLang="en-US" b="1" dirty="0"/>
          </a:p>
        </p:txBody>
      </p:sp>
      <p:sp>
        <p:nvSpPr>
          <p:cNvPr id="36" name="矩形: 圆角 364"/>
          <p:cNvSpPr/>
          <p:nvPr>
            <p:custDataLst>
              <p:tags r:id="rId15"/>
            </p:custDataLst>
          </p:nvPr>
        </p:nvSpPr>
        <p:spPr>
          <a:xfrm>
            <a:off x="8686800" y="3215005"/>
            <a:ext cx="2613025" cy="266192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关键词1-子标题1"/>
          <p:cNvSpPr txBox="1"/>
          <p:nvPr>
            <p:custDataLst>
              <p:tags r:id="rId16"/>
            </p:custDataLst>
          </p:nvPr>
        </p:nvSpPr>
        <p:spPr>
          <a:xfrm>
            <a:off x="8480425" y="3503930"/>
            <a:ext cx="2941955" cy="20808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just" fontAlgn="auto"/>
            <a:r>
              <a: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游戏中会出现一些增益道具，如能量护盾、双倍积分等，可以帮助玩家更好地应对游戏中的挑战。能量护盾可以保护玩家的飞船免受外星人的攻击；双倍积分可以让玩家在一段时间内获得双倍的得分。</a:t>
            </a:r>
            <a:endParaRPr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子标题1"/>
          <p:cNvSpPr txBox="1"/>
          <p:nvPr>
            <p:custDataLst>
              <p:tags r:id="rId17"/>
            </p:custDataLst>
          </p:nvPr>
        </p:nvSpPr>
        <p:spPr>
          <a:xfrm>
            <a:off x="8976568" y="2787669"/>
            <a:ext cx="2034668" cy="39878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p>
            <a:pPr algn="ctr" fontAlgn="auto"/>
            <a:r>
              <a:rPr lang="en-US" altLang="zh-CN" sz="1575" b="1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57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关键词1-子标题1"/>
          <p:cNvSpPr txBox="1"/>
          <p:nvPr>
            <p:custDataLst>
              <p:tags r:id="rId18"/>
            </p:custDataLst>
          </p:nvPr>
        </p:nvSpPr>
        <p:spPr>
          <a:xfrm>
            <a:off x="6045835" y="3596005"/>
            <a:ext cx="1781175" cy="18986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p>
            <a:pPr algn="just" fontAlgn="auto"/>
            <a:r>
              <a:rPr lang="en-US" altLang="zh-CN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游戏的难度会随着时间的推移而逐渐提高，包括外星人的数量、移动速度和出现频率等方面。相应地，子弹的发射和移动速度也会提高。</a:t>
            </a:r>
            <a:endParaRPr lang="zh-CN" altLang="en-US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ldLvl="0" animBg="1"/>
      <p:bldP spid="27" grpId="0" bldLvl="0" animBg="1"/>
      <p:bldP spid="295" grpId="0" bldLvl="0" animBg="1"/>
      <p:bldP spid="333" grpId="0" bldLvl="0" animBg="1"/>
      <p:bldP spid="2" grpId="0"/>
      <p:bldP spid="3" grpId="0"/>
      <p:bldP spid="21" grpId="0" bldLvl="0" animBg="1"/>
      <p:bldP spid="29" grpId="0" bldLvl="0" animBg="1"/>
      <p:bldP spid="30" grpId="0" bldLvl="0" animBg="1"/>
      <p:bldP spid="35" grpId="0" bldLvl="0" animBg="1"/>
      <p:bldP spid="36" grpId="0" bldLvl="0" animBg="1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"/>
          <p:cNvSpPr/>
          <p:nvPr/>
        </p:nvSpPr>
        <p:spPr>
          <a:xfrm>
            <a:off x="0" y="0"/>
            <a:ext cx="4657090" cy="685800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序号"/>
          <p:cNvSpPr txBox="1"/>
          <p:nvPr>
            <p:custDataLst>
              <p:tags r:id="rId1"/>
            </p:custDataLst>
          </p:nvPr>
        </p:nvSpPr>
        <p:spPr>
          <a:xfrm>
            <a:off x="635" y="1338580"/>
            <a:ext cx="4656455" cy="447611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indent="0" algn="ctr" fontAlgn="auto">
              <a:lnSpc>
                <a:spcPct val="100000"/>
              </a:lnSpc>
            </a:pPr>
            <a:r>
              <a:rPr lang="en-US" altLang="zh-CN" sz="24700" i="0" spc="0" dirty="0">
                <a:solidFill>
                  <a:schemeClr val="tx2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阿里巴巴普惠体 2.0 35 Thin" panose="00020600040101010101" pitchFamily="18" charset="-122"/>
              </a:rPr>
              <a:t>02</a:t>
            </a:r>
            <a:endParaRPr lang="en-US" altLang="zh-CN" sz="24700" i="0" spc="0" dirty="0">
              <a:solidFill>
                <a:schemeClr val="tx2"/>
              </a:solidFill>
              <a:effectLst/>
              <a:latin typeface="微软雅黑" panose="020B0503020204020204" charset="-122"/>
              <a:ea typeface="微软雅黑" panose="020B0503020204020204" charset="-122"/>
              <a:cs typeface="阿里巴巴普惠体 2.0 35 Thin" panose="00020600040101010101" pitchFamily="18" charset="-122"/>
            </a:endParaRPr>
          </a:p>
        </p:txBody>
      </p:sp>
      <p:sp>
        <p:nvSpPr>
          <p:cNvPr id="24" name="标题"/>
          <p:cNvSpPr txBox="1"/>
          <p:nvPr>
            <p:custDataLst>
              <p:tags r:id="rId2"/>
            </p:custDataLst>
          </p:nvPr>
        </p:nvSpPr>
        <p:spPr>
          <a:xfrm>
            <a:off x="4854652" y="2705417"/>
            <a:ext cx="6930948" cy="8712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l"/>
            <a:r>
              <a:rPr lang="zh-CN" altLang="en-US" sz="45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激战场面：游戏中玩家射杀外星人保护地球 </a:t>
            </a:r>
            <a:endParaRPr lang="zh-CN" altLang="en-US" sz="45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副标题"/>
          <p:cNvSpPr txBox="1"/>
          <p:nvPr>
            <p:custDataLst>
              <p:tags r:id="rId3"/>
            </p:custDataLst>
          </p:nvPr>
        </p:nvSpPr>
        <p:spPr>
          <a:xfrm>
            <a:off x="4851083" y="4251007"/>
            <a:ext cx="6409099" cy="339725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Fierce battle scene: In the game, players can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shoot and kill aliens to protect the Earth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</a:t>
            </a:r>
            <a:endParaRPr lang="en-US" altLang="zh-CN" sz="15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1" name="!!平滑2"/>
          <p:cNvGrpSpPr/>
          <p:nvPr/>
        </p:nvGrpSpPr>
        <p:grpSpPr>
          <a:xfrm>
            <a:off x="4633659" y="5984746"/>
            <a:ext cx="6507901" cy="807640"/>
            <a:chOff x="4633659" y="5179617"/>
            <a:chExt cx="6507901" cy="807640"/>
          </a:xfrm>
        </p:grpSpPr>
        <p:cxnSp>
          <p:nvCxnSpPr>
            <p:cNvPr id="6" name="直接连接符 5"/>
            <p:cNvCxnSpPr/>
            <p:nvPr>
              <p:custDataLst>
                <p:tags r:id="rId4"/>
              </p:custDataLst>
            </p:nvPr>
          </p:nvCxnSpPr>
          <p:spPr>
            <a:xfrm>
              <a:off x="4633659" y="5581650"/>
              <a:ext cx="6306185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弧形 62"/>
            <p:cNvSpPr/>
            <p:nvPr>
              <p:custDataLst>
                <p:tags r:id="rId5"/>
              </p:custDataLst>
            </p:nvPr>
          </p:nvSpPr>
          <p:spPr>
            <a:xfrm flipH="1">
              <a:off x="10737700" y="5583397"/>
              <a:ext cx="403860" cy="403860"/>
            </a:xfrm>
            <a:prstGeom prst="arc">
              <a:avLst>
                <a:gd name="adj1" fmla="val 16200000"/>
                <a:gd name="adj2" fmla="val 1996743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  <p:sp>
          <p:nvSpPr>
            <p:cNvPr id="64" name="弧形 63"/>
            <p:cNvSpPr/>
            <p:nvPr>
              <p:custDataLst>
                <p:tags r:id="rId6"/>
              </p:custDataLst>
            </p:nvPr>
          </p:nvSpPr>
          <p:spPr>
            <a:xfrm flipH="1" flipV="1">
              <a:off x="10737700" y="5179617"/>
              <a:ext cx="403860" cy="403860"/>
            </a:xfrm>
            <a:prstGeom prst="arc">
              <a:avLst>
                <a:gd name="adj1" fmla="val 16200000"/>
                <a:gd name="adj2" fmla="val 19982209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dk1"/>
                </a:solidFill>
              </a:endParaRPr>
            </a:p>
          </p:txBody>
        </p:sp>
      </p:grpSp>
      <p:pic>
        <p:nvPicPr>
          <p:cNvPr id="2" name="IM 1"/>
          <p:cNvPicPr/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829108" y="276860"/>
            <a:ext cx="5092065" cy="90805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2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24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背景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!!平滑1"/>
          <p:cNvSpPr/>
          <p:nvPr>
            <p:custDataLst>
              <p:tags r:id="rId1"/>
            </p:custDataLst>
          </p:nvPr>
        </p:nvSpPr>
        <p:spPr>
          <a:xfrm>
            <a:off x="0" y="6774235"/>
            <a:ext cx="12192000" cy="861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8" name="平滑3"/>
          <p:cNvGrpSpPr/>
          <p:nvPr/>
        </p:nvGrpSpPr>
        <p:grpSpPr>
          <a:xfrm>
            <a:off x="10664190" y="261620"/>
            <a:ext cx="1121410" cy="314960"/>
            <a:chOff x="10346364" y="648401"/>
            <a:chExt cx="1184069" cy="403309"/>
          </a:xfrm>
          <a:solidFill>
            <a:schemeClr val="accent1"/>
          </a:solidFill>
        </p:grpSpPr>
        <p:sp>
          <p:nvSpPr>
            <p:cNvPr id="10" name="5"/>
            <p:cNvSpPr/>
            <p:nvPr>
              <p:custDataLst>
                <p:tags r:id="rId2"/>
              </p:custDataLst>
            </p:nvPr>
          </p:nvSpPr>
          <p:spPr>
            <a:xfrm rot="16200000">
              <a:off x="10736755" y="732376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4"/>
            <p:cNvSpPr/>
            <p:nvPr>
              <p:custDataLst>
                <p:tags r:id="rId3"/>
              </p:custDataLst>
            </p:nvPr>
          </p:nvSpPr>
          <p:spPr>
            <a:xfrm rot="16200000">
              <a:off x="10499599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3"/>
            <p:cNvSpPr/>
            <p:nvPr>
              <p:custDataLst>
                <p:tags r:id="rId4"/>
              </p:custDataLst>
            </p:nvPr>
          </p:nvSpPr>
          <p:spPr>
            <a:xfrm rot="16200000">
              <a:off x="10263024" y="732376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2"/>
            <p:cNvSpPr/>
            <p:nvPr>
              <p:custDataLst>
                <p:tags r:id="rId5"/>
              </p:custDataLst>
            </p:nvPr>
          </p:nvSpPr>
          <p:spPr>
            <a:xfrm rot="16200000">
              <a:off x="11211100" y="731741"/>
              <a:ext cx="402673" cy="23599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1"/>
            <p:cNvSpPr/>
            <p:nvPr>
              <p:custDataLst>
                <p:tags r:id="rId6"/>
              </p:custDataLst>
            </p:nvPr>
          </p:nvSpPr>
          <p:spPr>
            <a:xfrm rot="16200000">
              <a:off x="10973944" y="731741"/>
              <a:ext cx="402673" cy="23599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6200000">
            <a:off x="102870" y="1568450"/>
            <a:ext cx="4011295" cy="3837305"/>
            <a:chOff x="1280369" y="2576747"/>
            <a:chExt cx="2118361" cy="2634666"/>
          </a:xfrm>
          <a:solidFill>
            <a:schemeClr val="accent1"/>
          </a:solidFill>
        </p:grpSpPr>
        <p:sp>
          <p:nvSpPr>
            <p:cNvPr id="3" name="任意多边形: 形状 2"/>
            <p:cNvSpPr/>
            <p:nvPr/>
          </p:nvSpPr>
          <p:spPr>
            <a:xfrm>
              <a:off x="1280369" y="2576747"/>
              <a:ext cx="2118361" cy="2627523"/>
            </a:xfrm>
            <a:custGeom>
              <a:avLst/>
              <a:gdLst>
                <a:gd name="connsiteX0" fmla="*/ 332541 w 3112654"/>
                <a:gd name="connsiteY0" fmla="*/ 70245 h 3860800"/>
                <a:gd name="connsiteX1" fmla="*/ 56633 w 3112654"/>
                <a:gd name="connsiteY1" fmla="*/ 346153 h 3860800"/>
                <a:gd name="connsiteX2" fmla="*/ 56633 w 3112654"/>
                <a:gd name="connsiteY2" fmla="*/ 3519097 h 3860800"/>
                <a:gd name="connsiteX3" fmla="*/ 328091 w 3112654"/>
                <a:gd name="connsiteY3" fmla="*/ 3790555 h 3860800"/>
                <a:gd name="connsiteX4" fmla="*/ 2503301 w 3112654"/>
                <a:gd name="connsiteY4" fmla="*/ 3790555 h 3860800"/>
                <a:gd name="connsiteX5" fmla="*/ 2569970 w 3112654"/>
                <a:gd name="connsiteY5" fmla="*/ 3723887 h 3860800"/>
                <a:gd name="connsiteX6" fmla="*/ 2771447 w 3112654"/>
                <a:gd name="connsiteY6" fmla="*/ 3723887 h 3860800"/>
                <a:gd name="connsiteX7" fmla="*/ 2976475 w 3112654"/>
                <a:gd name="connsiteY7" fmla="*/ 3518858 h 3860800"/>
                <a:gd name="connsiteX8" fmla="*/ 2976475 w 3112654"/>
                <a:gd name="connsiteY8" fmla="*/ 3328794 h 3860800"/>
                <a:gd name="connsiteX9" fmla="*/ 3056021 w 3112654"/>
                <a:gd name="connsiteY9" fmla="*/ 3249248 h 3860800"/>
                <a:gd name="connsiteX10" fmla="*/ 3056021 w 3112654"/>
                <a:gd name="connsiteY10" fmla="*/ 346153 h 3860800"/>
                <a:gd name="connsiteX11" fmla="*/ 2780113 w 3112654"/>
                <a:gd name="connsiteY11" fmla="*/ 70245 h 3860800"/>
                <a:gd name="connsiteX12" fmla="*/ 286327 w 3112654"/>
                <a:gd name="connsiteY12" fmla="*/ 0 h 3860800"/>
                <a:gd name="connsiteX13" fmla="*/ 2826327 w 3112654"/>
                <a:gd name="connsiteY13" fmla="*/ 0 h 3860800"/>
                <a:gd name="connsiteX14" fmla="*/ 3112654 w 3112654"/>
                <a:gd name="connsiteY14" fmla="*/ 286327 h 3860800"/>
                <a:gd name="connsiteX15" fmla="*/ 3112654 w 3112654"/>
                <a:gd name="connsiteY15" fmla="*/ 3299051 h 3860800"/>
                <a:gd name="connsiteX16" fmla="*/ 3030104 w 3112654"/>
                <a:gd name="connsiteY16" fmla="*/ 3381601 h 3860800"/>
                <a:gd name="connsiteX17" fmla="*/ 3030104 w 3112654"/>
                <a:gd name="connsiteY17" fmla="*/ 3578843 h 3860800"/>
                <a:gd name="connsiteX18" fmla="*/ 2817333 w 3112654"/>
                <a:gd name="connsiteY18" fmla="*/ 3791614 h 3860800"/>
                <a:gd name="connsiteX19" fmla="*/ 2608248 w 3112654"/>
                <a:gd name="connsiteY19" fmla="*/ 3791614 h 3860800"/>
                <a:gd name="connsiteX20" fmla="*/ 2539062 w 3112654"/>
                <a:gd name="connsiteY20" fmla="*/ 3860800 h 3860800"/>
                <a:gd name="connsiteX21" fmla="*/ 281709 w 3112654"/>
                <a:gd name="connsiteY21" fmla="*/ 3860800 h 3860800"/>
                <a:gd name="connsiteX22" fmla="*/ 0 w 3112654"/>
                <a:gd name="connsiteY22" fmla="*/ 3579091 h 3860800"/>
                <a:gd name="connsiteX23" fmla="*/ 0 w 3112654"/>
                <a:gd name="connsiteY23" fmla="*/ 286327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2654" h="3860800">
                  <a:moveTo>
                    <a:pt x="332541" y="70245"/>
                  </a:moveTo>
                  <a:lnTo>
                    <a:pt x="56633" y="346153"/>
                  </a:lnTo>
                  <a:lnTo>
                    <a:pt x="56633" y="3519097"/>
                  </a:lnTo>
                  <a:lnTo>
                    <a:pt x="328091" y="3790555"/>
                  </a:lnTo>
                  <a:lnTo>
                    <a:pt x="2503301" y="3790555"/>
                  </a:lnTo>
                  <a:lnTo>
                    <a:pt x="2569970" y="3723887"/>
                  </a:lnTo>
                  <a:lnTo>
                    <a:pt x="2771447" y="3723887"/>
                  </a:lnTo>
                  <a:lnTo>
                    <a:pt x="2976475" y="3518858"/>
                  </a:lnTo>
                  <a:lnTo>
                    <a:pt x="2976475" y="3328794"/>
                  </a:lnTo>
                  <a:lnTo>
                    <a:pt x="3056021" y="3249248"/>
                  </a:lnTo>
                  <a:lnTo>
                    <a:pt x="3056021" y="346153"/>
                  </a:lnTo>
                  <a:lnTo>
                    <a:pt x="2780113" y="70245"/>
                  </a:lnTo>
                  <a:close/>
                  <a:moveTo>
                    <a:pt x="286327" y="0"/>
                  </a:moveTo>
                  <a:lnTo>
                    <a:pt x="2826327" y="0"/>
                  </a:lnTo>
                  <a:lnTo>
                    <a:pt x="3112654" y="286327"/>
                  </a:lnTo>
                  <a:lnTo>
                    <a:pt x="3112654" y="3299051"/>
                  </a:lnTo>
                  <a:lnTo>
                    <a:pt x="3030104" y="3381601"/>
                  </a:lnTo>
                  <a:lnTo>
                    <a:pt x="3030104" y="3578843"/>
                  </a:lnTo>
                  <a:lnTo>
                    <a:pt x="2817333" y="3791614"/>
                  </a:lnTo>
                  <a:lnTo>
                    <a:pt x="2608248" y="3791614"/>
                  </a:lnTo>
                  <a:lnTo>
                    <a:pt x="2539062" y="3860800"/>
                  </a:lnTo>
                  <a:lnTo>
                    <a:pt x="281709" y="3860800"/>
                  </a:lnTo>
                  <a:lnTo>
                    <a:pt x="0" y="3579091"/>
                  </a:lnTo>
                  <a:lnTo>
                    <a:pt x="0" y="286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3114675" y="4951727"/>
              <a:ext cx="274529" cy="259686"/>
            </a:xfrm>
            <a:custGeom>
              <a:avLst/>
              <a:gdLst>
                <a:gd name="connsiteX0" fmla="*/ 46078 w 501232"/>
                <a:gd name="connsiteY0" fmla="*/ 428413 h 474132"/>
                <a:gd name="connsiteX1" fmla="*/ 278194 w 501232"/>
                <a:gd name="connsiteY1" fmla="*/ 428413 h 474132"/>
                <a:gd name="connsiteX2" fmla="*/ 278195 w 501232"/>
                <a:gd name="connsiteY2" fmla="*/ 428413 h 474132"/>
                <a:gd name="connsiteX3" fmla="*/ 343105 w 501232"/>
                <a:gd name="connsiteY3" fmla="*/ 428413 h 474132"/>
                <a:gd name="connsiteX4" fmla="*/ 297026 w 501232"/>
                <a:gd name="connsiteY4" fmla="*/ 474132 h 474132"/>
                <a:gd name="connsiteX5" fmla="*/ 243509 w 501232"/>
                <a:gd name="connsiteY5" fmla="*/ 474132 h 474132"/>
                <a:gd name="connsiteX6" fmla="*/ 243508 w 501232"/>
                <a:gd name="connsiteY6" fmla="*/ 474132 h 474132"/>
                <a:gd name="connsiteX7" fmla="*/ 0 w 501232"/>
                <a:gd name="connsiteY7" fmla="*/ 474132 h 474132"/>
                <a:gd name="connsiteX8" fmla="*/ 455512 w 501232"/>
                <a:gd name="connsiteY8" fmla="*/ 252478 h 474132"/>
                <a:gd name="connsiteX9" fmla="*/ 455512 w 501232"/>
                <a:gd name="connsiteY9" fmla="*/ 316883 h 474132"/>
                <a:gd name="connsiteX10" fmla="*/ 343105 w 501232"/>
                <a:gd name="connsiteY10" fmla="*/ 428412 h 474132"/>
                <a:gd name="connsiteX11" fmla="*/ 278194 w 501232"/>
                <a:gd name="connsiteY11" fmla="*/ 428412 h 474132"/>
                <a:gd name="connsiteX12" fmla="*/ 501232 w 501232"/>
                <a:gd name="connsiteY12" fmla="*/ 0 h 474132"/>
                <a:gd name="connsiteX13" fmla="*/ 501232 w 501232"/>
                <a:gd name="connsiteY13" fmla="*/ 222758 h 474132"/>
                <a:gd name="connsiteX14" fmla="*/ 501232 w 501232"/>
                <a:gd name="connsiteY14" fmla="*/ 271521 h 474132"/>
                <a:gd name="connsiteX15" fmla="*/ 455513 w 501232"/>
                <a:gd name="connsiteY15" fmla="*/ 316883 h 474132"/>
                <a:gd name="connsiteX16" fmla="*/ 455513 w 501232"/>
                <a:gd name="connsiteY16" fmla="*/ 252478 h 474132"/>
                <a:gd name="connsiteX17" fmla="*/ 455513 w 501232"/>
                <a:gd name="connsiteY17" fmla="*/ 45363 h 47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1232" h="474132">
                  <a:moveTo>
                    <a:pt x="46078" y="428413"/>
                  </a:moveTo>
                  <a:lnTo>
                    <a:pt x="278194" y="428413"/>
                  </a:lnTo>
                  <a:lnTo>
                    <a:pt x="278195" y="428413"/>
                  </a:lnTo>
                  <a:lnTo>
                    <a:pt x="343105" y="428413"/>
                  </a:lnTo>
                  <a:lnTo>
                    <a:pt x="297026" y="474132"/>
                  </a:lnTo>
                  <a:lnTo>
                    <a:pt x="243509" y="474132"/>
                  </a:lnTo>
                  <a:lnTo>
                    <a:pt x="243508" y="474132"/>
                  </a:lnTo>
                  <a:lnTo>
                    <a:pt x="0" y="474132"/>
                  </a:lnTo>
                  <a:close/>
                  <a:moveTo>
                    <a:pt x="455512" y="252478"/>
                  </a:moveTo>
                  <a:lnTo>
                    <a:pt x="455512" y="316883"/>
                  </a:lnTo>
                  <a:lnTo>
                    <a:pt x="343105" y="428412"/>
                  </a:lnTo>
                  <a:lnTo>
                    <a:pt x="278194" y="428412"/>
                  </a:lnTo>
                  <a:close/>
                  <a:moveTo>
                    <a:pt x="501232" y="0"/>
                  </a:moveTo>
                  <a:lnTo>
                    <a:pt x="501232" y="222758"/>
                  </a:lnTo>
                  <a:lnTo>
                    <a:pt x="501232" y="271521"/>
                  </a:lnTo>
                  <a:lnTo>
                    <a:pt x="455513" y="316883"/>
                  </a:lnTo>
                  <a:lnTo>
                    <a:pt x="455513" y="252478"/>
                  </a:lnTo>
                  <a:lnTo>
                    <a:pt x="455513" y="45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20" name="内容"/>
          <p:cNvSpPr txBox="1"/>
          <p:nvPr>
            <p:custDataLst>
              <p:tags r:id="rId7"/>
            </p:custDataLst>
          </p:nvPr>
        </p:nvSpPr>
        <p:spPr>
          <a:xfrm>
            <a:off x="1344295" y="5560060"/>
            <a:ext cx="9544050" cy="2006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空格键</a:t>
            </a:r>
            <a:r>
              <a:rPr lang="en-US" altLang="zh-CN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发射子弹，击杀外星人</a:t>
            </a:r>
            <a:endParaRPr lang="zh-CN" altLang="en-US" sz="1400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左右键</a:t>
            </a:r>
            <a:r>
              <a:rPr lang="en-US" altLang="zh-CN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控制飞船的左右移动</a:t>
            </a:r>
            <a:endParaRPr lang="zh-CN" altLang="en-US" sz="1400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. 键盘</a:t>
            </a:r>
            <a:r>
              <a:rPr lang="en-US" altLang="zh-CN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q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键</a:t>
            </a:r>
            <a:r>
              <a:rPr lang="en-US" altLang="zh-CN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退出</a:t>
            </a:r>
            <a:r>
              <a:rPr lang="zh-CN" altLang="en-US" sz="1400" kern="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游戏</a:t>
            </a:r>
            <a:endParaRPr lang="zh-CN" altLang="en-US" sz="1400" kern="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标题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1333500" y="741620"/>
            <a:ext cx="8262192" cy="740410"/>
          </a:xfrm>
          <a:prstGeom prst="rect">
            <a:avLst/>
          </a:prstGeom>
        </p:spPr>
        <p:txBody>
          <a:bodyPr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36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游戏玩法：操作武器射击敌人 </a:t>
            </a:r>
            <a:endParaRPr lang="zh-CN" altLang="en-US" sz="36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71145" y="1783715"/>
            <a:ext cx="3651250" cy="32931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组合 29"/>
          <p:cNvGrpSpPr/>
          <p:nvPr/>
        </p:nvGrpSpPr>
        <p:grpSpPr>
          <a:xfrm rot="16200000">
            <a:off x="4116705" y="1568450"/>
            <a:ext cx="4010660" cy="3837305"/>
            <a:chOff x="1280369" y="2576747"/>
            <a:chExt cx="2118361" cy="2634666"/>
          </a:xfrm>
          <a:solidFill>
            <a:schemeClr val="accent1"/>
          </a:solidFill>
        </p:grpSpPr>
        <p:sp>
          <p:nvSpPr>
            <p:cNvPr id="31" name="任意多边形: 形状 2"/>
            <p:cNvSpPr/>
            <p:nvPr>
              <p:custDataLst>
                <p:tags r:id="rId11"/>
              </p:custDataLst>
            </p:nvPr>
          </p:nvSpPr>
          <p:spPr>
            <a:xfrm>
              <a:off x="1280369" y="2576747"/>
              <a:ext cx="2118361" cy="2627523"/>
            </a:xfrm>
            <a:custGeom>
              <a:avLst/>
              <a:gdLst>
                <a:gd name="connsiteX0" fmla="*/ 332541 w 3112654"/>
                <a:gd name="connsiteY0" fmla="*/ 70245 h 3860800"/>
                <a:gd name="connsiteX1" fmla="*/ 56633 w 3112654"/>
                <a:gd name="connsiteY1" fmla="*/ 346153 h 3860800"/>
                <a:gd name="connsiteX2" fmla="*/ 56633 w 3112654"/>
                <a:gd name="connsiteY2" fmla="*/ 3519097 h 3860800"/>
                <a:gd name="connsiteX3" fmla="*/ 328091 w 3112654"/>
                <a:gd name="connsiteY3" fmla="*/ 3790555 h 3860800"/>
                <a:gd name="connsiteX4" fmla="*/ 2503301 w 3112654"/>
                <a:gd name="connsiteY4" fmla="*/ 3790555 h 3860800"/>
                <a:gd name="connsiteX5" fmla="*/ 2569970 w 3112654"/>
                <a:gd name="connsiteY5" fmla="*/ 3723887 h 3860800"/>
                <a:gd name="connsiteX6" fmla="*/ 2771447 w 3112654"/>
                <a:gd name="connsiteY6" fmla="*/ 3723887 h 3860800"/>
                <a:gd name="connsiteX7" fmla="*/ 2976475 w 3112654"/>
                <a:gd name="connsiteY7" fmla="*/ 3518858 h 3860800"/>
                <a:gd name="connsiteX8" fmla="*/ 2976475 w 3112654"/>
                <a:gd name="connsiteY8" fmla="*/ 3328794 h 3860800"/>
                <a:gd name="connsiteX9" fmla="*/ 3056021 w 3112654"/>
                <a:gd name="connsiteY9" fmla="*/ 3249248 h 3860800"/>
                <a:gd name="connsiteX10" fmla="*/ 3056021 w 3112654"/>
                <a:gd name="connsiteY10" fmla="*/ 346153 h 3860800"/>
                <a:gd name="connsiteX11" fmla="*/ 2780113 w 3112654"/>
                <a:gd name="connsiteY11" fmla="*/ 70245 h 3860800"/>
                <a:gd name="connsiteX12" fmla="*/ 286327 w 3112654"/>
                <a:gd name="connsiteY12" fmla="*/ 0 h 3860800"/>
                <a:gd name="connsiteX13" fmla="*/ 2826327 w 3112654"/>
                <a:gd name="connsiteY13" fmla="*/ 0 h 3860800"/>
                <a:gd name="connsiteX14" fmla="*/ 3112654 w 3112654"/>
                <a:gd name="connsiteY14" fmla="*/ 286327 h 3860800"/>
                <a:gd name="connsiteX15" fmla="*/ 3112654 w 3112654"/>
                <a:gd name="connsiteY15" fmla="*/ 3299051 h 3860800"/>
                <a:gd name="connsiteX16" fmla="*/ 3030104 w 3112654"/>
                <a:gd name="connsiteY16" fmla="*/ 3381601 h 3860800"/>
                <a:gd name="connsiteX17" fmla="*/ 3030104 w 3112654"/>
                <a:gd name="connsiteY17" fmla="*/ 3578843 h 3860800"/>
                <a:gd name="connsiteX18" fmla="*/ 2817333 w 3112654"/>
                <a:gd name="connsiteY18" fmla="*/ 3791614 h 3860800"/>
                <a:gd name="connsiteX19" fmla="*/ 2608248 w 3112654"/>
                <a:gd name="connsiteY19" fmla="*/ 3791614 h 3860800"/>
                <a:gd name="connsiteX20" fmla="*/ 2539062 w 3112654"/>
                <a:gd name="connsiteY20" fmla="*/ 3860800 h 3860800"/>
                <a:gd name="connsiteX21" fmla="*/ 281709 w 3112654"/>
                <a:gd name="connsiteY21" fmla="*/ 3860800 h 3860800"/>
                <a:gd name="connsiteX22" fmla="*/ 0 w 3112654"/>
                <a:gd name="connsiteY22" fmla="*/ 3579091 h 3860800"/>
                <a:gd name="connsiteX23" fmla="*/ 0 w 3112654"/>
                <a:gd name="connsiteY23" fmla="*/ 286327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2654" h="3860800">
                  <a:moveTo>
                    <a:pt x="332541" y="70245"/>
                  </a:moveTo>
                  <a:lnTo>
                    <a:pt x="56633" y="346153"/>
                  </a:lnTo>
                  <a:lnTo>
                    <a:pt x="56633" y="3519097"/>
                  </a:lnTo>
                  <a:lnTo>
                    <a:pt x="328091" y="3790555"/>
                  </a:lnTo>
                  <a:lnTo>
                    <a:pt x="2503301" y="3790555"/>
                  </a:lnTo>
                  <a:lnTo>
                    <a:pt x="2569970" y="3723887"/>
                  </a:lnTo>
                  <a:lnTo>
                    <a:pt x="2771447" y="3723887"/>
                  </a:lnTo>
                  <a:lnTo>
                    <a:pt x="2976475" y="3518858"/>
                  </a:lnTo>
                  <a:lnTo>
                    <a:pt x="2976475" y="3328794"/>
                  </a:lnTo>
                  <a:lnTo>
                    <a:pt x="3056021" y="3249248"/>
                  </a:lnTo>
                  <a:lnTo>
                    <a:pt x="3056021" y="346153"/>
                  </a:lnTo>
                  <a:lnTo>
                    <a:pt x="2780113" y="70245"/>
                  </a:lnTo>
                  <a:close/>
                  <a:moveTo>
                    <a:pt x="286327" y="0"/>
                  </a:moveTo>
                  <a:lnTo>
                    <a:pt x="2826327" y="0"/>
                  </a:lnTo>
                  <a:lnTo>
                    <a:pt x="3112654" y="286327"/>
                  </a:lnTo>
                  <a:lnTo>
                    <a:pt x="3112654" y="3299051"/>
                  </a:lnTo>
                  <a:lnTo>
                    <a:pt x="3030104" y="3381601"/>
                  </a:lnTo>
                  <a:lnTo>
                    <a:pt x="3030104" y="3578843"/>
                  </a:lnTo>
                  <a:lnTo>
                    <a:pt x="2817333" y="3791614"/>
                  </a:lnTo>
                  <a:lnTo>
                    <a:pt x="2608248" y="3791614"/>
                  </a:lnTo>
                  <a:lnTo>
                    <a:pt x="2539062" y="3860800"/>
                  </a:lnTo>
                  <a:lnTo>
                    <a:pt x="281709" y="3860800"/>
                  </a:lnTo>
                  <a:lnTo>
                    <a:pt x="0" y="3579091"/>
                  </a:lnTo>
                  <a:lnTo>
                    <a:pt x="0" y="286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2" name="任意多边形: 形状 3"/>
            <p:cNvSpPr/>
            <p:nvPr>
              <p:custDataLst>
                <p:tags r:id="rId12"/>
              </p:custDataLst>
            </p:nvPr>
          </p:nvSpPr>
          <p:spPr>
            <a:xfrm>
              <a:off x="3114675" y="4951727"/>
              <a:ext cx="274529" cy="259686"/>
            </a:xfrm>
            <a:custGeom>
              <a:avLst/>
              <a:gdLst>
                <a:gd name="connsiteX0" fmla="*/ 46078 w 501232"/>
                <a:gd name="connsiteY0" fmla="*/ 428413 h 474132"/>
                <a:gd name="connsiteX1" fmla="*/ 278194 w 501232"/>
                <a:gd name="connsiteY1" fmla="*/ 428413 h 474132"/>
                <a:gd name="connsiteX2" fmla="*/ 278195 w 501232"/>
                <a:gd name="connsiteY2" fmla="*/ 428413 h 474132"/>
                <a:gd name="connsiteX3" fmla="*/ 343105 w 501232"/>
                <a:gd name="connsiteY3" fmla="*/ 428413 h 474132"/>
                <a:gd name="connsiteX4" fmla="*/ 297026 w 501232"/>
                <a:gd name="connsiteY4" fmla="*/ 474132 h 474132"/>
                <a:gd name="connsiteX5" fmla="*/ 243509 w 501232"/>
                <a:gd name="connsiteY5" fmla="*/ 474132 h 474132"/>
                <a:gd name="connsiteX6" fmla="*/ 243508 w 501232"/>
                <a:gd name="connsiteY6" fmla="*/ 474132 h 474132"/>
                <a:gd name="connsiteX7" fmla="*/ 0 w 501232"/>
                <a:gd name="connsiteY7" fmla="*/ 474132 h 474132"/>
                <a:gd name="connsiteX8" fmla="*/ 455512 w 501232"/>
                <a:gd name="connsiteY8" fmla="*/ 252478 h 474132"/>
                <a:gd name="connsiteX9" fmla="*/ 455512 w 501232"/>
                <a:gd name="connsiteY9" fmla="*/ 316883 h 474132"/>
                <a:gd name="connsiteX10" fmla="*/ 343105 w 501232"/>
                <a:gd name="connsiteY10" fmla="*/ 428412 h 474132"/>
                <a:gd name="connsiteX11" fmla="*/ 278194 w 501232"/>
                <a:gd name="connsiteY11" fmla="*/ 428412 h 474132"/>
                <a:gd name="connsiteX12" fmla="*/ 501232 w 501232"/>
                <a:gd name="connsiteY12" fmla="*/ 0 h 474132"/>
                <a:gd name="connsiteX13" fmla="*/ 501232 w 501232"/>
                <a:gd name="connsiteY13" fmla="*/ 222758 h 474132"/>
                <a:gd name="connsiteX14" fmla="*/ 501232 w 501232"/>
                <a:gd name="connsiteY14" fmla="*/ 271521 h 474132"/>
                <a:gd name="connsiteX15" fmla="*/ 455513 w 501232"/>
                <a:gd name="connsiteY15" fmla="*/ 316883 h 474132"/>
                <a:gd name="connsiteX16" fmla="*/ 455513 w 501232"/>
                <a:gd name="connsiteY16" fmla="*/ 252478 h 474132"/>
                <a:gd name="connsiteX17" fmla="*/ 455513 w 501232"/>
                <a:gd name="connsiteY17" fmla="*/ 45363 h 47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1232" h="474132">
                  <a:moveTo>
                    <a:pt x="46078" y="428413"/>
                  </a:moveTo>
                  <a:lnTo>
                    <a:pt x="278194" y="428413"/>
                  </a:lnTo>
                  <a:lnTo>
                    <a:pt x="278195" y="428413"/>
                  </a:lnTo>
                  <a:lnTo>
                    <a:pt x="343105" y="428413"/>
                  </a:lnTo>
                  <a:lnTo>
                    <a:pt x="297026" y="474132"/>
                  </a:lnTo>
                  <a:lnTo>
                    <a:pt x="243509" y="474132"/>
                  </a:lnTo>
                  <a:lnTo>
                    <a:pt x="243508" y="474132"/>
                  </a:lnTo>
                  <a:lnTo>
                    <a:pt x="0" y="474132"/>
                  </a:lnTo>
                  <a:close/>
                  <a:moveTo>
                    <a:pt x="455512" y="252478"/>
                  </a:moveTo>
                  <a:lnTo>
                    <a:pt x="455512" y="316883"/>
                  </a:lnTo>
                  <a:lnTo>
                    <a:pt x="343105" y="428412"/>
                  </a:lnTo>
                  <a:lnTo>
                    <a:pt x="278194" y="428412"/>
                  </a:lnTo>
                  <a:close/>
                  <a:moveTo>
                    <a:pt x="501232" y="0"/>
                  </a:moveTo>
                  <a:lnTo>
                    <a:pt x="501232" y="222758"/>
                  </a:lnTo>
                  <a:lnTo>
                    <a:pt x="501232" y="271521"/>
                  </a:lnTo>
                  <a:lnTo>
                    <a:pt x="455513" y="316883"/>
                  </a:lnTo>
                  <a:lnTo>
                    <a:pt x="455513" y="252478"/>
                  </a:lnTo>
                  <a:lnTo>
                    <a:pt x="455513" y="45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 rot="16200000">
            <a:off x="8119110" y="1568450"/>
            <a:ext cx="4011295" cy="3837305"/>
            <a:chOff x="1280369" y="2576747"/>
            <a:chExt cx="2118361" cy="2634666"/>
          </a:xfrm>
          <a:solidFill>
            <a:schemeClr val="accent1"/>
          </a:solidFill>
        </p:grpSpPr>
        <p:sp>
          <p:nvSpPr>
            <p:cNvPr id="34" name="任意多边形: 形状 2"/>
            <p:cNvSpPr/>
            <p:nvPr>
              <p:custDataLst>
                <p:tags r:id="rId13"/>
              </p:custDataLst>
            </p:nvPr>
          </p:nvSpPr>
          <p:spPr>
            <a:xfrm>
              <a:off x="1280369" y="2576747"/>
              <a:ext cx="2118361" cy="2627523"/>
            </a:xfrm>
            <a:custGeom>
              <a:avLst/>
              <a:gdLst>
                <a:gd name="connsiteX0" fmla="*/ 332541 w 3112654"/>
                <a:gd name="connsiteY0" fmla="*/ 70245 h 3860800"/>
                <a:gd name="connsiteX1" fmla="*/ 56633 w 3112654"/>
                <a:gd name="connsiteY1" fmla="*/ 346153 h 3860800"/>
                <a:gd name="connsiteX2" fmla="*/ 56633 w 3112654"/>
                <a:gd name="connsiteY2" fmla="*/ 3519097 h 3860800"/>
                <a:gd name="connsiteX3" fmla="*/ 328091 w 3112654"/>
                <a:gd name="connsiteY3" fmla="*/ 3790555 h 3860800"/>
                <a:gd name="connsiteX4" fmla="*/ 2503301 w 3112654"/>
                <a:gd name="connsiteY4" fmla="*/ 3790555 h 3860800"/>
                <a:gd name="connsiteX5" fmla="*/ 2569970 w 3112654"/>
                <a:gd name="connsiteY5" fmla="*/ 3723887 h 3860800"/>
                <a:gd name="connsiteX6" fmla="*/ 2771447 w 3112654"/>
                <a:gd name="connsiteY6" fmla="*/ 3723887 h 3860800"/>
                <a:gd name="connsiteX7" fmla="*/ 2976475 w 3112654"/>
                <a:gd name="connsiteY7" fmla="*/ 3518858 h 3860800"/>
                <a:gd name="connsiteX8" fmla="*/ 2976475 w 3112654"/>
                <a:gd name="connsiteY8" fmla="*/ 3328794 h 3860800"/>
                <a:gd name="connsiteX9" fmla="*/ 3056021 w 3112654"/>
                <a:gd name="connsiteY9" fmla="*/ 3249248 h 3860800"/>
                <a:gd name="connsiteX10" fmla="*/ 3056021 w 3112654"/>
                <a:gd name="connsiteY10" fmla="*/ 346153 h 3860800"/>
                <a:gd name="connsiteX11" fmla="*/ 2780113 w 3112654"/>
                <a:gd name="connsiteY11" fmla="*/ 70245 h 3860800"/>
                <a:gd name="connsiteX12" fmla="*/ 286327 w 3112654"/>
                <a:gd name="connsiteY12" fmla="*/ 0 h 3860800"/>
                <a:gd name="connsiteX13" fmla="*/ 2826327 w 3112654"/>
                <a:gd name="connsiteY13" fmla="*/ 0 h 3860800"/>
                <a:gd name="connsiteX14" fmla="*/ 3112654 w 3112654"/>
                <a:gd name="connsiteY14" fmla="*/ 286327 h 3860800"/>
                <a:gd name="connsiteX15" fmla="*/ 3112654 w 3112654"/>
                <a:gd name="connsiteY15" fmla="*/ 3299051 h 3860800"/>
                <a:gd name="connsiteX16" fmla="*/ 3030104 w 3112654"/>
                <a:gd name="connsiteY16" fmla="*/ 3381601 h 3860800"/>
                <a:gd name="connsiteX17" fmla="*/ 3030104 w 3112654"/>
                <a:gd name="connsiteY17" fmla="*/ 3578843 h 3860800"/>
                <a:gd name="connsiteX18" fmla="*/ 2817333 w 3112654"/>
                <a:gd name="connsiteY18" fmla="*/ 3791614 h 3860800"/>
                <a:gd name="connsiteX19" fmla="*/ 2608248 w 3112654"/>
                <a:gd name="connsiteY19" fmla="*/ 3791614 h 3860800"/>
                <a:gd name="connsiteX20" fmla="*/ 2539062 w 3112654"/>
                <a:gd name="connsiteY20" fmla="*/ 3860800 h 3860800"/>
                <a:gd name="connsiteX21" fmla="*/ 281709 w 3112654"/>
                <a:gd name="connsiteY21" fmla="*/ 3860800 h 3860800"/>
                <a:gd name="connsiteX22" fmla="*/ 0 w 3112654"/>
                <a:gd name="connsiteY22" fmla="*/ 3579091 h 3860800"/>
                <a:gd name="connsiteX23" fmla="*/ 0 w 3112654"/>
                <a:gd name="connsiteY23" fmla="*/ 286327 h 386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12654" h="3860800">
                  <a:moveTo>
                    <a:pt x="332541" y="70245"/>
                  </a:moveTo>
                  <a:lnTo>
                    <a:pt x="56633" y="346153"/>
                  </a:lnTo>
                  <a:lnTo>
                    <a:pt x="56633" y="3519097"/>
                  </a:lnTo>
                  <a:lnTo>
                    <a:pt x="328091" y="3790555"/>
                  </a:lnTo>
                  <a:lnTo>
                    <a:pt x="2503301" y="3790555"/>
                  </a:lnTo>
                  <a:lnTo>
                    <a:pt x="2569970" y="3723887"/>
                  </a:lnTo>
                  <a:lnTo>
                    <a:pt x="2771447" y="3723887"/>
                  </a:lnTo>
                  <a:lnTo>
                    <a:pt x="2976475" y="3518858"/>
                  </a:lnTo>
                  <a:lnTo>
                    <a:pt x="2976475" y="3328794"/>
                  </a:lnTo>
                  <a:lnTo>
                    <a:pt x="3056021" y="3249248"/>
                  </a:lnTo>
                  <a:lnTo>
                    <a:pt x="3056021" y="346153"/>
                  </a:lnTo>
                  <a:lnTo>
                    <a:pt x="2780113" y="70245"/>
                  </a:lnTo>
                  <a:close/>
                  <a:moveTo>
                    <a:pt x="286327" y="0"/>
                  </a:moveTo>
                  <a:lnTo>
                    <a:pt x="2826327" y="0"/>
                  </a:lnTo>
                  <a:lnTo>
                    <a:pt x="3112654" y="286327"/>
                  </a:lnTo>
                  <a:lnTo>
                    <a:pt x="3112654" y="3299051"/>
                  </a:lnTo>
                  <a:lnTo>
                    <a:pt x="3030104" y="3381601"/>
                  </a:lnTo>
                  <a:lnTo>
                    <a:pt x="3030104" y="3578843"/>
                  </a:lnTo>
                  <a:lnTo>
                    <a:pt x="2817333" y="3791614"/>
                  </a:lnTo>
                  <a:lnTo>
                    <a:pt x="2608248" y="3791614"/>
                  </a:lnTo>
                  <a:lnTo>
                    <a:pt x="2539062" y="3860800"/>
                  </a:lnTo>
                  <a:lnTo>
                    <a:pt x="281709" y="3860800"/>
                  </a:lnTo>
                  <a:lnTo>
                    <a:pt x="0" y="3579091"/>
                  </a:lnTo>
                  <a:lnTo>
                    <a:pt x="0" y="2863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任意多边形: 形状 3"/>
            <p:cNvSpPr/>
            <p:nvPr>
              <p:custDataLst>
                <p:tags r:id="rId14"/>
              </p:custDataLst>
            </p:nvPr>
          </p:nvSpPr>
          <p:spPr>
            <a:xfrm>
              <a:off x="3114675" y="4951727"/>
              <a:ext cx="274529" cy="259686"/>
            </a:xfrm>
            <a:custGeom>
              <a:avLst/>
              <a:gdLst>
                <a:gd name="connsiteX0" fmla="*/ 46078 w 501232"/>
                <a:gd name="connsiteY0" fmla="*/ 428413 h 474132"/>
                <a:gd name="connsiteX1" fmla="*/ 278194 w 501232"/>
                <a:gd name="connsiteY1" fmla="*/ 428413 h 474132"/>
                <a:gd name="connsiteX2" fmla="*/ 278195 w 501232"/>
                <a:gd name="connsiteY2" fmla="*/ 428413 h 474132"/>
                <a:gd name="connsiteX3" fmla="*/ 343105 w 501232"/>
                <a:gd name="connsiteY3" fmla="*/ 428413 h 474132"/>
                <a:gd name="connsiteX4" fmla="*/ 297026 w 501232"/>
                <a:gd name="connsiteY4" fmla="*/ 474132 h 474132"/>
                <a:gd name="connsiteX5" fmla="*/ 243509 w 501232"/>
                <a:gd name="connsiteY5" fmla="*/ 474132 h 474132"/>
                <a:gd name="connsiteX6" fmla="*/ 243508 w 501232"/>
                <a:gd name="connsiteY6" fmla="*/ 474132 h 474132"/>
                <a:gd name="connsiteX7" fmla="*/ 0 w 501232"/>
                <a:gd name="connsiteY7" fmla="*/ 474132 h 474132"/>
                <a:gd name="connsiteX8" fmla="*/ 455512 w 501232"/>
                <a:gd name="connsiteY8" fmla="*/ 252478 h 474132"/>
                <a:gd name="connsiteX9" fmla="*/ 455512 w 501232"/>
                <a:gd name="connsiteY9" fmla="*/ 316883 h 474132"/>
                <a:gd name="connsiteX10" fmla="*/ 343105 w 501232"/>
                <a:gd name="connsiteY10" fmla="*/ 428412 h 474132"/>
                <a:gd name="connsiteX11" fmla="*/ 278194 w 501232"/>
                <a:gd name="connsiteY11" fmla="*/ 428412 h 474132"/>
                <a:gd name="connsiteX12" fmla="*/ 501232 w 501232"/>
                <a:gd name="connsiteY12" fmla="*/ 0 h 474132"/>
                <a:gd name="connsiteX13" fmla="*/ 501232 w 501232"/>
                <a:gd name="connsiteY13" fmla="*/ 222758 h 474132"/>
                <a:gd name="connsiteX14" fmla="*/ 501232 w 501232"/>
                <a:gd name="connsiteY14" fmla="*/ 271521 h 474132"/>
                <a:gd name="connsiteX15" fmla="*/ 455513 w 501232"/>
                <a:gd name="connsiteY15" fmla="*/ 316883 h 474132"/>
                <a:gd name="connsiteX16" fmla="*/ 455513 w 501232"/>
                <a:gd name="connsiteY16" fmla="*/ 252478 h 474132"/>
                <a:gd name="connsiteX17" fmla="*/ 455513 w 501232"/>
                <a:gd name="connsiteY17" fmla="*/ 45363 h 47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1232" h="474132">
                  <a:moveTo>
                    <a:pt x="46078" y="428413"/>
                  </a:moveTo>
                  <a:lnTo>
                    <a:pt x="278194" y="428413"/>
                  </a:lnTo>
                  <a:lnTo>
                    <a:pt x="278195" y="428413"/>
                  </a:lnTo>
                  <a:lnTo>
                    <a:pt x="343105" y="428413"/>
                  </a:lnTo>
                  <a:lnTo>
                    <a:pt x="297026" y="474132"/>
                  </a:lnTo>
                  <a:lnTo>
                    <a:pt x="243509" y="474132"/>
                  </a:lnTo>
                  <a:lnTo>
                    <a:pt x="243508" y="474132"/>
                  </a:lnTo>
                  <a:lnTo>
                    <a:pt x="0" y="474132"/>
                  </a:lnTo>
                  <a:close/>
                  <a:moveTo>
                    <a:pt x="455512" y="252478"/>
                  </a:moveTo>
                  <a:lnTo>
                    <a:pt x="455512" y="316883"/>
                  </a:lnTo>
                  <a:lnTo>
                    <a:pt x="343105" y="428412"/>
                  </a:lnTo>
                  <a:lnTo>
                    <a:pt x="278194" y="428412"/>
                  </a:lnTo>
                  <a:close/>
                  <a:moveTo>
                    <a:pt x="501232" y="0"/>
                  </a:moveTo>
                  <a:lnTo>
                    <a:pt x="501232" y="222758"/>
                  </a:lnTo>
                  <a:lnTo>
                    <a:pt x="501232" y="271521"/>
                  </a:lnTo>
                  <a:lnTo>
                    <a:pt x="455513" y="316883"/>
                  </a:lnTo>
                  <a:lnTo>
                    <a:pt x="455513" y="252478"/>
                  </a:lnTo>
                  <a:lnTo>
                    <a:pt x="455513" y="453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pic>
        <p:nvPicPr>
          <p:cNvPr id="36" name="图片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328795" y="1783715"/>
            <a:ext cx="3575050" cy="3293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3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8310245" y="1783715"/>
            <a:ext cx="3641725" cy="329311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9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20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YOO_CHATPAGE_TYPE" val="YOO_CHATPAGE_CHATPER"/>
</p:tagLst>
</file>

<file path=ppt/tags/tag10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5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07.xml><?xml version="1.0" encoding="utf-8"?>
<p:tagLst xmlns:p="http://schemas.openxmlformats.org/presentationml/2006/main">
  <p:tag name="KSO_WM_BEAUTIFY_FLAG" val=""/>
  <p:tag name="YOO_CHATSHAPE_TYPE" val="YOO_CHATSHAPE_TITLE"/>
</p:tagLst>
</file>

<file path=ppt/tags/tag108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BEAUTIFY_FLAG" val=""/>
  <p:tag name="YOO_CHATSHAPE_TYPE" val="YOO_CHATSHAPE_CONTENT"/>
</p:tagLst>
</file>

<file path=ppt/tags/tag109.xml><?xml version="1.0" encoding="utf-8"?>
<p:tagLst xmlns:p="http://schemas.openxmlformats.org/presentationml/2006/main">
  <p:tag name="KSO_WM_BEAUTIFY_FLAG" val=""/>
  <p:tag name="KSO_WM_UNIT_PLACING_PICTURE_USER_VIEWPORT" val="{&quot;height&quot;:10000,&quot;width&quot;:15980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YOO_CHATPPT_CONTENT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115.xml><?xml version="1.0" encoding="utf-8"?>
<p:tagLst xmlns:p="http://schemas.openxmlformats.org/presentationml/2006/main">
  <p:tag name="KSO_WM_BEAUTIFY_FLAG" val=""/>
  <p:tag name="YOO_CHATSHAPE_TYPE" val="YOO_CHATSHAPE_TITLE"/>
</p:tagLst>
</file>

<file path=ppt/tags/tag116.xml><?xml version="1.0" encoding="utf-8"?>
<p:tagLst xmlns:p="http://schemas.openxmlformats.org/presentationml/2006/main">
  <p:tag name="KSO_WM_UNIT_TEXT_FILL_FORE_SCHEMECOLOR_INDEX_BRIGHTNESS" val="0.15"/>
  <p:tag name="KSO_WM_UNIT_TEXT_FILL_FORE_SCHEMECOLOR_INDEX" val="13"/>
  <p:tag name="KSO_WM_UNIT_TEXT_FILL_TYPE" val="1"/>
  <p:tag name="KSO_WM_BEAUTIFY_FLAG" val=""/>
  <p:tag name="YOO_CHATSHAPE_TYPE" val="YOO_CHATSHAPE_CONTENT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YOO_CHATPPT_CONTENT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  <p:tag name="YOO_CHATSHAPE_TYPE" val="YOO_CHATSHAPE_TITLE"/>
</p:tagLst>
</file>

<file path=ppt/tags/tag127.xml><?xml version="1.0" encoding="utf-8"?>
<p:tagLst xmlns:p="http://schemas.openxmlformats.org/presentationml/2006/main">
  <p:tag name="YOO_CHATSHAPE_TYPE" val="YOO_CHATSHAPE_CHILDKEYWORD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YOO_CHATSHAPE_TYPE" val="YOO_CHATSHAPE_CHILDKEYWORD"/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TAG_CONTENT_TYPE" val="二级大纲3_关键词"/>
  <p:tag name="YOO_CHATPAGE_TYPE" val="YOO_CHATPAGE_MULTCONTENT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  <p:tag name="YOO_CHATSHAPE_TYPE" val="YOO_CHATSHAPE_TITLE"/>
</p:tagLst>
</file>

<file path=ppt/tags/tag146.xml><?xml version="1.0" encoding="utf-8"?>
<p:tagLst xmlns:p="http://schemas.openxmlformats.org/presentationml/2006/main">
  <p:tag name="YOO_CHATSHAPE_TYPE" val="YOO_CHATSHAPE_CHILDKEYWORD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YOO_CHATSHAPE_TYPE" val="YOO_CHATSHAPE_CHILDKEYWORD"/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TAG_CONTENT_TYPE" val="二级大纲3_关键词"/>
  <p:tag name="YOO_CHATPAGE_TYPE" val="YOO_CHATPAGE_MULTCONTENT"/>
</p:tagLst>
</file>

<file path=ppt/tags/tag158.xml><?xml version="1.0" encoding="utf-8"?>
<p:tagLst xmlns:p="http://schemas.openxmlformats.org/presentationml/2006/main">
  <p:tag name="YOO_CHATSHAPE_TYPE" val="YOO_CHATSHAPE_NUM"/>
</p:tagLst>
</file>

<file path=ppt/tags/tag159.xml><?xml version="1.0" encoding="utf-8"?>
<p:tagLst xmlns:p="http://schemas.openxmlformats.org/presentationml/2006/main">
  <p:tag name="YOO_CHATSHAPE_TYPE" val="YOO_CHATSHAPE_TITLE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YOO_CHATSHAPE_TYPE" val="YOO_CHATSHAPE_SUBTITLE"/>
</p:tagLst>
</file>

<file path=ppt/tags/tag16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16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6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YOO_CHATPAGE_TYPE" val="YOO_CHATPAGE_CHATPER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  <p:tag name="YOO_CHATSHAPE_TYPE" val="YOO_CHATSHAPE_CONTENT"/>
</p:tagLst>
</file>

<file path=ppt/tags/tag173.xml><?xml version="1.0" encoding="utf-8"?>
<p:tagLst xmlns:p="http://schemas.openxmlformats.org/presentationml/2006/main">
  <p:tag name="KSO_WM_BEAUTIFY_FLAG" val=""/>
  <p:tag name="YOO_CHATSHAPE_TYPE" val="YOO_CHATSHAPE_TITLE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YOO_CHATPPT_CONTENT" val="1"/>
</p:tagLst>
</file>

<file path=ppt/tags/tag182.xml><?xml version="1.0" encoding="utf-8"?>
<p:tagLst xmlns:p="http://schemas.openxmlformats.org/presentationml/2006/main">
  <p:tag name="YOO_CHATSHAPE_TYPE" val="YOO_CHATSHAPE_NUM"/>
</p:tagLst>
</file>

<file path=ppt/tags/tag183.xml><?xml version="1.0" encoding="utf-8"?>
<p:tagLst xmlns:p="http://schemas.openxmlformats.org/presentationml/2006/main">
  <p:tag name="YOO_CHATSHAPE_TYPE" val="YOO_CHATSHAPE_TITLE"/>
</p:tagLst>
</file>

<file path=ppt/tags/tag184.xml><?xml version="1.0" encoding="utf-8"?>
<p:tagLst xmlns:p="http://schemas.openxmlformats.org/presentationml/2006/main">
  <p:tag name="YOO_CHATSHAPE_TYPE" val="YOO_CHATSHAPE_SUBTITLE"/>
</p:tagLst>
</file>

<file path=ppt/tags/tag18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18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8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YOO_CHATPAGE_TYPE" val="YOO_CHATPAGE_CHATPER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  <p:tag name="YOO_CHATSHAPE_TYPE" val="YOO_CHATSHAPE_TITLE"/>
</p:tagLst>
</file>

<file path=ppt/tags/tag197.xml><?xml version="1.0" encoding="utf-8"?>
<p:tagLst xmlns:p="http://schemas.openxmlformats.org/presentationml/2006/main">
  <p:tag name="KSO_WM_BEAUTIFY_FLAG" val=""/>
  <p:tag name="KSO_WM_UNIT_TYPE" val="l_h_i"/>
  <p:tag name="KSO_WM_UNIT_INDEX" val="634_1_3"/>
  <p:tag name="KSO_WM_UNIT_ID" val="diagram19882022_2*l_h_i*634_1_3"/>
  <p:tag name="KSO_WM_TEMPLATE_INDEX" val="19882022"/>
  <p:tag name="KSO_WM_TAG_VERSION" val="2.0"/>
  <p:tag name="KSO_WM_DIAGRAM_GROUP_CODE" val="l1-1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</p:tagLst>
</file>

<file path=ppt/tags/tag198.xml><?xml version="1.0" encoding="utf-8"?>
<p:tagLst xmlns:p="http://schemas.openxmlformats.org/presentationml/2006/main">
  <p:tag name="KSO_WM_BEAUTIFY_FLAG" val=""/>
  <p:tag name="KSO_WM_UNIT_TYPE" val="l_h_f"/>
  <p:tag name="KSO_WM_UNIT_INDEX" val="634_1_1"/>
  <p:tag name="KSO_WM_UNIT_ID" val="diagram19882022_2*l_h_f*634_1_1"/>
  <p:tag name="KSO_WM_TEMPLATE_INDEX" val="19882022"/>
  <p:tag name="KSO_WM_TAG_VERSION" val="2.0"/>
  <p:tag name="KSO_WM_DIAGRAM_GROUP_CODE" val="l1-1"/>
  <p:tag name="KSO_WM_UNIT_TEXT_FILL_FORE_SCHEMECOLOR_INDEX_BRIGHTNESS" val="0.15"/>
  <p:tag name="KSO_WM_UNIT_TEXT_FILL_FORE_SCHEMECOLOR_INDEX" val="1"/>
  <p:tag name="KSO_WM_UNIT_TEXT_FILL_TYPE" val="1"/>
  <p:tag name="YOO_CHATSHAPE_TYPE" val="YOO_CHATSHAPE_CONTENT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YOO_CHATPPT_CONTENT" val="1"/>
</p:tagLst>
</file>

<file path=ppt/tags/tag202.xml><?xml version="1.0" encoding="utf-8"?>
<p:tagLst xmlns:p="http://schemas.openxmlformats.org/presentationml/2006/main">
  <p:tag name="YOO_CHATSHAPE_TYPE" val="YOO_CHATSHAPE_NUM"/>
</p:tagLst>
</file>

<file path=ppt/tags/tag203.xml><?xml version="1.0" encoding="utf-8"?>
<p:tagLst xmlns:p="http://schemas.openxmlformats.org/presentationml/2006/main">
  <p:tag name="YOO_CHATSHAPE_TYPE" val="YOO_CHATSHAPE_TITLE"/>
</p:tagLst>
</file>

<file path=ppt/tags/tag204.xml><?xml version="1.0" encoding="utf-8"?>
<p:tagLst xmlns:p="http://schemas.openxmlformats.org/presentationml/2006/main">
  <p:tag name="YOO_CHATSHAPE_TYPE" val="YOO_CHATSHAPE_SUBTITLE"/>
</p:tagLst>
</file>

<file path=ppt/tags/tag20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ags/tag20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0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YOO_CHATPAGE_TYPE" val="YOO_CHATPAGE_CHATPER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  <p:tag name="YOO_CHATSHAPE_TYPE" val="YOO_CHATSHAPE_TITLE"/>
</p:tagLst>
</file>

<file path=ppt/tags/tag217.xml><?xml version="1.0" encoding="utf-8"?>
<p:tagLst xmlns:p="http://schemas.openxmlformats.org/presentationml/2006/main">
  <p:tag name="KSO_WM_BEAUTIFY_FLAG" val=""/>
  <p:tag name="YOO_CHATSHAPE_TYPE" val="YOO_CHATSHAPE_CONTENT"/>
</p:tagLst>
</file>

<file path=ppt/tags/tag218.xml><?xml version="1.0" encoding="utf-8"?>
<p:tagLst xmlns:p="http://schemas.openxmlformats.org/presentationml/2006/main">
  <p:tag name="YOO_CHATSHAPE_TYPE" val="YOO_CHATSHAPE_IMAGE"/>
  <p:tag name="TAG_CHATSHAPE_IMAGE_FILE" val="C:\Users\蒋仔\AppData\Roaming\BIYOO\temp\50752cd0d1ab4b6b99c679ac9ab2253b.png"/>
</p:tagLst>
</file>

<file path=ppt/tags/tag219.xml><?xml version="1.0" encoding="utf-8"?>
<p:tagLst xmlns:p="http://schemas.openxmlformats.org/presentationml/2006/main">
  <p:tag name="YOO_CHATPPT_CONTENT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</p:tagLst>
</file>

<file path=ppt/tags/tag22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  <p:tag name="KSO_WM_BEAUTIFY_FLAG" val=""/>
  <p:tag name="KSO_WM_UNIT_PLACING_PICTURE_USER_VIEWPORT" val="{&quot;height&quot;:1210,&quot;width&quot;:8256}"/>
  <p:tag name="YOO_CHATSHAPE_TYPE" val="YOO_CHATSHAPE_TITLE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YOO_CHATPPT_CONTENT" val="1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  <p:tag name="YOO_CHATSHAPE_TYPE" val="YOO_CHATSHAPE_TITLE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YOO_CHATSHAPE_TYPE" val="YOO_CHATSHAPE_DATE"/>
</p:tagLst>
</file>

<file path=ppt/tags/tag251.xml><?xml version="1.0" encoding="utf-8"?>
<p:tagLst xmlns:p="http://schemas.openxmlformats.org/presentationml/2006/main">
  <p:tag name="KSO_WM_BEAUTIFY_FLAG" val=""/>
  <p:tag name="YOO_CHATSHAPE_TYPE" val="YOO_CHATSHAPE_TITLE"/>
  <p:tag name="SHADOWSHAPE" val="true"/>
</p:tagLst>
</file>

<file path=ppt/tags/tag252.xml><?xml version="1.0" encoding="utf-8"?>
<p:tagLst xmlns:p="http://schemas.openxmlformats.org/presentationml/2006/main">
  <p:tag name="KSO_WM_BEAUTIFY_FLAG" val=""/>
  <p:tag name="YOO_CHATSHAPE_TYPE" val="YOO_CHATSHAPE_TITLE"/>
  <p:tag name="SHADOWSHAPE" val="true"/>
</p:tagLst>
</file>

<file path=ppt/tags/tag253.xml><?xml version="1.0" encoding="utf-8"?>
<p:tagLst xmlns:p="http://schemas.openxmlformats.org/presentationml/2006/main">
  <p:tag name="KSO_WM_BEAUTIFY_FLAG" val=""/>
  <p:tag name="YOO_CHATSHAPE_TYPE" val="YOO_CHATSHAPE_TITLE"/>
  <p:tag name="SHADOWSHAPE" val="true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YOO_CHATPAGE_TYPE" val="YOO_CHATPAGE_END"/>
</p:tagLst>
</file>

<file path=ppt/tags/tag256.xml><?xml version="1.0" encoding="utf-8"?>
<p:tagLst xmlns:p="http://schemas.openxmlformats.org/presentationml/2006/main">
  <p:tag name="YOO_PPT_THEMETITLE" val="外星人入侵游戏发布会：射杀外星人的战斗即将启动"/>
  <p:tag name="TAG_PRESENTATION_STYLE" val="商务"/>
  <p:tag name="YOO_CHATPPT" val="1"/>
  <p:tag name="COMMONDATA" val="eyJoZGlkIjoiMWY1YmU0MjU3Y2FlNWJjYWZlZTA0NjQ0NmUyNzcwOWEifQ=="/>
  <p:tag name="KSO_WPP_MARK_KEY" val="4b04e5ed-3022-4187-bb65-a06457ce06cd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YOO_CHATSHAPE_TYPE" val="YOO_CHATSHAPE_SUBTITLE"/>
</p:tagLst>
</file>

<file path=ppt/tags/tag64.xml><?xml version="1.0" encoding="utf-8"?>
<p:tagLst xmlns:p="http://schemas.openxmlformats.org/presentationml/2006/main">
  <p:tag name="YOO_CHATSHAPE_TYPE" val="YOO_CHATSHAPE_TITLE"/>
</p:tagLst>
</file>

<file path=ppt/tags/tag65.xml><?xml version="1.0" encoding="utf-8"?>
<p:tagLst xmlns:p="http://schemas.openxmlformats.org/presentationml/2006/main">
  <p:tag name="YOO_CHATSHAPE_TYPE" val="YOO_CHATSHAPE_DATE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YOO_CHATPAGE_TYPE" val="YOO_CHATPAGE_COVER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  <p:tag name="YOO_CHATSHAPE_TYPE" val="YOO_CHATSHAPE_ITEM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  <p:tag name="YOO_CHATSHAPE_TYPE" val="YOO_CHATSHAPE_ITEM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  <p:tag name="YOO_CHATSHAPE_TYPE" val="YOO_CHATSHAPE_ITEM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  <p:tag name="YOO_CHATSHAPE_TYPE" val="YOO_CHATSHAPE_ITEM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TAG_CONTENT_TYPE" val="1标题1内容1图片"/>
  <p:tag name="YOO_CHATPAGE_TYPE" val="YOO_CHATPAGE_CONTENT"/>
</p:tagLst>
</file>

<file path=ppt/tags/tag96.xml><?xml version="1.0" encoding="utf-8"?>
<p:tagLst xmlns:p="http://schemas.openxmlformats.org/presentationml/2006/main">
  <p:tag name="YOO_CHATSHAPE_TYPE" val="YOO_CHATSHAPE_NUM"/>
</p:tagLst>
</file>

<file path=ppt/tags/tag97.xml><?xml version="1.0" encoding="utf-8"?>
<p:tagLst xmlns:p="http://schemas.openxmlformats.org/presentationml/2006/main">
  <p:tag name="YOO_CHATSHAPE_TYPE" val="YOO_CHATSHAPE_TITLE"/>
</p:tagLst>
</file>

<file path=ppt/tags/tag98.xml><?xml version="1.0" encoding="utf-8"?>
<p:tagLst xmlns:p="http://schemas.openxmlformats.org/presentationml/2006/main">
  <p:tag name="YOO_CHATSHAPE_TYPE" val="YOO_CHATSHAPE_SUBTITLE"/>
</p:tagLst>
</file>

<file path=ppt/tags/tag99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2485</Words>
  <Application>WPS 演示</Application>
  <PresentationFormat>宽屏</PresentationFormat>
  <Paragraphs>119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Roboto</vt:lpstr>
      <vt:lpstr>Times New Roman</vt:lpstr>
      <vt:lpstr>思源宋体 CN Heavy</vt:lpstr>
      <vt:lpstr>思源宋体 CN</vt:lpstr>
      <vt:lpstr>微软雅黑</vt:lpstr>
      <vt:lpstr>思源黑体 CN Heavy</vt:lpstr>
      <vt:lpstr>黑体</vt:lpstr>
      <vt:lpstr>阿里巴巴普惠体 2.0 35 Thin</vt:lpstr>
      <vt:lpstr>Arial</vt:lpstr>
      <vt:lpstr>等线</vt:lpstr>
      <vt:lpstr>字体圈欣意冠黑体</vt:lpstr>
      <vt:lpstr>思源黑体 CN Normal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蒋仔</dc:creator>
  <cp:lastModifiedBy>陌</cp:lastModifiedBy>
  <cp:revision>163</cp:revision>
  <dcterms:created xsi:type="dcterms:W3CDTF">2019-06-19T02:08:00Z</dcterms:created>
  <dcterms:modified xsi:type="dcterms:W3CDTF">2023-05-16T15:47:03Z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EC17172D17A44C42B6C7F56CA72590B9_11</vt:lpwstr>
  </property>
</Properties>
</file>