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364" r:id="rId5"/>
    <p:sldId id="257" r:id="rId6"/>
    <p:sldId id="260" r:id="rId7"/>
    <p:sldId id="259" r:id="rId8"/>
    <p:sldId id="271" r:id="rId9"/>
    <p:sldId id="261" r:id="rId10"/>
    <p:sldId id="262" r:id="rId11"/>
    <p:sldId id="297" r:id="rId12"/>
    <p:sldId id="309" r:id="rId13"/>
    <p:sldId id="263" r:id="rId14"/>
    <p:sldId id="286" r:id="rId15"/>
    <p:sldId id="264" r:id="rId16"/>
    <p:sldId id="278" r:id="rId17"/>
    <p:sldId id="293" r:id="rId18"/>
    <p:sldId id="29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575"/>
    <a:srgbClr val="88B9CC"/>
    <a:srgbClr val="2B5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36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7EA64-7488-497C-A187-74D603C67C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BAD54-3AEB-4227-BB1F-BDDA1BDBA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BAD54-3AEB-4227-BB1F-BDDA1BDBA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5CFC-6A9F-4CFF-892A-10CA3392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BAD54-3AEB-4227-BB1F-BDDA1BDBA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228153" y="6398464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2700000">
            <a:off x="-2228743" y="2716767"/>
            <a:ext cx="3796239" cy="3796239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rot="2700000">
            <a:off x="4393110" y="-321325"/>
            <a:ext cx="5268941" cy="5268941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 rot="2700000">
            <a:off x="6185755" y="3736325"/>
            <a:ext cx="5268941" cy="5268941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 rot="2700000" flipH="1">
            <a:off x="-298770" y="237519"/>
            <a:ext cx="801313" cy="80131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093727" y="285352"/>
            <a:ext cx="948117" cy="370212"/>
            <a:chOff x="11093727" y="285352"/>
            <a:chExt cx="948117" cy="370212"/>
          </a:xfrm>
        </p:grpSpPr>
        <p:sp>
          <p:nvSpPr>
            <p:cNvPr id="14" name="矩形: 圆角 13"/>
            <p:cNvSpPr/>
            <p:nvPr userDrawn="1"/>
          </p:nvSpPr>
          <p:spPr>
            <a:xfrm>
              <a:off x="11173216" y="315251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1093727" y="285352"/>
              <a:ext cx="948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93700" y="273050"/>
            <a:ext cx="752800" cy="73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436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2700000">
            <a:off x="-2228743" y="2716767"/>
            <a:ext cx="3796239" cy="37962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rot="2700000">
            <a:off x="4393110" y="-321325"/>
            <a:ext cx="5268941" cy="526894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 rot="2700000">
            <a:off x="6185755" y="3736325"/>
            <a:ext cx="5268941" cy="526894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 rot="2700000" flipH="1">
            <a:off x="-298770" y="237519"/>
            <a:ext cx="801313" cy="80131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093727" y="285352"/>
            <a:ext cx="948117" cy="370212"/>
            <a:chOff x="11093727" y="285352"/>
            <a:chExt cx="948117" cy="370212"/>
          </a:xfrm>
        </p:grpSpPr>
        <p:sp>
          <p:nvSpPr>
            <p:cNvPr id="14" name="矩形: 圆角 13"/>
            <p:cNvSpPr/>
            <p:nvPr userDrawn="1"/>
          </p:nvSpPr>
          <p:spPr>
            <a:xfrm>
              <a:off x="11173216" y="315251"/>
              <a:ext cx="789139" cy="34031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1093727" y="285352"/>
              <a:ext cx="948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  <a:endParaRPr lang="zh-CN" altLang="en-US" i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93700" y="273050"/>
            <a:ext cx="752800" cy="73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6B1A8A-55B5-4F19-874D-0C60564A09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647445-41D0-4638-80E9-D5D5C07A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9" Type="http://schemas.openxmlformats.org/officeDocument/2006/relationships/notesSlide" Target="../notesSlides/notesSlide11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17.xml"/><Relationship Id="rId16" Type="http://schemas.openxmlformats.org/officeDocument/2006/relationships/image" Target="../media/image5.png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28.xml"/><Relationship Id="rId11" Type="http://schemas.openxmlformats.org/officeDocument/2006/relationships/image" Target="../media/image5.png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 rot="2700000">
            <a:off x="-315563" y="-78134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7671290" y="277583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1187" y="1768566"/>
            <a:ext cx="494962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gradFill>
                  <a:gsLst>
                    <a:gs pos="0">
                      <a:srgbClr val="2B5A72"/>
                    </a:gs>
                    <a:gs pos="51600">
                      <a:srgbClr val="88B9CC"/>
                    </a:gs>
                    <a:gs pos="100000">
                      <a:srgbClr val="436575"/>
                    </a:gs>
                  </a:gsLst>
                  <a:lin ang="5400000" scaled="1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2020</a:t>
            </a:r>
            <a:endParaRPr lang="en-US" altLang="zh-CN" sz="7200" dirty="0">
              <a:gradFill>
                <a:gsLst>
                  <a:gs pos="0">
                    <a:srgbClr val="2B5A72"/>
                  </a:gs>
                  <a:gs pos="51600">
                    <a:srgbClr val="88B9CC"/>
                  </a:gs>
                  <a:gs pos="100000">
                    <a:srgbClr val="436575"/>
                  </a:gs>
                </a:gsLst>
                <a:lin ang="5400000" scaled="1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  <a:p>
            <a:pPr algn="ct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博客网站项目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56809" y="2913801"/>
            <a:ext cx="3678382" cy="926468"/>
            <a:chOff x="4184073" y="3169227"/>
            <a:chExt cx="3678382" cy="92646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84073" y="3169227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184073" y="4095695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4958571" y="3874371"/>
            <a:ext cx="2274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 project paper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39919" y="4277804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汇报人：夏书童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21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\Users\WJF\Desktop\博客er图.png博客er图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" y="-643255"/>
            <a:ext cx="12426315" cy="8785860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970" y="180975"/>
            <a:ext cx="1362075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 rot="2700000">
            <a:off x="-315563" y="-78134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7671290" y="277583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1187" y="1666136"/>
            <a:ext cx="4949626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2B5A72"/>
                    </a:gs>
                    <a:gs pos="51600">
                      <a:srgbClr val="88B9CC"/>
                    </a:gs>
                    <a:gs pos="100000">
                      <a:srgbClr val="436575"/>
                    </a:gs>
                  </a:gsLst>
                  <a:lin ang="5400000" scaled="1"/>
                </a:gradFill>
                <a:cs typeface="+mn-ea"/>
                <a:sym typeface="+mn-lt"/>
              </a:rPr>
              <a:t>04</a:t>
            </a:r>
            <a:endParaRPr lang="en-US" altLang="zh-CN" sz="8000" b="1" dirty="0">
              <a:gradFill>
                <a:gsLst>
                  <a:gs pos="0">
                    <a:srgbClr val="2B5A72"/>
                  </a:gs>
                  <a:gs pos="51600">
                    <a:srgbClr val="88B9CC"/>
                  </a:gs>
                  <a:gs pos="100000">
                    <a:srgbClr val="436575"/>
                  </a:gs>
                </a:gsLst>
                <a:lin ang="5400000" scaled="1"/>
              </a:gradFill>
              <a:cs typeface="+mn-ea"/>
              <a:sym typeface="+mn-lt"/>
            </a:endParaRPr>
          </a:p>
          <a:p>
            <a:pPr algn="ct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难点攻克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56809" y="2913801"/>
            <a:ext cx="3678382" cy="926468"/>
            <a:chOff x="4184073" y="3169227"/>
            <a:chExt cx="3678382" cy="92646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84073" y="3169227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184073" y="4095695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4630954" y="3985541"/>
            <a:ext cx="26842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Overcoming difficulties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275527" y="3689801"/>
            <a:ext cx="1265767" cy="1540933"/>
            <a:chOff x="3178461" y="3124342"/>
            <a:chExt cx="949325" cy="1155700"/>
          </a:xfrm>
        </p:grpSpPr>
        <p:sp>
          <p:nvSpPr>
            <p:cNvPr id="4" name="Freeform 7"/>
            <p:cNvSpPr/>
            <p:nvPr/>
          </p:nvSpPr>
          <p:spPr bwMode="auto">
            <a:xfrm>
              <a:off x="3178461" y="3124342"/>
              <a:ext cx="949325" cy="1155700"/>
            </a:xfrm>
            <a:custGeom>
              <a:avLst/>
              <a:gdLst>
                <a:gd name="T0" fmla="*/ 389 w 573"/>
                <a:gd name="T1" fmla="*/ 198 h 697"/>
                <a:gd name="T2" fmla="*/ 487 w 573"/>
                <a:gd name="T3" fmla="*/ 194 h 697"/>
                <a:gd name="T4" fmla="*/ 436 w 573"/>
                <a:gd name="T5" fmla="*/ 277 h 697"/>
                <a:gd name="T6" fmla="*/ 573 w 573"/>
                <a:gd name="T7" fmla="*/ 404 h 697"/>
                <a:gd name="T8" fmla="*/ 394 w 573"/>
                <a:gd name="T9" fmla="*/ 697 h 697"/>
                <a:gd name="T10" fmla="*/ 0 w 573"/>
                <a:gd name="T11" fmla="*/ 3 h 697"/>
                <a:gd name="T12" fmla="*/ 344 w 573"/>
                <a:gd name="T13" fmla="*/ 0 h 697"/>
                <a:gd name="T14" fmla="*/ 389 w 573"/>
                <a:gd name="T15" fmla="*/ 198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3" h="697">
                  <a:moveTo>
                    <a:pt x="389" y="198"/>
                  </a:moveTo>
                  <a:cubicBezTo>
                    <a:pt x="487" y="194"/>
                    <a:pt x="487" y="194"/>
                    <a:pt x="487" y="194"/>
                  </a:cubicBezTo>
                  <a:cubicBezTo>
                    <a:pt x="436" y="277"/>
                    <a:pt x="436" y="277"/>
                    <a:pt x="436" y="277"/>
                  </a:cubicBezTo>
                  <a:cubicBezTo>
                    <a:pt x="473" y="328"/>
                    <a:pt x="520" y="371"/>
                    <a:pt x="573" y="404"/>
                  </a:cubicBezTo>
                  <a:cubicBezTo>
                    <a:pt x="394" y="697"/>
                    <a:pt x="394" y="697"/>
                    <a:pt x="394" y="697"/>
                  </a:cubicBezTo>
                  <a:cubicBezTo>
                    <a:pt x="152" y="549"/>
                    <a:pt x="3" y="287"/>
                    <a:pt x="0" y="3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45" y="71"/>
                    <a:pt x="361" y="138"/>
                    <a:pt x="389" y="198"/>
                  </a:cubicBezTo>
                  <a:close/>
                </a:path>
              </a:pathLst>
            </a:custGeom>
            <a:solidFill>
              <a:srgbClr val="88B9C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Group 12"/>
            <p:cNvGrpSpPr>
              <a:grpSpLocks noChangeAspect="1"/>
            </p:cNvGrpSpPr>
            <p:nvPr/>
          </p:nvGrpSpPr>
          <p:grpSpPr>
            <a:xfrm>
              <a:off x="3500701" y="3533708"/>
              <a:ext cx="216000" cy="175766"/>
              <a:chOff x="1550139" y="1314466"/>
              <a:chExt cx="509139" cy="414300"/>
            </a:xfrm>
            <a:solidFill>
              <a:schemeClr val="bg1"/>
            </a:solidFill>
          </p:grpSpPr>
          <p:sp>
            <p:nvSpPr>
              <p:cNvPr id="9" name="Freeform 5"/>
              <p:cNvSpPr>
                <a:spLocks noEditPoints="1"/>
              </p:cNvSpPr>
              <p:nvPr/>
            </p:nvSpPr>
            <p:spPr bwMode="auto">
              <a:xfrm>
                <a:off x="1550139" y="1314466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6"/>
              <p:cNvSpPr/>
              <p:nvPr/>
            </p:nvSpPr>
            <p:spPr bwMode="auto">
              <a:xfrm>
                <a:off x="1949464" y="1366877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1777255" y="1484179"/>
                <a:ext cx="52412" cy="5490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644076" y="2125583"/>
            <a:ext cx="1267884" cy="1540933"/>
            <a:chOff x="4954873" y="1951179"/>
            <a:chExt cx="950913" cy="1155700"/>
          </a:xfrm>
        </p:grpSpPr>
        <p:sp>
          <p:nvSpPr>
            <p:cNvPr id="7" name="Freeform 10"/>
            <p:cNvSpPr/>
            <p:nvPr/>
          </p:nvSpPr>
          <p:spPr bwMode="auto">
            <a:xfrm>
              <a:off x="4954873" y="1951179"/>
              <a:ext cx="950913" cy="1155700"/>
            </a:xfrm>
            <a:custGeom>
              <a:avLst/>
              <a:gdLst>
                <a:gd name="T0" fmla="*/ 0 w 574"/>
                <a:gd name="T1" fmla="*/ 293 h 697"/>
                <a:gd name="T2" fmla="*/ 178 w 574"/>
                <a:gd name="T3" fmla="*/ 0 h 697"/>
                <a:gd name="T4" fmla="*/ 574 w 574"/>
                <a:gd name="T5" fmla="*/ 692 h 697"/>
                <a:gd name="T6" fmla="*/ 231 w 574"/>
                <a:gd name="T7" fmla="*/ 697 h 697"/>
                <a:gd name="T8" fmla="*/ 190 w 574"/>
                <a:gd name="T9" fmla="*/ 508 h 697"/>
                <a:gd name="T10" fmla="*/ 91 w 574"/>
                <a:gd name="T11" fmla="*/ 511 h 697"/>
                <a:gd name="T12" fmla="*/ 144 w 574"/>
                <a:gd name="T13" fmla="*/ 428 h 697"/>
                <a:gd name="T14" fmla="*/ 0 w 574"/>
                <a:gd name="T15" fmla="*/ 29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" h="697">
                  <a:moveTo>
                    <a:pt x="0" y="293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421" y="147"/>
                    <a:pt x="571" y="409"/>
                    <a:pt x="574" y="692"/>
                  </a:cubicBezTo>
                  <a:cubicBezTo>
                    <a:pt x="231" y="697"/>
                    <a:pt x="231" y="697"/>
                    <a:pt x="231" y="697"/>
                  </a:cubicBezTo>
                  <a:cubicBezTo>
                    <a:pt x="230" y="630"/>
                    <a:pt x="215" y="566"/>
                    <a:pt x="190" y="508"/>
                  </a:cubicBezTo>
                  <a:cubicBezTo>
                    <a:pt x="91" y="511"/>
                    <a:pt x="91" y="511"/>
                    <a:pt x="91" y="511"/>
                  </a:cubicBezTo>
                  <a:cubicBezTo>
                    <a:pt x="144" y="428"/>
                    <a:pt x="144" y="428"/>
                    <a:pt x="144" y="428"/>
                  </a:cubicBezTo>
                  <a:cubicBezTo>
                    <a:pt x="106" y="374"/>
                    <a:pt x="57" y="328"/>
                    <a:pt x="0" y="29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34"/>
            <p:cNvSpPr>
              <a:spLocks noChangeAspect="1"/>
            </p:cNvSpPr>
            <p:nvPr/>
          </p:nvSpPr>
          <p:spPr bwMode="auto">
            <a:xfrm>
              <a:off x="5346825" y="2526142"/>
              <a:ext cx="216000" cy="190940"/>
            </a:xfrm>
            <a:custGeom>
              <a:avLst/>
              <a:gdLst>
                <a:gd name="T0" fmla="*/ 136 w 136"/>
                <a:gd name="T1" fmla="*/ 48 h 120"/>
                <a:gd name="T2" fmla="*/ 68 w 136"/>
                <a:gd name="T3" fmla="*/ 0 h 120"/>
                <a:gd name="T4" fmla="*/ 0 w 136"/>
                <a:gd name="T5" fmla="*/ 48 h 120"/>
                <a:gd name="T6" fmla="*/ 37 w 136"/>
                <a:gd name="T7" fmla="*/ 91 h 120"/>
                <a:gd name="T8" fmla="*/ 22 w 136"/>
                <a:gd name="T9" fmla="*/ 120 h 120"/>
                <a:gd name="T10" fmla="*/ 73 w 136"/>
                <a:gd name="T11" fmla="*/ 96 h 120"/>
                <a:gd name="T12" fmla="*/ 136 w 136"/>
                <a:gd name="T13" fmla="*/ 4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20">
                  <a:moveTo>
                    <a:pt x="136" y="48"/>
                  </a:moveTo>
                  <a:cubicBezTo>
                    <a:pt x="136" y="22"/>
                    <a:pt x="106" y="0"/>
                    <a:pt x="68" y="0"/>
                  </a:cubicBezTo>
                  <a:cubicBezTo>
                    <a:pt x="31" y="0"/>
                    <a:pt x="0" y="22"/>
                    <a:pt x="0" y="48"/>
                  </a:cubicBezTo>
                  <a:cubicBezTo>
                    <a:pt x="0" y="67"/>
                    <a:pt x="15" y="83"/>
                    <a:pt x="37" y="91"/>
                  </a:cubicBezTo>
                  <a:cubicBezTo>
                    <a:pt x="38" y="96"/>
                    <a:pt x="37" y="106"/>
                    <a:pt x="22" y="120"/>
                  </a:cubicBezTo>
                  <a:cubicBezTo>
                    <a:pt x="22" y="120"/>
                    <a:pt x="54" y="111"/>
                    <a:pt x="73" y="96"/>
                  </a:cubicBezTo>
                  <a:cubicBezTo>
                    <a:pt x="108" y="94"/>
                    <a:pt x="136" y="73"/>
                    <a:pt x="13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98393" y="4542816"/>
            <a:ext cx="1763184" cy="1035051"/>
            <a:chOff x="3870611" y="3764104"/>
            <a:chExt cx="1322388" cy="776288"/>
          </a:xfrm>
        </p:grpSpPr>
        <p:sp>
          <p:nvSpPr>
            <p:cNvPr id="3" name="Freeform 6"/>
            <p:cNvSpPr/>
            <p:nvPr/>
          </p:nvSpPr>
          <p:spPr bwMode="auto">
            <a:xfrm>
              <a:off x="3870611" y="3764104"/>
              <a:ext cx="1322388" cy="776288"/>
            </a:xfrm>
            <a:custGeom>
              <a:avLst/>
              <a:gdLst>
                <a:gd name="T0" fmla="*/ 359 w 798"/>
                <a:gd name="T1" fmla="*/ 87 h 468"/>
                <a:gd name="T2" fmla="*/ 406 w 798"/>
                <a:gd name="T3" fmla="*/ 0 h 468"/>
                <a:gd name="T4" fmla="*/ 451 w 798"/>
                <a:gd name="T5" fmla="*/ 87 h 468"/>
                <a:gd name="T6" fmla="*/ 634 w 798"/>
                <a:gd name="T7" fmla="*/ 31 h 468"/>
                <a:gd name="T8" fmla="*/ 798 w 798"/>
                <a:gd name="T9" fmla="*/ 333 h 468"/>
                <a:gd name="T10" fmla="*/ 0 w 798"/>
                <a:gd name="T11" fmla="*/ 325 h 468"/>
                <a:gd name="T12" fmla="*/ 169 w 798"/>
                <a:gd name="T13" fmla="*/ 26 h 468"/>
                <a:gd name="T14" fmla="*/ 359 w 798"/>
                <a:gd name="T15" fmla="*/ 8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468">
                  <a:moveTo>
                    <a:pt x="359" y="87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451" y="87"/>
                    <a:pt x="451" y="87"/>
                    <a:pt x="451" y="87"/>
                  </a:cubicBezTo>
                  <a:cubicBezTo>
                    <a:pt x="517" y="80"/>
                    <a:pt x="579" y="61"/>
                    <a:pt x="634" y="31"/>
                  </a:cubicBezTo>
                  <a:cubicBezTo>
                    <a:pt x="798" y="333"/>
                    <a:pt x="798" y="333"/>
                    <a:pt x="798" y="333"/>
                  </a:cubicBezTo>
                  <a:cubicBezTo>
                    <a:pt x="548" y="468"/>
                    <a:pt x="246" y="465"/>
                    <a:pt x="0" y="325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226" y="59"/>
                    <a:pt x="291" y="80"/>
                    <a:pt x="359" y="8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55"/>
            <p:cNvSpPr>
              <a:spLocks noChangeAspect="1" noEditPoints="1"/>
            </p:cNvSpPr>
            <p:nvPr/>
          </p:nvSpPr>
          <p:spPr bwMode="auto">
            <a:xfrm>
              <a:off x="4426355" y="4072989"/>
              <a:ext cx="216000" cy="226048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277643" y="2117117"/>
            <a:ext cx="1274233" cy="1540933"/>
            <a:chOff x="3180048" y="1944829"/>
            <a:chExt cx="955675" cy="1155700"/>
          </a:xfrm>
        </p:grpSpPr>
        <p:sp>
          <p:nvSpPr>
            <p:cNvPr id="5" name="Freeform 8"/>
            <p:cNvSpPr/>
            <p:nvPr/>
          </p:nvSpPr>
          <p:spPr bwMode="auto">
            <a:xfrm>
              <a:off x="3180048" y="1944829"/>
              <a:ext cx="955675" cy="1155700"/>
            </a:xfrm>
            <a:custGeom>
              <a:avLst/>
              <a:gdLst>
                <a:gd name="T0" fmla="*/ 422 w 577"/>
                <a:gd name="T1" fmla="*/ 443 h 697"/>
                <a:gd name="T2" fmla="*/ 477 w 577"/>
                <a:gd name="T3" fmla="*/ 524 h 697"/>
                <a:gd name="T4" fmla="*/ 379 w 577"/>
                <a:gd name="T5" fmla="*/ 524 h 697"/>
                <a:gd name="T6" fmla="*/ 343 w 577"/>
                <a:gd name="T7" fmla="*/ 697 h 697"/>
                <a:gd name="T8" fmla="*/ 0 w 577"/>
                <a:gd name="T9" fmla="*/ 689 h 697"/>
                <a:gd name="T10" fmla="*/ 402 w 577"/>
                <a:gd name="T11" fmla="*/ 0 h 697"/>
                <a:gd name="T12" fmla="*/ 577 w 577"/>
                <a:gd name="T13" fmla="*/ 295 h 697"/>
                <a:gd name="T14" fmla="*/ 422 w 577"/>
                <a:gd name="T15" fmla="*/ 44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7" h="697">
                  <a:moveTo>
                    <a:pt x="422" y="443"/>
                  </a:moveTo>
                  <a:cubicBezTo>
                    <a:pt x="477" y="524"/>
                    <a:pt x="477" y="524"/>
                    <a:pt x="477" y="524"/>
                  </a:cubicBezTo>
                  <a:cubicBezTo>
                    <a:pt x="379" y="524"/>
                    <a:pt x="379" y="524"/>
                    <a:pt x="379" y="524"/>
                  </a:cubicBezTo>
                  <a:cubicBezTo>
                    <a:pt x="357" y="578"/>
                    <a:pt x="344" y="636"/>
                    <a:pt x="343" y="697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6" y="406"/>
                    <a:pt x="158" y="145"/>
                    <a:pt x="402" y="0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15" y="332"/>
                    <a:pt x="462" y="383"/>
                    <a:pt x="422" y="44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1" name="Group 25"/>
            <p:cNvGrpSpPr>
              <a:grpSpLocks noChangeAspect="1"/>
            </p:cNvGrpSpPr>
            <p:nvPr/>
          </p:nvGrpSpPr>
          <p:grpSpPr>
            <a:xfrm>
              <a:off x="3474889" y="2434485"/>
              <a:ext cx="252000" cy="248000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22" name="Freeform 59"/>
              <p:cNvSpPr>
                <a:spLocks noEditPoints="1"/>
              </p:cNvSpPr>
              <p:nvPr/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Oval 60"/>
              <p:cNvSpPr>
                <a:spLocks noChangeArrowheads="1"/>
              </p:cNvSpPr>
              <p:nvPr/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6637727" y="3702501"/>
            <a:ext cx="1274233" cy="1540933"/>
            <a:chOff x="4950111" y="3133867"/>
            <a:chExt cx="955675" cy="1155700"/>
          </a:xfrm>
        </p:grpSpPr>
        <p:sp>
          <p:nvSpPr>
            <p:cNvPr id="6" name="Freeform 9"/>
            <p:cNvSpPr/>
            <p:nvPr/>
          </p:nvSpPr>
          <p:spPr bwMode="auto">
            <a:xfrm>
              <a:off x="4950111" y="3133867"/>
              <a:ext cx="955675" cy="1155700"/>
            </a:xfrm>
            <a:custGeom>
              <a:avLst/>
              <a:gdLst>
                <a:gd name="T0" fmla="*/ 155 w 577"/>
                <a:gd name="T1" fmla="*/ 253 h 697"/>
                <a:gd name="T2" fmla="*/ 100 w 577"/>
                <a:gd name="T3" fmla="*/ 172 h 697"/>
                <a:gd name="T4" fmla="*/ 198 w 577"/>
                <a:gd name="T5" fmla="*/ 172 h 697"/>
                <a:gd name="T6" fmla="*/ 234 w 577"/>
                <a:gd name="T7" fmla="*/ 0 h 697"/>
                <a:gd name="T8" fmla="*/ 577 w 577"/>
                <a:gd name="T9" fmla="*/ 7 h 697"/>
                <a:gd name="T10" fmla="*/ 175 w 577"/>
                <a:gd name="T11" fmla="*/ 697 h 697"/>
                <a:gd name="T12" fmla="*/ 0 w 577"/>
                <a:gd name="T13" fmla="*/ 401 h 697"/>
                <a:gd name="T14" fmla="*/ 155 w 577"/>
                <a:gd name="T15" fmla="*/ 25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7" h="697">
                  <a:moveTo>
                    <a:pt x="155" y="253"/>
                  </a:moveTo>
                  <a:cubicBezTo>
                    <a:pt x="100" y="172"/>
                    <a:pt x="100" y="172"/>
                    <a:pt x="100" y="172"/>
                  </a:cubicBezTo>
                  <a:cubicBezTo>
                    <a:pt x="198" y="172"/>
                    <a:pt x="198" y="172"/>
                    <a:pt x="198" y="172"/>
                  </a:cubicBezTo>
                  <a:cubicBezTo>
                    <a:pt x="220" y="119"/>
                    <a:pt x="233" y="61"/>
                    <a:pt x="234" y="0"/>
                  </a:cubicBezTo>
                  <a:cubicBezTo>
                    <a:pt x="577" y="7"/>
                    <a:pt x="577" y="7"/>
                    <a:pt x="577" y="7"/>
                  </a:cubicBezTo>
                  <a:cubicBezTo>
                    <a:pt x="571" y="291"/>
                    <a:pt x="419" y="551"/>
                    <a:pt x="175" y="697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62" y="364"/>
                    <a:pt x="115" y="314"/>
                    <a:pt x="155" y="253"/>
                  </a:cubicBezTo>
                  <a:close/>
                </a:path>
              </a:pathLst>
            </a:custGeom>
            <a:solidFill>
              <a:srgbClr val="88B9C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Group 28"/>
            <p:cNvGrpSpPr>
              <a:grpSpLocks noChangeAspect="1"/>
            </p:cNvGrpSpPr>
            <p:nvPr/>
          </p:nvGrpSpPr>
          <p:grpSpPr>
            <a:xfrm>
              <a:off x="5409895" y="3555438"/>
              <a:ext cx="180000" cy="225693"/>
              <a:chOff x="5106627" y="2260366"/>
              <a:chExt cx="324452" cy="406813"/>
            </a:xfrm>
            <a:solidFill>
              <a:schemeClr val="bg1"/>
            </a:solidFill>
          </p:grpSpPr>
          <p:sp>
            <p:nvSpPr>
              <p:cNvPr id="25" name="Freeform 80"/>
              <p:cNvSpPr/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81"/>
              <p:cNvSpPr/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82"/>
              <p:cNvSpPr/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Oval 83"/>
              <p:cNvSpPr>
                <a:spLocks noChangeArrowheads="1"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5217442" y="1782684"/>
            <a:ext cx="1763184" cy="1039284"/>
            <a:chOff x="3884898" y="1694004"/>
            <a:chExt cx="1322388" cy="779463"/>
          </a:xfrm>
        </p:grpSpPr>
        <p:sp>
          <p:nvSpPr>
            <p:cNvPr id="2" name="Freeform 5"/>
            <p:cNvSpPr/>
            <p:nvPr/>
          </p:nvSpPr>
          <p:spPr bwMode="auto">
            <a:xfrm>
              <a:off x="3884898" y="1694004"/>
              <a:ext cx="1322388" cy="779463"/>
            </a:xfrm>
            <a:custGeom>
              <a:avLst/>
              <a:gdLst>
                <a:gd name="T0" fmla="*/ 350 w 798"/>
                <a:gd name="T1" fmla="*/ 381 h 470"/>
                <a:gd name="T2" fmla="*/ 398 w 798"/>
                <a:gd name="T3" fmla="*/ 470 h 470"/>
                <a:gd name="T4" fmla="*/ 445 w 798"/>
                <a:gd name="T5" fmla="*/ 381 h 470"/>
                <a:gd name="T6" fmla="*/ 631 w 798"/>
                <a:gd name="T7" fmla="*/ 439 h 470"/>
                <a:gd name="T8" fmla="*/ 798 w 798"/>
                <a:gd name="T9" fmla="*/ 139 h 470"/>
                <a:gd name="T10" fmla="*/ 0 w 798"/>
                <a:gd name="T11" fmla="*/ 137 h 470"/>
                <a:gd name="T12" fmla="*/ 166 w 798"/>
                <a:gd name="T13" fmla="*/ 438 h 470"/>
                <a:gd name="T14" fmla="*/ 350 w 798"/>
                <a:gd name="T15" fmla="*/ 38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470">
                  <a:moveTo>
                    <a:pt x="350" y="381"/>
                  </a:moveTo>
                  <a:cubicBezTo>
                    <a:pt x="398" y="470"/>
                    <a:pt x="398" y="470"/>
                    <a:pt x="398" y="470"/>
                  </a:cubicBezTo>
                  <a:cubicBezTo>
                    <a:pt x="445" y="381"/>
                    <a:pt x="445" y="381"/>
                    <a:pt x="445" y="381"/>
                  </a:cubicBezTo>
                  <a:cubicBezTo>
                    <a:pt x="512" y="388"/>
                    <a:pt x="575" y="408"/>
                    <a:pt x="631" y="439"/>
                  </a:cubicBezTo>
                  <a:cubicBezTo>
                    <a:pt x="798" y="139"/>
                    <a:pt x="798" y="139"/>
                    <a:pt x="798" y="139"/>
                  </a:cubicBezTo>
                  <a:cubicBezTo>
                    <a:pt x="550" y="1"/>
                    <a:pt x="249" y="0"/>
                    <a:pt x="0" y="137"/>
                  </a:cubicBezTo>
                  <a:cubicBezTo>
                    <a:pt x="166" y="438"/>
                    <a:pt x="166" y="438"/>
                    <a:pt x="166" y="438"/>
                  </a:cubicBezTo>
                  <a:cubicBezTo>
                    <a:pt x="222" y="407"/>
                    <a:pt x="284" y="387"/>
                    <a:pt x="350" y="381"/>
                  </a:cubicBezTo>
                  <a:close/>
                </a:path>
              </a:pathLst>
            </a:custGeom>
            <a:solidFill>
              <a:srgbClr val="88B9C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Group 33"/>
            <p:cNvGrpSpPr>
              <a:grpSpLocks noChangeAspect="1"/>
            </p:cNvGrpSpPr>
            <p:nvPr/>
          </p:nvGrpSpPr>
          <p:grpSpPr>
            <a:xfrm>
              <a:off x="4436641" y="1925369"/>
              <a:ext cx="216000" cy="243629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30" name="Freeform 147"/>
              <p:cNvSpPr/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49"/>
              <p:cNvSpPr/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5314892" y="3266092"/>
            <a:ext cx="1568285" cy="861932"/>
            <a:chOff x="3957985" y="2806560"/>
            <a:chExt cx="1176214" cy="646449"/>
          </a:xfrm>
        </p:grpSpPr>
        <p:grpSp>
          <p:nvGrpSpPr>
            <p:cNvPr id="12" name="Group 16"/>
            <p:cNvGrpSpPr>
              <a:grpSpLocks noChangeAspect="1"/>
            </p:cNvGrpSpPr>
            <p:nvPr/>
          </p:nvGrpSpPr>
          <p:grpSpPr>
            <a:xfrm>
              <a:off x="4396161" y="2806560"/>
              <a:ext cx="360000" cy="305729"/>
              <a:chOff x="2950272" y="1314466"/>
              <a:chExt cx="496661" cy="421788"/>
            </a:xfrm>
            <a:solidFill>
              <a:schemeClr val="bg1"/>
            </a:solidFill>
          </p:grpSpPr>
          <p:sp>
            <p:nvSpPr>
              <p:cNvPr id="13" name="Freeform 12"/>
              <p:cNvSpPr/>
              <p:nvPr/>
            </p:nvSpPr>
            <p:spPr bwMode="auto">
              <a:xfrm>
                <a:off x="3107507" y="1559052"/>
                <a:ext cx="89848" cy="89848"/>
              </a:xfrm>
              <a:custGeom>
                <a:avLst/>
                <a:gdLst>
                  <a:gd name="T0" fmla="*/ 36 w 36"/>
                  <a:gd name="T1" fmla="*/ 20 h 36"/>
                  <a:gd name="T2" fmla="*/ 16 w 36"/>
                  <a:gd name="T3" fmla="*/ 0 h 36"/>
                  <a:gd name="T4" fmla="*/ 16 w 36"/>
                  <a:gd name="T5" fmla="*/ 0 h 36"/>
                  <a:gd name="T6" fmla="*/ 0 w 36"/>
                  <a:gd name="T7" fmla="*/ 36 h 36"/>
                  <a:gd name="T8" fmla="*/ 36 w 36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2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36"/>
                    </a:lnTo>
                    <a:lnTo>
                      <a:pt x="36" y="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197355" y="1608968"/>
                <a:ext cx="2497" cy="24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3159917" y="1344415"/>
                <a:ext cx="227117" cy="222125"/>
              </a:xfrm>
              <a:custGeom>
                <a:avLst/>
                <a:gdLst>
                  <a:gd name="T0" fmla="*/ 81 w 91"/>
                  <a:gd name="T1" fmla="*/ 0 h 89"/>
                  <a:gd name="T2" fmla="*/ 0 w 91"/>
                  <a:gd name="T3" fmla="*/ 81 h 89"/>
                  <a:gd name="T4" fmla="*/ 8 w 91"/>
                  <a:gd name="T5" fmla="*/ 89 h 89"/>
                  <a:gd name="T6" fmla="*/ 91 w 91"/>
                  <a:gd name="T7" fmla="*/ 8 h 89"/>
                  <a:gd name="T8" fmla="*/ 81 w 91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9">
                    <a:moveTo>
                      <a:pt x="81" y="0"/>
                    </a:moveTo>
                    <a:lnTo>
                      <a:pt x="0" y="81"/>
                    </a:lnTo>
                    <a:lnTo>
                      <a:pt x="8" y="89"/>
                    </a:lnTo>
                    <a:lnTo>
                      <a:pt x="91" y="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 bwMode="auto">
              <a:xfrm>
                <a:off x="3189867" y="1374365"/>
                <a:ext cx="227117" cy="224620"/>
              </a:xfrm>
              <a:custGeom>
                <a:avLst/>
                <a:gdLst>
                  <a:gd name="T0" fmla="*/ 0 w 91"/>
                  <a:gd name="T1" fmla="*/ 82 h 90"/>
                  <a:gd name="T2" fmla="*/ 8 w 91"/>
                  <a:gd name="T3" fmla="*/ 90 h 90"/>
                  <a:gd name="T4" fmla="*/ 91 w 91"/>
                  <a:gd name="T5" fmla="*/ 8 h 90"/>
                  <a:gd name="T6" fmla="*/ 83 w 91"/>
                  <a:gd name="T7" fmla="*/ 0 h 90"/>
                  <a:gd name="T8" fmla="*/ 0 w 91"/>
                  <a:gd name="T9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0">
                    <a:moveTo>
                      <a:pt x="0" y="82"/>
                    </a:moveTo>
                    <a:lnTo>
                      <a:pt x="8" y="90"/>
                    </a:lnTo>
                    <a:lnTo>
                      <a:pt x="91" y="8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 bwMode="auto">
              <a:xfrm>
                <a:off x="3377051" y="1314466"/>
                <a:ext cx="69882" cy="64890"/>
              </a:xfrm>
              <a:custGeom>
                <a:avLst/>
                <a:gdLst>
                  <a:gd name="T0" fmla="*/ 14 w 21"/>
                  <a:gd name="T1" fmla="*/ 6 h 20"/>
                  <a:gd name="T2" fmla="*/ 0 w 21"/>
                  <a:gd name="T3" fmla="*/ 6 h 20"/>
                  <a:gd name="T4" fmla="*/ 15 w 21"/>
                  <a:gd name="T5" fmla="*/ 20 h 20"/>
                  <a:gd name="T6" fmla="*/ 14 w 21"/>
                  <a:gd name="T7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4" y="6"/>
                    </a:moveTo>
                    <a:cubicBezTo>
                      <a:pt x="8" y="0"/>
                      <a:pt x="0" y="6"/>
                      <a:pt x="0" y="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21" y="13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2950272" y="1324449"/>
                <a:ext cx="416796" cy="411805"/>
              </a:xfrm>
              <a:custGeom>
                <a:avLst/>
                <a:gdLst>
                  <a:gd name="T0" fmla="*/ 147 w 167"/>
                  <a:gd name="T1" fmla="*/ 145 h 165"/>
                  <a:gd name="T2" fmla="*/ 20 w 167"/>
                  <a:gd name="T3" fmla="*/ 145 h 165"/>
                  <a:gd name="T4" fmla="*/ 20 w 167"/>
                  <a:gd name="T5" fmla="*/ 20 h 165"/>
                  <a:gd name="T6" fmla="*/ 139 w 167"/>
                  <a:gd name="T7" fmla="*/ 20 h 165"/>
                  <a:gd name="T8" fmla="*/ 160 w 167"/>
                  <a:gd name="T9" fmla="*/ 0 h 165"/>
                  <a:gd name="T10" fmla="*/ 0 w 167"/>
                  <a:gd name="T11" fmla="*/ 0 h 165"/>
                  <a:gd name="T12" fmla="*/ 0 w 167"/>
                  <a:gd name="T13" fmla="*/ 165 h 165"/>
                  <a:gd name="T14" fmla="*/ 167 w 167"/>
                  <a:gd name="T15" fmla="*/ 165 h 165"/>
                  <a:gd name="T16" fmla="*/ 167 w 167"/>
                  <a:gd name="T17" fmla="*/ 61 h 165"/>
                  <a:gd name="T18" fmla="*/ 147 w 167"/>
                  <a:gd name="T19" fmla="*/ 81 h 165"/>
                  <a:gd name="T20" fmla="*/ 147 w 167"/>
                  <a:gd name="T21" fmla="*/ 14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165">
                    <a:moveTo>
                      <a:pt x="147" y="145"/>
                    </a:moveTo>
                    <a:lnTo>
                      <a:pt x="20" y="145"/>
                    </a:lnTo>
                    <a:lnTo>
                      <a:pt x="20" y="20"/>
                    </a:lnTo>
                    <a:lnTo>
                      <a:pt x="139" y="20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167" y="165"/>
                    </a:lnTo>
                    <a:lnTo>
                      <a:pt x="167" y="61"/>
                    </a:lnTo>
                    <a:lnTo>
                      <a:pt x="147" y="81"/>
                    </a:lnTo>
                    <a:lnTo>
                      <a:pt x="147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957985" y="3222980"/>
              <a:ext cx="1176214" cy="2300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450340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难点及解决方法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02960" y="3100389"/>
            <a:ext cx="2867508" cy="1196426"/>
            <a:chOff x="5984874" y="2257364"/>
            <a:chExt cx="2150631" cy="897320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6026436" y="2257364"/>
              <a:ext cx="2109069" cy="3686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defTabSz="1450340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部分超链接请求体超过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1kb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导致无法使用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get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请求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Rectangle 380"/>
            <p:cNvSpPr/>
            <p:nvPr/>
          </p:nvSpPr>
          <p:spPr>
            <a:xfrm>
              <a:off x="5984874" y="2463169"/>
              <a:ext cx="2150631" cy="691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450340"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defTabSz="1450340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改用点击事件触发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ajax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使用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post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提交数据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02960" y="4756742"/>
            <a:ext cx="2867508" cy="642706"/>
            <a:chOff x="5984874" y="2257364"/>
            <a:chExt cx="2150631" cy="482030"/>
          </a:xfrm>
        </p:grpSpPr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6026436" y="2257364"/>
              <a:ext cx="2109069" cy="207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defTabSz="1450340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数据访问层封装对象太过麻烦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Rectangle 380"/>
            <p:cNvSpPr/>
            <p:nvPr/>
          </p:nvSpPr>
          <p:spPr>
            <a:xfrm>
              <a:off x="5984874" y="2463169"/>
              <a:ext cx="2150631" cy="2762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450340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使用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JDBCTemple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减少了大量代码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602960" y="1407090"/>
            <a:ext cx="2867508" cy="919566"/>
            <a:chOff x="5984874" y="2257364"/>
            <a:chExt cx="2150631" cy="689675"/>
          </a:xfrm>
        </p:grpSpPr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6026436" y="2257364"/>
              <a:ext cx="2109069" cy="207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defTabSz="1450340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首页动态问题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Rectangle 380"/>
            <p:cNvSpPr/>
            <p:nvPr/>
          </p:nvSpPr>
          <p:spPr>
            <a:xfrm>
              <a:off x="5984874" y="2463169"/>
              <a:ext cx="2150631" cy="483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450340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数据访问层使用随机查询返回对象数组，前端根据固定的索引获取数据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2343" y="3167322"/>
            <a:ext cx="2867508" cy="642706"/>
            <a:chOff x="5984874" y="2257364"/>
            <a:chExt cx="2150631" cy="482030"/>
          </a:xfrm>
        </p:grpSpPr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6026436" y="2257364"/>
              <a:ext cx="2109069" cy="207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340"/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Markdown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文件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的编辑和转换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Rectangle 380"/>
            <p:cNvSpPr/>
            <p:nvPr/>
          </p:nvSpPr>
          <p:spPr>
            <a:xfrm>
              <a:off x="5984874" y="2463169"/>
              <a:ext cx="2150631" cy="2762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1450340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上网搜索后使用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md.editor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插件解决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22343" y="4823675"/>
            <a:ext cx="2867508" cy="919566"/>
            <a:chOff x="5984874" y="2257364"/>
            <a:chExt cx="2150631" cy="689675"/>
          </a:xfrm>
        </p:grpSpPr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6026436" y="2257364"/>
              <a:ext cx="2109069" cy="207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340"/>
              <a:r>
                <a:rPr 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数据表的设计</a:t>
              </a:r>
              <a:endPara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Rectangle 380"/>
            <p:cNvSpPr/>
            <p:nvPr/>
          </p:nvSpPr>
          <p:spPr>
            <a:xfrm>
              <a:off x="5984874" y="2463169"/>
              <a:ext cx="2150631" cy="483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1450340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通过百度查找多篇博文，结合他人经验解决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22343" y="1510967"/>
            <a:ext cx="2867508" cy="919566"/>
            <a:chOff x="5984874" y="2257364"/>
            <a:chExt cx="2150631" cy="689675"/>
          </a:xfrm>
        </p:grpSpPr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6026436" y="2257364"/>
              <a:ext cx="2109069" cy="207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340"/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Markdown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文件的预览解析问题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Rectangle 380"/>
            <p:cNvSpPr/>
            <p:nvPr/>
          </p:nvSpPr>
          <p:spPr>
            <a:xfrm>
              <a:off x="5984874" y="2463169"/>
              <a:ext cx="2150631" cy="483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1450340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询问老师后使用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String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类中的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r" defTabSz="1450340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replace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方法和少量正则表达式完成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4" name="文本框 48"/>
          <p:cNvSpPr txBox="1">
            <a:spLocks noChangeArrowheads="1"/>
          </p:cNvSpPr>
          <p:nvPr/>
        </p:nvSpPr>
        <p:spPr bwMode="auto">
          <a:xfrm>
            <a:off x="546932" y="402971"/>
            <a:ext cx="270412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难点攻克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7" name="图片 4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9430" y="179705"/>
            <a:ext cx="1362075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6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 rot="2700000">
            <a:off x="-315563" y="-78134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7671290" y="277583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1187" y="1666136"/>
            <a:ext cx="4949626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2B5A72"/>
                    </a:gs>
                    <a:gs pos="51600">
                      <a:srgbClr val="88B9CC"/>
                    </a:gs>
                    <a:gs pos="100000">
                      <a:srgbClr val="436575"/>
                    </a:gs>
                  </a:gsLst>
                  <a:lin ang="5400000" scaled="1"/>
                </a:gradFill>
                <a:cs typeface="+mn-ea"/>
                <a:sym typeface="+mn-lt"/>
              </a:rPr>
              <a:t>05</a:t>
            </a:r>
            <a:endParaRPr lang="en-US" altLang="zh-CN" sz="8000" b="1" dirty="0">
              <a:gradFill>
                <a:gsLst>
                  <a:gs pos="0">
                    <a:srgbClr val="2B5A72"/>
                  </a:gs>
                  <a:gs pos="51600">
                    <a:srgbClr val="88B9CC"/>
                  </a:gs>
                  <a:gs pos="100000">
                    <a:srgbClr val="436575"/>
                  </a:gs>
                </a:gsLst>
                <a:lin ang="5400000" scaled="1"/>
              </a:gradFill>
              <a:cs typeface="+mn-ea"/>
              <a:sym typeface="+mn-lt"/>
            </a:endParaRPr>
          </a:p>
          <a:p>
            <a:pPr algn="ct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总结报告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56809" y="2913801"/>
            <a:ext cx="3678382" cy="926468"/>
            <a:chOff x="4184073" y="3169227"/>
            <a:chExt cx="3678382" cy="92646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84073" y="3169227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184073" y="4095695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4630954" y="3985541"/>
            <a:ext cx="26842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Final Report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260057" y="1528789"/>
            <a:ext cx="2882251" cy="2079974"/>
            <a:chOff x="918241" y="1494189"/>
            <a:chExt cx="2161688" cy="1559981"/>
          </a:xfrm>
        </p:grpSpPr>
        <p:sp>
          <p:nvSpPr>
            <p:cNvPr id="27" name="MH_SubTitle_1"/>
            <p:cNvSpPr/>
            <p:nvPr>
              <p:custDataLst>
                <p:tags r:id="rId1"/>
              </p:custDataLst>
            </p:nvPr>
          </p:nvSpPr>
          <p:spPr>
            <a:xfrm>
              <a:off x="918241" y="1494189"/>
              <a:ext cx="2161688" cy="1559981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noFill/>
            <a:ln w="19050">
              <a:solidFill>
                <a:srgbClr val="4365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1200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355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2"/>
              </p:custDataLst>
            </p:nvPr>
          </p:nvSpPr>
          <p:spPr>
            <a:xfrm>
              <a:off x="1656633" y="1568475"/>
              <a:ext cx="681935" cy="668563"/>
            </a:xfrm>
            <a:prstGeom prst="diamond">
              <a:avLst/>
            </a:prstGeom>
            <a:solidFill>
              <a:srgbClr val="436575"/>
            </a:solidFill>
            <a:ln>
              <a:solidFill>
                <a:srgbClr val="0BB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32" name="MH_Other_3"/>
            <p:cNvSpPr/>
            <p:nvPr>
              <p:custDataLst>
                <p:tags r:id="rId3"/>
              </p:custDataLst>
            </p:nvPr>
          </p:nvSpPr>
          <p:spPr>
            <a:xfrm>
              <a:off x="1839373" y="1740815"/>
              <a:ext cx="309025" cy="288225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996902" y="2235755"/>
              <a:ext cx="2029541" cy="253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更换头像的功能还未完善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399830" y="1528789"/>
            <a:ext cx="2882252" cy="2079974"/>
            <a:chOff x="3273070" y="1494189"/>
            <a:chExt cx="2161689" cy="1559981"/>
          </a:xfrm>
        </p:grpSpPr>
        <p:sp>
          <p:nvSpPr>
            <p:cNvPr id="38" name="MH_SubTitle_2"/>
            <p:cNvSpPr/>
            <p:nvPr>
              <p:custDataLst>
                <p:tags r:id="rId4"/>
              </p:custDataLst>
            </p:nvPr>
          </p:nvSpPr>
          <p:spPr>
            <a:xfrm>
              <a:off x="3273070" y="1494189"/>
              <a:ext cx="2161689" cy="1559981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1200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355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MH_Other_11"/>
            <p:cNvSpPr/>
            <p:nvPr>
              <p:custDataLst>
                <p:tags r:id="rId5"/>
              </p:custDataLst>
            </p:nvPr>
          </p:nvSpPr>
          <p:spPr>
            <a:xfrm>
              <a:off x="4011461" y="1568475"/>
              <a:ext cx="683421" cy="668563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5">
                <a:cs typeface="+mn-ea"/>
                <a:sym typeface="+mn-lt"/>
              </a:endParaRPr>
            </a:p>
          </p:txBody>
        </p:sp>
        <p:sp>
          <p:nvSpPr>
            <p:cNvPr id="40" name="MH_Other_12"/>
            <p:cNvSpPr/>
            <p:nvPr>
              <p:custDataLst>
                <p:tags r:id="rId6"/>
              </p:custDataLst>
            </p:nvPr>
          </p:nvSpPr>
          <p:spPr>
            <a:xfrm>
              <a:off x="4203116" y="1776472"/>
              <a:ext cx="298625" cy="236227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/>
            <a:lstStyle/>
            <a:p>
              <a:pPr algn="ctr">
                <a:defRPr/>
              </a:pPr>
              <a:endParaRPr lang="zh-CN" altLang="en-US" sz="13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3331012" y="2235755"/>
              <a:ext cx="2029541" cy="253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前端代码过乱，导致可维护性极差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541583" y="1528789"/>
            <a:ext cx="2880271" cy="2079974"/>
            <a:chOff x="5629385" y="1494189"/>
            <a:chExt cx="2160203" cy="1559981"/>
          </a:xfrm>
        </p:grpSpPr>
        <p:sp>
          <p:nvSpPr>
            <p:cNvPr id="43" name="MH_SubTitle_3"/>
            <p:cNvSpPr/>
            <p:nvPr>
              <p:custDataLst>
                <p:tags r:id="rId7"/>
              </p:custDataLst>
            </p:nvPr>
          </p:nvSpPr>
          <p:spPr>
            <a:xfrm>
              <a:off x="5629385" y="1494189"/>
              <a:ext cx="2160203" cy="1559981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noFill/>
            <a:ln w="19050">
              <a:solidFill>
                <a:srgbClr val="88B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1200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355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MH_Other_14"/>
            <p:cNvSpPr/>
            <p:nvPr>
              <p:custDataLst>
                <p:tags r:id="rId8"/>
              </p:custDataLst>
            </p:nvPr>
          </p:nvSpPr>
          <p:spPr>
            <a:xfrm>
              <a:off x="6367775" y="1568475"/>
              <a:ext cx="681935" cy="668563"/>
            </a:xfrm>
            <a:prstGeom prst="diamond">
              <a:avLst/>
            </a:prstGeom>
            <a:solidFill>
              <a:srgbClr val="88B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5">
                <a:cs typeface="+mn-ea"/>
                <a:sym typeface="+mn-lt"/>
              </a:endParaRPr>
            </a:p>
          </p:txBody>
        </p:sp>
        <p:sp>
          <p:nvSpPr>
            <p:cNvPr id="45" name="MH_Other_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572802" y="1751214"/>
              <a:ext cx="276339" cy="273368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35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685840" y="2235755"/>
              <a:ext cx="2029541" cy="4610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前端有些地方布局不够完善，导致整体不够和谐</a:t>
              </a:r>
              <a:endParaRPr lang="zh-CN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54706" y="3959391"/>
            <a:ext cx="2880271" cy="2079975"/>
            <a:chOff x="2114227" y="3317140"/>
            <a:chExt cx="2160203" cy="1559981"/>
          </a:xfrm>
        </p:grpSpPr>
        <p:sp>
          <p:nvSpPr>
            <p:cNvPr id="48" name="MH_Other_4"/>
            <p:cNvSpPr/>
            <p:nvPr>
              <p:custDataLst>
                <p:tags r:id="rId10"/>
              </p:custDataLst>
            </p:nvPr>
          </p:nvSpPr>
          <p:spPr>
            <a:xfrm flipV="1">
              <a:off x="2852618" y="4134272"/>
              <a:ext cx="681935" cy="670049"/>
            </a:xfrm>
            <a:prstGeom prst="diamond">
              <a:avLst/>
            </a:prstGeom>
            <a:solidFill>
              <a:srgbClr val="88B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5" dirty="0">
                <a:cs typeface="+mn-ea"/>
                <a:sym typeface="+mn-lt"/>
              </a:endParaRPr>
            </a:p>
          </p:txBody>
        </p:sp>
        <p:sp>
          <p:nvSpPr>
            <p:cNvPr id="49" name="MH_Other_5"/>
            <p:cNvSpPr/>
            <p:nvPr>
              <p:custDataLst>
                <p:tags r:id="rId11"/>
              </p:custDataLst>
            </p:nvPr>
          </p:nvSpPr>
          <p:spPr bwMode="auto">
            <a:xfrm>
              <a:off x="3026443" y="4340784"/>
              <a:ext cx="304569" cy="210969"/>
            </a:xfrm>
            <a:custGeom>
              <a:avLst/>
              <a:gdLst>
                <a:gd name="T0" fmla="*/ 2147483646 w 6190"/>
                <a:gd name="T1" fmla="*/ 2147483646 h 4291"/>
                <a:gd name="T2" fmla="*/ 2147483646 w 6190"/>
                <a:gd name="T3" fmla="*/ 2147483646 h 4291"/>
                <a:gd name="T4" fmla="*/ 2147483646 w 6190"/>
                <a:gd name="T5" fmla="*/ 2147483646 h 4291"/>
                <a:gd name="T6" fmla="*/ 2147483646 w 6190"/>
                <a:gd name="T7" fmla="*/ 2147483646 h 4291"/>
                <a:gd name="T8" fmla="*/ 2147483646 w 6190"/>
                <a:gd name="T9" fmla="*/ 2147483646 h 4291"/>
                <a:gd name="T10" fmla="*/ 2147483646 w 6190"/>
                <a:gd name="T11" fmla="*/ 2147483646 h 4291"/>
                <a:gd name="T12" fmla="*/ 2147483646 w 6190"/>
                <a:gd name="T13" fmla="*/ 2147483646 h 4291"/>
                <a:gd name="T14" fmla="*/ 2147483646 w 6190"/>
                <a:gd name="T15" fmla="*/ 2147483646 h 4291"/>
                <a:gd name="T16" fmla="*/ 2147483646 w 6190"/>
                <a:gd name="T17" fmla="*/ 2147483646 h 4291"/>
                <a:gd name="T18" fmla="*/ 2147483646 w 6190"/>
                <a:gd name="T19" fmla="*/ 2147483646 h 4291"/>
                <a:gd name="T20" fmla="*/ 2147483646 w 6190"/>
                <a:gd name="T21" fmla="*/ 2147483646 h 4291"/>
                <a:gd name="T22" fmla="*/ 2147483646 w 6190"/>
                <a:gd name="T23" fmla="*/ 2147483646 h 4291"/>
                <a:gd name="T24" fmla="*/ 2147483646 w 6190"/>
                <a:gd name="T25" fmla="*/ 2147483646 h 4291"/>
                <a:gd name="T26" fmla="*/ 2147483646 w 6190"/>
                <a:gd name="T27" fmla="*/ 2147483646 h 4291"/>
                <a:gd name="T28" fmla="*/ 2147483646 w 6190"/>
                <a:gd name="T29" fmla="*/ 2147483646 h 4291"/>
                <a:gd name="T30" fmla="*/ 2147483646 w 6190"/>
                <a:gd name="T31" fmla="*/ 2147483646 h 4291"/>
                <a:gd name="T32" fmla="*/ 2147483646 w 6190"/>
                <a:gd name="T33" fmla="*/ 2147483646 h 4291"/>
                <a:gd name="T34" fmla="*/ 2147483646 w 6190"/>
                <a:gd name="T35" fmla="*/ 2147483646 h 4291"/>
                <a:gd name="T36" fmla="*/ 2147483646 w 6190"/>
                <a:gd name="T37" fmla="*/ 2147483646 h 4291"/>
                <a:gd name="T38" fmla="*/ 2147483646 w 6190"/>
                <a:gd name="T39" fmla="*/ 2147483646 h 4291"/>
                <a:gd name="T40" fmla="*/ 2147483646 w 6190"/>
                <a:gd name="T41" fmla="*/ 2147483646 h 4291"/>
                <a:gd name="T42" fmla="*/ 2147483646 w 6190"/>
                <a:gd name="T43" fmla="*/ 2147483646 h 4291"/>
                <a:gd name="T44" fmla="*/ 2147483646 w 6190"/>
                <a:gd name="T45" fmla="*/ 2147483646 h 4291"/>
                <a:gd name="T46" fmla="*/ 2147483646 w 6190"/>
                <a:gd name="T47" fmla="*/ 2147483646 h 4291"/>
                <a:gd name="T48" fmla="*/ 2147483646 w 6190"/>
                <a:gd name="T49" fmla="*/ 2147483646 h 4291"/>
                <a:gd name="T50" fmla="*/ 0 w 6190"/>
                <a:gd name="T51" fmla="*/ 2147483646 h 4291"/>
                <a:gd name="T52" fmla="*/ 0 w 6190"/>
                <a:gd name="T53" fmla="*/ 2147483646 h 4291"/>
                <a:gd name="T54" fmla="*/ 2147483646 w 6190"/>
                <a:gd name="T55" fmla="*/ 2147483646 h 4291"/>
                <a:gd name="T56" fmla="*/ 2147483646 w 6190"/>
                <a:gd name="T57" fmla="*/ 2147483646 h 4291"/>
                <a:gd name="T58" fmla="*/ 2147483646 w 6190"/>
                <a:gd name="T59" fmla="*/ 0 h 4291"/>
                <a:gd name="T60" fmla="*/ 2147483646 w 6190"/>
                <a:gd name="T61" fmla="*/ 2147483646 h 4291"/>
                <a:gd name="T62" fmla="*/ 2147483646 w 6190"/>
                <a:gd name="T63" fmla="*/ 2147483646 h 4291"/>
                <a:gd name="T64" fmla="*/ 2147483646 w 6190"/>
                <a:gd name="T65" fmla="*/ 2147483646 h 4291"/>
                <a:gd name="T66" fmla="*/ 2147483646 w 6190"/>
                <a:gd name="T67" fmla="*/ 2147483646 h 4291"/>
                <a:gd name="T68" fmla="*/ 2147483646 w 6190"/>
                <a:gd name="T69" fmla="*/ 2147483646 h 4291"/>
                <a:gd name="T70" fmla="*/ 2147483646 w 6190"/>
                <a:gd name="T71" fmla="*/ 2147483646 h 4291"/>
                <a:gd name="T72" fmla="*/ 2147483646 w 6190"/>
                <a:gd name="T73" fmla="*/ 2147483646 h 4291"/>
                <a:gd name="T74" fmla="*/ 2147483646 w 6190"/>
                <a:gd name="T75" fmla="*/ 2147483646 h 4291"/>
                <a:gd name="T76" fmla="*/ 2147483646 w 6190"/>
                <a:gd name="T77" fmla="*/ 2147483646 h 4291"/>
                <a:gd name="T78" fmla="*/ 2147483646 w 6190"/>
                <a:gd name="T79" fmla="*/ 2147483646 h 4291"/>
                <a:gd name="T80" fmla="*/ 2147483646 w 6190"/>
                <a:gd name="T81" fmla="*/ 2147483646 h 4291"/>
                <a:gd name="T82" fmla="*/ 2147483646 w 6190"/>
                <a:gd name="T83" fmla="*/ 2147483646 h 4291"/>
                <a:gd name="T84" fmla="*/ 2147483646 w 6190"/>
                <a:gd name="T85" fmla="*/ 2147483646 h 4291"/>
                <a:gd name="T86" fmla="*/ 2147483646 w 6190"/>
                <a:gd name="T87" fmla="*/ 2147483646 h 4291"/>
                <a:gd name="T88" fmla="*/ 2147483646 w 6190"/>
                <a:gd name="T89" fmla="*/ 2147483646 h 4291"/>
                <a:gd name="T90" fmla="*/ 2147483646 w 6190"/>
                <a:gd name="T91" fmla="*/ 2147483646 h 429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190" h="4291">
                  <a:moveTo>
                    <a:pt x="179" y="508"/>
                  </a:moveTo>
                  <a:lnTo>
                    <a:pt x="4027" y="508"/>
                  </a:lnTo>
                  <a:lnTo>
                    <a:pt x="4206" y="508"/>
                  </a:lnTo>
                  <a:lnTo>
                    <a:pt x="4206" y="688"/>
                  </a:lnTo>
                  <a:lnTo>
                    <a:pt x="4206" y="3418"/>
                  </a:lnTo>
                  <a:lnTo>
                    <a:pt x="4206" y="3598"/>
                  </a:lnTo>
                  <a:lnTo>
                    <a:pt x="4027" y="3598"/>
                  </a:lnTo>
                  <a:lnTo>
                    <a:pt x="2568" y="3598"/>
                  </a:lnTo>
                  <a:lnTo>
                    <a:pt x="2568" y="3721"/>
                  </a:lnTo>
                  <a:lnTo>
                    <a:pt x="2634" y="3731"/>
                  </a:lnTo>
                  <a:lnTo>
                    <a:pt x="2698" y="3740"/>
                  </a:lnTo>
                  <a:lnTo>
                    <a:pt x="2764" y="3752"/>
                  </a:lnTo>
                  <a:lnTo>
                    <a:pt x="2829" y="3765"/>
                  </a:lnTo>
                  <a:lnTo>
                    <a:pt x="2895" y="3779"/>
                  </a:lnTo>
                  <a:lnTo>
                    <a:pt x="2961" y="3794"/>
                  </a:lnTo>
                  <a:lnTo>
                    <a:pt x="3026" y="3811"/>
                  </a:lnTo>
                  <a:lnTo>
                    <a:pt x="3092" y="3829"/>
                  </a:lnTo>
                  <a:lnTo>
                    <a:pt x="3157" y="3848"/>
                  </a:lnTo>
                  <a:lnTo>
                    <a:pt x="3223" y="3868"/>
                  </a:lnTo>
                  <a:lnTo>
                    <a:pt x="3288" y="3891"/>
                  </a:lnTo>
                  <a:lnTo>
                    <a:pt x="3354" y="3914"/>
                  </a:lnTo>
                  <a:lnTo>
                    <a:pt x="3419" y="3938"/>
                  </a:lnTo>
                  <a:lnTo>
                    <a:pt x="3485" y="3965"/>
                  </a:lnTo>
                  <a:lnTo>
                    <a:pt x="3550" y="3993"/>
                  </a:lnTo>
                  <a:lnTo>
                    <a:pt x="3616" y="4021"/>
                  </a:lnTo>
                  <a:lnTo>
                    <a:pt x="3616" y="4291"/>
                  </a:lnTo>
                  <a:lnTo>
                    <a:pt x="632" y="4291"/>
                  </a:lnTo>
                  <a:lnTo>
                    <a:pt x="632" y="4021"/>
                  </a:lnTo>
                  <a:lnTo>
                    <a:pt x="696" y="3995"/>
                  </a:lnTo>
                  <a:lnTo>
                    <a:pt x="758" y="3970"/>
                  </a:lnTo>
                  <a:lnTo>
                    <a:pt x="822" y="3946"/>
                  </a:lnTo>
                  <a:lnTo>
                    <a:pt x="885" y="3924"/>
                  </a:lnTo>
                  <a:lnTo>
                    <a:pt x="949" y="3901"/>
                  </a:lnTo>
                  <a:lnTo>
                    <a:pt x="1013" y="3881"/>
                  </a:lnTo>
                  <a:lnTo>
                    <a:pt x="1075" y="3861"/>
                  </a:lnTo>
                  <a:lnTo>
                    <a:pt x="1139" y="3843"/>
                  </a:lnTo>
                  <a:lnTo>
                    <a:pt x="1203" y="3825"/>
                  </a:lnTo>
                  <a:lnTo>
                    <a:pt x="1266" y="3809"/>
                  </a:lnTo>
                  <a:lnTo>
                    <a:pt x="1330" y="3793"/>
                  </a:lnTo>
                  <a:lnTo>
                    <a:pt x="1394" y="3779"/>
                  </a:lnTo>
                  <a:lnTo>
                    <a:pt x="1456" y="3765"/>
                  </a:lnTo>
                  <a:lnTo>
                    <a:pt x="1520" y="3753"/>
                  </a:lnTo>
                  <a:lnTo>
                    <a:pt x="1584" y="3743"/>
                  </a:lnTo>
                  <a:lnTo>
                    <a:pt x="1647" y="3733"/>
                  </a:lnTo>
                  <a:lnTo>
                    <a:pt x="1647" y="3598"/>
                  </a:lnTo>
                  <a:lnTo>
                    <a:pt x="179" y="3598"/>
                  </a:lnTo>
                  <a:lnTo>
                    <a:pt x="0" y="3598"/>
                  </a:lnTo>
                  <a:lnTo>
                    <a:pt x="0" y="3418"/>
                  </a:lnTo>
                  <a:lnTo>
                    <a:pt x="0" y="688"/>
                  </a:lnTo>
                  <a:lnTo>
                    <a:pt x="0" y="508"/>
                  </a:lnTo>
                  <a:lnTo>
                    <a:pt x="179" y="508"/>
                  </a:lnTo>
                  <a:close/>
                  <a:moveTo>
                    <a:pt x="4438" y="4291"/>
                  </a:moveTo>
                  <a:lnTo>
                    <a:pt x="6190" y="4291"/>
                  </a:lnTo>
                  <a:lnTo>
                    <a:pt x="6190" y="0"/>
                  </a:lnTo>
                  <a:lnTo>
                    <a:pt x="4438" y="0"/>
                  </a:lnTo>
                  <a:lnTo>
                    <a:pt x="4438" y="4291"/>
                  </a:lnTo>
                  <a:close/>
                  <a:moveTo>
                    <a:pt x="4659" y="374"/>
                  </a:moveTo>
                  <a:lnTo>
                    <a:pt x="6000" y="374"/>
                  </a:lnTo>
                  <a:lnTo>
                    <a:pt x="6000" y="791"/>
                  </a:lnTo>
                  <a:lnTo>
                    <a:pt x="4659" y="791"/>
                  </a:lnTo>
                  <a:lnTo>
                    <a:pt x="4659" y="374"/>
                  </a:lnTo>
                  <a:close/>
                  <a:moveTo>
                    <a:pt x="4659" y="1025"/>
                  </a:moveTo>
                  <a:lnTo>
                    <a:pt x="6000" y="1025"/>
                  </a:lnTo>
                  <a:lnTo>
                    <a:pt x="6000" y="1444"/>
                  </a:lnTo>
                  <a:lnTo>
                    <a:pt x="4659" y="1444"/>
                  </a:lnTo>
                  <a:lnTo>
                    <a:pt x="4659" y="1025"/>
                  </a:lnTo>
                  <a:close/>
                  <a:moveTo>
                    <a:pt x="4652" y="1798"/>
                  </a:moveTo>
                  <a:lnTo>
                    <a:pt x="5102" y="1798"/>
                  </a:lnTo>
                  <a:lnTo>
                    <a:pt x="5102" y="2121"/>
                  </a:lnTo>
                  <a:lnTo>
                    <a:pt x="4652" y="2121"/>
                  </a:lnTo>
                  <a:lnTo>
                    <a:pt x="4652" y="1798"/>
                  </a:lnTo>
                  <a:close/>
                  <a:moveTo>
                    <a:pt x="4652" y="2317"/>
                  </a:moveTo>
                  <a:lnTo>
                    <a:pt x="5102" y="2317"/>
                  </a:lnTo>
                  <a:lnTo>
                    <a:pt x="5102" y="2640"/>
                  </a:lnTo>
                  <a:lnTo>
                    <a:pt x="4652" y="2640"/>
                  </a:lnTo>
                  <a:lnTo>
                    <a:pt x="4652" y="2317"/>
                  </a:lnTo>
                  <a:close/>
                  <a:moveTo>
                    <a:pt x="3847" y="868"/>
                  </a:moveTo>
                  <a:lnTo>
                    <a:pt x="359" y="868"/>
                  </a:lnTo>
                  <a:lnTo>
                    <a:pt x="359" y="3238"/>
                  </a:lnTo>
                  <a:lnTo>
                    <a:pt x="3847" y="3238"/>
                  </a:lnTo>
                  <a:lnTo>
                    <a:pt x="3847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5">
                <a:cs typeface="+mn-ea"/>
                <a:sym typeface="+mn-lt"/>
              </a:endParaRPr>
            </a:p>
          </p:txBody>
        </p:sp>
        <p:sp>
          <p:nvSpPr>
            <p:cNvPr id="50" name="MH_SubTitle_4"/>
            <p:cNvSpPr/>
            <p:nvPr>
              <p:custDataLst>
                <p:tags r:id="rId12"/>
              </p:custDataLst>
            </p:nvPr>
          </p:nvSpPr>
          <p:spPr>
            <a:xfrm>
              <a:off x="2114227" y="3317140"/>
              <a:ext cx="2160203" cy="1559981"/>
            </a:xfrm>
            <a:custGeom>
              <a:avLst/>
              <a:gdLst>
                <a:gd name="connsiteX0" fmla="*/ 0 w 2309360"/>
                <a:gd name="connsiteY0" fmla="*/ 0 h 1666434"/>
                <a:gd name="connsiteX1" fmla="*/ 2309360 w 2309360"/>
                <a:gd name="connsiteY1" fmla="*/ 0 h 1666434"/>
                <a:gd name="connsiteX2" fmla="*/ 2309360 w 2309360"/>
                <a:gd name="connsiteY2" fmla="*/ 1305879 h 1666434"/>
                <a:gd name="connsiteX3" fmla="*/ 1530338 w 2309360"/>
                <a:gd name="connsiteY3" fmla="*/ 1305879 h 1666434"/>
                <a:gd name="connsiteX4" fmla="*/ 1154681 w 2309360"/>
                <a:gd name="connsiteY4" fmla="*/ 1666434 h 1666434"/>
                <a:gd name="connsiteX5" fmla="*/ 779023 w 2309360"/>
                <a:gd name="connsiteY5" fmla="*/ 1305879 h 1666434"/>
                <a:gd name="connsiteX6" fmla="*/ 0 w 2309360"/>
                <a:gd name="connsiteY6" fmla="*/ 1305879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0" y="0"/>
                  </a:moveTo>
                  <a:lnTo>
                    <a:pt x="2309360" y="0"/>
                  </a:lnTo>
                  <a:lnTo>
                    <a:pt x="2309360" y="1305879"/>
                  </a:lnTo>
                  <a:lnTo>
                    <a:pt x="1530338" y="1305879"/>
                  </a:lnTo>
                  <a:lnTo>
                    <a:pt x="1154681" y="1666434"/>
                  </a:lnTo>
                  <a:lnTo>
                    <a:pt x="779023" y="1305879"/>
                  </a:lnTo>
                  <a:lnTo>
                    <a:pt x="0" y="1305879"/>
                  </a:lnTo>
                  <a:close/>
                </a:path>
              </a:pathLst>
            </a:custGeom>
            <a:noFill/>
            <a:ln w="19050">
              <a:solidFill>
                <a:srgbClr val="88B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355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2148398" y="3433863"/>
              <a:ext cx="2029541" cy="6686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后端资源调用存在问题，大部分数据存在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session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中，可能影响服务器运行速度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94477" y="3959391"/>
            <a:ext cx="2882251" cy="2079975"/>
            <a:chOff x="4469056" y="3317140"/>
            <a:chExt cx="2161688" cy="1559981"/>
          </a:xfrm>
        </p:grpSpPr>
        <p:sp>
          <p:nvSpPr>
            <p:cNvPr id="55" name="MH_Other_6"/>
            <p:cNvSpPr/>
            <p:nvPr>
              <p:custDataLst>
                <p:tags r:id="rId13"/>
              </p:custDataLst>
            </p:nvPr>
          </p:nvSpPr>
          <p:spPr>
            <a:xfrm flipV="1">
              <a:off x="5207448" y="4134272"/>
              <a:ext cx="681935" cy="670049"/>
            </a:xfrm>
            <a:prstGeom prst="diamond">
              <a:avLst/>
            </a:prstGeom>
            <a:solidFill>
              <a:srgbClr val="2B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5">
                <a:cs typeface="+mn-ea"/>
                <a:sym typeface="+mn-lt"/>
              </a:endParaRPr>
            </a:p>
          </p:txBody>
        </p:sp>
        <p:sp>
          <p:nvSpPr>
            <p:cNvPr id="56" name="MH_Other_7"/>
            <p:cNvSpPr/>
            <p:nvPr>
              <p:custDataLst>
                <p:tags r:id="rId14"/>
              </p:custDataLst>
            </p:nvPr>
          </p:nvSpPr>
          <p:spPr bwMode="auto">
            <a:xfrm>
              <a:off x="5390187" y="4305127"/>
              <a:ext cx="295653" cy="258512"/>
            </a:xfrm>
            <a:custGeom>
              <a:avLst/>
              <a:gdLst>
                <a:gd name="T0" fmla="*/ 2147483646 w 6361"/>
                <a:gd name="T1" fmla="*/ 2147483646 h 5554"/>
                <a:gd name="T2" fmla="*/ 2147483646 w 6361"/>
                <a:gd name="T3" fmla="*/ 2147483646 h 5554"/>
                <a:gd name="T4" fmla="*/ 2147483646 w 6361"/>
                <a:gd name="T5" fmla="*/ 2147483646 h 5554"/>
                <a:gd name="T6" fmla="*/ 2147483646 w 6361"/>
                <a:gd name="T7" fmla="*/ 2147483646 h 5554"/>
                <a:gd name="T8" fmla="*/ 2147483646 w 6361"/>
                <a:gd name="T9" fmla="*/ 2147483646 h 5554"/>
                <a:gd name="T10" fmla="*/ 2147483646 w 6361"/>
                <a:gd name="T11" fmla="*/ 2147483646 h 5554"/>
                <a:gd name="T12" fmla="*/ 2147483646 w 6361"/>
                <a:gd name="T13" fmla="*/ 2147483646 h 5554"/>
                <a:gd name="T14" fmla="*/ 2147483646 w 6361"/>
                <a:gd name="T15" fmla="*/ 2147483646 h 5554"/>
                <a:gd name="T16" fmla="*/ 2147483646 w 6361"/>
                <a:gd name="T17" fmla="*/ 2147483646 h 5554"/>
                <a:gd name="T18" fmla="*/ 2147483646 w 6361"/>
                <a:gd name="T19" fmla="*/ 2147483646 h 5554"/>
                <a:gd name="T20" fmla="*/ 2147483646 w 6361"/>
                <a:gd name="T21" fmla="*/ 2147483646 h 5554"/>
                <a:gd name="T22" fmla="*/ 2147483646 w 6361"/>
                <a:gd name="T23" fmla="*/ 2147483646 h 5554"/>
                <a:gd name="T24" fmla="*/ 2147483646 w 6361"/>
                <a:gd name="T25" fmla="*/ 2147483646 h 5554"/>
                <a:gd name="T26" fmla="*/ 2147483646 w 6361"/>
                <a:gd name="T27" fmla="*/ 2147483646 h 5554"/>
                <a:gd name="T28" fmla="*/ 2147483646 w 6361"/>
                <a:gd name="T29" fmla="*/ 2147483646 h 5554"/>
                <a:gd name="T30" fmla="*/ 2147483646 w 6361"/>
                <a:gd name="T31" fmla="*/ 2147483646 h 5554"/>
                <a:gd name="T32" fmla="*/ 2147483646 w 6361"/>
                <a:gd name="T33" fmla="*/ 2147483646 h 5554"/>
                <a:gd name="T34" fmla="*/ 2147483646 w 6361"/>
                <a:gd name="T35" fmla="*/ 2147483646 h 5554"/>
                <a:gd name="T36" fmla="*/ 2147483646 w 6361"/>
                <a:gd name="T37" fmla="*/ 2147483646 h 5554"/>
                <a:gd name="T38" fmla="*/ 2147483646 w 6361"/>
                <a:gd name="T39" fmla="*/ 2147483646 h 5554"/>
                <a:gd name="T40" fmla="*/ 2147483646 w 6361"/>
                <a:gd name="T41" fmla="*/ 2147483646 h 5554"/>
                <a:gd name="T42" fmla="*/ 2147483646 w 6361"/>
                <a:gd name="T43" fmla="*/ 2147483646 h 5554"/>
                <a:gd name="T44" fmla="*/ 2147483646 w 6361"/>
                <a:gd name="T45" fmla="*/ 2147483646 h 5554"/>
                <a:gd name="T46" fmla="*/ 2147483646 w 6361"/>
                <a:gd name="T47" fmla="*/ 2147483646 h 5554"/>
                <a:gd name="T48" fmla="*/ 2147483646 w 6361"/>
                <a:gd name="T49" fmla="*/ 2147483646 h 5554"/>
                <a:gd name="T50" fmla="*/ 2147483646 w 6361"/>
                <a:gd name="T51" fmla="*/ 2147483646 h 5554"/>
                <a:gd name="T52" fmla="*/ 2147483646 w 6361"/>
                <a:gd name="T53" fmla="*/ 2147483646 h 5554"/>
                <a:gd name="T54" fmla="*/ 2147483646 w 6361"/>
                <a:gd name="T55" fmla="*/ 2147483646 h 5554"/>
                <a:gd name="T56" fmla="*/ 2147483646 w 6361"/>
                <a:gd name="T57" fmla="*/ 2147483646 h 5554"/>
                <a:gd name="T58" fmla="*/ 2147483646 w 6361"/>
                <a:gd name="T59" fmla="*/ 2147483646 h 5554"/>
                <a:gd name="T60" fmla="*/ 2147483646 w 6361"/>
                <a:gd name="T61" fmla="*/ 2147483646 h 5554"/>
                <a:gd name="T62" fmla="*/ 2147483646 w 6361"/>
                <a:gd name="T63" fmla="*/ 2147483646 h 5554"/>
                <a:gd name="T64" fmla="*/ 2147483646 w 6361"/>
                <a:gd name="T65" fmla="*/ 2147483646 h 5554"/>
                <a:gd name="T66" fmla="*/ 2147483646 w 6361"/>
                <a:gd name="T67" fmla="*/ 2147483646 h 5554"/>
                <a:gd name="T68" fmla="*/ 2147483646 w 6361"/>
                <a:gd name="T69" fmla="*/ 2147483646 h 5554"/>
                <a:gd name="T70" fmla="*/ 2147483646 w 6361"/>
                <a:gd name="T71" fmla="*/ 2147483646 h 5554"/>
                <a:gd name="T72" fmla="*/ 2147483646 w 6361"/>
                <a:gd name="T73" fmla="*/ 2147483646 h 5554"/>
                <a:gd name="T74" fmla="*/ 2147483646 w 6361"/>
                <a:gd name="T75" fmla="*/ 2147483646 h 5554"/>
                <a:gd name="T76" fmla="*/ 2147483646 w 6361"/>
                <a:gd name="T77" fmla="*/ 2147483646 h 5554"/>
                <a:gd name="T78" fmla="*/ 2147483646 w 6361"/>
                <a:gd name="T79" fmla="*/ 2147483646 h 5554"/>
                <a:gd name="T80" fmla="*/ 2147483646 w 6361"/>
                <a:gd name="T81" fmla="*/ 2147483646 h 5554"/>
                <a:gd name="T82" fmla="*/ 2147483646 w 6361"/>
                <a:gd name="T83" fmla="*/ 2147483646 h 5554"/>
                <a:gd name="T84" fmla="*/ 2147483646 w 6361"/>
                <a:gd name="T85" fmla="*/ 2147483646 h 5554"/>
                <a:gd name="T86" fmla="*/ 2147483646 w 6361"/>
                <a:gd name="T87" fmla="*/ 2147483646 h 5554"/>
                <a:gd name="T88" fmla="*/ 2147483646 w 6361"/>
                <a:gd name="T89" fmla="*/ 2147483646 h 5554"/>
                <a:gd name="T90" fmla="*/ 2147483646 w 6361"/>
                <a:gd name="T91" fmla="*/ 2147483646 h 5554"/>
                <a:gd name="T92" fmla="*/ 2147483646 w 6361"/>
                <a:gd name="T93" fmla="*/ 2147483646 h 5554"/>
                <a:gd name="T94" fmla="*/ 2147483646 w 6361"/>
                <a:gd name="T95" fmla="*/ 2147483646 h 5554"/>
                <a:gd name="T96" fmla="*/ 2147483646 w 6361"/>
                <a:gd name="T97" fmla="*/ 2147483646 h 5554"/>
                <a:gd name="T98" fmla="*/ 2147483646 w 6361"/>
                <a:gd name="T99" fmla="*/ 2147483646 h 5554"/>
                <a:gd name="T100" fmla="*/ 2147483646 w 6361"/>
                <a:gd name="T101" fmla="*/ 2147483646 h 5554"/>
                <a:gd name="T102" fmla="*/ 2147483646 w 6361"/>
                <a:gd name="T103" fmla="*/ 2147483646 h 5554"/>
                <a:gd name="T104" fmla="*/ 2147483646 w 6361"/>
                <a:gd name="T105" fmla="*/ 2147483646 h 5554"/>
                <a:gd name="T106" fmla="*/ 2147483646 w 6361"/>
                <a:gd name="T107" fmla="*/ 2147483646 h 5554"/>
                <a:gd name="T108" fmla="*/ 2147483646 w 6361"/>
                <a:gd name="T109" fmla="*/ 2147483646 h 5554"/>
                <a:gd name="T110" fmla="*/ 2147483646 w 6361"/>
                <a:gd name="T111" fmla="*/ 2147483646 h 5554"/>
                <a:gd name="T112" fmla="*/ 2147483646 w 6361"/>
                <a:gd name="T113" fmla="*/ 2147483646 h 5554"/>
                <a:gd name="T114" fmla="*/ 2147483646 w 6361"/>
                <a:gd name="T115" fmla="*/ 2147483646 h 5554"/>
                <a:gd name="T116" fmla="*/ 2147483646 w 6361"/>
                <a:gd name="T117" fmla="*/ 2147483646 h 5554"/>
                <a:gd name="T118" fmla="*/ 2147483646 w 6361"/>
                <a:gd name="T119" fmla="*/ 2147483646 h 5554"/>
                <a:gd name="T120" fmla="*/ 2147483646 w 6361"/>
                <a:gd name="T121" fmla="*/ 2147483646 h 555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361" h="5554">
                  <a:moveTo>
                    <a:pt x="2311" y="2629"/>
                  </a:moveTo>
                  <a:lnTo>
                    <a:pt x="3634" y="2629"/>
                  </a:lnTo>
                  <a:lnTo>
                    <a:pt x="3584" y="2603"/>
                  </a:lnTo>
                  <a:lnTo>
                    <a:pt x="3535" y="2575"/>
                  </a:lnTo>
                  <a:lnTo>
                    <a:pt x="3487" y="2544"/>
                  </a:lnTo>
                  <a:lnTo>
                    <a:pt x="3441" y="2512"/>
                  </a:lnTo>
                  <a:lnTo>
                    <a:pt x="3396" y="2479"/>
                  </a:lnTo>
                  <a:lnTo>
                    <a:pt x="3352" y="2443"/>
                  </a:lnTo>
                  <a:lnTo>
                    <a:pt x="3311" y="2406"/>
                  </a:lnTo>
                  <a:lnTo>
                    <a:pt x="3270" y="2367"/>
                  </a:lnTo>
                  <a:lnTo>
                    <a:pt x="3247" y="2343"/>
                  </a:lnTo>
                  <a:lnTo>
                    <a:pt x="3224" y="2318"/>
                  </a:lnTo>
                  <a:lnTo>
                    <a:pt x="3202" y="2294"/>
                  </a:lnTo>
                  <a:lnTo>
                    <a:pt x="3181" y="2268"/>
                  </a:lnTo>
                  <a:lnTo>
                    <a:pt x="3160" y="2243"/>
                  </a:lnTo>
                  <a:lnTo>
                    <a:pt x="3139" y="2216"/>
                  </a:lnTo>
                  <a:lnTo>
                    <a:pt x="3120" y="2190"/>
                  </a:lnTo>
                  <a:lnTo>
                    <a:pt x="3101" y="2162"/>
                  </a:lnTo>
                  <a:lnTo>
                    <a:pt x="3083" y="2134"/>
                  </a:lnTo>
                  <a:lnTo>
                    <a:pt x="3065" y="2106"/>
                  </a:lnTo>
                  <a:lnTo>
                    <a:pt x="3048" y="2077"/>
                  </a:lnTo>
                  <a:lnTo>
                    <a:pt x="3032" y="2048"/>
                  </a:lnTo>
                  <a:lnTo>
                    <a:pt x="3016" y="2018"/>
                  </a:lnTo>
                  <a:lnTo>
                    <a:pt x="3001" y="1987"/>
                  </a:lnTo>
                  <a:lnTo>
                    <a:pt x="2986" y="1958"/>
                  </a:lnTo>
                  <a:lnTo>
                    <a:pt x="2973" y="1927"/>
                  </a:lnTo>
                  <a:lnTo>
                    <a:pt x="2961" y="1895"/>
                  </a:lnTo>
                  <a:lnTo>
                    <a:pt x="2948" y="1864"/>
                  </a:lnTo>
                  <a:lnTo>
                    <a:pt x="2937" y="1832"/>
                  </a:lnTo>
                  <a:lnTo>
                    <a:pt x="2926" y="1799"/>
                  </a:lnTo>
                  <a:lnTo>
                    <a:pt x="2917" y="1766"/>
                  </a:lnTo>
                  <a:lnTo>
                    <a:pt x="2907" y="1733"/>
                  </a:lnTo>
                  <a:lnTo>
                    <a:pt x="2900" y="1700"/>
                  </a:lnTo>
                  <a:lnTo>
                    <a:pt x="2892" y="1666"/>
                  </a:lnTo>
                  <a:lnTo>
                    <a:pt x="2886" y="1632"/>
                  </a:lnTo>
                  <a:lnTo>
                    <a:pt x="2880" y="1598"/>
                  </a:lnTo>
                  <a:lnTo>
                    <a:pt x="2875" y="1564"/>
                  </a:lnTo>
                  <a:lnTo>
                    <a:pt x="2871" y="1529"/>
                  </a:lnTo>
                  <a:lnTo>
                    <a:pt x="2868" y="1494"/>
                  </a:lnTo>
                  <a:lnTo>
                    <a:pt x="2866" y="1458"/>
                  </a:lnTo>
                  <a:lnTo>
                    <a:pt x="2865" y="1422"/>
                  </a:lnTo>
                  <a:lnTo>
                    <a:pt x="2864" y="1387"/>
                  </a:lnTo>
                  <a:lnTo>
                    <a:pt x="2865" y="1351"/>
                  </a:lnTo>
                  <a:lnTo>
                    <a:pt x="2866" y="1316"/>
                  </a:lnTo>
                  <a:lnTo>
                    <a:pt x="2868" y="1281"/>
                  </a:lnTo>
                  <a:lnTo>
                    <a:pt x="2871" y="1246"/>
                  </a:lnTo>
                  <a:lnTo>
                    <a:pt x="2875" y="1210"/>
                  </a:lnTo>
                  <a:lnTo>
                    <a:pt x="2880" y="1175"/>
                  </a:lnTo>
                  <a:lnTo>
                    <a:pt x="2886" y="1141"/>
                  </a:lnTo>
                  <a:lnTo>
                    <a:pt x="2892" y="1107"/>
                  </a:lnTo>
                  <a:lnTo>
                    <a:pt x="2900" y="1074"/>
                  </a:lnTo>
                  <a:lnTo>
                    <a:pt x="2907" y="1040"/>
                  </a:lnTo>
                  <a:lnTo>
                    <a:pt x="2917" y="1007"/>
                  </a:lnTo>
                  <a:lnTo>
                    <a:pt x="2926" y="975"/>
                  </a:lnTo>
                  <a:lnTo>
                    <a:pt x="2937" y="942"/>
                  </a:lnTo>
                  <a:lnTo>
                    <a:pt x="2948" y="910"/>
                  </a:lnTo>
                  <a:lnTo>
                    <a:pt x="2961" y="878"/>
                  </a:lnTo>
                  <a:lnTo>
                    <a:pt x="2973" y="848"/>
                  </a:lnTo>
                  <a:lnTo>
                    <a:pt x="2986" y="817"/>
                  </a:lnTo>
                  <a:lnTo>
                    <a:pt x="3001" y="786"/>
                  </a:lnTo>
                  <a:lnTo>
                    <a:pt x="3016" y="756"/>
                  </a:lnTo>
                  <a:lnTo>
                    <a:pt x="3032" y="726"/>
                  </a:lnTo>
                  <a:lnTo>
                    <a:pt x="3048" y="697"/>
                  </a:lnTo>
                  <a:lnTo>
                    <a:pt x="3065" y="668"/>
                  </a:lnTo>
                  <a:lnTo>
                    <a:pt x="3083" y="640"/>
                  </a:lnTo>
                  <a:lnTo>
                    <a:pt x="3101" y="612"/>
                  </a:lnTo>
                  <a:lnTo>
                    <a:pt x="3120" y="585"/>
                  </a:lnTo>
                  <a:lnTo>
                    <a:pt x="3139" y="558"/>
                  </a:lnTo>
                  <a:lnTo>
                    <a:pt x="3160" y="531"/>
                  </a:lnTo>
                  <a:lnTo>
                    <a:pt x="3181" y="505"/>
                  </a:lnTo>
                  <a:lnTo>
                    <a:pt x="3202" y="480"/>
                  </a:lnTo>
                  <a:lnTo>
                    <a:pt x="3224" y="455"/>
                  </a:lnTo>
                  <a:lnTo>
                    <a:pt x="3247" y="430"/>
                  </a:lnTo>
                  <a:lnTo>
                    <a:pt x="3270" y="407"/>
                  </a:lnTo>
                  <a:lnTo>
                    <a:pt x="3294" y="383"/>
                  </a:lnTo>
                  <a:lnTo>
                    <a:pt x="3318" y="361"/>
                  </a:lnTo>
                  <a:lnTo>
                    <a:pt x="3343" y="339"/>
                  </a:lnTo>
                  <a:lnTo>
                    <a:pt x="3368" y="317"/>
                  </a:lnTo>
                  <a:lnTo>
                    <a:pt x="3395" y="296"/>
                  </a:lnTo>
                  <a:lnTo>
                    <a:pt x="3421" y="276"/>
                  </a:lnTo>
                  <a:lnTo>
                    <a:pt x="3448" y="257"/>
                  </a:lnTo>
                  <a:lnTo>
                    <a:pt x="3476" y="238"/>
                  </a:lnTo>
                  <a:lnTo>
                    <a:pt x="3503" y="220"/>
                  </a:lnTo>
                  <a:lnTo>
                    <a:pt x="3531" y="201"/>
                  </a:lnTo>
                  <a:lnTo>
                    <a:pt x="3561" y="184"/>
                  </a:lnTo>
                  <a:lnTo>
                    <a:pt x="3590" y="168"/>
                  </a:lnTo>
                  <a:lnTo>
                    <a:pt x="3619" y="153"/>
                  </a:lnTo>
                  <a:lnTo>
                    <a:pt x="3649" y="138"/>
                  </a:lnTo>
                  <a:lnTo>
                    <a:pt x="3680" y="123"/>
                  </a:lnTo>
                  <a:lnTo>
                    <a:pt x="3711" y="110"/>
                  </a:lnTo>
                  <a:lnTo>
                    <a:pt x="3742" y="97"/>
                  </a:lnTo>
                  <a:lnTo>
                    <a:pt x="3774" y="84"/>
                  </a:lnTo>
                  <a:lnTo>
                    <a:pt x="3806" y="74"/>
                  </a:lnTo>
                  <a:lnTo>
                    <a:pt x="3839" y="63"/>
                  </a:lnTo>
                  <a:lnTo>
                    <a:pt x="3870" y="54"/>
                  </a:lnTo>
                  <a:lnTo>
                    <a:pt x="3903" y="44"/>
                  </a:lnTo>
                  <a:lnTo>
                    <a:pt x="3938" y="36"/>
                  </a:lnTo>
                  <a:lnTo>
                    <a:pt x="3971" y="29"/>
                  </a:lnTo>
                  <a:lnTo>
                    <a:pt x="4005" y="23"/>
                  </a:lnTo>
                  <a:lnTo>
                    <a:pt x="4039" y="16"/>
                  </a:lnTo>
                  <a:lnTo>
                    <a:pt x="4074" y="12"/>
                  </a:lnTo>
                  <a:lnTo>
                    <a:pt x="4109" y="8"/>
                  </a:lnTo>
                  <a:lnTo>
                    <a:pt x="4144" y="5"/>
                  </a:lnTo>
                  <a:lnTo>
                    <a:pt x="4179" y="2"/>
                  </a:lnTo>
                  <a:lnTo>
                    <a:pt x="4214" y="1"/>
                  </a:lnTo>
                  <a:lnTo>
                    <a:pt x="4250" y="0"/>
                  </a:lnTo>
                  <a:lnTo>
                    <a:pt x="4286" y="1"/>
                  </a:lnTo>
                  <a:lnTo>
                    <a:pt x="4322" y="2"/>
                  </a:lnTo>
                  <a:lnTo>
                    <a:pt x="4357" y="5"/>
                  </a:lnTo>
                  <a:lnTo>
                    <a:pt x="4392" y="8"/>
                  </a:lnTo>
                  <a:lnTo>
                    <a:pt x="4427" y="12"/>
                  </a:lnTo>
                  <a:lnTo>
                    <a:pt x="4461" y="16"/>
                  </a:lnTo>
                  <a:lnTo>
                    <a:pt x="4495" y="23"/>
                  </a:lnTo>
                  <a:lnTo>
                    <a:pt x="4529" y="29"/>
                  </a:lnTo>
                  <a:lnTo>
                    <a:pt x="4563" y="36"/>
                  </a:lnTo>
                  <a:lnTo>
                    <a:pt x="4596" y="44"/>
                  </a:lnTo>
                  <a:lnTo>
                    <a:pt x="4629" y="54"/>
                  </a:lnTo>
                  <a:lnTo>
                    <a:pt x="4662" y="63"/>
                  </a:lnTo>
                  <a:lnTo>
                    <a:pt x="4695" y="74"/>
                  </a:lnTo>
                  <a:lnTo>
                    <a:pt x="4727" y="84"/>
                  </a:lnTo>
                  <a:lnTo>
                    <a:pt x="4758" y="97"/>
                  </a:lnTo>
                  <a:lnTo>
                    <a:pt x="4790" y="110"/>
                  </a:lnTo>
                  <a:lnTo>
                    <a:pt x="4821" y="123"/>
                  </a:lnTo>
                  <a:lnTo>
                    <a:pt x="4851" y="138"/>
                  </a:lnTo>
                  <a:lnTo>
                    <a:pt x="4882" y="153"/>
                  </a:lnTo>
                  <a:lnTo>
                    <a:pt x="4911" y="168"/>
                  </a:lnTo>
                  <a:lnTo>
                    <a:pt x="4940" y="184"/>
                  </a:lnTo>
                  <a:lnTo>
                    <a:pt x="4969" y="201"/>
                  </a:lnTo>
                  <a:lnTo>
                    <a:pt x="4998" y="220"/>
                  </a:lnTo>
                  <a:lnTo>
                    <a:pt x="5025" y="238"/>
                  </a:lnTo>
                  <a:lnTo>
                    <a:pt x="5053" y="257"/>
                  </a:lnTo>
                  <a:lnTo>
                    <a:pt x="5079" y="276"/>
                  </a:lnTo>
                  <a:lnTo>
                    <a:pt x="5106" y="296"/>
                  </a:lnTo>
                  <a:lnTo>
                    <a:pt x="5132" y="317"/>
                  </a:lnTo>
                  <a:lnTo>
                    <a:pt x="5157" y="339"/>
                  </a:lnTo>
                  <a:lnTo>
                    <a:pt x="5183" y="361"/>
                  </a:lnTo>
                  <a:lnTo>
                    <a:pt x="5206" y="383"/>
                  </a:lnTo>
                  <a:lnTo>
                    <a:pt x="5231" y="407"/>
                  </a:lnTo>
                  <a:lnTo>
                    <a:pt x="5254" y="430"/>
                  </a:lnTo>
                  <a:lnTo>
                    <a:pt x="5276" y="455"/>
                  </a:lnTo>
                  <a:lnTo>
                    <a:pt x="5299" y="480"/>
                  </a:lnTo>
                  <a:lnTo>
                    <a:pt x="5320" y="505"/>
                  </a:lnTo>
                  <a:lnTo>
                    <a:pt x="5340" y="531"/>
                  </a:lnTo>
                  <a:lnTo>
                    <a:pt x="5360" y="558"/>
                  </a:lnTo>
                  <a:lnTo>
                    <a:pt x="5381" y="585"/>
                  </a:lnTo>
                  <a:lnTo>
                    <a:pt x="5400" y="612"/>
                  </a:lnTo>
                  <a:lnTo>
                    <a:pt x="5418" y="640"/>
                  </a:lnTo>
                  <a:lnTo>
                    <a:pt x="5436" y="668"/>
                  </a:lnTo>
                  <a:lnTo>
                    <a:pt x="5453" y="697"/>
                  </a:lnTo>
                  <a:lnTo>
                    <a:pt x="5469" y="726"/>
                  </a:lnTo>
                  <a:lnTo>
                    <a:pt x="5485" y="756"/>
                  </a:lnTo>
                  <a:lnTo>
                    <a:pt x="5500" y="786"/>
                  </a:lnTo>
                  <a:lnTo>
                    <a:pt x="5514" y="817"/>
                  </a:lnTo>
                  <a:lnTo>
                    <a:pt x="5527" y="848"/>
                  </a:lnTo>
                  <a:lnTo>
                    <a:pt x="5540" y="878"/>
                  </a:lnTo>
                  <a:lnTo>
                    <a:pt x="5552" y="910"/>
                  </a:lnTo>
                  <a:lnTo>
                    <a:pt x="5564" y="942"/>
                  </a:lnTo>
                  <a:lnTo>
                    <a:pt x="5574" y="975"/>
                  </a:lnTo>
                  <a:lnTo>
                    <a:pt x="5584" y="1007"/>
                  </a:lnTo>
                  <a:lnTo>
                    <a:pt x="5592" y="1040"/>
                  </a:lnTo>
                  <a:lnTo>
                    <a:pt x="5601" y="1074"/>
                  </a:lnTo>
                  <a:lnTo>
                    <a:pt x="5608" y="1107"/>
                  </a:lnTo>
                  <a:lnTo>
                    <a:pt x="5615" y="1141"/>
                  </a:lnTo>
                  <a:lnTo>
                    <a:pt x="5620" y="1175"/>
                  </a:lnTo>
                  <a:lnTo>
                    <a:pt x="5625" y="1210"/>
                  </a:lnTo>
                  <a:lnTo>
                    <a:pt x="5629" y="1246"/>
                  </a:lnTo>
                  <a:lnTo>
                    <a:pt x="5632" y="1281"/>
                  </a:lnTo>
                  <a:lnTo>
                    <a:pt x="5635" y="1316"/>
                  </a:lnTo>
                  <a:lnTo>
                    <a:pt x="5636" y="1351"/>
                  </a:lnTo>
                  <a:lnTo>
                    <a:pt x="5636" y="1387"/>
                  </a:lnTo>
                  <a:lnTo>
                    <a:pt x="5636" y="1422"/>
                  </a:lnTo>
                  <a:lnTo>
                    <a:pt x="5635" y="1458"/>
                  </a:lnTo>
                  <a:lnTo>
                    <a:pt x="5632" y="1494"/>
                  </a:lnTo>
                  <a:lnTo>
                    <a:pt x="5629" y="1529"/>
                  </a:lnTo>
                  <a:lnTo>
                    <a:pt x="5625" y="1564"/>
                  </a:lnTo>
                  <a:lnTo>
                    <a:pt x="5620" y="1598"/>
                  </a:lnTo>
                  <a:lnTo>
                    <a:pt x="5615" y="1632"/>
                  </a:lnTo>
                  <a:lnTo>
                    <a:pt x="5608" y="1666"/>
                  </a:lnTo>
                  <a:lnTo>
                    <a:pt x="5601" y="1700"/>
                  </a:lnTo>
                  <a:lnTo>
                    <a:pt x="5592" y="1733"/>
                  </a:lnTo>
                  <a:lnTo>
                    <a:pt x="5584" y="1766"/>
                  </a:lnTo>
                  <a:lnTo>
                    <a:pt x="5574" y="1799"/>
                  </a:lnTo>
                  <a:lnTo>
                    <a:pt x="5564" y="1832"/>
                  </a:lnTo>
                  <a:lnTo>
                    <a:pt x="5552" y="1864"/>
                  </a:lnTo>
                  <a:lnTo>
                    <a:pt x="5540" y="1895"/>
                  </a:lnTo>
                  <a:lnTo>
                    <a:pt x="5527" y="1927"/>
                  </a:lnTo>
                  <a:lnTo>
                    <a:pt x="5514" y="1958"/>
                  </a:lnTo>
                  <a:lnTo>
                    <a:pt x="5500" y="1987"/>
                  </a:lnTo>
                  <a:lnTo>
                    <a:pt x="5485" y="2018"/>
                  </a:lnTo>
                  <a:lnTo>
                    <a:pt x="5469" y="2048"/>
                  </a:lnTo>
                  <a:lnTo>
                    <a:pt x="5453" y="2077"/>
                  </a:lnTo>
                  <a:lnTo>
                    <a:pt x="5436" y="2106"/>
                  </a:lnTo>
                  <a:lnTo>
                    <a:pt x="5418" y="2134"/>
                  </a:lnTo>
                  <a:lnTo>
                    <a:pt x="5400" y="2162"/>
                  </a:lnTo>
                  <a:lnTo>
                    <a:pt x="5381" y="2190"/>
                  </a:lnTo>
                  <a:lnTo>
                    <a:pt x="5360" y="2216"/>
                  </a:lnTo>
                  <a:lnTo>
                    <a:pt x="5340" y="2243"/>
                  </a:lnTo>
                  <a:lnTo>
                    <a:pt x="5320" y="2268"/>
                  </a:lnTo>
                  <a:lnTo>
                    <a:pt x="5299" y="2294"/>
                  </a:lnTo>
                  <a:lnTo>
                    <a:pt x="5276" y="2318"/>
                  </a:lnTo>
                  <a:lnTo>
                    <a:pt x="5254" y="2343"/>
                  </a:lnTo>
                  <a:lnTo>
                    <a:pt x="5231" y="2367"/>
                  </a:lnTo>
                  <a:lnTo>
                    <a:pt x="5190" y="2406"/>
                  </a:lnTo>
                  <a:lnTo>
                    <a:pt x="5148" y="2443"/>
                  </a:lnTo>
                  <a:lnTo>
                    <a:pt x="5104" y="2479"/>
                  </a:lnTo>
                  <a:lnTo>
                    <a:pt x="5059" y="2512"/>
                  </a:lnTo>
                  <a:lnTo>
                    <a:pt x="5013" y="2544"/>
                  </a:lnTo>
                  <a:lnTo>
                    <a:pt x="4966" y="2575"/>
                  </a:lnTo>
                  <a:lnTo>
                    <a:pt x="4917" y="2603"/>
                  </a:lnTo>
                  <a:lnTo>
                    <a:pt x="4867" y="2629"/>
                  </a:lnTo>
                  <a:lnTo>
                    <a:pt x="5114" y="2629"/>
                  </a:lnTo>
                  <a:lnTo>
                    <a:pt x="5697" y="2231"/>
                  </a:lnTo>
                  <a:lnTo>
                    <a:pt x="5629" y="2131"/>
                  </a:lnTo>
                  <a:lnTo>
                    <a:pt x="5853" y="1978"/>
                  </a:lnTo>
                  <a:lnTo>
                    <a:pt x="6361" y="2721"/>
                  </a:lnTo>
                  <a:lnTo>
                    <a:pt x="6135" y="2875"/>
                  </a:lnTo>
                  <a:lnTo>
                    <a:pt x="6057" y="2760"/>
                  </a:lnTo>
                  <a:lnTo>
                    <a:pt x="5505" y="3136"/>
                  </a:lnTo>
                  <a:lnTo>
                    <a:pt x="5505" y="5232"/>
                  </a:lnTo>
                  <a:lnTo>
                    <a:pt x="5505" y="5249"/>
                  </a:lnTo>
                  <a:lnTo>
                    <a:pt x="5504" y="5265"/>
                  </a:lnTo>
                  <a:lnTo>
                    <a:pt x="5502" y="5281"/>
                  </a:lnTo>
                  <a:lnTo>
                    <a:pt x="5499" y="5296"/>
                  </a:lnTo>
                  <a:lnTo>
                    <a:pt x="5496" y="5312"/>
                  </a:lnTo>
                  <a:lnTo>
                    <a:pt x="5491" y="5327"/>
                  </a:lnTo>
                  <a:lnTo>
                    <a:pt x="5486" y="5342"/>
                  </a:lnTo>
                  <a:lnTo>
                    <a:pt x="5481" y="5357"/>
                  </a:lnTo>
                  <a:lnTo>
                    <a:pt x="5473" y="5371"/>
                  </a:lnTo>
                  <a:lnTo>
                    <a:pt x="5467" y="5385"/>
                  </a:lnTo>
                  <a:lnTo>
                    <a:pt x="5458" y="5399"/>
                  </a:lnTo>
                  <a:lnTo>
                    <a:pt x="5451" y="5411"/>
                  </a:lnTo>
                  <a:lnTo>
                    <a:pt x="5441" y="5424"/>
                  </a:lnTo>
                  <a:lnTo>
                    <a:pt x="5432" y="5437"/>
                  </a:lnTo>
                  <a:lnTo>
                    <a:pt x="5421" y="5449"/>
                  </a:lnTo>
                  <a:lnTo>
                    <a:pt x="5410" y="5459"/>
                  </a:lnTo>
                  <a:lnTo>
                    <a:pt x="5400" y="5470"/>
                  </a:lnTo>
                  <a:lnTo>
                    <a:pt x="5388" y="5481"/>
                  </a:lnTo>
                  <a:lnTo>
                    <a:pt x="5375" y="5490"/>
                  </a:lnTo>
                  <a:lnTo>
                    <a:pt x="5364" y="5499"/>
                  </a:lnTo>
                  <a:lnTo>
                    <a:pt x="5350" y="5507"/>
                  </a:lnTo>
                  <a:lnTo>
                    <a:pt x="5337" y="5515"/>
                  </a:lnTo>
                  <a:lnTo>
                    <a:pt x="5322" y="5522"/>
                  </a:lnTo>
                  <a:lnTo>
                    <a:pt x="5308" y="5529"/>
                  </a:lnTo>
                  <a:lnTo>
                    <a:pt x="5293" y="5535"/>
                  </a:lnTo>
                  <a:lnTo>
                    <a:pt x="5278" y="5540"/>
                  </a:lnTo>
                  <a:lnTo>
                    <a:pt x="5264" y="5544"/>
                  </a:lnTo>
                  <a:lnTo>
                    <a:pt x="5248" y="5548"/>
                  </a:lnTo>
                  <a:lnTo>
                    <a:pt x="5232" y="5551"/>
                  </a:lnTo>
                  <a:lnTo>
                    <a:pt x="5216" y="5553"/>
                  </a:lnTo>
                  <a:lnTo>
                    <a:pt x="5200" y="5554"/>
                  </a:lnTo>
                  <a:lnTo>
                    <a:pt x="5183" y="5554"/>
                  </a:lnTo>
                  <a:lnTo>
                    <a:pt x="1592" y="5554"/>
                  </a:lnTo>
                  <a:lnTo>
                    <a:pt x="1575" y="5554"/>
                  </a:lnTo>
                  <a:lnTo>
                    <a:pt x="1559" y="5553"/>
                  </a:lnTo>
                  <a:lnTo>
                    <a:pt x="1543" y="5551"/>
                  </a:lnTo>
                  <a:lnTo>
                    <a:pt x="1527" y="5548"/>
                  </a:lnTo>
                  <a:lnTo>
                    <a:pt x="1511" y="5544"/>
                  </a:lnTo>
                  <a:lnTo>
                    <a:pt x="1496" y="5540"/>
                  </a:lnTo>
                  <a:lnTo>
                    <a:pt x="1481" y="5535"/>
                  </a:lnTo>
                  <a:lnTo>
                    <a:pt x="1466" y="5529"/>
                  </a:lnTo>
                  <a:lnTo>
                    <a:pt x="1451" y="5522"/>
                  </a:lnTo>
                  <a:lnTo>
                    <a:pt x="1438" y="5515"/>
                  </a:lnTo>
                  <a:lnTo>
                    <a:pt x="1425" y="5507"/>
                  </a:lnTo>
                  <a:lnTo>
                    <a:pt x="1411" y="5499"/>
                  </a:lnTo>
                  <a:lnTo>
                    <a:pt x="1398" y="5490"/>
                  </a:lnTo>
                  <a:lnTo>
                    <a:pt x="1387" y="5481"/>
                  </a:lnTo>
                  <a:lnTo>
                    <a:pt x="1375" y="5470"/>
                  </a:lnTo>
                  <a:lnTo>
                    <a:pt x="1363" y="5459"/>
                  </a:lnTo>
                  <a:lnTo>
                    <a:pt x="1352" y="5449"/>
                  </a:lnTo>
                  <a:lnTo>
                    <a:pt x="1343" y="5437"/>
                  </a:lnTo>
                  <a:lnTo>
                    <a:pt x="1333" y="5424"/>
                  </a:lnTo>
                  <a:lnTo>
                    <a:pt x="1324" y="5411"/>
                  </a:lnTo>
                  <a:lnTo>
                    <a:pt x="1315" y="5399"/>
                  </a:lnTo>
                  <a:lnTo>
                    <a:pt x="1308" y="5385"/>
                  </a:lnTo>
                  <a:lnTo>
                    <a:pt x="1300" y="5371"/>
                  </a:lnTo>
                  <a:lnTo>
                    <a:pt x="1294" y="5357"/>
                  </a:lnTo>
                  <a:lnTo>
                    <a:pt x="1289" y="5342"/>
                  </a:lnTo>
                  <a:lnTo>
                    <a:pt x="1283" y="5327"/>
                  </a:lnTo>
                  <a:lnTo>
                    <a:pt x="1279" y="5312"/>
                  </a:lnTo>
                  <a:lnTo>
                    <a:pt x="1276" y="5296"/>
                  </a:lnTo>
                  <a:lnTo>
                    <a:pt x="1273" y="5281"/>
                  </a:lnTo>
                  <a:lnTo>
                    <a:pt x="1271" y="5265"/>
                  </a:lnTo>
                  <a:lnTo>
                    <a:pt x="1269" y="5249"/>
                  </a:lnTo>
                  <a:lnTo>
                    <a:pt x="1268" y="5232"/>
                  </a:lnTo>
                  <a:lnTo>
                    <a:pt x="1268" y="4543"/>
                  </a:lnTo>
                  <a:lnTo>
                    <a:pt x="452" y="4543"/>
                  </a:lnTo>
                  <a:lnTo>
                    <a:pt x="452" y="4694"/>
                  </a:lnTo>
                  <a:lnTo>
                    <a:pt x="0" y="4694"/>
                  </a:lnTo>
                  <a:lnTo>
                    <a:pt x="0" y="3209"/>
                  </a:lnTo>
                  <a:lnTo>
                    <a:pt x="452" y="3209"/>
                  </a:lnTo>
                  <a:lnTo>
                    <a:pt x="452" y="3371"/>
                  </a:lnTo>
                  <a:lnTo>
                    <a:pt x="1268" y="3371"/>
                  </a:lnTo>
                  <a:lnTo>
                    <a:pt x="1268" y="2952"/>
                  </a:lnTo>
                  <a:lnTo>
                    <a:pt x="1269" y="2933"/>
                  </a:lnTo>
                  <a:lnTo>
                    <a:pt x="1272" y="2913"/>
                  </a:lnTo>
                  <a:lnTo>
                    <a:pt x="1274" y="2894"/>
                  </a:lnTo>
                  <a:lnTo>
                    <a:pt x="1278" y="2876"/>
                  </a:lnTo>
                  <a:lnTo>
                    <a:pt x="1283" y="2858"/>
                  </a:lnTo>
                  <a:lnTo>
                    <a:pt x="1289" y="2840"/>
                  </a:lnTo>
                  <a:lnTo>
                    <a:pt x="1296" y="2823"/>
                  </a:lnTo>
                  <a:lnTo>
                    <a:pt x="1304" y="2806"/>
                  </a:lnTo>
                  <a:lnTo>
                    <a:pt x="1312" y="2790"/>
                  </a:lnTo>
                  <a:lnTo>
                    <a:pt x="1322" y="2775"/>
                  </a:lnTo>
                  <a:lnTo>
                    <a:pt x="1332" y="2760"/>
                  </a:lnTo>
                  <a:lnTo>
                    <a:pt x="1344" y="2745"/>
                  </a:lnTo>
                  <a:lnTo>
                    <a:pt x="1356" y="2731"/>
                  </a:lnTo>
                  <a:lnTo>
                    <a:pt x="1368" y="2719"/>
                  </a:lnTo>
                  <a:lnTo>
                    <a:pt x="1382" y="2707"/>
                  </a:lnTo>
                  <a:lnTo>
                    <a:pt x="1396" y="2695"/>
                  </a:lnTo>
                  <a:lnTo>
                    <a:pt x="1350" y="2675"/>
                  </a:lnTo>
                  <a:lnTo>
                    <a:pt x="1306" y="2652"/>
                  </a:lnTo>
                  <a:lnTo>
                    <a:pt x="1262" y="2627"/>
                  </a:lnTo>
                  <a:lnTo>
                    <a:pt x="1219" y="2600"/>
                  </a:lnTo>
                  <a:lnTo>
                    <a:pt x="1179" y="2572"/>
                  </a:lnTo>
                  <a:lnTo>
                    <a:pt x="1140" y="2541"/>
                  </a:lnTo>
                  <a:lnTo>
                    <a:pt x="1102" y="2508"/>
                  </a:lnTo>
                  <a:lnTo>
                    <a:pt x="1066" y="2474"/>
                  </a:lnTo>
                  <a:lnTo>
                    <a:pt x="1032" y="2439"/>
                  </a:lnTo>
                  <a:lnTo>
                    <a:pt x="1000" y="2401"/>
                  </a:lnTo>
                  <a:lnTo>
                    <a:pt x="970" y="2363"/>
                  </a:lnTo>
                  <a:lnTo>
                    <a:pt x="942" y="2323"/>
                  </a:lnTo>
                  <a:lnTo>
                    <a:pt x="915" y="2281"/>
                  </a:lnTo>
                  <a:lnTo>
                    <a:pt x="891" y="2239"/>
                  </a:lnTo>
                  <a:lnTo>
                    <a:pt x="868" y="2195"/>
                  </a:lnTo>
                  <a:lnTo>
                    <a:pt x="847" y="2149"/>
                  </a:lnTo>
                  <a:lnTo>
                    <a:pt x="829" y="2103"/>
                  </a:lnTo>
                  <a:lnTo>
                    <a:pt x="813" y="2056"/>
                  </a:lnTo>
                  <a:lnTo>
                    <a:pt x="799" y="2008"/>
                  </a:lnTo>
                  <a:lnTo>
                    <a:pt x="788" y="1958"/>
                  </a:lnTo>
                  <a:lnTo>
                    <a:pt x="783" y="1933"/>
                  </a:lnTo>
                  <a:lnTo>
                    <a:pt x="779" y="1908"/>
                  </a:lnTo>
                  <a:lnTo>
                    <a:pt x="776" y="1882"/>
                  </a:lnTo>
                  <a:lnTo>
                    <a:pt x="772" y="1857"/>
                  </a:lnTo>
                  <a:lnTo>
                    <a:pt x="770" y="1831"/>
                  </a:lnTo>
                  <a:lnTo>
                    <a:pt x="768" y="1804"/>
                  </a:lnTo>
                  <a:lnTo>
                    <a:pt x="767" y="1779"/>
                  </a:lnTo>
                  <a:lnTo>
                    <a:pt x="767" y="1752"/>
                  </a:lnTo>
                  <a:lnTo>
                    <a:pt x="767" y="1726"/>
                  </a:lnTo>
                  <a:lnTo>
                    <a:pt x="768" y="1699"/>
                  </a:lnTo>
                  <a:lnTo>
                    <a:pt x="770" y="1673"/>
                  </a:lnTo>
                  <a:lnTo>
                    <a:pt x="772" y="1648"/>
                  </a:lnTo>
                  <a:lnTo>
                    <a:pt x="776" y="1622"/>
                  </a:lnTo>
                  <a:lnTo>
                    <a:pt x="779" y="1597"/>
                  </a:lnTo>
                  <a:lnTo>
                    <a:pt x="783" y="1571"/>
                  </a:lnTo>
                  <a:lnTo>
                    <a:pt x="788" y="1546"/>
                  </a:lnTo>
                  <a:lnTo>
                    <a:pt x="799" y="1497"/>
                  </a:lnTo>
                  <a:lnTo>
                    <a:pt x="813" y="1449"/>
                  </a:lnTo>
                  <a:lnTo>
                    <a:pt x="829" y="1401"/>
                  </a:lnTo>
                  <a:lnTo>
                    <a:pt x="847" y="1354"/>
                  </a:lnTo>
                  <a:lnTo>
                    <a:pt x="868" y="1309"/>
                  </a:lnTo>
                  <a:lnTo>
                    <a:pt x="891" y="1266"/>
                  </a:lnTo>
                  <a:lnTo>
                    <a:pt x="915" y="1222"/>
                  </a:lnTo>
                  <a:lnTo>
                    <a:pt x="942" y="1181"/>
                  </a:lnTo>
                  <a:lnTo>
                    <a:pt x="970" y="1141"/>
                  </a:lnTo>
                  <a:lnTo>
                    <a:pt x="1000" y="1103"/>
                  </a:lnTo>
                  <a:lnTo>
                    <a:pt x="1032" y="1066"/>
                  </a:lnTo>
                  <a:lnTo>
                    <a:pt x="1066" y="1030"/>
                  </a:lnTo>
                  <a:lnTo>
                    <a:pt x="1101" y="997"/>
                  </a:lnTo>
                  <a:lnTo>
                    <a:pt x="1139" y="964"/>
                  </a:lnTo>
                  <a:lnTo>
                    <a:pt x="1177" y="934"/>
                  </a:lnTo>
                  <a:lnTo>
                    <a:pt x="1217" y="905"/>
                  </a:lnTo>
                  <a:lnTo>
                    <a:pt x="1259" y="878"/>
                  </a:lnTo>
                  <a:lnTo>
                    <a:pt x="1301" y="854"/>
                  </a:lnTo>
                  <a:lnTo>
                    <a:pt x="1346" y="832"/>
                  </a:lnTo>
                  <a:lnTo>
                    <a:pt x="1391" y="811"/>
                  </a:lnTo>
                  <a:lnTo>
                    <a:pt x="1438" y="793"/>
                  </a:lnTo>
                  <a:lnTo>
                    <a:pt x="1484" y="777"/>
                  </a:lnTo>
                  <a:lnTo>
                    <a:pt x="1533" y="763"/>
                  </a:lnTo>
                  <a:lnTo>
                    <a:pt x="1582" y="752"/>
                  </a:lnTo>
                  <a:lnTo>
                    <a:pt x="1608" y="746"/>
                  </a:lnTo>
                  <a:lnTo>
                    <a:pt x="1632" y="742"/>
                  </a:lnTo>
                  <a:lnTo>
                    <a:pt x="1658" y="739"/>
                  </a:lnTo>
                  <a:lnTo>
                    <a:pt x="1683" y="736"/>
                  </a:lnTo>
                  <a:lnTo>
                    <a:pt x="1710" y="734"/>
                  </a:lnTo>
                  <a:lnTo>
                    <a:pt x="1736" y="733"/>
                  </a:lnTo>
                  <a:lnTo>
                    <a:pt x="1762" y="732"/>
                  </a:lnTo>
                  <a:lnTo>
                    <a:pt x="1788" y="730"/>
                  </a:lnTo>
                  <a:lnTo>
                    <a:pt x="1814" y="732"/>
                  </a:lnTo>
                  <a:lnTo>
                    <a:pt x="1841" y="733"/>
                  </a:lnTo>
                  <a:lnTo>
                    <a:pt x="1867" y="734"/>
                  </a:lnTo>
                  <a:lnTo>
                    <a:pt x="1893" y="736"/>
                  </a:lnTo>
                  <a:lnTo>
                    <a:pt x="1919" y="739"/>
                  </a:lnTo>
                  <a:lnTo>
                    <a:pt x="1944" y="742"/>
                  </a:lnTo>
                  <a:lnTo>
                    <a:pt x="1969" y="746"/>
                  </a:lnTo>
                  <a:lnTo>
                    <a:pt x="1994" y="752"/>
                  </a:lnTo>
                  <a:lnTo>
                    <a:pt x="2043" y="763"/>
                  </a:lnTo>
                  <a:lnTo>
                    <a:pt x="2092" y="777"/>
                  </a:lnTo>
                  <a:lnTo>
                    <a:pt x="2139" y="793"/>
                  </a:lnTo>
                  <a:lnTo>
                    <a:pt x="2186" y="811"/>
                  </a:lnTo>
                  <a:lnTo>
                    <a:pt x="2230" y="832"/>
                  </a:lnTo>
                  <a:lnTo>
                    <a:pt x="2275" y="854"/>
                  </a:lnTo>
                  <a:lnTo>
                    <a:pt x="2318" y="878"/>
                  </a:lnTo>
                  <a:lnTo>
                    <a:pt x="2359" y="905"/>
                  </a:lnTo>
                  <a:lnTo>
                    <a:pt x="2399" y="934"/>
                  </a:lnTo>
                  <a:lnTo>
                    <a:pt x="2438" y="964"/>
                  </a:lnTo>
                  <a:lnTo>
                    <a:pt x="2475" y="997"/>
                  </a:lnTo>
                  <a:lnTo>
                    <a:pt x="2510" y="1030"/>
                  </a:lnTo>
                  <a:lnTo>
                    <a:pt x="2544" y="1066"/>
                  </a:lnTo>
                  <a:lnTo>
                    <a:pt x="2576" y="1103"/>
                  </a:lnTo>
                  <a:lnTo>
                    <a:pt x="2606" y="1141"/>
                  </a:lnTo>
                  <a:lnTo>
                    <a:pt x="2635" y="1181"/>
                  </a:lnTo>
                  <a:lnTo>
                    <a:pt x="2661" y="1222"/>
                  </a:lnTo>
                  <a:lnTo>
                    <a:pt x="2686" y="1266"/>
                  </a:lnTo>
                  <a:lnTo>
                    <a:pt x="2708" y="1309"/>
                  </a:lnTo>
                  <a:lnTo>
                    <a:pt x="2729" y="1354"/>
                  </a:lnTo>
                  <a:lnTo>
                    <a:pt x="2748" y="1401"/>
                  </a:lnTo>
                  <a:lnTo>
                    <a:pt x="2764" y="1449"/>
                  </a:lnTo>
                  <a:lnTo>
                    <a:pt x="2778" y="1497"/>
                  </a:lnTo>
                  <a:lnTo>
                    <a:pt x="2788" y="1546"/>
                  </a:lnTo>
                  <a:lnTo>
                    <a:pt x="2793" y="1571"/>
                  </a:lnTo>
                  <a:lnTo>
                    <a:pt x="2798" y="1597"/>
                  </a:lnTo>
                  <a:lnTo>
                    <a:pt x="2801" y="1622"/>
                  </a:lnTo>
                  <a:lnTo>
                    <a:pt x="2804" y="1648"/>
                  </a:lnTo>
                  <a:lnTo>
                    <a:pt x="2806" y="1673"/>
                  </a:lnTo>
                  <a:lnTo>
                    <a:pt x="2808" y="1699"/>
                  </a:lnTo>
                  <a:lnTo>
                    <a:pt x="2809" y="1726"/>
                  </a:lnTo>
                  <a:lnTo>
                    <a:pt x="2809" y="1752"/>
                  </a:lnTo>
                  <a:lnTo>
                    <a:pt x="2809" y="1779"/>
                  </a:lnTo>
                  <a:lnTo>
                    <a:pt x="2808" y="1804"/>
                  </a:lnTo>
                  <a:lnTo>
                    <a:pt x="2806" y="1831"/>
                  </a:lnTo>
                  <a:lnTo>
                    <a:pt x="2804" y="1857"/>
                  </a:lnTo>
                  <a:lnTo>
                    <a:pt x="2801" y="1882"/>
                  </a:lnTo>
                  <a:lnTo>
                    <a:pt x="2798" y="1908"/>
                  </a:lnTo>
                  <a:lnTo>
                    <a:pt x="2793" y="1933"/>
                  </a:lnTo>
                  <a:lnTo>
                    <a:pt x="2788" y="1958"/>
                  </a:lnTo>
                  <a:lnTo>
                    <a:pt x="2778" y="2008"/>
                  </a:lnTo>
                  <a:lnTo>
                    <a:pt x="2764" y="2056"/>
                  </a:lnTo>
                  <a:lnTo>
                    <a:pt x="2748" y="2103"/>
                  </a:lnTo>
                  <a:lnTo>
                    <a:pt x="2729" y="2149"/>
                  </a:lnTo>
                  <a:lnTo>
                    <a:pt x="2708" y="2195"/>
                  </a:lnTo>
                  <a:lnTo>
                    <a:pt x="2686" y="2239"/>
                  </a:lnTo>
                  <a:lnTo>
                    <a:pt x="2661" y="2281"/>
                  </a:lnTo>
                  <a:lnTo>
                    <a:pt x="2635" y="2323"/>
                  </a:lnTo>
                  <a:lnTo>
                    <a:pt x="2606" y="2363"/>
                  </a:lnTo>
                  <a:lnTo>
                    <a:pt x="2576" y="2401"/>
                  </a:lnTo>
                  <a:lnTo>
                    <a:pt x="2544" y="2439"/>
                  </a:lnTo>
                  <a:lnTo>
                    <a:pt x="2510" y="2474"/>
                  </a:lnTo>
                  <a:lnTo>
                    <a:pt x="2488" y="2496"/>
                  </a:lnTo>
                  <a:lnTo>
                    <a:pt x="2465" y="2517"/>
                  </a:lnTo>
                  <a:lnTo>
                    <a:pt x="2440" y="2538"/>
                  </a:lnTo>
                  <a:lnTo>
                    <a:pt x="2416" y="2558"/>
                  </a:lnTo>
                  <a:lnTo>
                    <a:pt x="2390" y="2577"/>
                  </a:lnTo>
                  <a:lnTo>
                    <a:pt x="2365" y="2595"/>
                  </a:lnTo>
                  <a:lnTo>
                    <a:pt x="2338" y="2612"/>
                  </a:lnTo>
                  <a:lnTo>
                    <a:pt x="2311" y="2629"/>
                  </a:lnTo>
                  <a:close/>
                  <a:moveTo>
                    <a:pt x="4969" y="2053"/>
                  </a:moveTo>
                  <a:lnTo>
                    <a:pt x="4437" y="1746"/>
                  </a:lnTo>
                  <a:lnTo>
                    <a:pt x="4437" y="2349"/>
                  </a:lnTo>
                  <a:lnTo>
                    <a:pt x="4473" y="2341"/>
                  </a:lnTo>
                  <a:lnTo>
                    <a:pt x="4509" y="2332"/>
                  </a:lnTo>
                  <a:lnTo>
                    <a:pt x="4544" y="2322"/>
                  </a:lnTo>
                  <a:lnTo>
                    <a:pt x="4579" y="2310"/>
                  </a:lnTo>
                  <a:lnTo>
                    <a:pt x="4613" y="2297"/>
                  </a:lnTo>
                  <a:lnTo>
                    <a:pt x="4647" y="2283"/>
                  </a:lnTo>
                  <a:lnTo>
                    <a:pt x="4680" y="2267"/>
                  </a:lnTo>
                  <a:lnTo>
                    <a:pt x="4712" y="2251"/>
                  </a:lnTo>
                  <a:lnTo>
                    <a:pt x="4744" y="2233"/>
                  </a:lnTo>
                  <a:lnTo>
                    <a:pt x="4775" y="2214"/>
                  </a:lnTo>
                  <a:lnTo>
                    <a:pt x="4805" y="2195"/>
                  </a:lnTo>
                  <a:lnTo>
                    <a:pt x="4835" y="2174"/>
                  </a:lnTo>
                  <a:lnTo>
                    <a:pt x="4862" y="2151"/>
                  </a:lnTo>
                  <a:lnTo>
                    <a:pt x="4890" y="2129"/>
                  </a:lnTo>
                  <a:lnTo>
                    <a:pt x="4917" y="2105"/>
                  </a:lnTo>
                  <a:lnTo>
                    <a:pt x="4943" y="2080"/>
                  </a:lnTo>
                  <a:lnTo>
                    <a:pt x="4969" y="2053"/>
                  </a:lnTo>
                  <a:close/>
                  <a:moveTo>
                    <a:pt x="3870" y="1419"/>
                  </a:moveTo>
                  <a:lnTo>
                    <a:pt x="3314" y="1098"/>
                  </a:lnTo>
                  <a:lnTo>
                    <a:pt x="3304" y="1132"/>
                  </a:lnTo>
                  <a:lnTo>
                    <a:pt x="3296" y="1167"/>
                  </a:lnTo>
                  <a:lnTo>
                    <a:pt x="3288" y="1203"/>
                  </a:lnTo>
                  <a:lnTo>
                    <a:pt x="3282" y="1239"/>
                  </a:lnTo>
                  <a:lnTo>
                    <a:pt x="3277" y="1275"/>
                  </a:lnTo>
                  <a:lnTo>
                    <a:pt x="3273" y="1312"/>
                  </a:lnTo>
                  <a:lnTo>
                    <a:pt x="3271" y="1349"/>
                  </a:lnTo>
                  <a:lnTo>
                    <a:pt x="3270" y="1387"/>
                  </a:lnTo>
                  <a:lnTo>
                    <a:pt x="3271" y="1432"/>
                  </a:lnTo>
                  <a:lnTo>
                    <a:pt x="3275" y="1477"/>
                  </a:lnTo>
                  <a:lnTo>
                    <a:pt x="3280" y="1520"/>
                  </a:lnTo>
                  <a:lnTo>
                    <a:pt x="3286" y="1564"/>
                  </a:lnTo>
                  <a:lnTo>
                    <a:pt x="3295" y="1606"/>
                  </a:lnTo>
                  <a:lnTo>
                    <a:pt x="3305" y="1648"/>
                  </a:lnTo>
                  <a:lnTo>
                    <a:pt x="3318" y="1689"/>
                  </a:lnTo>
                  <a:lnTo>
                    <a:pt x="3332" y="1730"/>
                  </a:lnTo>
                  <a:lnTo>
                    <a:pt x="3870" y="1419"/>
                  </a:lnTo>
                  <a:close/>
                  <a:moveTo>
                    <a:pt x="3493" y="766"/>
                  </a:moveTo>
                  <a:lnTo>
                    <a:pt x="4060" y="1092"/>
                  </a:lnTo>
                  <a:lnTo>
                    <a:pt x="4060" y="426"/>
                  </a:lnTo>
                  <a:lnTo>
                    <a:pt x="4024" y="433"/>
                  </a:lnTo>
                  <a:lnTo>
                    <a:pt x="3988" y="443"/>
                  </a:lnTo>
                  <a:lnTo>
                    <a:pt x="3952" y="454"/>
                  </a:lnTo>
                  <a:lnTo>
                    <a:pt x="3918" y="465"/>
                  </a:lnTo>
                  <a:lnTo>
                    <a:pt x="3884" y="478"/>
                  </a:lnTo>
                  <a:lnTo>
                    <a:pt x="3850" y="492"/>
                  </a:lnTo>
                  <a:lnTo>
                    <a:pt x="3818" y="507"/>
                  </a:lnTo>
                  <a:lnTo>
                    <a:pt x="3786" y="524"/>
                  </a:lnTo>
                  <a:lnTo>
                    <a:pt x="3754" y="542"/>
                  </a:lnTo>
                  <a:lnTo>
                    <a:pt x="3725" y="560"/>
                  </a:lnTo>
                  <a:lnTo>
                    <a:pt x="3695" y="580"/>
                  </a:lnTo>
                  <a:lnTo>
                    <a:pt x="3665" y="601"/>
                  </a:lnTo>
                  <a:lnTo>
                    <a:pt x="3637" y="623"/>
                  </a:lnTo>
                  <a:lnTo>
                    <a:pt x="3610" y="645"/>
                  </a:lnTo>
                  <a:lnTo>
                    <a:pt x="3583" y="670"/>
                  </a:lnTo>
                  <a:lnTo>
                    <a:pt x="3558" y="694"/>
                  </a:lnTo>
                  <a:lnTo>
                    <a:pt x="3525" y="729"/>
                  </a:lnTo>
                  <a:lnTo>
                    <a:pt x="3493" y="766"/>
                  </a:lnTo>
                  <a:close/>
                  <a:moveTo>
                    <a:pt x="4625" y="1419"/>
                  </a:moveTo>
                  <a:lnTo>
                    <a:pt x="5168" y="1732"/>
                  </a:lnTo>
                  <a:lnTo>
                    <a:pt x="5182" y="1692"/>
                  </a:lnTo>
                  <a:lnTo>
                    <a:pt x="5194" y="1650"/>
                  </a:lnTo>
                  <a:lnTo>
                    <a:pt x="5205" y="1607"/>
                  </a:lnTo>
                  <a:lnTo>
                    <a:pt x="5214" y="1565"/>
                  </a:lnTo>
                  <a:lnTo>
                    <a:pt x="5221" y="1521"/>
                  </a:lnTo>
                  <a:lnTo>
                    <a:pt x="5225" y="1477"/>
                  </a:lnTo>
                  <a:lnTo>
                    <a:pt x="5228" y="1432"/>
                  </a:lnTo>
                  <a:lnTo>
                    <a:pt x="5230" y="1387"/>
                  </a:lnTo>
                  <a:lnTo>
                    <a:pt x="5230" y="1349"/>
                  </a:lnTo>
                  <a:lnTo>
                    <a:pt x="5227" y="1312"/>
                  </a:lnTo>
                  <a:lnTo>
                    <a:pt x="5223" y="1274"/>
                  </a:lnTo>
                  <a:lnTo>
                    <a:pt x="5219" y="1238"/>
                  </a:lnTo>
                  <a:lnTo>
                    <a:pt x="5212" y="1201"/>
                  </a:lnTo>
                  <a:lnTo>
                    <a:pt x="5205" y="1166"/>
                  </a:lnTo>
                  <a:lnTo>
                    <a:pt x="5195" y="1131"/>
                  </a:lnTo>
                  <a:lnTo>
                    <a:pt x="5186" y="1096"/>
                  </a:lnTo>
                  <a:lnTo>
                    <a:pt x="4625" y="1419"/>
                  </a:lnTo>
                  <a:close/>
                  <a:moveTo>
                    <a:pt x="4060" y="1746"/>
                  </a:moveTo>
                  <a:lnTo>
                    <a:pt x="3530" y="2051"/>
                  </a:lnTo>
                  <a:lnTo>
                    <a:pt x="3558" y="2080"/>
                  </a:lnTo>
                  <a:lnTo>
                    <a:pt x="3583" y="2105"/>
                  </a:lnTo>
                  <a:lnTo>
                    <a:pt x="3610" y="2128"/>
                  </a:lnTo>
                  <a:lnTo>
                    <a:pt x="3637" y="2151"/>
                  </a:lnTo>
                  <a:lnTo>
                    <a:pt x="3665" y="2173"/>
                  </a:lnTo>
                  <a:lnTo>
                    <a:pt x="3695" y="2194"/>
                  </a:lnTo>
                  <a:lnTo>
                    <a:pt x="3725" y="2214"/>
                  </a:lnTo>
                  <a:lnTo>
                    <a:pt x="3754" y="2232"/>
                  </a:lnTo>
                  <a:lnTo>
                    <a:pt x="3786" y="2250"/>
                  </a:lnTo>
                  <a:lnTo>
                    <a:pt x="3818" y="2266"/>
                  </a:lnTo>
                  <a:lnTo>
                    <a:pt x="3850" y="2282"/>
                  </a:lnTo>
                  <a:lnTo>
                    <a:pt x="3884" y="2296"/>
                  </a:lnTo>
                  <a:lnTo>
                    <a:pt x="3918" y="2309"/>
                  </a:lnTo>
                  <a:lnTo>
                    <a:pt x="3952" y="2321"/>
                  </a:lnTo>
                  <a:lnTo>
                    <a:pt x="3988" y="2331"/>
                  </a:lnTo>
                  <a:lnTo>
                    <a:pt x="4024" y="2341"/>
                  </a:lnTo>
                  <a:lnTo>
                    <a:pt x="4060" y="2348"/>
                  </a:lnTo>
                  <a:lnTo>
                    <a:pt x="4060" y="1746"/>
                  </a:lnTo>
                  <a:close/>
                  <a:moveTo>
                    <a:pt x="4437" y="1092"/>
                  </a:moveTo>
                  <a:lnTo>
                    <a:pt x="5006" y="763"/>
                  </a:lnTo>
                  <a:lnTo>
                    <a:pt x="4975" y="728"/>
                  </a:lnTo>
                  <a:lnTo>
                    <a:pt x="4943" y="694"/>
                  </a:lnTo>
                  <a:lnTo>
                    <a:pt x="4917" y="669"/>
                  </a:lnTo>
                  <a:lnTo>
                    <a:pt x="4890" y="645"/>
                  </a:lnTo>
                  <a:lnTo>
                    <a:pt x="4862" y="622"/>
                  </a:lnTo>
                  <a:lnTo>
                    <a:pt x="4835" y="601"/>
                  </a:lnTo>
                  <a:lnTo>
                    <a:pt x="4805" y="579"/>
                  </a:lnTo>
                  <a:lnTo>
                    <a:pt x="4775" y="559"/>
                  </a:lnTo>
                  <a:lnTo>
                    <a:pt x="4744" y="541"/>
                  </a:lnTo>
                  <a:lnTo>
                    <a:pt x="4712" y="523"/>
                  </a:lnTo>
                  <a:lnTo>
                    <a:pt x="4680" y="506"/>
                  </a:lnTo>
                  <a:lnTo>
                    <a:pt x="4647" y="491"/>
                  </a:lnTo>
                  <a:lnTo>
                    <a:pt x="4613" y="477"/>
                  </a:lnTo>
                  <a:lnTo>
                    <a:pt x="4579" y="463"/>
                  </a:lnTo>
                  <a:lnTo>
                    <a:pt x="4544" y="453"/>
                  </a:lnTo>
                  <a:lnTo>
                    <a:pt x="4509" y="442"/>
                  </a:lnTo>
                  <a:lnTo>
                    <a:pt x="4473" y="432"/>
                  </a:lnTo>
                  <a:lnTo>
                    <a:pt x="4437" y="425"/>
                  </a:lnTo>
                  <a:lnTo>
                    <a:pt x="4437" y="1092"/>
                  </a:lnTo>
                  <a:close/>
                  <a:moveTo>
                    <a:pt x="2318" y="2243"/>
                  </a:moveTo>
                  <a:lnTo>
                    <a:pt x="1925" y="2016"/>
                  </a:lnTo>
                  <a:lnTo>
                    <a:pt x="1925" y="2461"/>
                  </a:lnTo>
                  <a:lnTo>
                    <a:pt x="1953" y="2455"/>
                  </a:lnTo>
                  <a:lnTo>
                    <a:pt x="1979" y="2448"/>
                  </a:lnTo>
                  <a:lnTo>
                    <a:pt x="2005" y="2441"/>
                  </a:lnTo>
                  <a:lnTo>
                    <a:pt x="2030" y="2432"/>
                  </a:lnTo>
                  <a:lnTo>
                    <a:pt x="2056" y="2423"/>
                  </a:lnTo>
                  <a:lnTo>
                    <a:pt x="2080" y="2412"/>
                  </a:lnTo>
                  <a:lnTo>
                    <a:pt x="2105" y="2400"/>
                  </a:lnTo>
                  <a:lnTo>
                    <a:pt x="2128" y="2389"/>
                  </a:lnTo>
                  <a:lnTo>
                    <a:pt x="2152" y="2376"/>
                  </a:lnTo>
                  <a:lnTo>
                    <a:pt x="2175" y="2362"/>
                  </a:lnTo>
                  <a:lnTo>
                    <a:pt x="2196" y="2347"/>
                  </a:lnTo>
                  <a:lnTo>
                    <a:pt x="2219" y="2331"/>
                  </a:lnTo>
                  <a:lnTo>
                    <a:pt x="2239" y="2315"/>
                  </a:lnTo>
                  <a:lnTo>
                    <a:pt x="2260" y="2298"/>
                  </a:lnTo>
                  <a:lnTo>
                    <a:pt x="2279" y="2281"/>
                  </a:lnTo>
                  <a:lnTo>
                    <a:pt x="2299" y="2262"/>
                  </a:lnTo>
                  <a:lnTo>
                    <a:pt x="2318" y="2243"/>
                  </a:lnTo>
                  <a:close/>
                  <a:moveTo>
                    <a:pt x="1509" y="1776"/>
                  </a:moveTo>
                  <a:lnTo>
                    <a:pt x="1098" y="1539"/>
                  </a:lnTo>
                  <a:lnTo>
                    <a:pt x="1092" y="1565"/>
                  </a:lnTo>
                  <a:lnTo>
                    <a:pt x="1084" y="1590"/>
                  </a:lnTo>
                  <a:lnTo>
                    <a:pt x="1079" y="1616"/>
                  </a:lnTo>
                  <a:lnTo>
                    <a:pt x="1075" y="1643"/>
                  </a:lnTo>
                  <a:lnTo>
                    <a:pt x="1072" y="1670"/>
                  </a:lnTo>
                  <a:lnTo>
                    <a:pt x="1068" y="1697"/>
                  </a:lnTo>
                  <a:lnTo>
                    <a:pt x="1067" y="1725"/>
                  </a:lnTo>
                  <a:lnTo>
                    <a:pt x="1066" y="1752"/>
                  </a:lnTo>
                  <a:lnTo>
                    <a:pt x="1067" y="1785"/>
                  </a:lnTo>
                  <a:lnTo>
                    <a:pt x="1069" y="1818"/>
                  </a:lnTo>
                  <a:lnTo>
                    <a:pt x="1074" y="1850"/>
                  </a:lnTo>
                  <a:lnTo>
                    <a:pt x="1078" y="1882"/>
                  </a:lnTo>
                  <a:lnTo>
                    <a:pt x="1084" y="1914"/>
                  </a:lnTo>
                  <a:lnTo>
                    <a:pt x="1093" y="1945"/>
                  </a:lnTo>
                  <a:lnTo>
                    <a:pt x="1101" y="1975"/>
                  </a:lnTo>
                  <a:lnTo>
                    <a:pt x="1112" y="2004"/>
                  </a:lnTo>
                  <a:lnTo>
                    <a:pt x="1509" y="1776"/>
                  </a:lnTo>
                  <a:close/>
                  <a:moveTo>
                    <a:pt x="1230" y="1295"/>
                  </a:moveTo>
                  <a:lnTo>
                    <a:pt x="1647" y="1535"/>
                  </a:lnTo>
                  <a:lnTo>
                    <a:pt x="1647" y="1044"/>
                  </a:lnTo>
                  <a:lnTo>
                    <a:pt x="1621" y="1050"/>
                  </a:lnTo>
                  <a:lnTo>
                    <a:pt x="1595" y="1056"/>
                  </a:lnTo>
                  <a:lnTo>
                    <a:pt x="1569" y="1065"/>
                  </a:lnTo>
                  <a:lnTo>
                    <a:pt x="1544" y="1073"/>
                  </a:lnTo>
                  <a:lnTo>
                    <a:pt x="1519" y="1083"/>
                  </a:lnTo>
                  <a:lnTo>
                    <a:pt x="1494" y="1092"/>
                  </a:lnTo>
                  <a:lnTo>
                    <a:pt x="1470" y="1104"/>
                  </a:lnTo>
                  <a:lnTo>
                    <a:pt x="1446" y="1116"/>
                  </a:lnTo>
                  <a:lnTo>
                    <a:pt x="1424" y="1130"/>
                  </a:lnTo>
                  <a:lnTo>
                    <a:pt x="1400" y="1143"/>
                  </a:lnTo>
                  <a:lnTo>
                    <a:pt x="1379" y="1157"/>
                  </a:lnTo>
                  <a:lnTo>
                    <a:pt x="1358" y="1173"/>
                  </a:lnTo>
                  <a:lnTo>
                    <a:pt x="1337" y="1189"/>
                  </a:lnTo>
                  <a:lnTo>
                    <a:pt x="1316" y="1206"/>
                  </a:lnTo>
                  <a:lnTo>
                    <a:pt x="1297" y="1223"/>
                  </a:lnTo>
                  <a:lnTo>
                    <a:pt x="1278" y="1241"/>
                  </a:lnTo>
                  <a:lnTo>
                    <a:pt x="1254" y="1267"/>
                  </a:lnTo>
                  <a:lnTo>
                    <a:pt x="1230" y="1295"/>
                  </a:lnTo>
                  <a:close/>
                  <a:moveTo>
                    <a:pt x="2064" y="1776"/>
                  </a:moveTo>
                  <a:lnTo>
                    <a:pt x="2464" y="2007"/>
                  </a:lnTo>
                  <a:lnTo>
                    <a:pt x="2474" y="1977"/>
                  </a:lnTo>
                  <a:lnTo>
                    <a:pt x="2484" y="1946"/>
                  </a:lnTo>
                  <a:lnTo>
                    <a:pt x="2491" y="1915"/>
                  </a:lnTo>
                  <a:lnTo>
                    <a:pt x="2498" y="1883"/>
                  </a:lnTo>
                  <a:lnTo>
                    <a:pt x="2503" y="1851"/>
                  </a:lnTo>
                  <a:lnTo>
                    <a:pt x="2507" y="1818"/>
                  </a:lnTo>
                  <a:lnTo>
                    <a:pt x="2509" y="1785"/>
                  </a:lnTo>
                  <a:lnTo>
                    <a:pt x="2510" y="1752"/>
                  </a:lnTo>
                  <a:lnTo>
                    <a:pt x="2509" y="1725"/>
                  </a:lnTo>
                  <a:lnTo>
                    <a:pt x="2508" y="1697"/>
                  </a:lnTo>
                  <a:lnTo>
                    <a:pt x="2505" y="1669"/>
                  </a:lnTo>
                  <a:lnTo>
                    <a:pt x="2502" y="1642"/>
                  </a:lnTo>
                  <a:lnTo>
                    <a:pt x="2497" y="1615"/>
                  </a:lnTo>
                  <a:lnTo>
                    <a:pt x="2491" y="1589"/>
                  </a:lnTo>
                  <a:lnTo>
                    <a:pt x="2485" y="1563"/>
                  </a:lnTo>
                  <a:lnTo>
                    <a:pt x="2477" y="1537"/>
                  </a:lnTo>
                  <a:lnTo>
                    <a:pt x="2064" y="1776"/>
                  </a:lnTo>
                  <a:close/>
                  <a:moveTo>
                    <a:pt x="1647" y="2016"/>
                  </a:moveTo>
                  <a:lnTo>
                    <a:pt x="1258" y="2242"/>
                  </a:lnTo>
                  <a:lnTo>
                    <a:pt x="1278" y="2262"/>
                  </a:lnTo>
                  <a:lnTo>
                    <a:pt x="1297" y="2280"/>
                  </a:lnTo>
                  <a:lnTo>
                    <a:pt x="1316" y="2298"/>
                  </a:lnTo>
                  <a:lnTo>
                    <a:pt x="1337" y="2315"/>
                  </a:lnTo>
                  <a:lnTo>
                    <a:pt x="1358" y="2331"/>
                  </a:lnTo>
                  <a:lnTo>
                    <a:pt x="1379" y="2346"/>
                  </a:lnTo>
                  <a:lnTo>
                    <a:pt x="1400" y="2361"/>
                  </a:lnTo>
                  <a:lnTo>
                    <a:pt x="1424" y="2375"/>
                  </a:lnTo>
                  <a:lnTo>
                    <a:pt x="1446" y="2388"/>
                  </a:lnTo>
                  <a:lnTo>
                    <a:pt x="1470" y="2400"/>
                  </a:lnTo>
                  <a:lnTo>
                    <a:pt x="1494" y="2411"/>
                  </a:lnTo>
                  <a:lnTo>
                    <a:pt x="1519" y="2422"/>
                  </a:lnTo>
                  <a:lnTo>
                    <a:pt x="1544" y="2431"/>
                  </a:lnTo>
                  <a:lnTo>
                    <a:pt x="1569" y="2440"/>
                  </a:lnTo>
                  <a:lnTo>
                    <a:pt x="1595" y="2447"/>
                  </a:lnTo>
                  <a:lnTo>
                    <a:pt x="1621" y="2455"/>
                  </a:lnTo>
                  <a:lnTo>
                    <a:pt x="1647" y="2460"/>
                  </a:lnTo>
                  <a:lnTo>
                    <a:pt x="1647" y="2016"/>
                  </a:lnTo>
                  <a:close/>
                  <a:moveTo>
                    <a:pt x="1925" y="1535"/>
                  </a:moveTo>
                  <a:lnTo>
                    <a:pt x="2345" y="1292"/>
                  </a:lnTo>
                  <a:lnTo>
                    <a:pt x="2322" y="1267"/>
                  </a:lnTo>
                  <a:lnTo>
                    <a:pt x="2299" y="1241"/>
                  </a:lnTo>
                  <a:lnTo>
                    <a:pt x="2279" y="1223"/>
                  </a:lnTo>
                  <a:lnTo>
                    <a:pt x="2260" y="1205"/>
                  </a:lnTo>
                  <a:lnTo>
                    <a:pt x="2239" y="1189"/>
                  </a:lnTo>
                  <a:lnTo>
                    <a:pt x="2219" y="1172"/>
                  </a:lnTo>
                  <a:lnTo>
                    <a:pt x="2196" y="1157"/>
                  </a:lnTo>
                  <a:lnTo>
                    <a:pt x="2175" y="1142"/>
                  </a:lnTo>
                  <a:lnTo>
                    <a:pt x="2152" y="1129"/>
                  </a:lnTo>
                  <a:lnTo>
                    <a:pt x="2128" y="1116"/>
                  </a:lnTo>
                  <a:lnTo>
                    <a:pt x="2105" y="1103"/>
                  </a:lnTo>
                  <a:lnTo>
                    <a:pt x="2080" y="1092"/>
                  </a:lnTo>
                  <a:lnTo>
                    <a:pt x="2056" y="1082"/>
                  </a:lnTo>
                  <a:lnTo>
                    <a:pt x="2030" y="1072"/>
                  </a:lnTo>
                  <a:lnTo>
                    <a:pt x="2005" y="1064"/>
                  </a:lnTo>
                  <a:lnTo>
                    <a:pt x="1979" y="1056"/>
                  </a:lnTo>
                  <a:lnTo>
                    <a:pt x="1953" y="1049"/>
                  </a:lnTo>
                  <a:lnTo>
                    <a:pt x="1925" y="1043"/>
                  </a:lnTo>
                  <a:lnTo>
                    <a:pt x="1925" y="15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tIns="720000" anchor="ctr"/>
            <a:lstStyle/>
            <a:p>
              <a:endParaRPr lang="zh-CN" altLang="en-US" sz="1355">
                <a:cs typeface="+mn-ea"/>
                <a:sym typeface="+mn-lt"/>
              </a:endParaRPr>
            </a:p>
          </p:txBody>
        </p:sp>
        <p:sp>
          <p:nvSpPr>
            <p:cNvPr id="57" name="MH_SubTitle_5"/>
            <p:cNvSpPr/>
            <p:nvPr>
              <p:custDataLst>
                <p:tags r:id="rId15"/>
              </p:custDataLst>
            </p:nvPr>
          </p:nvSpPr>
          <p:spPr>
            <a:xfrm>
              <a:off x="4469056" y="3317140"/>
              <a:ext cx="2161688" cy="1559981"/>
            </a:xfrm>
            <a:custGeom>
              <a:avLst/>
              <a:gdLst>
                <a:gd name="connsiteX0" fmla="*/ 0 w 2309360"/>
                <a:gd name="connsiteY0" fmla="*/ 0 h 1666434"/>
                <a:gd name="connsiteX1" fmla="*/ 2309360 w 2309360"/>
                <a:gd name="connsiteY1" fmla="*/ 0 h 1666434"/>
                <a:gd name="connsiteX2" fmla="*/ 2309360 w 2309360"/>
                <a:gd name="connsiteY2" fmla="*/ 1305879 h 1666434"/>
                <a:gd name="connsiteX3" fmla="*/ 1530338 w 2309360"/>
                <a:gd name="connsiteY3" fmla="*/ 1305879 h 1666434"/>
                <a:gd name="connsiteX4" fmla="*/ 1154681 w 2309360"/>
                <a:gd name="connsiteY4" fmla="*/ 1666434 h 1666434"/>
                <a:gd name="connsiteX5" fmla="*/ 779023 w 2309360"/>
                <a:gd name="connsiteY5" fmla="*/ 1305879 h 1666434"/>
                <a:gd name="connsiteX6" fmla="*/ 0 w 2309360"/>
                <a:gd name="connsiteY6" fmla="*/ 1305879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0" y="0"/>
                  </a:moveTo>
                  <a:lnTo>
                    <a:pt x="2309360" y="0"/>
                  </a:lnTo>
                  <a:lnTo>
                    <a:pt x="2309360" y="1305879"/>
                  </a:lnTo>
                  <a:lnTo>
                    <a:pt x="1530338" y="1305879"/>
                  </a:lnTo>
                  <a:lnTo>
                    <a:pt x="1154681" y="1666434"/>
                  </a:lnTo>
                  <a:lnTo>
                    <a:pt x="779023" y="1305879"/>
                  </a:lnTo>
                  <a:lnTo>
                    <a:pt x="0" y="1305879"/>
                  </a:lnTo>
                  <a:close/>
                </a:path>
              </a:pathLst>
            </a:custGeom>
            <a:noFill/>
            <a:ln w="19050">
              <a:solidFill>
                <a:srgbClr val="2B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355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4503226" y="3433863"/>
              <a:ext cx="2029541" cy="253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博文分类没做，使得查看不便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48"/>
          <p:cNvSpPr txBox="1">
            <a:spLocks noChangeArrowheads="1"/>
          </p:cNvSpPr>
          <p:nvPr/>
        </p:nvSpPr>
        <p:spPr bwMode="auto">
          <a:xfrm>
            <a:off x="912868" y="344672"/>
            <a:ext cx="188827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功能完善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69905" y="170815"/>
            <a:ext cx="1362075" cy="5715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7482" y="3463858"/>
            <a:ext cx="1512616" cy="1514743"/>
            <a:chOff x="925080" y="2842151"/>
            <a:chExt cx="1134462" cy="1136057"/>
          </a:xfrm>
        </p:grpSpPr>
        <p:sp>
          <p:nvSpPr>
            <p:cNvPr id="4" name="MH_Other_3"/>
            <p:cNvSpPr/>
            <p:nvPr>
              <p:custDataLst>
                <p:tags r:id="rId1"/>
              </p:custDataLst>
            </p:nvPr>
          </p:nvSpPr>
          <p:spPr>
            <a:xfrm>
              <a:off x="925080" y="2842151"/>
              <a:ext cx="1134462" cy="1136057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>
                <a:defRPr/>
              </a:pPr>
              <a:endParaRPr lang="th-TH" sz="3600" dirty="0">
                <a:cs typeface="+mn-ea"/>
                <a:sym typeface="+mn-lt"/>
              </a:endParaRPr>
            </a:p>
          </p:txBody>
        </p:sp>
        <p:sp>
          <p:nvSpPr>
            <p:cNvPr id="2054" name="MH_Other_5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258558" y="3129356"/>
              <a:ext cx="467506" cy="502609"/>
            </a:xfrm>
            <a:custGeom>
              <a:avLst/>
              <a:gdLst>
                <a:gd name="T0" fmla="*/ 2147483646 w 67"/>
                <a:gd name="T1" fmla="*/ 2147483646 h 72"/>
                <a:gd name="T2" fmla="*/ 2147483646 w 67"/>
                <a:gd name="T3" fmla="*/ 2147483646 h 72"/>
                <a:gd name="T4" fmla="*/ 2147483646 w 67"/>
                <a:gd name="T5" fmla="*/ 2147483646 h 72"/>
                <a:gd name="T6" fmla="*/ 0 w 67"/>
                <a:gd name="T7" fmla="*/ 2147483646 h 72"/>
                <a:gd name="T8" fmla="*/ 0 w 67"/>
                <a:gd name="T9" fmla="*/ 2147483646 h 72"/>
                <a:gd name="T10" fmla="*/ 2147483646 w 67"/>
                <a:gd name="T11" fmla="*/ 2147483646 h 72"/>
                <a:gd name="T12" fmla="*/ 2147483646 w 67"/>
                <a:gd name="T13" fmla="*/ 2147483646 h 72"/>
                <a:gd name="T14" fmla="*/ 2147483646 w 67"/>
                <a:gd name="T15" fmla="*/ 2147483646 h 72"/>
                <a:gd name="T16" fmla="*/ 2147483646 w 67"/>
                <a:gd name="T17" fmla="*/ 0 h 72"/>
                <a:gd name="T18" fmla="*/ 2147483646 w 67"/>
                <a:gd name="T19" fmla="*/ 0 h 72"/>
                <a:gd name="T20" fmla="*/ 2147483646 w 67"/>
                <a:gd name="T21" fmla="*/ 2147483646 h 72"/>
                <a:gd name="T22" fmla="*/ 2147483646 w 67"/>
                <a:gd name="T23" fmla="*/ 2147483646 h 72"/>
                <a:gd name="T24" fmla="*/ 2147483646 w 67"/>
                <a:gd name="T25" fmla="*/ 2147483646 h 72"/>
                <a:gd name="T26" fmla="*/ 2147483646 w 67"/>
                <a:gd name="T27" fmla="*/ 2147483646 h 72"/>
                <a:gd name="T28" fmla="*/ 2147483646 w 67"/>
                <a:gd name="T29" fmla="*/ 0 h 72"/>
                <a:gd name="T30" fmla="*/ 2147483646 w 67"/>
                <a:gd name="T31" fmla="*/ 0 h 72"/>
                <a:gd name="T32" fmla="*/ 2147483646 w 67"/>
                <a:gd name="T33" fmla="*/ 2147483646 h 72"/>
                <a:gd name="T34" fmla="*/ 2147483646 w 67"/>
                <a:gd name="T35" fmla="*/ 2147483646 h 72"/>
                <a:gd name="T36" fmla="*/ 2147483646 w 67"/>
                <a:gd name="T37" fmla="*/ 2147483646 h 72"/>
                <a:gd name="T38" fmla="*/ 2147483646 w 67"/>
                <a:gd name="T39" fmla="*/ 2147483646 h 72"/>
                <a:gd name="T40" fmla="*/ 2147483646 w 67"/>
                <a:gd name="T41" fmla="*/ 2147483646 h 72"/>
                <a:gd name="T42" fmla="*/ 2147483646 w 67"/>
                <a:gd name="T43" fmla="*/ 2147483646 h 72"/>
                <a:gd name="T44" fmla="*/ 2147483646 w 67"/>
                <a:gd name="T45" fmla="*/ 2147483646 h 72"/>
                <a:gd name="T46" fmla="*/ 2147483646 w 67"/>
                <a:gd name="T47" fmla="*/ 2147483646 h 72"/>
                <a:gd name="T48" fmla="*/ 2147483646 w 67"/>
                <a:gd name="T49" fmla="*/ 2147483646 h 72"/>
                <a:gd name="T50" fmla="*/ 2147483646 w 67"/>
                <a:gd name="T51" fmla="*/ 2147483646 h 72"/>
                <a:gd name="T52" fmla="*/ 2147483646 w 67"/>
                <a:gd name="T53" fmla="*/ 2147483646 h 72"/>
                <a:gd name="T54" fmla="*/ 2147483646 w 67"/>
                <a:gd name="T55" fmla="*/ 2147483646 h 72"/>
                <a:gd name="T56" fmla="*/ 2147483646 w 67"/>
                <a:gd name="T57" fmla="*/ 2147483646 h 72"/>
                <a:gd name="T58" fmla="*/ 2147483646 w 67"/>
                <a:gd name="T59" fmla="*/ 2147483646 h 72"/>
                <a:gd name="T60" fmla="*/ 2147483646 w 67"/>
                <a:gd name="T61" fmla="*/ 2147483646 h 72"/>
                <a:gd name="T62" fmla="*/ 2147483646 w 67"/>
                <a:gd name="T63" fmla="*/ 2147483646 h 72"/>
                <a:gd name="T64" fmla="*/ 2147483646 w 67"/>
                <a:gd name="T65" fmla="*/ 2147483646 h 72"/>
                <a:gd name="T66" fmla="*/ 2147483646 w 67"/>
                <a:gd name="T67" fmla="*/ 2147483646 h 72"/>
                <a:gd name="T68" fmla="*/ 2147483646 w 67"/>
                <a:gd name="T69" fmla="*/ 2147483646 h 72"/>
                <a:gd name="T70" fmla="*/ 2147483646 w 67"/>
                <a:gd name="T71" fmla="*/ 2147483646 h 72"/>
                <a:gd name="T72" fmla="*/ 2147483646 w 67"/>
                <a:gd name="T73" fmla="*/ 2147483646 h 72"/>
                <a:gd name="T74" fmla="*/ 2147483646 w 67"/>
                <a:gd name="T75" fmla="*/ 2147483646 h 72"/>
                <a:gd name="T76" fmla="*/ 2147483646 w 67"/>
                <a:gd name="T77" fmla="*/ 2147483646 h 72"/>
                <a:gd name="T78" fmla="*/ 2147483646 w 67"/>
                <a:gd name="T79" fmla="*/ 2147483646 h 72"/>
                <a:gd name="T80" fmla="*/ 2147483646 w 67"/>
                <a:gd name="T81" fmla="*/ 2147483646 h 72"/>
                <a:gd name="T82" fmla="*/ 2147483646 w 67"/>
                <a:gd name="T83" fmla="*/ 2147483646 h 72"/>
                <a:gd name="T84" fmla="*/ 2147483646 w 67"/>
                <a:gd name="T85" fmla="*/ 2147483646 h 72"/>
                <a:gd name="T86" fmla="*/ 2147483646 w 67"/>
                <a:gd name="T87" fmla="*/ 2147483646 h 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5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54557" y="3463858"/>
            <a:ext cx="2127447" cy="2127447"/>
            <a:chOff x="2115386" y="2842151"/>
            <a:chExt cx="1595585" cy="1595585"/>
          </a:xfrm>
        </p:grpSpPr>
        <p:sp>
          <p:nvSpPr>
            <p:cNvPr id="2" name="MH_Other_1"/>
            <p:cNvSpPr/>
            <p:nvPr>
              <p:custDataLst>
                <p:tags r:id="rId3"/>
              </p:custDataLst>
            </p:nvPr>
          </p:nvSpPr>
          <p:spPr>
            <a:xfrm rot="16200000">
              <a:off x="2115386" y="2842151"/>
              <a:ext cx="1595585" cy="1595585"/>
            </a:xfrm>
            <a:prstGeom prst="teardrop">
              <a:avLst/>
            </a:prstGeom>
            <a:solidFill>
              <a:srgbClr val="88B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>
                <a:defRPr/>
              </a:pPr>
              <a:endParaRPr lang="th-TH" sz="3600" dirty="0">
                <a:cs typeface="+mn-ea"/>
                <a:sym typeface="+mn-lt"/>
              </a:endParaRPr>
            </a:p>
          </p:txBody>
        </p:sp>
        <p:sp>
          <p:nvSpPr>
            <p:cNvPr id="2055" name="MH_Other_6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659482" y="3381460"/>
              <a:ext cx="507396" cy="437190"/>
            </a:xfrm>
            <a:custGeom>
              <a:avLst/>
              <a:gdLst>
                <a:gd name="T0" fmla="*/ 2147483646 w 73"/>
                <a:gd name="T1" fmla="*/ 2147483646 h 63"/>
                <a:gd name="T2" fmla="*/ 2147483646 w 73"/>
                <a:gd name="T3" fmla="*/ 2147483646 h 63"/>
                <a:gd name="T4" fmla="*/ 2147483646 w 73"/>
                <a:gd name="T5" fmla="*/ 2147483646 h 63"/>
                <a:gd name="T6" fmla="*/ 2147483646 w 73"/>
                <a:gd name="T7" fmla="*/ 2147483646 h 63"/>
                <a:gd name="T8" fmla="*/ 2147483646 w 73"/>
                <a:gd name="T9" fmla="*/ 2147483646 h 63"/>
                <a:gd name="T10" fmla="*/ 2147483646 w 73"/>
                <a:gd name="T11" fmla="*/ 2147483646 h 63"/>
                <a:gd name="T12" fmla="*/ 2147483646 w 73"/>
                <a:gd name="T13" fmla="*/ 2147483646 h 63"/>
                <a:gd name="T14" fmla="*/ 2147483646 w 73"/>
                <a:gd name="T15" fmla="*/ 2147483646 h 63"/>
                <a:gd name="T16" fmla="*/ 2147483646 w 73"/>
                <a:gd name="T17" fmla="*/ 2147483646 h 63"/>
                <a:gd name="T18" fmla="*/ 0 w 73"/>
                <a:gd name="T19" fmla="*/ 2147483646 h 63"/>
                <a:gd name="T20" fmla="*/ 0 w 73"/>
                <a:gd name="T21" fmla="*/ 2147483646 h 63"/>
                <a:gd name="T22" fmla="*/ 2147483646 w 73"/>
                <a:gd name="T23" fmla="*/ 0 h 63"/>
                <a:gd name="T24" fmla="*/ 2147483646 w 73"/>
                <a:gd name="T25" fmla="*/ 0 h 63"/>
                <a:gd name="T26" fmla="*/ 2147483646 w 73"/>
                <a:gd name="T27" fmla="*/ 2147483646 h 63"/>
                <a:gd name="T28" fmla="*/ 2147483646 w 73"/>
                <a:gd name="T29" fmla="*/ 2147483646 h 63"/>
                <a:gd name="T30" fmla="*/ 2147483646 w 73"/>
                <a:gd name="T31" fmla="*/ 2147483646 h 63"/>
                <a:gd name="T32" fmla="*/ 2147483646 w 73"/>
                <a:gd name="T33" fmla="*/ 2147483646 h 63"/>
                <a:gd name="T34" fmla="*/ 2147483646 w 73"/>
                <a:gd name="T35" fmla="*/ 2147483646 h 63"/>
                <a:gd name="T36" fmla="*/ 2147483646 w 73"/>
                <a:gd name="T37" fmla="*/ 2147483646 h 63"/>
                <a:gd name="T38" fmla="*/ 2147483646 w 73"/>
                <a:gd name="T39" fmla="*/ 2147483646 h 63"/>
                <a:gd name="T40" fmla="*/ 2147483646 w 73"/>
                <a:gd name="T41" fmla="*/ 2147483646 h 63"/>
                <a:gd name="T42" fmla="*/ 2147483646 w 73"/>
                <a:gd name="T43" fmla="*/ 2147483646 h 63"/>
                <a:gd name="T44" fmla="*/ 2147483646 w 73"/>
                <a:gd name="T45" fmla="*/ 2147483646 h 63"/>
                <a:gd name="T46" fmla="*/ 2147483646 w 73"/>
                <a:gd name="T47" fmla="*/ 2147483646 h 6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5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54557" y="1876784"/>
            <a:ext cx="1514743" cy="1512615"/>
            <a:chOff x="2115386" y="1651845"/>
            <a:chExt cx="1136057" cy="1134461"/>
          </a:xfrm>
        </p:grpSpPr>
        <p:sp>
          <p:nvSpPr>
            <p:cNvPr id="3" name="MH_Other_2"/>
            <p:cNvSpPr/>
            <p:nvPr>
              <p:custDataLst>
                <p:tags r:id="rId5"/>
              </p:custDataLst>
            </p:nvPr>
          </p:nvSpPr>
          <p:spPr>
            <a:xfrm rot="10800000">
              <a:off x="2115386" y="1651845"/>
              <a:ext cx="1136057" cy="1134461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>
                <a:defRPr/>
              </a:pPr>
              <a:endParaRPr lang="th-TH" sz="4000" dirty="0">
                <a:cs typeface="+mn-ea"/>
                <a:sym typeface="+mn-lt"/>
              </a:endParaRPr>
            </a:p>
          </p:txBody>
        </p:sp>
        <p:sp>
          <p:nvSpPr>
            <p:cNvPr id="2056" name="MH_Other_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429718" y="2039571"/>
              <a:ext cx="507396" cy="382940"/>
            </a:xfrm>
            <a:custGeom>
              <a:avLst/>
              <a:gdLst>
                <a:gd name="T0" fmla="*/ 2147483646 w 158"/>
                <a:gd name="T1" fmla="*/ 2147483646 h 119"/>
                <a:gd name="T2" fmla="*/ 0 w 158"/>
                <a:gd name="T3" fmla="*/ 2147483646 h 119"/>
                <a:gd name="T4" fmla="*/ 0 w 158"/>
                <a:gd name="T5" fmla="*/ 0 h 119"/>
                <a:gd name="T6" fmla="*/ 2147483646 w 158"/>
                <a:gd name="T7" fmla="*/ 0 h 119"/>
                <a:gd name="T8" fmla="*/ 2147483646 w 158"/>
                <a:gd name="T9" fmla="*/ 2147483646 h 119"/>
                <a:gd name="T10" fmla="*/ 2147483646 w 158"/>
                <a:gd name="T11" fmla="*/ 2147483646 h 119"/>
                <a:gd name="T12" fmla="*/ 2147483646 w 158"/>
                <a:gd name="T13" fmla="*/ 2147483646 h 119"/>
                <a:gd name="T14" fmla="*/ 2147483646 w 158"/>
                <a:gd name="T15" fmla="*/ 2147483646 h 119"/>
                <a:gd name="T16" fmla="*/ 2147483646 w 158"/>
                <a:gd name="T17" fmla="*/ 2147483646 h 119"/>
                <a:gd name="T18" fmla="*/ 2147483646 w 158"/>
                <a:gd name="T19" fmla="*/ 2147483646 h 119"/>
                <a:gd name="T20" fmla="*/ 2147483646 w 158"/>
                <a:gd name="T21" fmla="*/ 2147483646 h 119"/>
                <a:gd name="T22" fmla="*/ 2147483646 w 158"/>
                <a:gd name="T23" fmla="*/ 2147483646 h 119"/>
                <a:gd name="T24" fmla="*/ 2147483646 w 158"/>
                <a:gd name="T25" fmla="*/ 2147483646 h 119"/>
                <a:gd name="T26" fmla="*/ 2147483646 w 158"/>
                <a:gd name="T27" fmla="*/ 2147483646 h 119"/>
                <a:gd name="T28" fmla="*/ 2147483646 w 158"/>
                <a:gd name="T29" fmla="*/ 2147483646 h 119"/>
                <a:gd name="T30" fmla="*/ 2147483646 w 158"/>
                <a:gd name="T31" fmla="*/ 2147483646 h 119"/>
                <a:gd name="T32" fmla="*/ 2147483646 w 158"/>
                <a:gd name="T33" fmla="*/ 2147483646 h 119"/>
                <a:gd name="T34" fmla="*/ 2147483646 w 158"/>
                <a:gd name="T35" fmla="*/ 2147483646 h 119"/>
                <a:gd name="T36" fmla="*/ 2147483646 w 158"/>
                <a:gd name="T37" fmla="*/ 2147483646 h 119"/>
                <a:gd name="T38" fmla="*/ 2147483646 w 158"/>
                <a:gd name="T39" fmla="*/ 2147483646 h 119"/>
                <a:gd name="T40" fmla="*/ 2147483646 w 158"/>
                <a:gd name="T41" fmla="*/ 2147483646 h 119"/>
                <a:gd name="T42" fmla="*/ 2147483646 w 158"/>
                <a:gd name="T43" fmla="*/ 2147483646 h 119"/>
                <a:gd name="T44" fmla="*/ 2147483646 w 158"/>
                <a:gd name="T45" fmla="*/ 2147483646 h 119"/>
                <a:gd name="T46" fmla="*/ 2147483646 w 158"/>
                <a:gd name="T47" fmla="*/ 2147483646 h 119"/>
                <a:gd name="T48" fmla="*/ 2147483646 w 158"/>
                <a:gd name="T49" fmla="*/ 2147483646 h 119"/>
                <a:gd name="T50" fmla="*/ 2147483646 w 158"/>
                <a:gd name="T51" fmla="*/ 2147483646 h 119"/>
                <a:gd name="T52" fmla="*/ 2147483646 w 158"/>
                <a:gd name="T53" fmla="*/ 2147483646 h 1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5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58971" y="1891675"/>
            <a:ext cx="1512616" cy="1512616"/>
            <a:chOff x="918697" y="1663014"/>
            <a:chExt cx="1134462" cy="1134462"/>
          </a:xfrm>
        </p:grpSpPr>
        <p:sp>
          <p:nvSpPr>
            <p:cNvPr id="5" name="MH_Other_4"/>
            <p:cNvSpPr/>
            <p:nvPr>
              <p:custDataLst>
                <p:tags r:id="rId7"/>
              </p:custDataLst>
            </p:nvPr>
          </p:nvSpPr>
          <p:spPr>
            <a:xfrm rot="5400000">
              <a:off x="918697" y="1663014"/>
              <a:ext cx="1134462" cy="1134462"/>
            </a:xfrm>
            <a:prstGeom prst="teardrop">
              <a:avLst/>
            </a:prstGeom>
            <a:solidFill>
              <a:srgbClr val="88B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>
                <a:defRPr/>
              </a:pPr>
              <a:endParaRPr lang="th-TH" sz="3600" dirty="0">
                <a:cs typeface="+mn-ea"/>
                <a:sym typeface="+mn-lt"/>
              </a:endParaRPr>
            </a:p>
          </p:txBody>
        </p:sp>
        <p:sp>
          <p:nvSpPr>
            <p:cNvPr id="2057" name="MH_Other_8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319190" y="1961388"/>
              <a:ext cx="347837" cy="585579"/>
            </a:xfrm>
            <a:custGeom>
              <a:avLst/>
              <a:gdLst>
                <a:gd name="T0" fmla="*/ 2147483646 w 29"/>
                <a:gd name="T1" fmla="*/ 2147483646 h 49"/>
                <a:gd name="T2" fmla="*/ 2147483646 w 29"/>
                <a:gd name="T3" fmla="*/ 2147483646 h 49"/>
                <a:gd name="T4" fmla="*/ 2147483646 w 29"/>
                <a:gd name="T5" fmla="*/ 2147483646 h 49"/>
                <a:gd name="T6" fmla="*/ 0 w 29"/>
                <a:gd name="T7" fmla="*/ 2147483646 h 49"/>
                <a:gd name="T8" fmla="*/ 0 w 29"/>
                <a:gd name="T9" fmla="*/ 2147483646 h 49"/>
                <a:gd name="T10" fmla="*/ 2147483646 w 29"/>
                <a:gd name="T11" fmla="*/ 0 h 49"/>
                <a:gd name="T12" fmla="*/ 2147483646 w 29"/>
                <a:gd name="T13" fmla="*/ 0 h 49"/>
                <a:gd name="T14" fmla="*/ 2147483646 w 29"/>
                <a:gd name="T15" fmla="*/ 2147483646 h 49"/>
                <a:gd name="T16" fmla="*/ 2147483646 w 29"/>
                <a:gd name="T17" fmla="*/ 2147483646 h 49"/>
                <a:gd name="T18" fmla="*/ 2147483646 w 29"/>
                <a:gd name="T19" fmla="*/ 2147483646 h 49"/>
                <a:gd name="T20" fmla="*/ 2147483646 w 29"/>
                <a:gd name="T21" fmla="*/ 2147483646 h 49"/>
                <a:gd name="T22" fmla="*/ 2147483646 w 29"/>
                <a:gd name="T23" fmla="*/ 2147483646 h 49"/>
                <a:gd name="T24" fmla="*/ 2147483646 w 29"/>
                <a:gd name="T25" fmla="*/ 2147483646 h 49"/>
                <a:gd name="T26" fmla="*/ 2147483646 w 29"/>
                <a:gd name="T27" fmla="*/ 2147483646 h 49"/>
                <a:gd name="T28" fmla="*/ 2147483646 w 29"/>
                <a:gd name="T29" fmla="*/ 2147483646 h 49"/>
                <a:gd name="T30" fmla="*/ 2147483646 w 29"/>
                <a:gd name="T31" fmla="*/ 2147483646 h 49"/>
                <a:gd name="T32" fmla="*/ 2147483646 w 29"/>
                <a:gd name="T33" fmla="*/ 2147483646 h 49"/>
                <a:gd name="T34" fmla="*/ 2147483646 w 29"/>
                <a:gd name="T35" fmla="*/ 2147483646 h 49"/>
                <a:gd name="T36" fmla="*/ 2147483646 w 29"/>
                <a:gd name="T37" fmla="*/ 2147483646 h 49"/>
                <a:gd name="T38" fmla="*/ 2147483646 w 29"/>
                <a:gd name="T39" fmla="*/ 2147483646 h 49"/>
                <a:gd name="T40" fmla="*/ 2147483646 w 29"/>
                <a:gd name="T41" fmla="*/ 2147483646 h 49"/>
                <a:gd name="T42" fmla="*/ 2147483646 w 29"/>
                <a:gd name="T43" fmla="*/ 2147483646 h 49"/>
                <a:gd name="T44" fmla="*/ 2147483646 w 29"/>
                <a:gd name="T45" fmla="*/ 2147483646 h 49"/>
                <a:gd name="T46" fmla="*/ 2147483646 w 29"/>
                <a:gd name="T47" fmla="*/ 2147483646 h 49"/>
                <a:gd name="T48" fmla="*/ 2147483646 w 29"/>
                <a:gd name="T49" fmla="*/ 2147483646 h 49"/>
                <a:gd name="T50" fmla="*/ 2147483646 w 29"/>
                <a:gd name="T51" fmla="*/ 2147483646 h 49"/>
                <a:gd name="T52" fmla="*/ 2147483646 w 29"/>
                <a:gd name="T53" fmla="*/ 2147483646 h 49"/>
                <a:gd name="T54" fmla="*/ 2147483646 w 29"/>
                <a:gd name="T55" fmla="*/ 2147483646 h 49"/>
                <a:gd name="T56" fmla="*/ 2147483646 w 29"/>
                <a:gd name="T57" fmla="*/ 2147483646 h 49"/>
                <a:gd name="T58" fmla="*/ 2147483646 w 29"/>
                <a:gd name="T59" fmla="*/ 2147483646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5">
                <a:cs typeface="+mn-ea"/>
                <a:sym typeface="+mn-lt"/>
              </a:endParaRPr>
            </a:p>
          </p:txBody>
        </p:sp>
      </p:grpSp>
      <p:sp>
        <p:nvSpPr>
          <p:cNvPr id="20" name="MH_SubTitle_1"/>
          <p:cNvSpPr/>
          <p:nvPr>
            <p:custDataLst>
              <p:tags r:id="rId9"/>
            </p:custDataLst>
          </p:nvPr>
        </p:nvSpPr>
        <p:spPr>
          <a:xfrm>
            <a:off x="6039311" y="3463935"/>
            <a:ext cx="1861516" cy="506333"/>
          </a:xfrm>
          <a:prstGeom prst="roundRect">
            <a:avLst>
              <a:gd name="adj" fmla="val 21110"/>
            </a:avLst>
          </a:prstGeom>
          <a:solidFill>
            <a:srgbClr val="436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所用技术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MH_SubTitle_2"/>
          <p:cNvSpPr/>
          <p:nvPr>
            <p:custDataLst>
              <p:tags r:id="rId10"/>
            </p:custDataLst>
          </p:nvPr>
        </p:nvSpPr>
        <p:spPr>
          <a:xfrm>
            <a:off x="8768581" y="3463935"/>
            <a:ext cx="1863644" cy="506333"/>
          </a:xfrm>
          <a:prstGeom prst="roundRect">
            <a:avLst>
              <a:gd name="adj" fmla="val 21110"/>
            </a:avLst>
          </a:prstGeom>
          <a:solidFill>
            <a:srgbClr val="436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项目心得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893238" y="4126939"/>
            <a:ext cx="2153661" cy="80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65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HTML+CSS+JavaScript+JQuery+boostrap+JSP+MySQL+AJAX+druid+JDBCTemple+Junit</a:t>
            </a:r>
            <a:endParaRPr lang="en-US" altLang="zh-CN" sz="1065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8623571" y="4073417"/>
            <a:ext cx="2153661" cy="80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65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通过这个项目我们整合了这两年学到的知识，对整个项目的开发过程也有了一定了解</a:t>
            </a:r>
            <a:endParaRPr lang="zh-CN" altLang="en-US" sz="1065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48"/>
          <p:cNvSpPr txBox="1">
            <a:spLocks noChangeArrowheads="1"/>
          </p:cNvSpPr>
          <p:nvPr/>
        </p:nvSpPr>
        <p:spPr bwMode="auto">
          <a:xfrm>
            <a:off x="784538" y="327060"/>
            <a:ext cx="188827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项目总结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77220" y="215900"/>
            <a:ext cx="1362075" cy="5715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4" grpId="0" bldLvl="0" animBg="1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 rot="2700000">
            <a:off x="-315563" y="-78134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7671290" y="277583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1187" y="1768566"/>
            <a:ext cx="494962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gradFill>
                  <a:gsLst>
                    <a:gs pos="0">
                      <a:srgbClr val="2B5A72"/>
                    </a:gs>
                    <a:gs pos="51600">
                      <a:srgbClr val="88B9CC"/>
                    </a:gs>
                    <a:gs pos="100000">
                      <a:srgbClr val="436575"/>
                    </a:gs>
                  </a:gsLst>
                  <a:lin ang="5400000" scaled="1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2020</a:t>
            </a:r>
            <a:endParaRPr lang="en-US" altLang="zh-CN" sz="7200" b="1" dirty="0">
              <a:gradFill>
                <a:gsLst>
                  <a:gs pos="0">
                    <a:srgbClr val="2B5A72"/>
                  </a:gs>
                  <a:gs pos="51600">
                    <a:srgbClr val="88B9CC"/>
                  </a:gs>
                  <a:gs pos="100000">
                    <a:srgbClr val="436575"/>
                  </a:gs>
                </a:gsLst>
                <a:lin ang="5400000" scaled="1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  <a:p>
            <a:pPr algn="ct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谢谢观看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56809" y="2913801"/>
            <a:ext cx="3678382" cy="926468"/>
            <a:chOff x="4184073" y="3169227"/>
            <a:chExt cx="3678382" cy="92646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84073" y="3169227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184073" y="4095695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4970462" y="3874371"/>
            <a:ext cx="2251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 project paper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39919" y="4277804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汇报人：夏书童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70" y="245745"/>
            <a:ext cx="1362075" cy="57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2225" y="325755"/>
            <a:ext cx="288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2400">
                <a:solidFill>
                  <a:schemeClr val="bg1"/>
                </a:solidFill>
              </a:rPr>
              <a:t>项目成员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6685" y="2107565"/>
            <a:ext cx="1903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cap="all" dirty="0">
                <a:solidFill>
                  <a:srgbClr val="88B9CC"/>
                </a:solidFill>
                <a:cs typeface="+mn-ea"/>
                <a:sym typeface="+mn-lt"/>
              </a:rPr>
              <a:t>our best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677035" y="2816225"/>
            <a:ext cx="11817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cap="all" dirty="0">
                <a:solidFill>
                  <a:schemeClr val="bg1"/>
                </a:solidFill>
                <a:cs typeface="+mn-ea"/>
                <a:sym typeface="+mn-lt"/>
              </a:rPr>
              <a:t>team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4638040" y="1462405"/>
            <a:ext cx="695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前端：汤运、童金燕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8040" y="2107565"/>
            <a:ext cx="6559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后端、全栈：王健帆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38040" y="2816225"/>
            <a:ext cx="614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测试：夏书童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28515" y="3418840"/>
            <a:ext cx="614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资源查找：熊麟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05045" y="4388485"/>
            <a:ext cx="354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指导老师：余辉辉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50" y="819150"/>
            <a:ext cx="5353050" cy="5353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700000">
            <a:off x="-2228743" y="2716767"/>
            <a:ext cx="3796239" cy="379623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4393110" y="-321325"/>
            <a:ext cx="5268941" cy="526894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6185755" y="3736325"/>
            <a:ext cx="5268941" cy="526894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4204" y="2587734"/>
            <a:ext cx="2609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gradFill>
                  <a:gsLst>
                    <a:gs pos="0">
                      <a:srgbClr val="2B5A72"/>
                    </a:gs>
                    <a:gs pos="51600">
                      <a:srgbClr val="88B9CC"/>
                    </a:gs>
                    <a:gs pos="100000">
                      <a:srgbClr val="436575"/>
                    </a:gs>
                  </a:gsLst>
                  <a:lin ang="5400000" scaled="1"/>
                </a:gradFill>
                <a:cs typeface="+mn-ea"/>
                <a:sym typeface="+mn-lt"/>
              </a:rPr>
              <a:t>目录</a:t>
            </a:r>
            <a:endParaRPr lang="en-US" altLang="zh-CN" sz="7200" b="1" dirty="0">
              <a:gradFill>
                <a:gsLst>
                  <a:gs pos="0">
                    <a:srgbClr val="2B5A72"/>
                  </a:gs>
                  <a:gs pos="51600">
                    <a:srgbClr val="88B9CC"/>
                  </a:gs>
                  <a:gs pos="100000">
                    <a:srgbClr val="436575"/>
                  </a:gs>
                </a:gsLst>
                <a:lin ang="5400000" scaled="1"/>
              </a:gradFill>
              <a:cs typeface="+mn-ea"/>
              <a:sym typeface="+mn-lt"/>
            </a:endParaRPr>
          </a:p>
          <a:p>
            <a:pPr algn="dist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20716" y="3763122"/>
            <a:ext cx="2162619" cy="640494"/>
            <a:chOff x="4094019" y="3169227"/>
            <a:chExt cx="3768436" cy="92646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094019" y="3169227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84073" y="4095695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811223" y="1273632"/>
            <a:ext cx="12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>
                <a:cs typeface="+mn-ea"/>
                <a:sym typeface="+mn-lt"/>
              </a:rPr>
              <a:t>项目介绍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11224" y="1673661"/>
            <a:ext cx="3963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Project Introduction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5236" y="1273632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1" dirty="0">
                <a:solidFill>
                  <a:srgbClr val="436575"/>
                </a:solidFill>
                <a:cs typeface="+mn-ea"/>
                <a:sym typeface="+mn-lt"/>
              </a:rPr>
              <a:t>01</a:t>
            </a:r>
            <a:endParaRPr lang="zh-CN" altLang="en-US" sz="4000" b="1" i="1" dirty="0">
              <a:solidFill>
                <a:srgbClr val="436575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11223" y="2300779"/>
            <a:ext cx="16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项目功能</a:t>
            </a:r>
            <a:endParaRPr lang="zh-CN" altLang="zh-CN" dirty="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11224" y="2700808"/>
            <a:ext cx="3963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Project function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5236" y="2300779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1" dirty="0">
                <a:solidFill>
                  <a:srgbClr val="436575"/>
                </a:solidFill>
                <a:cs typeface="+mn-ea"/>
                <a:sym typeface="+mn-lt"/>
              </a:rPr>
              <a:t>02</a:t>
            </a:r>
            <a:endParaRPr lang="zh-CN" altLang="en-US" sz="4000" b="1" i="1" dirty="0">
              <a:solidFill>
                <a:srgbClr val="436575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11223" y="3327926"/>
            <a:ext cx="16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技术涉及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1224" y="3727955"/>
            <a:ext cx="3963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Technology involved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95236" y="3327926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1" dirty="0">
                <a:solidFill>
                  <a:srgbClr val="436575"/>
                </a:solidFill>
                <a:cs typeface="+mn-ea"/>
                <a:sym typeface="+mn-lt"/>
              </a:rPr>
              <a:t>03</a:t>
            </a:r>
            <a:endParaRPr lang="zh-CN" altLang="en-US" sz="4000" b="1" i="1" dirty="0">
              <a:solidFill>
                <a:srgbClr val="436575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11223" y="4355073"/>
            <a:ext cx="16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难点攻克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11224" y="4755102"/>
            <a:ext cx="3963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Overcoming difficulties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95236" y="4355073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1" dirty="0">
                <a:solidFill>
                  <a:srgbClr val="436575"/>
                </a:solidFill>
                <a:cs typeface="+mn-ea"/>
                <a:sym typeface="+mn-lt"/>
              </a:rPr>
              <a:t>04</a:t>
            </a:r>
            <a:endParaRPr lang="zh-CN" altLang="en-US" sz="4000" b="1" i="1" dirty="0">
              <a:solidFill>
                <a:srgbClr val="436575"/>
              </a:solidFill>
              <a:cs typeface="+mn-ea"/>
              <a:sym typeface="+mn-lt"/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5758640" y="1212549"/>
            <a:ext cx="830403" cy="830403"/>
          </a:xfrm>
          <a:prstGeom prst="diamond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436575"/>
              </a:solidFill>
              <a:cs typeface="+mn-ea"/>
              <a:sym typeface="+mn-lt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5758640" y="2242236"/>
            <a:ext cx="830403" cy="830403"/>
          </a:xfrm>
          <a:prstGeom prst="diamond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436575"/>
              </a:solidFill>
              <a:cs typeface="+mn-ea"/>
              <a:sym typeface="+mn-lt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5758640" y="3271923"/>
            <a:ext cx="830403" cy="830403"/>
          </a:xfrm>
          <a:prstGeom prst="diamond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436575"/>
              </a:solidFill>
              <a:cs typeface="+mn-ea"/>
              <a:sym typeface="+mn-lt"/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5758640" y="4301610"/>
            <a:ext cx="830403" cy="830403"/>
          </a:xfrm>
          <a:prstGeom prst="diamond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436575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11223" y="5382221"/>
            <a:ext cx="16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总结报告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11224" y="5782250"/>
            <a:ext cx="3963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Final report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95236" y="5382221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1" dirty="0">
                <a:solidFill>
                  <a:srgbClr val="436575"/>
                </a:solidFill>
                <a:cs typeface="+mn-ea"/>
                <a:sym typeface="+mn-lt"/>
              </a:rPr>
              <a:t>05</a:t>
            </a:r>
            <a:endParaRPr lang="zh-CN" altLang="en-US" sz="4000" b="1" i="1" dirty="0">
              <a:solidFill>
                <a:srgbClr val="436575"/>
              </a:solidFill>
              <a:cs typeface="+mn-ea"/>
              <a:sym typeface="+mn-lt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5758640" y="5331298"/>
            <a:ext cx="830403" cy="830403"/>
          </a:xfrm>
          <a:prstGeom prst="diamond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436575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59175" y="7500789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1" dirty="0">
                <a:solidFill>
                  <a:srgbClr val="436575"/>
                </a:solidFill>
                <a:cs typeface="+mn-ea"/>
                <a:sym typeface="+mn-lt"/>
              </a:rPr>
              <a:t>01</a:t>
            </a:r>
            <a:endParaRPr lang="zh-CN" altLang="en-US" sz="4000" b="1" i="1" dirty="0">
              <a:solidFill>
                <a:srgbClr val="43657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1" nodeType="withEffect">
                                  <p:stCondLst>
                                    <p:cond delay="6250"/>
                                  </p:stCondLst>
                                  <p:childTnLst>
                                    <p:animScale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6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Scale>
                                      <p:cBhvr>
                                        <p:cTn id="144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/>
      <p:bldP spid="30" grpId="0"/>
      <p:bldP spid="31" grpId="0"/>
      <p:bldP spid="32" grpId="0" animBg="1"/>
      <p:bldP spid="32" grpId="1" animBg="1"/>
      <p:bldP spid="32" grpId="2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 rot="2700000">
            <a:off x="-315563" y="-78134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7671290" y="277583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1187" y="1666136"/>
            <a:ext cx="4949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2B5A72"/>
                    </a:gs>
                    <a:gs pos="51600">
                      <a:srgbClr val="88B9CC"/>
                    </a:gs>
                    <a:gs pos="100000">
                      <a:srgbClr val="436575"/>
                    </a:gs>
                  </a:gsLst>
                  <a:lin ang="5400000" scaled="1"/>
                </a:gradFill>
                <a:cs typeface="+mn-ea"/>
                <a:sym typeface="+mn-lt"/>
              </a:rPr>
              <a:t>01</a:t>
            </a:r>
            <a:endParaRPr lang="en-US" altLang="zh-CN" sz="8000" b="1" dirty="0">
              <a:gradFill>
                <a:gsLst>
                  <a:gs pos="0">
                    <a:srgbClr val="2B5A72"/>
                  </a:gs>
                  <a:gs pos="51600">
                    <a:srgbClr val="88B9CC"/>
                  </a:gs>
                  <a:gs pos="100000">
                    <a:srgbClr val="436575"/>
                  </a:gs>
                </a:gsLst>
                <a:lin ang="5400000" scaled="1"/>
              </a:gradFill>
              <a:cs typeface="+mn-ea"/>
              <a:sym typeface="+mn-lt"/>
            </a:endParaRPr>
          </a:p>
          <a:p>
            <a:pPr algn="ct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项目介绍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56809" y="2913801"/>
            <a:ext cx="3678382" cy="926468"/>
            <a:chOff x="4184073" y="3169227"/>
            <a:chExt cx="3678382" cy="92646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84073" y="3169227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184073" y="4095695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4630954" y="3985541"/>
            <a:ext cx="2684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Project Introduction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8"/>
          <p:cNvSpPr txBox="1">
            <a:spLocks noChangeArrowheads="1"/>
          </p:cNvSpPr>
          <p:nvPr/>
        </p:nvSpPr>
        <p:spPr bwMode="auto">
          <a:xfrm>
            <a:off x="614649" y="339417"/>
            <a:ext cx="188827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项目介绍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2922" y="450217"/>
            <a:ext cx="1947333" cy="2590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baseline="-3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1647" y="2956942"/>
            <a:ext cx="3366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cap="all" dirty="0">
                <a:solidFill>
                  <a:srgbClr val="436575"/>
                </a:solidFill>
                <a:cs typeface="+mn-ea"/>
                <a:sym typeface="+mn-lt"/>
              </a:rPr>
              <a:t>We are</a:t>
            </a:r>
            <a:endParaRPr lang="en-US" altLang="zh-CN" sz="4800" cap="all" dirty="0">
              <a:solidFill>
                <a:srgbClr val="436575"/>
              </a:solidFill>
              <a:cs typeface="+mn-ea"/>
              <a:sym typeface="+mn-lt"/>
            </a:endParaRPr>
          </a:p>
          <a:p>
            <a:r>
              <a:rPr lang="en-US" altLang="zh-CN" sz="4800" cap="all" dirty="0">
                <a:solidFill>
                  <a:srgbClr val="262626"/>
                </a:solidFill>
                <a:cs typeface="+mn-ea"/>
                <a:sym typeface="+mn-lt"/>
              </a:rPr>
              <a:t>Creative</a:t>
            </a:r>
            <a:endParaRPr lang="en-US" altLang="zh-CN" sz="4800" cap="all" dirty="0">
              <a:solidFill>
                <a:srgbClr val="262626"/>
              </a:solidFill>
              <a:cs typeface="+mn-ea"/>
              <a:sym typeface="+mn-lt"/>
            </a:endParaRPr>
          </a:p>
          <a:p>
            <a:r>
              <a:rPr lang="en-US" altLang="zh-CN" sz="4800" cap="all" dirty="0">
                <a:solidFill>
                  <a:srgbClr val="262626"/>
                </a:solidFill>
                <a:cs typeface="+mn-ea"/>
                <a:sym typeface="+mn-lt"/>
              </a:rPr>
              <a:t>COMPANY</a:t>
            </a:r>
            <a:endParaRPr lang="zh-CN" altLang="en-US" sz="4800" cap="all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920397" y="4948939"/>
            <a:ext cx="3909253" cy="3909253"/>
          </a:xfrm>
          <a:prstGeom prst="rect">
            <a:avLst/>
          </a:prstGeom>
          <a:blipFill dpi="0" rotWithShape="0">
            <a:blip r:embed="rId1"/>
            <a:srcRect/>
            <a:stretch>
              <a:fillRect/>
            </a:stretch>
          </a:blip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078885" y="1819058"/>
            <a:ext cx="3909253" cy="3909253"/>
          </a:xfrm>
          <a:prstGeom prst="rect">
            <a:avLst/>
          </a:prstGeom>
          <a:blipFill dpi="0" rotWithShape="0">
            <a:blip r:embed="rId2" cstate="screen"/>
            <a:srcRect/>
            <a:stretch>
              <a:fillRect/>
            </a:stretch>
          </a:blip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10237373" y="-1303356"/>
            <a:ext cx="3909253" cy="3909253"/>
          </a:xfrm>
          <a:prstGeom prst="rect">
            <a:avLst/>
          </a:prstGeom>
          <a:blipFill dpi="0" rotWithShape="0">
            <a:blip r:embed="rId3" cstate="screen"/>
            <a:srcRect/>
            <a:tile tx="704850" ty="0" sx="45000" sy="45000" flip="none" algn="ctr"/>
          </a:blip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rot="2700000">
            <a:off x="10275474" y="5006089"/>
            <a:ext cx="3909253" cy="3909253"/>
          </a:xfrm>
          <a:prstGeom prst="rect">
            <a:avLst/>
          </a:prstGeom>
          <a:blipFill dpi="0" rotWithShape="0">
            <a:blip r:embed="rId4" cstate="screen"/>
            <a:srcRect/>
            <a:stretch>
              <a:fillRect/>
            </a:stretch>
          </a:blip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6273" y="1911940"/>
            <a:ext cx="7002854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博客网站是程序员社区中重要的一环，给广大技术人员提供了记录解决问题的方法和互相交流的平台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16399" y="0"/>
            <a:ext cx="6883657" cy="6883657"/>
            <a:chOff x="3665400" y="1005683"/>
            <a:chExt cx="4578120" cy="45781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3665400" y="1005683"/>
              <a:ext cx="2289060" cy="2289060"/>
            </a:xfrm>
            <a:custGeom>
              <a:avLst/>
              <a:gdLst>
                <a:gd name="connsiteX0" fmla="*/ 0 w 2289060"/>
                <a:gd name="connsiteY0" fmla="*/ 0 h 2289060"/>
                <a:gd name="connsiteX1" fmla="*/ 2289060 w 2289060"/>
                <a:gd name="connsiteY1" fmla="*/ 0 h 2289060"/>
                <a:gd name="connsiteX2" fmla="*/ 2289060 w 2289060"/>
                <a:gd name="connsiteY2" fmla="*/ 2289060 h 2289060"/>
                <a:gd name="connsiteX3" fmla="*/ 0 w 2289060"/>
                <a:gd name="connsiteY3" fmla="*/ 2289060 h 228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9060" h="2289060">
                  <a:moveTo>
                    <a:pt x="0" y="0"/>
                  </a:moveTo>
                  <a:lnTo>
                    <a:pt x="2289060" y="0"/>
                  </a:lnTo>
                  <a:lnTo>
                    <a:pt x="2289060" y="2289060"/>
                  </a:lnTo>
                  <a:lnTo>
                    <a:pt x="0" y="2289060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954460" y="1005683"/>
              <a:ext cx="2289060" cy="2289060"/>
            </a:xfrm>
            <a:custGeom>
              <a:avLst/>
              <a:gdLst>
                <a:gd name="connsiteX0" fmla="*/ 0 w 2289060"/>
                <a:gd name="connsiteY0" fmla="*/ 0 h 2289060"/>
                <a:gd name="connsiteX1" fmla="*/ 2289060 w 2289060"/>
                <a:gd name="connsiteY1" fmla="*/ 0 h 2289060"/>
                <a:gd name="connsiteX2" fmla="*/ 2289060 w 2289060"/>
                <a:gd name="connsiteY2" fmla="*/ 2289060 h 2289060"/>
                <a:gd name="connsiteX3" fmla="*/ 0 w 2289060"/>
                <a:gd name="connsiteY3" fmla="*/ 2289060 h 228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9060" h="2289060">
                  <a:moveTo>
                    <a:pt x="0" y="0"/>
                  </a:moveTo>
                  <a:lnTo>
                    <a:pt x="2289060" y="0"/>
                  </a:lnTo>
                  <a:lnTo>
                    <a:pt x="2289060" y="2289060"/>
                  </a:lnTo>
                  <a:lnTo>
                    <a:pt x="0" y="2289060"/>
                  </a:lnTo>
                  <a:close/>
                </a:path>
              </a:pathLst>
            </a:cu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3665400" y="3294743"/>
              <a:ext cx="2289060" cy="2289060"/>
            </a:xfrm>
            <a:custGeom>
              <a:avLst/>
              <a:gdLst>
                <a:gd name="connsiteX0" fmla="*/ 0 w 2289060"/>
                <a:gd name="connsiteY0" fmla="*/ 0 h 2289060"/>
                <a:gd name="connsiteX1" fmla="*/ 2289060 w 2289060"/>
                <a:gd name="connsiteY1" fmla="*/ 0 h 2289060"/>
                <a:gd name="connsiteX2" fmla="*/ 2289060 w 2289060"/>
                <a:gd name="connsiteY2" fmla="*/ 2289060 h 2289060"/>
                <a:gd name="connsiteX3" fmla="*/ 0 w 2289060"/>
                <a:gd name="connsiteY3" fmla="*/ 2289060 h 228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9060" h="2289060">
                  <a:moveTo>
                    <a:pt x="0" y="0"/>
                  </a:moveTo>
                  <a:lnTo>
                    <a:pt x="2289060" y="0"/>
                  </a:lnTo>
                  <a:lnTo>
                    <a:pt x="2289060" y="2289060"/>
                  </a:lnTo>
                  <a:lnTo>
                    <a:pt x="0" y="2289060"/>
                  </a:lnTo>
                  <a:close/>
                </a:path>
              </a:pathLst>
            </a:cu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5954460" y="3289124"/>
              <a:ext cx="2289060" cy="2289060"/>
            </a:xfrm>
            <a:custGeom>
              <a:avLst/>
              <a:gdLst>
                <a:gd name="connsiteX0" fmla="*/ 0 w 2289060"/>
                <a:gd name="connsiteY0" fmla="*/ 0 h 2289060"/>
                <a:gd name="connsiteX1" fmla="*/ 2289060 w 2289060"/>
                <a:gd name="connsiteY1" fmla="*/ 0 h 2289060"/>
                <a:gd name="connsiteX2" fmla="*/ 2289060 w 2289060"/>
                <a:gd name="connsiteY2" fmla="*/ 2289060 h 2289060"/>
                <a:gd name="connsiteX3" fmla="*/ 0 w 2289060"/>
                <a:gd name="connsiteY3" fmla="*/ 2289060 h 228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9060" h="2289060">
                  <a:moveTo>
                    <a:pt x="0" y="0"/>
                  </a:moveTo>
                  <a:lnTo>
                    <a:pt x="2289060" y="0"/>
                  </a:lnTo>
                  <a:lnTo>
                    <a:pt x="2289060" y="2289060"/>
                  </a:lnTo>
                  <a:lnTo>
                    <a:pt x="0" y="2289060"/>
                  </a:lnTo>
                  <a:close/>
                </a:path>
              </a:pathLst>
            </a:custGeom>
          </p:spPr>
        </p:pic>
      </p:grpSp>
      <p:sp>
        <p:nvSpPr>
          <p:cNvPr id="7" name="矩形 6"/>
          <p:cNvSpPr/>
          <p:nvPr/>
        </p:nvSpPr>
        <p:spPr>
          <a:xfrm rot="5400000">
            <a:off x="2844035" y="1449670"/>
            <a:ext cx="1963402" cy="1051892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77062" y="3234604"/>
            <a:ext cx="3197174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目前国内最大的两家技术博客网站是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CSDN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和博客园，前者号称服务一亿技术人，后者则是国内老牌博客，一直很受欢迎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2" name="文本框 48"/>
          <p:cNvSpPr txBox="1">
            <a:spLocks noChangeArrowheads="1"/>
          </p:cNvSpPr>
          <p:nvPr/>
        </p:nvSpPr>
        <p:spPr bwMode="auto">
          <a:xfrm>
            <a:off x="638995" y="369383"/>
            <a:ext cx="231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项目介绍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 rot="2700000">
            <a:off x="-315563" y="-78134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7671290" y="277583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1187" y="1666136"/>
            <a:ext cx="4949626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2B5A72"/>
                    </a:gs>
                    <a:gs pos="51600">
                      <a:srgbClr val="88B9CC"/>
                    </a:gs>
                    <a:gs pos="100000">
                      <a:srgbClr val="436575"/>
                    </a:gs>
                  </a:gsLst>
                  <a:lin ang="5400000" scaled="1"/>
                </a:gradFill>
                <a:cs typeface="+mn-ea"/>
                <a:sym typeface="+mn-lt"/>
              </a:rPr>
              <a:t>02</a:t>
            </a:r>
            <a:endParaRPr lang="en-US" altLang="zh-CN" sz="8000" b="1" dirty="0">
              <a:gradFill>
                <a:gsLst>
                  <a:gs pos="0">
                    <a:srgbClr val="2B5A72"/>
                  </a:gs>
                  <a:gs pos="51600">
                    <a:srgbClr val="88B9CC"/>
                  </a:gs>
                  <a:gs pos="100000">
                    <a:srgbClr val="436575"/>
                  </a:gs>
                </a:gsLst>
                <a:lin ang="5400000" scaled="1"/>
              </a:gradFill>
              <a:cs typeface="+mn-ea"/>
              <a:sym typeface="+mn-lt"/>
            </a:endParaRPr>
          </a:p>
          <a:p>
            <a:pPr algn="ct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项目功能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56809" y="2913801"/>
            <a:ext cx="3678382" cy="926468"/>
            <a:chOff x="4184073" y="3169227"/>
            <a:chExt cx="3678382" cy="92646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84073" y="3169227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184073" y="4095695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4630954" y="3985541"/>
            <a:ext cx="26842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Project Function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 rot="2700000">
            <a:off x="-315563" y="-78134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7671290" y="2775832"/>
            <a:ext cx="4863510" cy="48635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1187" y="1666136"/>
            <a:ext cx="4949626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2B5A72"/>
                    </a:gs>
                    <a:gs pos="51600">
                      <a:srgbClr val="88B9CC"/>
                    </a:gs>
                    <a:gs pos="100000">
                      <a:srgbClr val="436575"/>
                    </a:gs>
                  </a:gsLst>
                  <a:lin ang="5400000" scaled="1"/>
                </a:gradFill>
                <a:cs typeface="+mn-ea"/>
                <a:sym typeface="+mn-lt"/>
              </a:rPr>
              <a:t>03</a:t>
            </a:r>
            <a:endParaRPr lang="en-US" altLang="zh-CN" sz="8000" b="1" dirty="0">
              <a:gradFill>
                <a:gsLst>
                  <a:gs pos="0">
                    <a:srgbClr val="2B5A72"/>
                  </a:gs>
                  <a:gs pos="51600">
                    <a:srgbClr val="88B9CC"/>
                  </a:gs>
                  <a:gs pos="100000">
                    <a:srgbClr val="436575"/>
                  </a:gs>
                </a:gsLst>
                <a:lin ang="5400000" scaled="1"/>
              </a:gradFill>
              <a:cs typeface="+mn-ea"/>
              <a:sym typeface="+mn-lt"/>
            </a:endParaRPr>
          </a:p>
          <a:p>
            <a:pPr algn="ct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技术涉及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56809" y="2913801"/>
            <a:ext cx="3678382" cy="926468"/>
            <a:chOff x="4184073" y="3169227"/>
            <a:chExt cx="3678382" cy="92646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84073" y="3169227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184073" y="4095695"/>
              <a:ext cx="3678382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4630954" y="3985541"/>
            <a:ext cx="26842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Technology involved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\Users\WJF\Desktop\博客网站.png博客网站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737235" y="702945"/>
            <a:ext cx="10950575" cy="5918835"/>
          </a:xfrm>
          <a:prstGeom prst="rect">
            <a:avLst/>
          </a:prstGeom>
        </p:spPr>
      </p:pic>
      <p:pic>
        <p:nvPicPr>
          <p:cNvPr id="3" name="图片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495" y="131445"/>
            <a:ext cx="1362075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6256,&quot;width&quot;:12800}"/>
</p:tagLst>
</file>

<file path=ppt/tags/tag10.xml><?xml version="1.0" encoding="utf-8"?>
<p:tagLst xmlns:p="http://schemas.openxmlformats.org/presentationml/2006/main">
  <p:tag name="MH" val="20151008134811"/>
  <p:tag name="MH_LIBRARY" val="GRAPHIC"/>
  <p:tag name="MH_TYPE" val="Other"/>
  <p:tag name="MH_ORDER" val="15"/>
</p:tagLst>
</file>

<file path=ppt/tags/tag11.xml><?xml version="1.0" encoding="utf-8"?>
<p:tagLst xmlns:p="http://schemas.openxmlformats.org/presentationml/2006/main">
  <p:tag name="MH" val="20151008134811"/>
  <p:tag name="MH_LIBRARY" val="GRAPHIC"/>
  <p:tag name="MH_TYPE" val="Other"/>
  <p:tag name="MH_ORDER" val="4"/>
</p:tagLst>
</file>

<file path=ppt/tags/tag12.xml><?xml version="1.0" encoding="utf-8"?>
<p:tagLst xmlns:p="http://schemas.openxmlformats.org/presentationml/2006/main">
  <p:tag name="MH" val="20151008134811"/>
  <p:tag name="MH_LIBRARY" val="GRAPHIC"/>
  <p:tag name="MH_TYPE" val="Other"/>
  <p:tag name="MH_ORDER" val="5"/>
</p:tagLst>
</file>

<file path=ppt/tags/tag13.xml><?xml version="1.0" encoding="utf-8"?>
<p:tagLst xmlns:p="http://schemas.openxmlformats.org/presentationml/2006/main">
  <p:tag name="MH" val="20151008134811"/>
  <p:tag name="MH_LIBRARY" val="GRAPHIC"/>
  <p:tag name="MH_TYPE" val="SubTitle"/>
  <p:tag name="MH_ORDER" val="4"/>
</p:tagLst>
</file>

<file path=ppt/tags/tag14.xml><?xml version="1.0" encoding="utf-8"?>
<p:tagLst xmlns:p="http://schemas.openxmlformats.org/presentationml/2006/main">
  <p:tag name="MH" val="20151008134811"/>
  <p:tag name="MH_LIBRARY" val="GRAPHIC"/>
  <p:tag name="MH_TYPE" val="Other"/>
  <p:tag name="MH_ORDER" val="6"/>
</p:tagLst>
</file>

<file path=ppt/tags/tag15.xml><?xml version="1.0" encoding="utf-8"?>
<p:tagLst xmlns:p="http://schemas.openxmlformats.org/presentationml/2006/main">
  <p:tag name="MH" val="20151008134811"/>
  <p:tag name="MH_LIBRARY" val="GRAPHIC"/>
  <p:tag name="MH_TYPE" val="Other"/>
  <p:tag name="MH_ORDER" val="7"/>
</p:tagLst>
</file>

<file path=ppt/tags/tag16.xml><?xml version="1.0" encoding="utf-8"?>
<p:tagLst xmlns:p="http://schemas.openxmlformats.org/presentationml/2006/main">
  <p:tag name="MH" val="20151008134811"/>
  <p:tag name="MH_LIBRARY" val="GRAPHIC"/>
  <p:tag name="MH_TYPE" val="SubTitle"/>
  <p:tag name="MH_ORDER" val="5"/>
</p:tagLst>
</file>

<file path=ppt/tags/tag17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51008134811"/>
  <p:tag name="MH_LIBRARY" val="GRAPHIC"/>
</p:tagLst>
</file>

<file path=ppt/tags/tag18.xml><?xml version="1.0" encoding="utf-8"?>
<p:tagLst xmlns:p="http://schemas.openxmlformats.org/presentationml/2006/main">
  <p:tag name="MH" val="20151008135147"/>
  <p:tag name="MH_LIBRARY" val="GRAPHIC"/>
  <p:tag name="MH_TYPE" val="Other"/>
  <p:tag name="MH_ORDER" val="3"/>
</p:tagLst>
</file>

<file path=ppt/tags/tag19.xml><?xml version="1.0" encoding="utf-8"?>
<p:tagLst xmlns:p="http://schemas.openxmlformats.org/presentationml/2006/main">
  <p:tag name="MH" val="20151008135147"/>
  <p:tag name="MH_LIBRARY" val="GRAPHIC"/>
  <p:tag name="MH_TYPE" val="Other"/>
  <p:tag name="MH_ORDER" val="5"/>
</p:tagLst>
</file>

<file path=ppt/tags/tag2.xml><?xml version="1.0" encoding="utf-8"?>
<p:tagLst xmlns:p="http://schemas.openxmlformats.org/presentationml/2006/main">
  <p:tag name="MH" val="20151008134811"/>
  <p:tag name="MH_LIBRARY" val="GRAPHIC"/>
  <p:tag name="MH_TYPE" val="SubTitle"/>
  <p:tag name="MH_ORDER" val="1"/>
</p:tagLst>
</file>

<file path=ppt/tags/tag20.xml><?xml version="1.0" encoding="utf-8"?>
<p:tagLst xmlns:p="http://schemas.openxmlformats.org/presentationml/2006/main">
  <p:tag name="MH" val="20151008135147"/>
  <p:tag name="MH_LIBRARY" val="GRAPHIC"/>
  <p:tag name="MH_TYPE" val="Other"/>
  <p:tag name="MH_ORDER" val="1"/>
</p:tagLst>
</file>

<file path=ppt/tags/tag21.xml><?xml version="1.0" encoding="utf-8"?>
<p:tagLst xmlns:p="http://schemas.openxmlformats.org/presentationml/2006/main">
  <p:tag name="MH" val="20151008135147"/>
  <p:tag name="MH_LIBRARY" val="GRAPHIC"/>
  <p:tag name="MH_TYPE" val="Other"/>
  <p:tag name="MH_ORDER" val="6"/>
</p:tagLst>
</file>

<file path=ppt/tags/tag22.xml><?xml version="1.0" encoding="utf-8"?>
<p:tagLst xmlns:p="http://schemas.openxmlformats.org/presentationml/2006/main">
  <p:tag name="MH" val="20151008135147"/>
  <p:tag name="MH_LIBRARY" val="GRAPHIC"/>
  <p:tag name="MH_TYPE" val="Other"/>
  <p:tag name="MH_ORDER" val="2"/>
</p:tagLst>
</file>

<file path=ppt/tags/tag23.xml><?xml version="1.0" encoding="utf-8"?>
<p:tagLst xmlns:p="http://schemas.openxmlformats.org/presentationml/2006/main">
  <p:tag name="MH" val="20151008135147"/>
  <p:tag name="MH_LIBRARY" val="GRAPHIC"/>
  <p:tag name="MH_TYPE" val="Other"/>
  <p:tag name="MH_ORDER" val="7"/>
</p:tagLst>
</file>

<file path=ppt/tags/tag24.xml><?xml version="1.0" encoding="utf-8"?>
<p:tagLst xmlns:p="http://schemas.openxmlformats.org/presentationml/2006/main">
  <p:tag name="MH" val="20151008135147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151008135147"/>
  <p:tag name="MH_LIBRARY" val="GRAPHIC"/>
  <p:tag name="MH_TYPE" val="Other"/>
  <p:tag name="MH_ORDER" val="8"/>
</p:tagLst>
</file>

<file path=ppt/tags/tag26.xml><?xml version="1.0" encoding="utf-8"?>
<p:tagLst xmlns:p="http://schemas.openxmlformats.org/presentationml/2006/main">
  <p:tag name="MH" val="20151008135147"/>
  <p:tag name="MH_LIBRARY" val="GRAPHIC"/>
  <p:tag name="MH_TYPE" val="SubTitle"/>
  <p:tag name="MH_ORDER" val="1"/>
</p:tagLst>
</file>

<file path=ppt/tags/tag27.xml><?xml version="1.0" encoding="utf-8"?>
<p:tagLst xmlns:p="http://schemas.openxmlformats.org/presentationml/2006/main">
  <p:tag name="MH" val="20151008135147"/>
  <p:tag name="MH_LIBRARY" val="GRAPHIC"/>
  <p:tag name="MH_TYPE" val="SubTitle"/>
  <p:tag name="MH_ORDER" val="2"/>
</p:tagLst>
</file>

<file path=ppt/tags/tag2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51008135147"/>
  <p:tag name="MH_LIBRARY" val="GRAPHIC"/>
</p:tagLst>
</file>

<file path=ppt/tags/tag3.xml><?xml version="1.0" encoding="utf-8"?>
<p:tagLst xmlns:p="http://schemas.openxmlformats.org/presentationml/2006/main">
  <p:tag name="MH" val="20151008134811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51008134811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51008134811"/>
  <p:tag name="MH_LIBRARY" val="GRAPHIC"/>
  <p:tag name="MH_TYPE" val="SubTitle"/>
  <p:tag name="MH_ORDER" val="2"/>
</p:tagLst>
</file>

<file path=ppt/tags/tag6.xml><?xml version="1.0" encoding="utf-8"?>
<p:tagLst xmlns:p="http://schemas.openxmlformats.org/presentationml/2006/main">
  <p:tag name="MH" val="20151008134811"/>
  <p:tag name="MH_LIBRARY" val="GRAPHIC"/>
  <p:tag name="MH_TYPE" val="Other"/>
  <p:tag name="MH_ORDER" val="11"/>
</p:tagLst>
</file>

<file path=ppt/tags/tag7.xml><?xml version="1.0" encoding="utf-8"?>
<p:tagLst xmlns:p="http://schemas.openxmlformats.org/presentationml/2006/main">
  <p:tag name="MH" val="20151008134811"/>
  <p:tag name="MH_LIBRARY" val="GRAPHIC"/>
  <p:tag name="MH_TYPE" val="Other"/>
  <p:tag name="MH_ORDER" val="12"/>
</p:tagLst>
</file>

<file path=ppt/tags/tag8.xml><?xml version="1.0" encoding="utf-8"?>
<p:tagLst xmlns:p="http://schemas.openxmlformats.org/presentationml/2006/main">
  <p:tag name="MH" val="20151008134811"/>
  <p:tag name="MH_LIBRARY" val="GRAPHIC"/>
  <p:tag name="MH_TYPE" val="SubTitle"/>
  <p:tag name="MH_ORDER" val="3"/>
</p:tagLst>
</file>

<file path=ppt/tags/tag9.xml><?xml version="1.0" encoding="utf-8"?>
<p:tagLst xmlns:p="http://schemas.openxmlformats.org/presentationml/2006/main">
  <p:tag name="MH" val="20151008134811"/>
  <p:tag name="MH_LIBRARY" val="GRAPHIC"/>
  <p:tag name="MH_TYPE" val="Other"/>
  <p:tag name="MH_ORDER" val="1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5w0zpn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WPS 演示</Application>
  <PresentationFormat>宽屏</PresentationFormat>
  <Paragraphs>153</Paragraphs>
  <Slides>16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Segoe UI</vt:lpstr>
      <vt:lpstr>Calibri</vt:lpstr>
      <vt:lpstr>方正细谭黑简体</vt:lpstr>
      <vt:lpstr>黑体</vt:lpstr>
      <vt:lpstr>Lao UI</vt:lpstr>
      <vt:lpstr>Segoe UI Symbol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简洁多边形</dc:title>
  <dc:creator>第一PPT</dc:creator>
  <cp:keywords>www.1ppt.com</cp:keywords>
  <dc:description>www.1ppt.com</dc:description>
  <cp:lastModifiedBy>故城～</cp:lastModifiedBy>
  <cp:revision>117</cp:revision>
  <dcterms:created xsi:type="dcterms:W3CDTF">2019-04-11T01:41:00Z</dcterms:created>
  <dcterms:modified xsi:type="dcterms:W3CDTF">2020-12-29T12:58:33Z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