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7.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9.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10.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11.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1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1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1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15.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1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1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1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3"/>
    <p:sldMasterId id="2147483666" r:id="rId4"/>
    <p:sldMasterId id="2147483702" r:id="rId5"/>
    <p:sldMasterId id="2147483686" r:id="rId6"/>
    <p:sldMasterId id="2147483710" r:id="rId7"/>
    <p:sldMasterId id="2147483718" r:id="rId8"/>
    <p:sldMasterId id="2147483734" r:id="rId9"/>
    <p:sldMasterId id="2147483740" r:id="rId10"/>
    <p:sldMasterId id="2147483746" r:id="rId11"/>
    <p:sldMasterId id="2147483752" r:id="rId12"/>
    <p:sldMasterId id="2147483758" r:id="rId13"/>
    <p:sldMasterId id="2147483764" r:id="rId14"/>
    <p:sldMasterId id="2147483779" r:id="rId15"/>
    <p:sldMasterId id="2147483782" r:id="rId16"/>
    <p:sldMasterId id="2147483788" r:id="rId17"/>
    <p:sldMasterId id="2147483796" r:id="rId18"/>
    <p:sldMasterId id="2147483802" r:id="rId19"/>
    <p:sldMasterId id="2147483831" r:id="rId20"/>
    <p:sldMasterId id="2147483843" r:id="rId21"/>
  </p:sldMasterIdLst>
  <p:notesMasterIdLst>
    <p:notesMasterId r:id="rId62"/>
  </p:notesMasterIdLst>
  <p:handoutMasterIdLst>
    <p:handoutMasterId r:id="rId63"/>
  </p:handoutMasterIdLst>
  <p:sldIdLst>
    <p:sldId id="851" r:id="rId22"/>
    <p:sldId id="880" r:id="rId23"/>
    <p:sldId id="879" r:id="rId24"/>
    <p:sldId id="885" r:id="rId25"/>
    <p:sldId id="886" r:id="rId26"/>
    <p:sldId id="887" r:id="rId27"/>
    <p:sldId id="888" r:id="rId28"/>
    <p:sldId id="889" r:id="rId29"/>
    <p:sldId id="890" r:id="rId30"/>
    <p:sldId id="891" r:id="rId31"/>
    <p:sldId id="892" r:id="rId32"/>
    <p:sldId id="893" r:id="rId33"/>
    <p:sldId id="894" r:id="rId34"/>
    <p:sldId id="895" r:id="rId35"/>
    <p:sldId id="896" r:id="rId36"/>
    <p:sldId id="897" r:id="rId37"/>
    <p:sldId id="898" r:id="rId38"/>
    <p:sldId id="899" r:id="rId39"/>
    <p:sldId id="900" r:id="rId40"/>
    <p:sldId id="901" r:id="rId41"/>
    <p:sldId id="902" r:id="rId42"/>
    <p:sldId id="913" r:id="rId43"/>
    <p:sldId id="903" r:id="rId44"/>
    <p:sldId id="914" r:id="rId45"/>
    <p:sldId id="915" r:id="rId46"/>
    <p:sldId id="916" r:id="rId47"/>
    <p:sldId id="917" r:id="rId48"/>
    <p:sldId id="919" r:id="rId49"/>
    <p:sldId id="904" r:id="rId50"/>
    <p:sldId id="918" r:id="rId51"/>
    <p:sldId id="905" r:id="rId52"/>
    <p:sldId id="906" r:id="rId53"/>
    <p:sldId id="907" r:id="rId54"/>
    <p:sldId id="908" r:id="rId55"/>
    <p:sldId id="920" r:id="rId56"/>
    <p:sldId id="921" r:id="rId57"/>
    <p:sldId id="912" r:id="rId58"/>
    <p:sldId id="922" r:id="rId59"/>
    <p:sldId id="923" r:id="rId60"/>
    <p:sldId id="909" r:id="rId61"/>
  </p:sldIdLst>
  <p:sldSz cx="9144000" cy="6858000" type="screen4x3"/>
  <p:notesSz cx="6669088" cy="9926638"/>
  <p:defaultTextStyle>
    <a:defPPr>
      <a:defRPr lang="en-GB"/>
    </a:defPPr>
    <a:lvl1pPr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200">
          <p15:clr>
            <a:srgbClr val="A4A3A4"/>
          </p15:clr>
        </p15:guide>
        <p15:guide id="2" orient="horz" pos="2717">
          <p15:clr>
            <a:srgbClr val="A4A3A4"/>
          </p15:clr>
        </p15:guide>
        <p15:guide id="3" orient="horz" pos="912">
          <p15:clr>
            <a:srgbClr val="A4A3A4"/>
          </p15:clr>
        </p15:guide>
        <p15:guide id="4" orient="horz" pos="1948">
          <p15:clr>
            <a:srgbClr val="A4A3A4"/>
          </p15:clr>
        </p15:guide>
        <p15:guide id="5" pos="5582">
          <p15:clr>
            <a:srgbClr val="A4A3A4"/>
          </p15:clr>
        </p15:guide>
        <p15:guide id="6" pos="288">
          <p15:clr>
            <a:srgbClr val="A4A3A4"/>
          </p15:clr>
        </p15:guide>
      </p15:sldGuideLst>
    </p:ext>
    <p:ext uri="{2D200454-40CA-4A62-9FC3-DE9A4176ACB9}">
      <p15:notesGuideLst xmlns:p15="http://schemas.microsoft.com/office/powerpoint/2012/main">
        <p15:guide id="1" orient="horz" pos="3126">
          <p15:clr>
            <a:srgbClr val="A4A3A4"/>
          </p15:clr>
        </p15:guide>
        <p15:guide id="2" pos="21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933"/>
    <a:srgbClr val="A6A6A6"/>
    <a:srgbClr val="404040"/>
    <a:srgbClr val="CC3300"/>
    <a:srgbClr val="34460D"/>
    <a:srgbClr val="515151"/>
    <a:srgbClr val="FFC82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77" autoAdjust="0"/>
    <p:restoredTop sz="99176" autoAdjust="0"/>
  </p:normalViewPr>
  <p:slideViewPr>
    <p:cSldViewPr snapToGrid="0">
      <p:cViewPr varScale="1">
        <p:scale>
          <a:sx n="86" d="100"/>
          <a:sy n="86" d="100"/>
        </p:scale>
        <p:origin x="1068" y="84"/>
      </p:cViewPr>
      <p:guideLst>
        <p:guide orient="horz" pos="1200"/>
        <p:guide orient="horz" pos="2717"/>
        <p:guide orient="horz" pos="912"/>
        <p:guide orient="horz" pos="1948"/>
        <p:guide pos="5582"/>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p:scale>
          <a:sx n="100" d="100"/>
          <a:sy n="100" d="100"/>
        </p:scale>
        <p:origin x="1950" y="-72"/>
      </p:cViewPr>
      <p:guideLst>
        <p:guide orient="horz" pos="3126"/>
        <p:guide pos="210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5.xml"/><Relationship Id="rId21" Type="http://schemas.openxmlformats.org/officeDocument/2006/relationships/slideMaster" Target="slideMasters/slideMaster19.xml"/><Relationship Id="rId34" Type="http://schemas.openxmlformats.org/officeDocument/2006/relationships/slide" Target="slides/slide13.xml"/><Relationship Id="rId42" Type="http://schemas.openxmlformats.org/officeDocument/2006/relationships/slide" Target="slides/slide21.xml"/><Relationship Id="rId47" Type="http://schemas.openxmlformats.org/officeDocument/2006/relationships/slide" Target="slides/slide26.xml"/><Relationship Id="rId50" Type="http://schemas.openxmlformats.org/officeDocument/2006/relationships/slide" Target="slides/slide29.xml"/><Relationship Id="rId55" Type="http://schemas.openxmlformats.org/officeDocument/2006/relationships/slide" Target="slides/slide34.xml"/><Relationship Id="rId63" Type="http://schemas.openxmlformats.org/officeDocument/2006/relationships/handoutMaster" Target="handoutMasters/handoutMaster1.xml"/><Relationship Id="rId7" Type="http://schemas.openxmlformats.org/officeDocument/2006/relationships/slideMaster" Target="slideMasters/slideMaster5.xml"/><Relationship Id="rId2" Type="http://schemas.openxmlformats.org/officeDocument/2006/relationships/customXml" Target="../customXml/item2.xml"/><Relationship Id="rId16" Type="http://schemas.openxmlformats.org/officeDocument/2006/relationships/slideMaster" Target="slideMasters/slideMaster14.xml"/><Relationship Id="rId29" Type="http://schemas.openxmlformats.org/officeDocument/2006/relationships/slide" Target="slides/slide8.xml"/><Relationship Id="rId11" Type="http://schemas.openxmlformats.org/officeDocument/2006/relationships/slideMaster" Target="slideMasters/slideMaster9.xml"/><Relationship Id="rId24" Type="http://schemas.openxmlformats.org/officeDocument/2006/relationships/slide" Target="slides/slide3.xml"/><Relationship Id="rId32" Type="http://schemas.openxmlformats.org/officeDocument/2006/relationships/slide" Target="slides/slide11.xml"/><Relationship Id="rId37" Type="http://schemas.openxmlformats.org/officeDocument/2006/relationships/slide" Target="slides/slide16.xml"/><Relationship Id="rId40" Type="http://schemas.openxmlformats.org/officeDocument/2006/relationships/slide" Target="slides/slide19.xml"/><Relationship Id="rId45" Type="http://schemas.openxmlformats.org/officeDocument/2006/relationships/slide" Target="slides/slide24.xml"/><Relationship Id="rId53" Type="http://schemas.openxmlformats.org/officeDocument/2006/relationships/slide" Target="slides/slide32.xml"/><Relationship Id="rId58" Type="http://schemas.openxmlformats.org/officeDocument/2006/relationships/slide" Target="slides/slide37.xml"/><Relationship Id="rId66" Type="http://schemas.openxmlformats.org/officeDocument/2006/relationships/theme" Target="theme/theme1.xml"/><Relationship Id="rId5" Type="http://schemas.openxmlformats.org/officeDocument/2006/relationships/slideMaster" Target="slideMasters/slideMaster3.xml"/><Relationship Id="rId61" Type="http://schemas.openxmlformats.org/officeDocument/2006/relationships/slide" Target="slides/slide40.xml"/><Relationship Id="rId19" Type="http://schemas.openxmlformats.org/officeDocument/2006/relationships/slideMaster" Target="slideMasters/slideMaster17.xml"/><Relationship Id="rId14" Type="http://schemas.openxmlformats.org/officeDocument/2006/relationships/slideMaster" Target="slideMasters/slideMaster12.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slide" Target="slides/slide14.xml"/><Relationship Id="rId43" Type="http://schemas.openxmlformats.org/officeDocument/2006/relationships/slide" Target="slides/slide22.xml"/><Relationship Id="rId48" Type="http://schemas.openxmlformats.org/officeDocument/2006/relationships/slide" Target="slides/slide27.xml"/><Relationship Id="rId56" Type="http://schemas.openxmlformats.org/officeDocument/2006/relationships/slide" Target="slides/slide35.xml"/><Relationship Id="rId64" Type="http://schemas.openxmlformats.org/officeDocument/2006/relationships/presProps" Target="presProps.xml"/><Relationship Id="rId8" Type="http://schemas.openxmlformats.org/officeDocument/2006/relationships/slideMaster" Target="slideMasters/slideMaster6.xml"/><Relationship Id="rId51" Type="http://schemas.openxmlformats.org/officeDocument/2006/relationships/slide" Target="slides/slide30.xml"/><Relationship Id="rId3" Type="http://schemas.openxmlformats.org/officeDocument/2006/relationships/slideMaster" Target="slideMasters/slideMaster1.xml"/><Relationship Id="rId12" Type="http://schemas.openxmlformats.org/officeDocument/2006/relationships/slideMaster" Target="slideMasters/slideMaster10.xml"/><Relationship Id="rId17" Type="http://schemas.openxmlformats.org/officeDocument/2006/relationships/slideMaster" Target="slideMasters/slideMaster15.xml"/><Relationship Id="rId25" Type="http://schemas.openxmlformats.org/officeDocument/2006/relationships/slide" Target="slides/slide4.xml"/><Relationship Id="rId33" Type="http://schemas.openxmlformats.org/officeDocument/2006/relationships/slide" Target="slides/slide12.xml"/><Relationship Id="rId38" Type="http://schemas.openxmlformats.org/officeDocument/2006/relationships/slide" Target="slides/slide17.xml"/><Relationship Id="rId46" Type="http://schemas.openxmlformats.org/officeDocument/2006/relationships/slide" Target="slides/slide25.xml"/><Relationship Id="rId59" Type="http://schemas.openxmlformats.org/officeDocument/2006/relationships/slide" Target="slides/slide38.xml"/><Relationship Id="rId67" Type="http://schemas.openxmlformats.org/officeDocument/2006/relationships/tableStyles" Target="tableStyles.xml"/><Relationship Id="rId20" Type="http://schemas.openxmlformats.org/officeDocument/2006/relationships/slideMaster" Target="slideMasters/slideMaster18.xml"/><Relationship Id="rId41" Type="http://schemas.openxmlformats.org/officeDocument/2006/relationships/slide" Target="slides/slide20.xml"/><Relationship Id="rId54" Type="http://schemas.openxmlformats.org/officeDocument/2006/relationships/slide" Target="slides/slide33.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4.xml"/><Relationship Id="rId15" Type="http://schemas.openxmlformats.org/officeDocument/2006/relationships/slideMaster" Target="slideMasters/slideMaster13.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slide" Target="slides/slide15.xml"/><Relationship Id="rId49" Type="http://schemas.openxmlformats.org/officeDocument/2006/relationships/slide" Target="slides/slide28.xml"/><Relationship Id="rId57" Type="http://schemas.openxmlformats.org/officeDocument/2006/relationships/slide" Target="slides/slide36.xml"/><Relationship Id="rId10" Type="http://schemas.openxmlformats.org/officeDocument/2006/relationships/slideMaster" Target="slideMasters/slideMaster8.xml"/><Relationship Id="rId31" Type="http://schemas.openxmlformats.org/officeDocument/2006/relationships/slide" Target="slides/slide10.xml"/><Relationship Id="rId44" Type="http://schemas.openxmlformats.org/officeDocument/2006/relationships/slide" Target="slides/slide23.xml"/><Relationship Id="rId52" Type="http://schemas.openxmlformats.org/officeDocument/2006/relationships/slide" Target="slides/slide31.xml"/><Relationship Id="rId60" Type="http://schemas.openxmlformats.org/officeDocument/2006/relationships/slide" Target="slides/slide39.xml"/><Relationship Id="rId65" Type="http://schemas.openxmlformats.org/officeDocument/2006/relationships/viewProps" Target="viewProps.xml"/><Relationship Id="rId4" Type="http://schemas.openxmlformats.org/officeDocument/2006/relationships/slideMaster" Target="slideMasters/slideMaster2.xml"/><Relationship Id="rId9" Type="http://schemas.openxmlformats.org/officeDocument/2006/relationships/slideMaster" Target="slideMasters/slideMaster7.xml"/><Relationship Id="rId13" Type="http://schemas.openxmlformats.org/officeDocument/2006/relationships/slideMaster" Target="slideMasters/slideMaster11.xml"/><Relationship Id="rId18" Type="http://schemas.openxmlformats.org/officeDocument/2006/relationships/slideMaster" Target="slideMasters/slideMaster16.xml"/><Relationship Id="rId3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85000"/>
              </a:lnSpc>
              <a:spcBef>
                <a:spcPct val="15000"/>
              </a:spcBef>
              <a:buClr>
                <a:srgbClr val="747273"/>
              </a:buClr>
              <a:defRPr sz="1200"/>
            </a:lvl1pPr>
          </a:lstStyle>
          <a:p>
            <a:pPr>
              <a:defRPr/>
            </a:pPr>
            <a:endParaRPr lang="zh-CN" altLang="zh-CN"/>
          </a:p>
        </p:txBody>
      </p:sp>
      <p:sp>
        <p:nvSpPr>
          <p:cNvPr id="188419" name="Rectangle 3"/>
          <p:cNvSpPr>
            <a:spLocks noGrp="1" noChangeArrowheads="1"/>
          </p:cNvSpPr>
          <p:nvPr>
            <p:ph type="dt" sz="quarter"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85000"/>
              </a:lnSpc>
              <a:spcBef>
                <a:spcPct val="15000"/>
              </a:spcBef>
              <a:buClr>
                <a:srgbClr val="747273"/>
              </a:buClr>
              <a:defRPr sz="1200"/>
            </a:lvl1pPr>
          </a:lstStyle>
          <a:p>
            <a:pPr>
              <a:defRPr/>
            </a:pPr>
            <a:fld id="{A8D3B93A-D83B-444A-B644-9BD04F0C434F}" type="datetimeFigureOut">
              <a:rPr lang="en-GB" altLang="zh-CN"/>
              <a:pPr>
                <a:defRPr/>
              </a:pPr>
              <a:t>11/12/2017</a:t>
            </a:fld>
            <a:endParaRPr lang="en-GB" altLang="zh-CN"/>
          </a:p>
        </p:txBody>
      </p:sp>
      <p:sp>
        <p:nvSpPr>
          <p:cNvPr id="188420" name="Rectangle 4"/>
          <p:cNvSpPr>
            <a:spLocks noGrp="1" noChangeArrowheads="1"/>
          </p:cNvSpPr>
          <p:nvPr>
            <p:ph type="ftr" sz="quarter" idx="2"/>
          </p:nvPr>
        </p:nvSpPr>
        <p:spPr bwMode="auto">
          <a:xfrm>
            <a:off x="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lnSpc>
                <a:spcPct val="85000"/>
              </a:lnSpc>
              <a:spcBef>
                <a:spcPct val="15000"/>
              </a:spcBef>
              <a:buClr>
                <a:srgbClr val="747273"/>
              </a:buClr>
              <a:defRPr sz="1200"/>
            </a:lvl1pPr>
          </a:lstStyle>
          <a:p>
            <a:pPr>
              <a:defRPr/>
            </a:pPr>
            <a:endParaRPr lang="zh-CN" altLang="zh-CN"/>
          </a:p>
        </p:txBody>
      </p:sp>
      <p:sp>
        <p:nvSpPr>
          <p:cNvPr id="188421" name="Rectangle 5"/>
          <p:cNvSpPr>
            <a:spLocks noGrp="1" noChangeArrowheads="1"/>
          </p:cNvSpPr>
          <p:nvPr>
            <p:ph type="sldNum" sz="quarter" idx="3"/>
          </p:nvPr>
        </p:nvSpPr>
        <p:spPr bwMode="auto">
          <a:xfrm>
            <a:off x="377825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85000"/>
              </a:lnSpc>
              <a:spcBef>
                <a:spcPct val="15000"/>
              </a:spcBef>
              <a:buClr>
                <a:srgbClr val="747273"/>
              </a:buClr>
              <a:defRPr sz="1200" smtClean="0"/>
            </a:lvl1pPr>
          </a:lstStyle>
          <a:p>
            <a:pPr>
              <a:defRPr/>
            </a:pPr>
            <a:fld id="{02146690-886C-460D-9502-1A278368D5AA}" type="slidenum">
              <a:rPr lang="en-GB" altLang="zh-CN"/>
              <a:pPr>
                <a:defRPr/>
              </a:pPr>
              <a:t>‹#›</a:t>
            </a:fld>
            <a:endParaRPr lang="en-GB" altLang="zh-CN"/>
          </a:p>
        </p:txBody>
      </p:sp>
    </p:spTree>
    <p:extLst>
      <p:ext uri="{BB962C8B-B14F-4D97-AF65-F5344CB8AC3E}">
        <p14:creationId xmlns:p14="http://schemas.microsoft.com/office/powerpoint/2010/main" val="1269822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1267" name="Rectangle 3"/>
          <p:cNvSpPr>
            <a:spLocks noGrp="1" noChangeArrowheads="1"/>
          </p:cNvSpPr>
          <p:nvPr>
            <p:ph type="dt"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90116"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666750" y="4714875"/>
            <a:ext cx="53355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1271" name="Rectangle 7"/>
          <p:cNvSpPr>
            <a:spLocks noGrp="1" noChangeArrowheads="1"/>
          </p:cNvSpPr>
          <p:nvPr>
            <p:ph type="sldNum" sz="quarter" idx="5"/>
          </p:nvPr>
        </p:nvSpPr>
        <p:spPr bwMode="auto">
          <a:xfrm>
            <a:off x="377825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F9A4A41-6A38-4BB9-9F1F-17788D55279B}" type="slidenum">
              <a:rPr lang="en-US" altLang="zh-CN"/>
              <a:pPr>
                <a:defRPr/>
              </a:pPr>
              <a:t>‹#›</a:t>
            </a:fld>
            <a:endParaRPr lang="en-US" altLang="zh-CN"/>
          </a:p>
        </p:txBody>
      </p:sp>
    </p:spTree>
    <p:extLst>
      <p:ext uri="{BB962C8B-B14F-4D97-AF65-F5344CB8AC3E}">
        <p14:creationId xmlns:p14="http://schemas.microsoft.com/office/powerpoint/2010/main" val="8075057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8B0926B8-6FAE-4853-99FA-3066B0402338}" type="slidenum">
              <a:rPr lang="he-IL" altLang="zh-CN">
                <a:solidFill>
                  <a:srgbClr val="000000"/>
                </a:solidFill>
              </a:rPr>
              <a:pPr>
                <a:lnSpc>
                  <a:spcPct val="85000"/>
                </a:lnSpc>
                <a:spcBef>
                  <a:spcPct val="15000"/>
                </a:spcBef>
                <a:buClr>
                  <a:srgbClr val="747273"/>
                </a:buClr>
              </a:pPr>
              <a:t>1</a:t>
            </a:fld>
            <a:endParaRPr lang="en-US" altLang="zh-CN">
              <a:solidFill>
                <a:srgbClr val="000000"/>
              </a:solidFill>
            </a:endParaRPr>
          </a:p>
        </p:txBody>
      </p:sp>
    </p:spTree>
    <p:extLst>
      <p:ext uri="{BB962C8B-B14F-4D97-AF65-F5344CB8AC3E}">
        <p14:creationId xmlns:p14="http://schemas.microsoft.com/office/powerpoint/2010/main" val="4103549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CF1BEE53-0D8E-450E-8285-5E74A08C2738}" type="slidenum">
              <a:rPr lang="he-IL" altLang="zh-CN">
                <a:solidFill>
                  <a:srgbClr val="000000"/>
                </a:solidFill>
              </a:rPr>
              <a:pPr>
                <a:lnSpc>
                  <a:spcPct val="85000"/>
                </a:lnSpc>
                <a:spcBef>
                  <a:spcPct val="15000"/>
                </a:spcBef>
                <a:buClr>
                  <a:srgbClr val="747273"/>
                </a:buClr>
              </a:pPr>
              <a:t>10</a:t>
            </a:fld>
            <a:endParaRPr lang="en-US" altLang="zh-CN">
              <a:solidFill>
                <a:srgbClr val="000000"/>
              </a:solidFill>
            </a:endParaRPr>
          </a:p>
        </p:txBody>
      </p:sp>
    </p:spTree>
    <p:extLst>
      <p:ext uri="{BB962C8B-B14F-4D97-AF65-F5344CB8AC3E}">
        <p14:creationId xmlns:p14="http://schemas.microsoft.com/office/powerpoint/2010/main" val="2486213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12E1BE2E-C0B9-4F0E-A16B-A6B5CE2B6025}" type="slidenum">
              <a:rPr lang="he-IL" altLang="zh-CN">
                <a:solidFill>
                  <a:srgbClr val="000000"/>
                </a:solidFill>
              </a:rPr>
              <a:pPr>
                <a:lnSpc>
                  <a:spcPct val="85000"/>
                </a:lnSpc>
                <a:spcBef>
                  <a:spcPct val="15000"/>
                </a:spcBef>
                <a:buClr>
                  <a:srgbClr val="747273"/>
                </a:buClr>
              </a:pPr>
              <a:t>11</a:t>
            </a:fld>
            <a:endParaRPr lang="en-US" altLang="zh-CN">
              <a:solidFill>
                <a:srgbClr val="000000"/>
              </a:solidFill>
            </a:endParaRPr>
          </a:p>
        </p:txBody>
      </p:sp>
    </p:spTree>
    <p:extLst>
      <p:ext uri="{BB962C8B-B14F-4D97-AF65-F5344CB8AC3E}">
        <p14:creationId xmlns:p14="http://schemas.microsoft.com/office/powerpoint/2010/main" val="400785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C6B0A431-76FF-42B8-8B0B-BBB1942B399E}" type="slidenum">
              <a:rPr lang="he-IL" altLang="zh-CN">
                <a:solidFill>
                  <a:srgbClr val="000000"/>
                </a:solidFill>
              </a:rPr>
              <a:pPr>
                <a:lnSpc>
                  <a:spcPct val="85000"/>
                </a:lnSpc>
                <a:spcBef>
                  <a:spcPct val="15000"/>
                </a:spcBef>
                <a:buClr>
                  <a:srgbClr val="747273"/>
                </a:buClr>
              </a:pPr>
              <a:t>12</a:t>
            </a:fld>
            <a:endParaRPr lang="en-US" altLang="zh-CN">
              <a:solidFill>
                <a:srgbClr val="000000"/>
              </a:solidFill>
            </a:endParaRPr>
          </a:p>
        </p:txBody>
      </p:sp>
    </p:spTree>
    <p:extLst>
      <p:ext uri="{BB962C8B-B14F-4D97-AF65-F5344CB8AC3E}">
        <p14:creationId xmlns:p14="http://schemas.microsoft.com/office/powerpoint/2010/main" val="3665569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dirty="0" err="1" smtClean="0"/>
              <a:t>timeBetweenEvictionRunsMillis</a:t>
            </a:r>
            <a:r>
              <a:rPr lang="en-US" altLang="zh-CN" b="1" dirty="0" smtClean="0"/>
              <a:t>:</a:t>
            </a:r>
          </a:p>
          <a:p>
            <a:r>
              <a:rPr lang="en-US" altLang="zh-CN" dirty="0" err="1" smtClean="0"/>
              <a:t>minEvictableIdleTimeMillis</a:t>
            </a:r>
            <a:r>
              <a:rPr lang="en-US" altLang="zh-CN" dirty="0" smtClean="0"/>
              <a:t>:</a:t>
            </a:r>
            <a:r>
              <a:rPr lang="zh-CN" altLang="en-US" dirty="0" smtClean="0"/>
              <a:t>设置空闲连接的生存时间</a:t>
            </a:r>
            <a:endParaRPr lang="en-US" altLang="zh-CN" dirty="0"/>
          </a:p>
          <a:p>
            <a:r>
              <a:rPr lang="zh-CN" altLang="en-US" dirty="0" smtClean="0"/>
              <a:t>防止连接泄露的配置</a:t>
            </a:r>
            <a:endParaRPr lang="en-US" altLang="zh-CN" dirty="0" smtClean="0"/>
          </a:p>
          <a:p>
            <a:r>
              <a:rPr lang="en-US" altLang="zh-CN" dirty="0" err="1" smtClean="0"/>
              <a:t>removeAbandonedOnMaintenance</a:t>
            </a:r>
            <a:r>
              <a:rPr lang="en-US" altLang="zh-CN" dirty="0" smtClean="0"/>
              <a:t>  true</a:t>
            </a:r>
          </a:p>
          <a:p>
            <a:r>
              <a:rPr lang="en-US" altLang="zh-CN" dirty="0" err="1" smtClean="0"/>
              <a:t>removeAbandonedOnBorrow</a:t>
            </a:r>
            <a:r>
              <a:rPr lang="en-US" altLang="zh-CN" dirty="0" smtClean="0"/>
              <a:t>      true</a:t>
            </a:r>
          </a:p>
          <a:p>
            <a:r>
              <a:rPr lang="en-US" altLang="zh-CN" dirty="0" err="1" smtClean="0"/>
              <a:t>removeAbandonedTimeout</a:t>
            </a:r>
            <a:r>
              <a:rPr lang="en-US" altLang="zh-CN" dirty="0" smtClean="0"/>
              <a:t>          </a:t>
            </a:r>
            <a:endParaRPr lang="en-US" altLang="zh-CN" dirty="0" smtClean="0">
              <a:latin typeface="Arial" panose="020B0604020202020204" pitchFamily="34" charset="0"/>
            </a:endParaRPr>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B1EF7613-2B05-4484-B118-D53969F554F5}" type="slidenum">
              <a:rPr lang="he-IL" altLang="zh-CN">
                <a:solidFill>
                  <a:srgbClr val="000000"/>
                </a:solidFill>
              </a:rPr>
              <a:pPr>
                <a:lnSpc>
                  <a:spcPct val="85000"/>
                </a:lnSpc>
                <a:spcBef>
                  <a:spcPct val="15000"/>
                </a:spcBef>
                <a:buClr>
                  <a:srgbClr val="747273"/>
                </a:buClr>
              </a:pPr>
              <a:t>13</a:t>
            </a:fld>
            <a:endParaRPr lang="en-US" altLang="zh-CN">
              <a:solidFill>
                <a:srgbClr val="000000"/>
              </a:solidFill>
            </a:endParaRPr>
          </a:p>
        </p:txBody>
      </p:sp>
    </p:spTree>
    <p:extLst>
      <p:ext uri="{BB962C8B-B14F-4D97-AF65-F5344CB8AC3E}">
        <p14:creationId xmlns:p14="http://schemas.microsoft.com/office/powerpoint/2010/main" val="2729349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smtClean="0">
              <a:latin typeface="Arial" panose="020B0604020202020204" pitchFamily="34" charset="0"/>
            </a:endParaRPr>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4693C8E4-7C60-46F2-8EC7-9FCE7E24BC2A}" type="slidenum">
              <a:rPr lang="he-IL" altLang="zh-CN">
                <a:solidFill>
                  <a:srgbClr val="000000"/>
                </a:solidFill>
              </a:rPr>
              <a:pPr>
                <a:lnSpc>
                  <a:spcPct val="85000"/>
                </a:lnSpc>
                <a:spcBef>
                  <a:spcPct val="15000"/>
                </a:spcBef>
                <a:buClr>
                  <a:srgbClr val="747273"/>
                </a:buClr>
              </a:pPr>
              <a:t>14</a:t>
            </a:fld>
            <a:endParaRPr lang="en-US" altLang="zh-CN">
              <a:solidFill>
                <a:srgbClr val="000000"/>
              </a:solidFill>
            </a:endParaRPr>
          </a:p>
        </p:txBody>
      </p:sp>
    </p:spTree>
    <p:extLst>
      <p:ext uri="{BB962C8B-B14F-4D97-AF65-F5344CB8AC3E}">
        <p14:creationId xmlns:p14="http://schemas.microsoft.com/office/powerpoint/2010/main" val="590022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smtClean="0">
              <a:latin typeface="Arial" panose="020B0604020202020204" pitchFamily="34" charset="0"/>
            </a:endParaRPr>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6B23A18C-F746-46E1-8496-A4B10E64FE74}" type="slidenum">
              <a:rPr lang="he-IL" altLang="zh-CN">
                <a:solidFill>
                  <a:srgbClr val="000000"/>
                </a:solidFill>
              </a:rPr>
              <a:pPr>
                <a:lnSpc>
                  <a:spcPct val="85000"/>
                </a:lnSpc>
                <a:spcBef>
                  <a:spcPct val="15000"/>
                </a:spcBef>
                <a:buClr>
                  <a:srgbClr val="747273"/>
                </a:buClr>
              </a:pPr>
              <a:t>15</a:t>
            </a:fld>
            <a:endParaRPr lang="en-US" altLang="zh-CN">
              <a:solidFill>
                <a:srgbClr val="000000"/>
              </a:solidFill>
            </a:endParaRPr>
          </a:p>
        </p:txBody>
      </p:sp>
    </p:spTree>
    <p:extLst>
      <p:ext uri="{BB962C8B-B14F-4D97-AF65-F5344CB8AC3E}">
        <p14:creationId xmlns:p14="http://schemas.microsoft.com/office/powerpoint/2010/main" val="2354846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B9941945-0595-46A5-9FF1-3AFD2E750A13}" type="slidenum">
              <a:rPr lang="he-IL" altLang="zh-CN">
                <a:solidFill>
                  <a:srgbClr val="000000"/>
                </a:solidFill>
              </a:rPr>
              <a:pPr>
                <a:lnSpc>
                  <a:spcPct val="85000"/>
                </a:lnSpc>
                <a:spcBef>
                  <a:spcPct val="15000"/>
                </a:spcBef>
                <a:buClr>
                  <a:srgbClr val="747273"/>
                </a:buClr>
              </a:pPr>
              <a:t>16</a:t>
            </a:fld>
            <a:endParaRPr lang="en-US" altLang="zh-CN">
              <a:solidFill>
                <a:srgbClr val="000000"/>
              </a:solidFill>
            </a:endParaRPr>
          </a:p>
        </p:txBody>
      </p:sp>
    </p:spTree>
    <p:extLst>
      <p:ext uri="{BB962C8B-B14F-4D97-AF65-F5344CB8AC3E}">
        <p14:creationId xmlns:p14="http://schemas.microsoft.com/office/powerpoint/2010/main" val="1557761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571B5D27-4FD5-42D2-BFDD-6FEDE282F356}" type="slidenum">
              <a:rPr lang="he-IL" altLang="zh-CN">
                <a:solidFill>
                  <a:srgbClr val="000000"/>
                </a:solidFill>
              </a:rPr>
              <a:pPr>
                <a:lnSpc>
                  <a:spcPct val="85000"/>
                </a:lnSpc>
                <a:spcBef>
                  <a:spcPct val="15000"/>
                </a:spcBef>
                <a:buClr>
                  <a:srgbClr val="747273"/>
                </a:buClr>
              </a:pPr>
              <a:t>17</a:t>
            </a:fld>
            <a:endParaRPr lang="en-US" altLang="zh-CN">
              <a:solidFill>
                <a:srgbClr val="000000"/>
              </a:solidFill>
            </a:endParaRPr>
          </a:p>
        </p:txBody>
      </p:sp>
    </p:spTree>
    <p:extLst>
      <p:ext uri="{BB962C8B-B14F-4D97-AF65-F5344CB8AC3E}">
        <p14:creationId xmlns:p14="http://schemas.microsoft.com/office/powerpoint/2010/main" val="3448282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68D51AE8-E4A3-45D9-8208-A543DAE6FDF0}" type="slidenum">
              <a:rPr lang="he-IL" altLang="zh-CN">
                <a:solidFill>
                  <a:srgbClr val="000000"/>
                </a:solidFill>
              </a:rPr>
              <a:pPr>
                <a:lnSpc>
                  <a:spcPct val="85000"/>
                </a:lnSpc>
                <a:spcBef>
                  <a:spcPct val="15000"/>
                </a:spcBef>
                <a:buClr>
                  <a:srgbClr val="747273"/>
                </a:buClr>
              </a:pPr>
              <a:t>18</a:t>
            </a:fld>
            <a:endParaRPr lang="en-US" altLang="zh-CN">
              <a:solidFill>
                <a:srgbClr val="000000"/>
              </a:solidFill>
            </a:endParaRPr>
          </a:p>
        </p:txBody>
      </p:sp>
    </p:spTree>
    <p:extLst>
      <p:ext uri="{BB962C8B-B14F-4D97-AF65-F5344CB8AC3E}">
        <p14:creationId xmlns:p14="http://schemas.microsoft.com/office/powerpoint/2010/main" val="177865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522D472E-FFAC-4DB7-A573-EDDD7A7533E6}" type="slidenum">
              <a:rPr lang="he-IL" altLang="zh-CN">
                <a:solidFill>
                  <a:srgbClr val="000000"/>
                </a:solidFill>
              </a:rPr>
              <a:pPr>
                <a:lnSpc>
                  <a:spcPct val="85000"/>
                </a:lnSpc>
                <a:spcBef>
                  <a:spcPct val="15000"/>
                </a:spcBef>
                <a:buClr>
                  <a:srgbClr val="747273"/>
                </a:buClr>
              </a:pPr>
              <a:t>19</a:t>
            </a:fld>
            <a:endParaRPr lang="en-US" altLang="zh-CN">
              <a:solidFill>
                <a:srgbClr val="000000"/>
              </a:solidFill>
            </a:endParaRPr>
          </a:p>
        </p:txBody>
      </p:sp>
    </p:spTree>
    <p:extLst>
      <p:ext uri="{BB962C8B-B14F-4D97-AF65-F5344CB8AC3E}">
        <p14:creationId xmlns:p14="http://schemas.microsoft.com/office/powerpoint/2010/main" val="3166689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952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fld id="{D8533A33-5162-466F-97AC-58E9B979B055}" type="slidenum">
              <a:rPr lang="zh-CN" altLang="en-US" sz="1200"/>
              <a:pPr/>
              <a:t>2</a:t>
            </a:fld>
            <a:endParaRPr lang="zh-CN" altLang="en-US" sz="1200"/>
          </a:p>
        </p:txBody>
      </p:sp>
    </p:spTree>
    <p:extLst>
      <p:ext uri="{BB962C8B-B14F-4D97-AF65-F5344CB8AC3E}">
        <p14:creationId xmlns:p14="http://schemas.microsoft.com/office/powerpoint/2010/main" val="22986662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8F43CC93-BE82-4CF4-AEEF-CB2080E396A5}" type="slidenum">
              <a:rPr lang="he-IL" altLang="zh-CN">
                <a:solidFill>
                  <a:srgbClr val="000000"/>
                </a:solidFill>
              </a:rPr>
              <a:pPr>
                <a:lnSpc>
                  <a:spcPct val="85000"/>
                </a:lnSpc>
                <a:spcBef>
                  <a:spcPct val="15000"/>
                </a:spcBef>
                <a:buClr>
                  <a:srgbClr val="747273"/>
                </a:buClr>
              </a:pPr>
              <a:t>20</a:t>
            </a:fld>
            <a:endParaRPr lang="en-US" altLang="zh-CN">
              <a:solidFill>
                <a:srgbClr val="000000"/>
              </a:solidFill>
            </a:endParaRPr>
          </a:p>
        </p:txBody>
      </p:sp>
    </p:spTree>
    <p:extLst>
      <p:ext uri="{BB962C8B-B14F-4D97-AF65-F5344CB8AC3E}">
        <p14:creationId xmlns:p14="http://schemas.microsoft.com/office/powerpoint/2010/main" val="2556150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36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91A17545-9E70-4F07-BB5A-59883970CBE3}" type="slidenum">
              <a:rPr lang="he-IL" altLang="zh-CN">
                <a:solidFill>
                  <a:srgbClr val="000000"/>
                </a:solidFill>
              </a:rPr>
              <a:pPr>
                <a:lnSpc>
                  <a:spcPct val="85000"/>
                </a:lnSpc>
                <a:spcBef>
                  <a:spcPct val="15000"/>
                </a:spcBef>
                <a:buClr>
                  <a:srgbClr val="747273"/>
                </a:buClr>
              </a:pPr>
              <a:t>21</a:t>
            </a:fld>
            <a:endParaRPr lang="en-US" altLang="zh-CN">
              <a:solidFill>
                <a:srgbClr val="000000"/>
              </a:solidFill>
            </a:endParaRPr>
          </a:p>
        </p:txBody>
      </p:sp>
    </p:spTree>
    <p:extLst>
      <p:ext uri="{BB962C8B-B14F-4D97-AF65-F5344CB8AC3E}">
        <p14:creationId xmlns:p14="http://schemas.microsoft.com/office/powerpoint/2010/main" val="1319430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54D4692B-1C8E-4BE6-93E0-54F796850E4C}" type="slidenum">
              <a:rPr lang="he-IL" altLang="zh-CN">
                <a:solidFill>
                  <a:srgbClr val="000000"/>
                </a:solidFill>
              </a:rPr>
              <a:pPr>
                <a:lnSpc>
                  <a:spcPct val="85000"/>
                </a:lnSpc>
                <a:spcBef>
                  <a:spcPct val="15000"/>
                </a:spcBef>
                <a:buClr>
                  <a:srgbClr val="747273"/>
                </a:buClr>
              </a:pPr>
              <a:t>22</a:t>
            </a:fld>
            <a:endParaRPr lang="en-US" altLang="zh-CN">
              <a:solidFill>
                <a:srgbClr val="000000"/>
              </a:solidFill>
            </a:endParaRPr>
          </a:p>
        </p:txBody>
      </p:sp>
    </p:spTree>
    <p:extLst>
      <p:ext uri="{BB962C8B-B14F-4D97-AF65-F5344CB8AC3E}">
        <p14:creationId xmlns:p14="http://schemas.microsoft.com/office/powerpoint/2010/main" val="2703853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38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AF827A56-74B4-4218-9040-59EF5297BA5B}" type="slidenum">
              <a:rPr lang="he-IL" altLang="zh-CN">
                <a:solidFill>
                  <a:srgbClr val="000000"/>
                </a:solidFill>
              </a:rPr>
              <a:pPr>
                <a:lnSpc>
                  <a:spcPct val="85000"/>
                </a:lnSpc>
                <a:spcBef>
                  <a:spcPct val="15000"/>
                </a:spcBef>
                <a:buClr>
                  <a:srgbClr val="747273"/>
                </a:buClr>
              </a:pPr>
              <a:t>23</a:t>
            </a:fld>
            <a:endParaRPr lang="en-US" altLang="zh-CN">
              <a:solidFill>
                <a:srgbClr val="000000"/>
              </a:solidFill>
            </a:endParaRPr>
          </a:p>
        </p:txBody>
      </p:sp>
    </p:spTree>
    <p:extLst>
      <p:ext uri="{BB962C8B-B14F-4D97-AF65-F5344CB8AC3E}">
        <p14:creationId xmlns:p14="http://schemas.microsoft.com/office/powerpoint/2010/main" val="1036401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E598AA75-AAD6-4328-A22F-770D8038E071}" type="slidenum">
              <a:rPr lang="he-IL" altLang="zh-CN">
                <a:solidFill>
                  <a:srgbClr val="000000"/>
                </a:solidFill>
              </a:rPr>
              <a:pPr>
                <a:lnSpc>
                  <a:spcPct val="85000"/>
                </a:lnSpc>
                <a:spcBef>
                  <a:spcPct val="15000"/>
                </a:spcBef>
                <a:buClr>
                  <a:srgbClr val="747273"/>
                </a:buClr>
              </a:pPr>
              <a:t>24</a:t>
            </a:fld>
            <a:endParaRPr lang="en-US" altLang="zh-CN">
              <a:solidFill>
                <a:srgbClr val="000000"/>
              </a:solidFill>
            </a:endParaRPr>
          </a:p>
        </p:txBody>
      </p:sp>
    </p:spTree>
    <p:extLst>
      <p:ext uri="{BB962C8B-B14F-4D97-AF65-F5344CB8AC3E}">
        <p14:creationId xmlns:p14="http://schemas.microsoft.com/office/powerpoint/2010/main" val="37329266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E598AA75-AAD6-4328-A22F-770D8038E071}" type="slidenum">
              <a:rPr lang="he-IL" altLang="zh-CN">
                <a:solidFill>
                  <a:srgbClr val="000000"/>
                </a:solidFill>
              </a:rPr>
              <a:pPr>
                <a:lnSpc>
                  <a:spcPct val="85000"/>
                </a:lnSpc>
                <a:spcBef>
                  <a:spcPct val="15000"/>
                </a:spcBef>
                <a:buClr>
                  <a:srgbClr val="747273"/>
                </a:buClr>
              </a:pPr>
              <a:t>25</a:t>
            </a:fld>
            <a:endParaRPr lang="en-US" altLang="zh-CN">
              <a:solidFill>
                <a:srgbClr val="000000"/>
              </a:solidFill>
            </a:endParaRPr>
          </a:p>
        </p:txBody>
      </p:sp>
    </p:spTree>
    <p:extLst>
      <p:ext uri="{BB962C8B-B14F-4D97-AF65-F5344CB8AC3E}">
        <p14:creationId xmlns:p14="http://schemas.microsoft.com/office/powerpoint/2010/main" val="106516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E598AA75-AAD6-4328-A22F-770D8038E071}" type="slidenum">
              <a:rPr lang="he-IL" altLang="zh-CN">
                <a:solidFill>
                  <a:srgbClr val="000000"/>
                </a:solidFill>
              </a:rPr>
              <a:pPr>
                <a:lnSpc>
                  <a:spcPct val="85000"/>
                </a:lnSpc>
                <a:spcBef>
                  <a:spcPct val="15000"/>
                </a:spcBef>
                <a:buClr>
                  <a:srgbClr val="747273"/>
                </a:buClr>
              </a:pPr>
              <a:t>26</a:t>
            </a:fld>
            <a:endParaRPr lang="en-US" altLang="zh-CN">
              <a:solidFill>
                <a:srgbClr val="000000"/>
              </a:solidFill>
            </a:endParaRPr>
          </a:p>
        </p:txBody>
      </p:sp>
    </p:spTree>
    <p:extLst>
      <p:ext uri="{BB962C8B-B14F-4D97-AF65-F5344CB8AC3E}">
        <p14:creationId xmlns:p14="http://schemas.microsoft.com/office/powerpoint/2010/main" val="6073832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E598AA75-AAD6-4328-A22F-770D8038E071}" type="slidenum">
              <a:rPr lang="he-IL" altLang="zh-CN">
                <a:solidFill>
                  <a:srgbClr val="000000"/>
                </a:solidFill>
              </a:rPr>
              <a:pPr>
                <a:lnSpc>
                  <a:spcPct val="85000"/>
                </a:lnSpc>
                <a:spcBef>
                  <a:spcPct val="15000"/>
                </a:spcBef>
                <a:buClr>
                  <a:srgbClr val="747273"/>
                </a:buClr>
              </a:pPr>
              <a:t>27</a:t>
            </a:fld>
            <a:endParaRPr lang="en-US" altLang="zh-CN">
              <a:solidFill>
                <a:srgbClr val="000000"/>
              </a:solidFill>
            </a:endParaRPr>
          </a:p>
        </p:txBody>
      </p:sp>
    </p:spTree>
    <p:extLst>
      <p:ext uri="{BB962C8B-B14F-4D97-AF65-F5344CB8AC3E}">
        <p14:creationId xmlns:p14="http://schemas.microsoft.com/office/powerpoint/2010/main" val="2522250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54D4692B-1C8E-4BE6-93E0-54F796850E4C}" type="slidenum">
              <a:rPr lang="he-IL" altLang="zh-CN">
                <a:solidFill>
                  <a:srgbClr val="000000"/>
                </a:solidFill>
              </a:rPr>
              <a:pPr>
                <a:lnSpc>
                  <a:spcPct val="85000"/>
                </a:lnSpc>
                <a:spcBef>
                  <a:spcPct val="15000"/>
                </a:spcBef>
                <a:buClr>
                  <a:srgbClr val="747273"/>
                </a:buClr>
              </a:pPr>
              <a:t>28</a:t>
            </a:fld>
            <a:endParaRPr lang="en-US" altLang="zh-CN">
              <a:solidFill>
                <a:srgbClr val="000000"/>
              </a:solidFill>
            </a:endParaRPr>
          </a:p>
        </p:txBody>
      </p:sp>
    </p:spTree>
    <p:extLst>
      <p:ext uri="{BB962C8B-B14F-4D97-AF65-F5344CB8AC3E}">
        <p14:creationId xmlns:p14="http://schemas.microsoft.com/office/powerpoint/2010/main" val="3528381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E598AA75-AAD6-4328-A22F-770D8038E071}" type="slidenum">
              <a:rPr lang="he-IL" altLang="zh-CN">
                <a:solidFill>
                  <a:srgbClr val="000000"/>
                </a:solidFill>
              </a:rPr>
              <a:pPr>
                <a:lnSpc>
                  <a:spcPct val="85000"/>
                </a:lnSpc>
                <a:spcBef>
                  <a:spcPct val="15000"/>
                </a:spcBef>
                <a:buClr>
                  <a:srgbClr val="747273"/>
                </a:buClr>
              </a:pPr>
              <a:t>29</a:t>
            </a:fld>
            <a:endParaRPr lang="en-US" altLang="zh-CN">
              <a:solidFill>
                <a:srgbClr val="000000"/>
              </a:solidFill>
            </a:endParaRPr>
          </a:p>
        </p:txBody>
      </p:sp>
    </p:spTree>
    <p:extLst>
      <p:ext uri="{BB962C8B-B14F-4D97-AF65-F5344CB8AC3E}">
        <p14:creationId xmlns:p14="http://schemas.microsoft.com/office/powerpoint/2010/main" val="2728508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CC4FBA4D-090F-486F-8D23-DCD7485C5823}" type="slidenum">
              <a:rPr lang="he-IL" altLang="zh-CN">
                <a:solidFill>
                  <a:srgbClr val="000000"/>
                </a:solidFill>
              </a:rPr>
              <a:pPr>
                <a:lnSpc>
                  <a:spcPct val="85000"/>
                </a:lnSpc>
                <a:spcBef>
                  <a:spcPct val="15000"/>
                </a:spcBef>
                <a:buClr>
                  <a:srgbClr val="747273"/>
                </a:buClr>
              </a:pPr>
              <a:t>3</a:t>
            </a:fld>
            <a:endParaRPr lang="en-US" altLang="zh-CN">
              <a:solidFill>
                <a:srgbClr val="000000"/>
              </a:solidFill>
            </a:endParaRPr>
          </a:p>
        </p:txBody>
      </p:sp>
    </p:spTree>
    <p:extLst>
      <p:ext uri="{BB962C8B-B14F-4D97-AF65-F5344CB8AC3E}">
        <p14:creationId xmlns:p14="http://schemas.microsoft.com/office/powerpoint/2010/main" val="24463150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E598AA75-AAD6-4328-A22F-770D8038E071}" type="slidenum">
              <a:rPr lang="he-IL" altLang="zh-CN">
                <a:solidFill>
                  <a:srgbClr val="000000"/>
                </a:solidFill>
              </a:rPr>
              <a:pPr>
                <a:lnSpc>
                  <a:spcPct val="85000"/>
                </a:lnSpc>
                <a:spcBef>
                  <a:spcPct val="15000"/>
                </a:spcBef>
                <a:buClr>
                  <a:srgbClr val="747273"/>
                </a:buClr>
              </a:pPr>
              <a:t>30</a:t>
            </a:fld>
            <a:endParaRPr lang="en-US" altLang="zh-CN">
              <a:solidFill>
                <a:srgbClr val="000000"/>
              </a:solidFill>
            </a:endParaRPr>
          </a:p>
        </p:txBody>
      </p:sp>
    </p:spTree>
    <p:extLst>
      <p:ext uri="{BB962C8B-B14F-4D97-AF65-F5344CB8AC3E}">
        <p14:creationId xmlns:p14="http://schemas.microsoft.com/office/powerpoint/2010/main" val="17659540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42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5E8C2FE4-0885-4C96-88C8-9FE1BB1E550E}" type="slidenum">
              <a:rPr lang="he-IL" altLang="zh-CN">
                <a:solidFill>
                  <a:srgbClr val="000000"/>
                </a:solidFill>
              </a:rPr>
              <a:pPr>
                <a:lnSpc>
                  <a:spcPct val="85000"/>
                </a:lnSpc>
                <a:spcBef>
                  <a:spcPct val="15000"/>
                </a:spcBef>
                <a:buClr>
                  <a:srgbClr val="747273"/>
                </a:buClr>
              </a:pPr>
              <a:t>31</a:t>
            </a:fld>
            <a:endParaRPr lang="en-US" altLang="zh-CN">
              <a:solidFill>
                <a:srgbClr val="000000"/>
              </a:solidFill>
            </a:endParaRPr>
          </a:p>
        </p:txBody>
      </p:sp>
    </p:spTree>
    <p:extLst>
      <p:ext uri="{BB962C8B-B14F-4D97-AF65-F5344CB8AC3E}">
        <p14:creationId xmlns:p14="http://schemas.microsoft.com/office/powerpoint/2010/main" val="40051814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44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C9B15145-03D5-4CAB-B0B4-9624845430F7}" type="slidenum">
              <a:rPr lang="he-IL" altLang="zh-CN">
                <a:solidFill>
                  <a:srgbClr val="000000"/>
                </a:solidFill>
              </a:rPr>
              <a:pPr>
                <a:lnSpc>
                  <a:spcPct val="85000"/>
                </a:lnSpc>
                <a:spcBef>
                  <a:spcPct val="15000"/>
                </a:spcBef>
                <a:buClr>
                  <a:srgbClr val="747273"/>
                </a:buClr>
              </a:pPr>
              <a:t>32</a:t>
            </a:fld>
            <a:endParaRPr lang="en-US" altLang="zh-CN">
              <a:solidFill>
                <a:srgbClr val="000000"/>
              </a:solidFill>
            </a:endParaRPr>
          </a:p>
        </p:txBody>
      </p:sp>
    </p:spTree>
    <p:extLst>
      <p:ext uri="{BB962C8B-B14F-4D97-AF65-F5344CB8AC3E}">
        <p14:creationId xmlns:p14="http://schemas.microsoft.com/office/powerpoint/2010/main" val="3248529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46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B4BBF30E-5352-4F67-B6A3-6086970D3108}" type="slidenum">
              <a:rPr lang="he-IL" altLang="zh-CN">
                <a:solidFill>
                  <a:srgbClr val="000000"/>
                </a:solidFill>
              </a:rPr>
              <a:pPr>
                <a:lnSpc>
                  <a:spcPct val="85000"/>
                </a:lnSpc>
                <a:spcBef>
                  <a:spcPct val="15000"/>
                </a:spcBef>
                <a:buClr>
                  <a:srgbClr val="747273"/>
                </a:buClr>
              </a:pPr>
              <a:t>33</a:t>
            </a:fld>
            <a:endParaRPr lang="en-US" altLang="zh-CN">
              <a:solidFill>
                <a:srgbClr val="000000"/>
              </a:solidFill>
            </a:endParaRPr>
          </a:p>
        </p:txBody>
      </p:sp>
    </p:spTree>
    <p:extLst>
      <p:ext uri="{BB962C8B-B14F-4D97-AF65-F5344CB8AC3E}">
        <p14:creationId xmlns:p14="http://schemas.microsoft.com/office/powerpoint/2010/main" val="36052832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48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B02D0CC7-E180-42CD-A435-3A6FA5AEA806}" type="slidenum">
              <a:rPr lang="he-IL" altLang="zh-CN">
                <a:solidFill>
                  <a:srgbClr val="000000"/>
                </a:solidFill>
              </a:rPr>
              <a:pPr>
                <a:lnSpc>
                  <a:spcPct val="85000"/>
                </a:lnSpc>
                <a:spcBef>
                  <a:spcPct val="15000"/>
                </a:spcBef>
                <a:buClr>
                  <a:srgbClr val="747273"/>
                </a:buClr>
              </a:pPr>
              <a:t>34</a:t>
            </a:fld>
            <a:endParaRPr lang="en-US" altLang="zh-CN">
              <a:solidFill>
                <a:srgbClr val="000000"/>
              </a:solidFill>
            </a:endParaRPr>
          </a:p>
        </p:txBody>
      </p:sp>
    </p:spTree>
    <p:extLst>
      <p:ext uri="{BB962C8B-B14F-4D97-AF65-F5344CB8AC3E}">
        <p14:creationId xmlns:p14="http://schemas.microsoft.com/office/powerpoint/2010/main" val="41912603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48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B02D0CC7-E180-42CD-A435-3A6FA5AEA806}" type="slidenum">
              <a:rPr lang="he-IL" altLang="zh-CN">
                <a:solidFill>
                  <a:srgbClr val="000000"/>
                </a:solidFill>
              </a:rPr>
              <a:pPr>
                <a:lnSpc>
                  <a:spcPct val="85000"/>
                </a:lnSpc>
                <a:spcBef>
                  <a:spcPct val="15000"/>
                </a:spcBef>
                <a:buClr>
                  <a:srgbClr val="747273"/>
                </a:buClr>
              </a:pPr>
              <a:t>35</a:t>
            </a:fld>
            <a:endParaRPr lang="en-US" altLang="zh-CN">
              <a:solidFill>
                <a:srgbClr val="000000"/>
              </a:solidFill>
            </a:endParaRPr>
          </a:p>
        </p:txBody>
      </p:sp>
    </p:spTree>
    <p:extLst>
      <p:ext uri="{BB962C8B-B14F-4D97-AF65-F5344CB8AC3E}">
        <p14:creationId xmlns:p14="http://schemas.microsoft.com/office/powerpoint/2010/main" val="24334224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54D4692B-1C8E-4BE6-93E0-54F796850E4C}" type="slidenum">
              <a:rPr lang="he-IL" altLang="zh-CN">
                <a:solidFill>
                  <a:srgbClr val="000000"/>
                </a:solidFill>
              </a:rPr>
              <a:pPr>
                <a:lnSpc>
                  <a:spcPct val="85000"/>
                </a:lnSpc>
                <a:spcBef>
                  <a:spcPct val="15000"/>
                </a:spcBef>
                <a:buClr>
                  <a:srgbClr val="747273"/>
                </a:buClr>
              </a:pPr>
              <a:t>36</a:t>
            </a:fld>
            <a:endParaRPr lang="en-US" altLang="zh-CN">
              <a:solidFill>
                <a:srgbClr val="000000"/>
              </a:solidFill>
            </a:endParaRPr>
          </a:p>
        </p:txBody>
      </p:sp>
    </p:spTree>
    <p:extLst>
      <p:ext uri="{BB962C8B-B14F-4D97-AF65-F5344CB8AC3E}">
        <p14:creationId xmlns:p14="http://schemas.microsoft.com/office/powerpoint/2010/main" val="42330721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56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05F38DF7-CD3E-418C-9023-88176C65A95C}" type="slidenum">
              <a:rPr lang="he-IL" altLang="zh-CN">
                <a:solidFill>
                  <a:srgbClr val="000000"/>
                </a:solidFill>
              </a:rPr>
              <a:pPr>
                <a:lnSpc>
                  <a:spcPct val="85000"/>
                </a:lnSpc>
                <a:spcBef>
                  <a:spcPct val="15000"/>
                </a:spcBef>
                <a:buClr>
                  <a:srgbClr val="747273"/>
                </a:buClr>
              </a:pPr>
              <a:t>37</a:t>
            </a:fld>
            <a:endParaRPr lang="en-US" altLang="zh-CN">
              <a:solidFill>
                <a:srgbClr val="000000"/>
              </a:solidFill>
            </a:endParaRPr>
          </a:p>
        </p:txBody>
      </p:sp>
    </p:spTree>
    <p:extLst>
      <p:ext uri="{BB962C8B-B14F-4D97-AF65-F5344CB8AC3E}">
        <p14:creationId xmlns:p14="http://schemas.microsoft.com/office/powerpoint/2010/main" val="20671299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56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05F38DF7-CD3E-418C-9023-88176C65A95C}" type="slidenum">
              <a:rPr lang="he-IL" altLang="zh-CN">
                <a:solidFill>
                  <a:srgbClr val="000000"/>
                </a:solidFill>
              </a:rPr>
              <a:pPr>
                <a:lnSpc>
                  <a:spcPct val="85000"/>
                </a:lnSpc>
                <a:spcBef>
                  <a:spcPct val="15000"/>
                </a:spcBef>
                <a:buClr>
                  <a:srgbClr val="747273"/>
                </a:buClr>
              </a:pPr>
              <a:t>38</a:t>
            </a:fld>
            <a:endParaRPr lang="en-US" altLang="zh-CN">
              <a:solidFill>
                <a:srgbClr val="000000"/>
              </a:solidFill>
            </a:endParaRPr>
          </a:p>
        </p:txBody>
      </p:sp>
    </p:spTree>
    <p:extLst>
      <p:ext uri="{BB962C8B-B14F-4D97-AF65-F5344CB8AC3E}">
        <p14:creationId xmlns:p14="http://schemas.microsoft.com/office/powerpoint/2010/main" val="32945186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56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05F38DF7-CD3E-418C-9023-88176C65A95C}" type="slidenum">
              <a:rPr lang="he-IL" altLang="zh-CN">
                <a:solidFill>
                  <a:srgbClr val="000000"/>
                </a:solidFill>
              </a:rPr>
              <a:pPr>
                <a:lnSpc>
                  <a:spcPct val="85000"/>
                </a:lnSpc>
                <a:spcBef>
                  <a:spcPct val="15000"/>
                </a:spcBef>
                <a:buClr>
                  <a:srgbClr val="747273"/>
                </a:buClr>
              </a:pPr>
              <a:t>39</a:t>
            </a:fld>
            <a:endParaRPr lang="en-US" altLang="zh-CN">
              <a:solidFill>
                <a:srgbClr val="000000"/>
              </a:solidFill>
            </a:endParaRPr>
          </a:p>
        </p:txBody>
      </p:sp>
    </p:spTree>
    <p:extLst>
      <p:ext uri="{BB962C8B-B14F-4D97-AF65-F5344CB8AC3E}">
        <p14:creationId xmlns:p14="http://schemas.microsoft.com/office/powerpoint/2010/main" val="1693390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8000D291-8418-4DE9-B779-114B832F2B7F}" type="slidenum">
              <a:rPr lang="he-IL" altLang="zh-CN">
                <a:solidFill>
                  <a:srgbClr val="000000"/>
                </a:solidFill>
              </a:rPr>
              <a:pPr>
                <a:lnSpc>
                  <a:spcPct val="85000"/>
                </a:lnSpc>
                <a:spcBef>
                  <a:spcPct val="15000"/>
                </a:spcBef>
                <a:buClr>
                  <a:srgbClr val="747273"/>
                </a:buClr>
              </a:pPr>
              <a:t>4</a:t>
            </a:fld>
            <a:endParaRPr lang="en-US" altLang="zh-CN">
              <a:solidFill>
                <a:srgbClr val="000000"/>
              </a:solidFill>
            </a:endParaRPr>
          </a:p>
        </p:txBody>
      </p:sp>
    </p:spTree>
    <p:extLst>
      <p:ext uri="{BB962C8B-B14F-4D97-AF65-F5344CB8AC3E}">
        <p14:creationId xmlns:p14="http://schemas.microsoft.com/office/powerpoint/2010/main" val="23357296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50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AFDD17E3-2555-4049-A309-1486AFCD6EFF}" type="slidenum">
              <a:rPr lang="he-IL" altLang="zh-CN">
                <a:solidFill>
                  <a:srgbClr val="000000"/>
                </a:solidFill>
              </a:rPr>
              <a:pPr>
                <a:lnSpc>
                  <a:spcPct val="85000"/>
                </a:lnSpc>
                <a:spcBef>
                  <a:spcPct val="15000"/>
                </a:spcBef>
                <a:buClr>
                  <a:srgbClr val="747273"/>
                </a:buClr>
              </a:pPr>
              <a:t>40</a:t>
            </a:fld>
            <a:endParaRPr lang="en-US" altLang="zh-CN">
              <a:solidFill>
                <a:srgbClr val="000000"/>
              </a:solidFill>
            </a:endParaRPr>
          </a:p>
        </p:txBody>
      </p:sp>
    </p:spTree>
    <p:extLst>
      <p:ext uri="{BB962C8B-B14F-4D97-AF65-F5344CB8AC3E}">
        <p14:creationId xmlns:p14="http://schemas.microsoft.com/office/powerpoint/2010/main" val="1502922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4FDF0EAA-84FE-46D1-BD9E-ACA236C8BE40}" type="slidenum">
              <a:rPr lang="he-IL" altLang="zh-CN">
                <a:solidFill>
                  <a:srgbClr val="000000"/>
                </a:solidFill>
              </a:rPr>
              <a:pPr>
                <a:lnSpc>
                  <a:spcPct val="85000"/>
                </a:lnSpc>
                <a:spcBef>
                  <a:spcPct val="15000"/>
                </a:spcBef>
                <a:buClr>
                  <a:srgbClr val="747273"/>
                </a:buClr>
              </a:pPr>
              <a:t>5</a:t>
            </a:fld>
            <a:endParaRPr lang="en-US" altLang="zh-CN">
              <a:solidFill>
                <a:srgbClr val="000000"/>
              </a:solidFill>
            </a:endParaRPr>
          </a:p>
        </p:txBody>
      </p:sp>
    </p:spTree>
    <p:extLst>
      <p:ext uri="{BB962C8B-B14F-4D97-AF65-F5344CB8AC3E}">
        <p14:creationId xmlns:p14="http://schemas.microsoft.com/office/powerpoint/2010/main" val="3262161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5D2325BC-3C3B-4A8B-B6FF-E2B82896C4F5}" type="slidenum">
              <a:rPr lang="he-IL" altLang="zh-CN">
                <a:solidFill>
                  <a:srgbClr val="000000"/>
                </a:solidFill>
              </a:rPr>
              <a:pPr>
                <a:lnSpc>
                  <a:spcPct val="85000"/>
                </a:lnSpc>
                <a:spcBef>
                  <a:spcPct val="15000"/>
                </a:spcBef>
                <a:buClr>
                  <a:srgbClr val="747273"/>
                </a:buClr>
              </a:pPr>
              <a:t>6</a:t>
            </a:fld>
            <a:endParaRPr lang="en-US" altLang="zh-CN">
              <a:solidFill>
                <a:srgbClr val="000000"/>
              </a:solidFill>
            </a:endParaRPr>
          </a:p>
        </p:txBody>
      </p:sp>
    </p:spTree>
    <p:extLst>
      <p:ext uri="{BB962C8B-B14F-4D97-AF65-F5344CB8AC3E}">
        <p14:creationId xmlns:p14="http://schemas.microsoft.com/office/powerpoint/2010/main" val="1669199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54D4692B-1C8E-4BE6-93E0-54F796850E4C}" type="slidenum">
              <a:rPr lang="he-IL" altLang="zh-CN">
                <a:solidFill>
                  <a:srgbClr val="000000"/>
                </a:solidFill>
              </a:rPr>
              <a:pPr>
                <a:lnSpc>
                  <a:spcPct val="85000"/>
                </a:lnSpc>
                <a:spcBef>
                  <a:spcPct val="15000"/>
                </a:spcBef>
                <a:buClr>
                  <a:srgbClr val="747273"/>
                </a:buClr>
              </a:pPr>
              <a:t>7</a:t>
            </a:fld>
            <a:endParaRPr lang="en-US" altLang="zh-CN">
              <a:solidFill>
                <a:srgbClr val="000000"/>
              </a:solidFill>
            </a:endParaRPr>
          </a:p>
        </p:txBody>
      </p:sp>
    </p:spTree>
    <p:extLst>
      <p:ext uri="{BB962C8B-B14F-4D97-AF65-F5344CB8AC3E}">
        <p14:creationId xmlns:p14="http://schemas.microsoft.com/office/powerpoint/2010/main" val="3400756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dirty="0"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dirty="0" smtClean="0">
              <a:latin typeface="Arial" panose="020B0604020202020204" pitchFamily="34" charset="0"/>
            </a:endParaRPr>
          </a:p>
          <a:p>
            <a:r>
              <a:rPr lang="en-US" altLang="zh-CN" dirty="0" smtClean="0">
                <a:latin typeface="Arial" panose="020B0604020202020204" pitchFamily="34" charset="0"/>
              </a:rPr>
              <a:t>How do you stay afloat in, let alone take advantage of, the overwhelming amount of data that digital campaigns create?</a:t>
            </a:r>
          </a:p>
          <a:p>
            <a:endParaRPr lang="en-US" altLang="zh-CN" dirty="0" smtClean="0">
              <a:latin typeface="Arial" panose="020B0604020202020204" pitchFamily="34" charset="0"/>
            </a:endParaRPr>
          </a:p>
          <a:p>
            <a:r>
              <a:rPr lang="en-US" altLang="zh-CN" dirty="0" err="1" smtClean="0">
                <a:latin typeface="Arial" panose="020B0604020202020204" pitchFamily="34" charset="0"/>
              </a:rPr>
              <a:t>Eyeblaster</a:t>
            </a:r>
            <a:r>
              <a:rPr lang="en-US" altLang="zh-CN" dirty="0" smtClean="0">
                <a:latin typeface="Arial" panose="020B0604020202020204" pitchFamily="34" charset="0"/>
              </a:rPr>
              <a:t> Analytics</a:t>
            </a:r>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4427A976-4BCE-4E3D-93D9-E6C3FF42B0BC}" type="slidenum">
              <a:rPr lang="he-IL" altLang="zh-CN">
                <a:solidFill>
                  <a:srgbClr val="000000"/>
                </a:solidFill>
              </a:rPr>
              <a:pPr>
                <a:lnSpc>
                  <a:spcPct val="85000"/>
                </a:lnSpc>
                <a:spcBef>
                  <a:spcPct val="15000"/>
                </a:spcBef>
                <a:buClr>
                  <a:srgbClr val="747273"/>
                </a:buClr>
              </a:pPr>
              <a:t>8</a:t>
            </a:fld>
            <a:endParaRPr lang="en-US" altLang="zh-CN">
              <a:solidFill>
                <a:srgbClr val="000000"/>
              </a:solidFill>
            </a:endParaRPr>
          </a:p>
        </p:txBody>
      </p:sp>
    </p:spTree>
    <p:extLst>
      <p:ext uri="{BB962C8B-B14F-4D97-AF65-F5344CB8AC3E}">
        <p14:creationId xmlns:p14="http://schemas.microsoft.com/office/powerpoint/2010/main" val="4052217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dirty="0"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dirty="0" smtClean="0">
              <a:latin typeface="Arial" panose="020B0604020202020204" pitchFamily="34" charset="0"/>
            </a:endParaRPr>
          </a:p>
          <a:p>
            <a:r>
              <a:rPr lang="en-US" altLang="zh-CN" dirty="0" smtClean="0">
                <a:latin typeface="Arial" panose="020B0604020202020204" pitchFamily="34" charset="0"/>
              </a:rPr>
              <a:t>How do you stay afloat in, let alone take advantage of, the overwhelming amount of data that digital campaigns create?</a:t>
            </a:r>
          </a:p>
          <a:p>
            <a:endParaRPr lang="en-US" altLang="zh-CN" dirty="0" smtClean="0">
              <a:latin typeface="Arial" panose="020B0604020202020204" pitchFamily="34" charset="0"/>
            </a:endParaRPr>
          </a:p>
          <a:p>
            <a:r>
              <a:rPr lang="en-US" altLang="zh-CN" dirty="0" err="1" smtClean="0">
                <a:latin typeface="Arial" panose="020B0604020202020204" pitchFamily="34" charset="0"/>
              </a:rPr>
              <a:t>Eyeblaster</a:t>
            </a:r>
            <a:r>
              <a:rPr lang="en-US" altLang="zh-CN" dirty="0" smtClean="0">
                <a:latin typeface="Arial" panose="020B0604020202020204" pitchFamily="34" charset="0"/>
              </a:rPr>
              <a:t> Analytics</a:t>
            </a:r>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0A2FAE69-F334-4F3B-88F1-0CC8514D54B6}" type="slidenum">
              <a:rPr lang="he-IL" altLang="zh-CN">
                <a:solidFill>
                  <a:srgbClr val="000000"/>
                </a:solidFill>
              </a:rPr>
              <a:pPr>
                <a:lnSpc>
                  <a:spcPct val="85000"/>
                </a:lnSpc>
                <a:spcBef>
                  <a:spcPct val="15000"/>
                </a:spcBef>
                <a:buClr>
                  <a:srgbClr val="747273"/>
                </a:buClr>
              </a:pPr>
              <a:t>9</a:t>
            </a:fld>
            <a:endParaRPr lang="en-US" altLang="zh-CN">
              <a:solidFill>
                <a:srgbClr val="000000"/>
              </a:solidFill>
            </a:endParaRPr>
          </a:p>
        </p:txBody>
      </p:sp>
    </p:spTree>
    <p:extLst>
      <p:ext uri="{BB962C8B-B14F-4D97-AF65-F5344CB8AC3E}">
        <p14:creationId xmlns:p14="http://schemas.microsoft.com/office/powerpoint/2010/main" val="1757932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w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6.xml"/><Relationship Id="rId4" Type="http://schemas.openxmlformats.org/officeDocument/2006/relationships/image" Target="../media/image9.w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7.xml"/><Relationship Id="rId4" Type="http://schemas.openxmlformats.org/officeDocument/2006/relationships/image" Target="../media/image6.wm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8.xml"/><Relationship Id="rId4" Type="http://schemas.openxmlformats.org/officeDocument/2006/relationships/image" Target="../media/image6.wmf"/></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9.xml"/><Relationship Id="rId4" Type="http://schemas.openxmlformats.org/officeDocument/2006/relationships/image" Target="../media/image6.w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0.xml"/><Relationship Id="rId4" Type="http://schemas.openxmlformats.org/officeDocument/2006/relationships/image" Target="../media/image6.wmf"/></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1.xml"/><Relationship Id="rId4" Type="http://schemas.openxmlformats.org/officeDocument/2006/relationships/image" Target="../media/image6.wmf"/></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2.xml"/><Relationship Id="rId4" Type="http://schemas.openxmlformats.org/officeDocument/2006/relationships/image" Target="../media/image6.wmf"/></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4.xml"/><Relationship Id="rId4" Type="http://schemas.openxmlformats.org/officeDocument/2006/relationships/image" Target="../media/image6.w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5.xml"/><Relationship Id="rId4" Type="http://schemas.openxmlformats.org/officeDocument/2006/relationships/image" Target="../media/image9.wmf"/></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6.xml"/><Relationship Id="rId4" Type="http://schemas.openxmlformats.org/officeDocument/2006/relationships/image" Target="../media/image9.w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7.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7.xml"/><Relationship Id="rId4" Type="http://schemas.openxmlformats.org/officeDocument/2006/relationships/image" Target="../media/image9.wmf"/></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8.xml"/><Relationship Id="rId4" Type="http://schemas.openxmlformats.org/officeDocument/2006/relationships/image" Target="../media/image6.wmf"/></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8.xml"/><Relationship Id="rId4" Type="http://schemas.openxmlformats.org/officeDocument/2006/relationships/image" Target="../media/image6.wmf"/></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9.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9.xml"/><Relationship Id="rId4" Type="http://schemas.openxmlformats.org/officeDocument/2006/relationships/image" Target="../media/image9.wmf"/></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B Title">
    <p:spTree>
      <p:nvGrpSpPr>
        <p:cNvPr id="1" name=""/>
        <p:cNvGrpSpPr/>
        <p:nvPr/>
      </p:nvGrpSpPr>
      <p:grpSpPr>
        <a:xfrm>
          <a:off x="0" y="0"/>
          <a:ext cx="0" cy="0"/>
          <a:chOff x="0" y="0"/>
          <a:chExt cx="0" cy="0"/>
        </a:xfrm>
      </p:grpSpPr>
      <p:sp>
        <p:nvSpPr>
          <p:cNvPr id="3" name="Text Placeholder 3"/>
          <p:cNvSpPr>
            <a:spLocks noGrp="1"/>
          </p:cNvSpPr>
          <p:nvPr>
            <p:ph type="body" sz="half" idx="2"/>
          </p:nvPr>
        </p:nvSpPr>
        <p:spPr>
          <a:xfrm>
            <a:off x="370800" y="3582445"/>
            <a:ext cx="5486400" cy="751561"/>
          </a:xfrm>
          <a:prstGeom prst="rect">
            <a:avLst/>
          </a:prstGeom>
        </p:spPr>
        <p:txBody>
          <a:bodyPr/>
          <a:lstStyle>
            <a:lvl1pPr marL="0" indent="0">
              <a:spcBef>
                <a:spcPts val="600"/>
              </a:spcBef>
              <a:buNone/>
              <a:defRPr kumimoji="0" lang="en-US" sz="2000" b="0" i="0" u="none" strike="noStrike" kern="1200" cap="none" spc="0" normalizeH="0" baseline="0" noProof="0" dirty="0" smtClean="0">
                <a:ln>
                  <a:noFill/>
                </a:ln>
                <a:solidFill>
                  <a:srgbClr val="A1A1A1"/>
                </a:solidFill>
                <a:effectLst/>
                <a:uLnTx/>
                <a:uFillTx/>
                <a:latin typeface="Arial" pitchFamily="34" charset="0"/>
                <a:ea typeface="+mn-ea"/>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0"/>
          </p:nvPr>
        </p:nvSpPr>
        <p:spPr>
          <a:xfrm>
            <a:off x="370800" y="3963988"/>
            <a:ext cx="5486400" cy="580199"/>
          </a:xfrm>
          <a:prstGeom prst="rect">
            <a:avLst/>
          </a:prstGeom>
        </p:spPr>
        <p:txBody>
          <a:bodyPr/>
          <a:lstStyle>
            <a:lvl1pPr marL="0" indent="0" algn="l" defTabSz="914400" rtl="0" eaLnBrk="1" latinLnBrk="0" hangingPunct="1">
              <a:spcBef>
                <a:spcPts val="300"/>
              </a:spcBef>
              <a:buFont typeface="Arial" pitchFamily="34" charset="0"/>
              <a:buNone/>
              <a:defRPr kumimoji="0" lang="en-US" sz="1000" b="1" i="0" u="none" strike="noStrike" kern="1200" cap="none" spc="0" normalizeH="0" baseline="0" noProof="0" dirty="0" smtClean="0">
                <a:ln>
                  <a:noFill/>
                </a:ln>
                <a:solidFill>
                  <a:srgbClr val="A1A1A1"/>
                </a:solidFill>
                <a:effectLst/>
                <a:uLnTx/>
                <a:uFillTx/>
                <a:latin typeface="Arial" pitchFamily="34" charset="0"/>
                <a:ea typeface="+mn-ea"/>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370800" y="2968668"/>
            <a:ext cx="8229600" cy="65355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smtClean="0"/>
              <a:t>Click to edit Master title style</a:t>
            </a:r>
            <a:endParaRPr lang="en-GB" dirty="0"/>
          </a:p>
        </p:txBody>
      </p:sp>
    </p:spTree>
    <p:extLst>
      <p:ext uri="{BB962C8B-B14F-4D97-AF65-F5344CB8AC3E}">
        <p14:creationId xmlns:p14="http://schemas.microsoft.com/office/powerpoint/2010/main" val="14130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667665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382169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497502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11"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descr="\\eyestore\Home\ori.carmon\Re-Branding\logos new Mortar\Logo white.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900" smtClean="0">
                <a:solidFill>
                  <a:srgbClr val="7F7F7F"/>
                </a:solidFill>
              </a:rPr>
              <a:t>© 2008 Eyeblaster. All rights reserved</a:t>
            </a:r>
          </a:p>
        </p:txBody>
      </p:sp>
    </p:spTree>
    <p:extLst>
      <p:ext uri="{BB962C8B-B14F-4D97-AF65-F5344CB8AC3E}">
        <p14:creationId xmlns:p14="http://schemas.microsoft.com/office/powerpoint/2010/main" val="691523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B 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200" y="2425204"/>
            <a:ext cx="8229600" cy="653550"/>
          </a:xfrm>
          <a:prstGeom prst="rect">
            <a:avLst/>
          </a:prstGeom>
        </p:spPr>
        <p:txBody>
          <a:bodyPr/>
          <a:lstStyle>
            <a:lvl1pPr algn="ctr">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smtClean="0"/>
              <a:t>Click to edit Master title style</a:t>
            </a:r>
            <a:endParaRPr lang="en-GB" dirty="0"/>
          </a:p>
        </p:txBody>
      </p:sp>
    </p:spTree>
    <p:extLst>
      <p:ext uri="{BB962C8B-B14F-4D97-AF65-F5344CB8AC3E}">
        <p14:creationId xmlns:p14="http://schemas.microsoft.com/office/powerpoint/2010/main" val="2734827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EB White Title Only">
    <p:spTree>
      <p:nvGrpSpPr>
        <p:cNvPr id="1" name=""/>
        <p:cNvGrpSpPr/>
        <p:nvPr/>
      </p:nvGrpSpPr>
      <p:grpSpPr>
        <a:xfrm>
          <a:off x="0" y="0"/>
          <a:ext cx="0" cy="0"/>
          <a:chOff x="0" y="0"/>
          <a:chExt cx="0" cy="0"/>
        </a:xfrm>
      </p:grpSpPr>
      <p:sp>
        <p:nvSpPr>
          <p:cNvPr id="3" name="Rectangle 8"/>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latin typeface="Arial" pitchFamily="34" charset="0"/>
              <a:cs typeface="Arial" pitchFamily="34" charset="0"/>
            </a:endParaRPr>
          </a:p>
        </p:txBody>
      </p:sp>
      <p:sp>
        <p:nvSpPr>
          <p:cNvPr id="2" name="Title 1"/>
          <p:cNvSpPr>
            <a:spLocks noGrp="1"/>
          </p:cNvSpPr>
          <p:nvPr>
            <p:ph type="title"/>
          </p:nvPr>
        </p:nvSpPr>
        <p:spPr>
          <a:xfrm>
            <a:off x="370800" y="374400"/>
            <a:ext cx="8292188" cy="676800"/>
          </a:xfrm>
          <a:prstGeom prst="rect">
            <a:avLst/>
          </a:prstGeom>
        </p:spPr>
        <p:txBody>
          <a:bodyPr/>
          <a:lstStyle>
            <a:lvl1pPr>
              <a:defRPr>
                <a:latin typeface="+mj-lt"/>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3041812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lvl1pPr>
              <a:defRPr>
                <a:latin typeface="+mj-lt"/>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289801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solidFill>
                  <a:srgbClr val="515151"/>
                </a:solidFill>
              </a:defRPr>
            </a:lvl1pPr>
            <a:lvl2pPr marL="914400" indent="0">
              <a:spcAft>
                <a:spcPts val="1800"/>
              </a:spcAft>
              <a:defRPr sz="2000">
                <a:solidFill>
                  <a:srgbClr val="515151"/>
                </a:solidFill>
              </a:defRPr>
            </a:lvl2pPr>
            <a:lvl3pPr marL="1377950" indent="-1588">
              <a:spcBef>
                <a:spcPts val="600"/>
              </a:spcBef>
              <a:spcAft>
                <a:spcPts val="1800"/>
              </a:spcAft>
              <a:defRPr sz="18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3312789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B White Text 2 Column">
    <p:spTree>
      <p:nvGrpSpPr>
        <p:cNvPr id="1" name=""/>
        <p:cNvGrpSpPr/>
        <p:nvPr/>
      </p:nvGrpSpPr>
      <p:grpSpPr>
        <a:xfrm>
          <a:off x="0" y="0"/>
          <a:ext cx="0" cy="0"/>
          <a:chOff x="0" y="0"/>
          <a:chExt cx="0" cy="0"/>
        </a:xfrm>
      </p:grpSpPr>
      <p:sp>
        <p:nvSpPr>
          <p:cNvPr id="5"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6" name="Picture 5" descr="\\eyestore\Home\ori.carmon\Re-Branding\logos new Mortar\Logo white.w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8A8A8A"/>
                </a:solidFill>
                <a:ea typeface="宋体" pitchFamily="2" charset="-122"/>
              </a:rPr>
              <a:t>© 2008 Eyeblaster. All rights reserved</a:t>
            </a:r>
          </a:p>
        </p:txBody>
      </p:sp>
      <p:sp>
        <p:nvSpPr>
          <p:cNvPr id="2" name="Title 1"/>
          <p:cNvSpPr>
            <a:spLocks noGrp="1"/>
          </p:cNvSpPr>
          <p:nvPr>
            <p:ph type="title"/>
          </p:nvPr>
        </p:nvSpPr>
        <p:spPr>
          <a:xfrm>
            <a:off x="370800" y="374400"/>
            <a:ext cx="8292188" cy="676800"/>
          </a:xfrm>
        </p:spPr>
        <p:txBody>
          <a:bodyPr/>
          <a:lstStyle/>
          <a:p>
            <a:r>
              <a:rPr lang="en-US" noProof="0" smtClean="0"/>
              <a:t>Click to edit Master title style</a:t>
            </a:r>
            <a:endParaRPr lang="en-US" noProof="0"/>
          </a:p>
        </p:txBody>
      </p:sp>
      <p:sp>
        <p:nvSpPr>
          <p:cNvPr id="12" name="Content Placeholder 2"/>
          <p:cNvSpPr>
            <a:spLocks noGrp="1"/>
          </p:cNvSpPr>
          <p:nvPr>
            <p:ph idx="1"/>
          </p:nvPr>
        </p:nvSpPr>
        <p:spPr>
          <a:xfrm>
            <a:off x="370800"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
        <p:nvSpPr>
          <p:cNvPr id="7" name="Content Placeholder 2"/>
          <p:cNvSpPr>
            <a:spLocks noGrp="1"/>
          </p:cNvSpPr>
          <p:nvPr>
            <p:ph idx="10"/>
          </p:nvPr>
        </p:nvSpPr>
        <p:spPr>
          <a:xfrm>
            <a:off x="4731068"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1764475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p:cNvGrpSpPr>
            <a:grpSpLocks noChangeAspect="1"/>
          </p:cNvGrpSpPr>
          <p:nvPr userDrawn="1"/>
        </p:nvGrpSpPr>
        <p:grpSpPr bwMode="auto">
          <a:xfrm>
            <a:off x="-6994525" y="-1090613"/>
            <a:ext cx="2286000" cy="1714501"/>
            <a:chOff x="0" y="0"/>
            <a:chExt cx="9144000" cy="6858000"/>
          </a:xfrm>
        </p:grpSpPr>
        <p:sp>
          <p:nvSpPr>
            <p:cNvPr id="3" name="Rectangle 1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4" name="Picture 15" descr="Bottom-wave-for-dean.png"/>
            <p:cNvPicPr>
              <a:picLocks noChangeAspect="1"/>
            </p:cNvPicPr>
            <p:nvPr/>
          </p:nvPicPr>
          <p:blipFill>
            <a:blip r:embed="rId2">
              <a:lum bright="-80000" contrast="60000"/>
              <a:extLst>
                <a:ext uri="{28A0092B-C50C-407E-A947-70E740481C1C}">
                  <a14:useLocalDpi xmlns:a14="http://schemas.microsoft.com/office/drawing/2010/main" val="0"/>
                </a:ext>
              </a:extLst>
            </a:blip>
            <a:srcRect l="-1050" t="-6880"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top-wave-for-Dean.png"/>
            <p:cNvPicPr>
              <a:picLocks noChangeAspect="1"/>
            </p:cNvPicPr>
            <p:nvPr/>
          </p:nvPicPr>
          <p:blipFill>
            <a:blip r:embed="rId3">
              <a:lum bright="-76000" contrast="70000"/>
              <a:extLst>
                <a:ext uri="{28A0092B-C50C-407E-A947-70E740481C1C}">
                  <a14:useLocalDpi xmlns:a14="http://schemas.microsoft.com/office/drawing/2010/main" val="0"/>
                </a:ext>
              </a:extLst>
            </a:blip>
            <a:srcRect r="-7219"/>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7"/>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5" descr="\\eyestore\Home\ori.carmon\Re-Branding\logos new Mortar\Logo white.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8A8A8A"/>
                </a:solidFill>
                <a:ea typeface="宋体" pitchFamily="2" charset="-122"/>
              </a:rPr>
              <a:t>© 2008 Eyeblaster. All rights reserved</a:t>
            </a:r>
          </a:p>
        </p:txBody>
      </p:sp>
    </p:spTree>
    <p:extLst>
      <p:ext uri="{BB962C8B-B14F-4D97-AF65-F5344CB8AC3E}">
        <p14:creationId xmlns:p14="http://schemas.microsoft.com/office/powerpoint/2010/main" val="506002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EB Orange Spark Agenda">
    <p:spTree>
      <p:nvGrpSpPr>
        <p:cNvPr id="1" name=""/>
        <p:cNvGrpSpPr/>
        <p:nvPr/>
      </p:nvGrpSpPr>
      <p:grpSpPr>
        <a:xfrm>
          <a:off x="0" y="0"/>
          <a:ext cx="0" cy="0"/>
          <a:chOff x="0" y="0"/>
          <a:chExt cx="0" cy="0"/>
        </a:xfrm>
      </p:grpSpPr>
      <p:sp>
        <p:nvSpPr>
          <p:cNvPr id="2" name="Title 1"/>
          <p:cNvSpPr>
            <a:spLocks noGrp="1"/>
          </p:cNvSpPr>
          <p:nvPr>
            <p:ph type="title"/>
          </p:nvPr>
        </p:nvSpPr>
        <p:spPr>
          <a:xfrm>
            <a:off x="369517" y="610916"/>
            <a:ext cx="8566521" cy="806721"/>
          </a:xfrm>
          <a:prstGeom prst="rect">
            <a:avLst/>
          </a:prstGeom>
        </p:spPr>
        <p:txBody>
          <a:bodyPr/>
          <a:lstStyle>
            <a:lvl1pPr>
              <a:defRPr baseline="0">
                <a:solidFill>
                  <a:srgbClr val="515151"/>
                </a:solidFill>
                <a:latin typeface="Arial" pitchFamily="34" charset="0"/>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369516" y="1519823"/>
            <a:ext cx="6625009" cy="3764965"/>
          </a:xfrm>
          <a:prstGeom prst="rect">
            <a:avLst/>
          </a:prstGeom>
        </p:spPr>
        <p:txBody>
          <a:bodyPr/>
          <a:lstStyle>
            <a:lvl1pPr marL="223838" indent="-223838">
              <a:buClr>
                <a:srgbClr val="515151"/>
              </a:buClr>
              <a:buSzPct val="125000"/>
              <a:defRPr>
                <a:latin typeface="Arial" pitchFamily="34" charset="0"/>
                <a:cs typeface="Arial" pitchFamily="34" charset="0"/>
              </a:defRPr>
            </a:lvl1pPr>
            <a:lvl2pPr marL="690563" indent="-241300">
              <a:buFontTx/>
              <a:buNone/>
              <a:defRPr>
                <a:latin typeface="Arial" pitchFamily="34" charset="0"/>
                <a:cs typeface="Arial" pitchFamily="34" charset="0"/>
              </a:defRPr>
            </a:lvl2pPr>
            <a:lvl3pPr marL="1138238" indent="-241300">
              <a:buSzPct val="125000"/>
              <a:buFontTx/>
              <a:buNone/>
              <a:defRPr>
                <a:latin typeface="Arial" pitchFamily="34" charset="0"/>
                <a:cs typeface="Arial" pitchFamily="34" charset="0"/>
              </a:defRPr>
            </a:lvl3pPr>
            <a:lvl4pPr marL="1339850" indent="-174625">
              <a:buSzPct val="125000"/>
              <a:buFontTx/>
              <a:buNone/>
              <a:tabLst/>
              <a:defRPr>
                <a:latin typeface="Arial" pitchFamily="34" charset="0"/>
                <a:cs typeface="Arial" pitchFamily="34" charset="0"/>
              </a:defRPr>
            </a:lvl4pPr>
            <a:lvl5pPr marL="1703388" indent="-174625">
              <a:buSzPct val="125000"/>
              <a:buFontTx/>
              <a:buNone/>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801527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7" name="Rectangle 14"/>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6" name="Content Placeholder 2"/>
          <p:cNvSpPr>
            <a:spLocks noGrp="1"/>
          </p:cNvSpPr>
          <p:nvPr>
            <p:ph idx="1"/>
          </p:nvPr>
        </p:nvSpPr>
        <p:spPr>
          <a:xfrm>
            <a:off x="370800" y="1216799"/>
            <a:ext cx="8292188" cy="3054575"/>
          </a:xfrm>
          <a:prstGeom prst="rect">
            <a:avLst/>
          </a:prstGeom>
        </p:spPr>
        <p:txBody>
          <a:bodyPr/>
          <a:lstStyle>
            <a:lvl1pPr marL="223838" indent="-223838">
              <a:spcBef>
                <a:spcPts val="600"/>
              </a:spcBef>
              <a:defRPr sz="2000">
                <a:solidFill>
                  <a:srgbClr val="515151"/>
                </a:solidFill>
              </a:defRPr>
            </a:lvl1pPr>
            <a:lvl2pPr marL="685800" indent="-228600">
              <a:spcAft>
                <a:spcPts val="1200"/>
              </a:spcAft>
              <a:defRPr sz="1600">
                <a:solidFill>
                  <a:srgbClr val="515151"/>
                </a:solidFill>
              </a:defRPr>
            </a:lvl2pPr>
            <a:lvl3pPr marL="1138238" indent="-228600">
              <a:spcBef>
                <a:spcPts val="600"/>
              </a:spcBef>
              <a:spcAft>
                <a:spcPts val="12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11327531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6" name="Rectangle 14"/>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Font typeface="Arial" pitchFamily="34" charset="0"/>
              <a:buChar char="•"/>
              <a:defRPr sz="20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Tree>
    <p:extLst>
      <p:ext uri="{BB962C8B-B14F-4D97-AF65-F5344CB8AC3E}">
        <p14:creationId xmlns:p14="http://schemas.microsoft.com/office/powerpoint/2010/main" val="3337034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809" indent="0" algn="ctr">
              <a:buNone/>
              <a:defRPr>
                <a:solidFill>
                  <a:schemeClr val="tx1">
                    <a:tint val="75000"/>
                  </a:schemeClr>
                </a:solidFill>
              </a:defRPr>
            </a:lvl2pPr>
            <a:lvl3pPr marL="685617" indent="0" algn="ctr">
              <a:buNone/>
              <a:defRPr>
                <a:solidFill>
                  <a:schemeClr val="tx1">
                    <a:tint val="75000"/>
                  </a:schemeClr>
                </a:solidFill>
              </a:defRPr>
            </a:lvl3pPr>
            <a:lvl4pPr marL="1028426" indent="0" algn="ctr">
              <a:buNone/>
              <a:defRPr>
                <a:solidFill>
                  <a:schemeClr val="tx1">
                    <a:tint val="75000"/>
                  </a:schemeClr>
                </a:solidFill>
              </a:defRPr>
            </a:lvl4pPr>
            <a:lvl5pPr marL="1371234" indent="0" algn="ctr">
              <a:buNone/>
              <a:defRPr>
                <a:solidFill>
                  <a:schemeClr val="tx1">
                    <a:tint val="75000"/>
                  </a:schemeClr>
                </a:solidFill>
              </a:defRPr>
            </a:lvl5pPr>
            <a:lvl6pPr marL="1714043" indent="0" algn="ctr">
              <a:buNone/>
              <a:defRPr>
                <a:solidFill>
                  <a:schemeClr val="tx1">
                    <a:tint val="75000"/>
                  </a:schemeClr>
                </a:solidFill>
              </a:defRPr>
            </a:lvl6pPr>
            <a:lvl7pPr marL="2056851" indent="0" algn="ctr">
              <a:buNone/>
              <a:defRPr>
                <a:solidFill>
                  <a:schemeClr val="tx1">
                    <a:tint val="75000"/>
                  </a:schemeClr>
                </a:solidFill>
              </a:defRPr>
            </a:lvl7pPr>
            <a:lvl8pPr marL="2399660" indent="0" algn="ctr">
              <a:buNone/>
              <a:defRPr>
                <a:solidFill>
                  <a:schemeClr val="tx1">
                    <a:tint val="75000"/>
                  </a:schemeClr>
                </a:solidFill>
              </a:defRPr>
            </a:lvl8pPr>
            <a:lvl9pPr marL="2742468"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宋体" panose="02010600030101010101" pitchFamily="2" charset="-122"/>
              </a:defRPr>
            </a:lvl1pPr>
          </a:lstStyle>
          <a:p>
            <a:fld id="{0D385BB5-2588-4B77-89A9-FAA41995DEA9}" type="datetimeFigureOut">
              <a:rPr lang="zh-CN" altLang="en-US"/>
              <a:pPr/>
              <a:t>2017/12/11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宋体" panose="02010600030101010101" pitchFamily="2" charset="-122"/>
              </a:defRPr>
            </a:lvl1p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宋体" panose="02010600030101010101" pitchFamily="2" charset="-122"/>
              </a:defRPr>
            </a:lvl1pPr>
          </a:lstStyle>
          <a:p>
            <a:fld id="{2217F419-A0CA-435A-BDB6-CF840B00DB10}" type="slidenum">
              <a:rPr lang="zh-CN" altLang="en-US"/>
              <a:pPr/>
              <a:t>‹#›</a:t>
            </a:fld>
            <a:endParaRPr lang="zh-CN" altLang="en-US"/>
          </a:p>
        </p:txBody>
      </p:sp>
    </p:spTree>
    <p:extLst>
      <p:ext uri="{BB962C8B-B14F-4D97-AF65-F5344CB8AC3E}">
        <p14:creationId xmlns:p14="http://schemas.microsoft.com/office/powerpoint/2010/main" val="14531515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897029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12569565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908607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11"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descr="\\eyestore\Home\ori.carmon\Re-Branding\logos new Mortar\Logo white.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7F7F7F"/>
                </a:solidFill>
              </a:rPr>
              <a:t>© 2008 Eyeblaster. All rights reserved</a:t>
            </a:r>
          </a:p>
        </p:txBody>
      </p:sp>
    </p:spTree>
    <p:extLst>
      <p:ext uri="{BB962C8B-B14F-4D97-AF65-F5344CB8AC3E}">
        <p14:creationId xmlns:p14="http://schemas.microsoft.com/office/powerpoint/2010/main" val="15752459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lvl1pPr>
          </a:lstStyle>
          <a:p>
            <a:r>
              <a:rPr lang="en-US" smtClean="0"/>
              <a:t>Click to edit Master title style</a:t>
            </a:r>
            <a:endParaRPr lang="en-GB" dirty="0"/>
          </a:p>
        </p:txBody>
      </p:sp>
    </p:spTree>
    <p:extLst>
      <p:ext uri="{BB962C8B-B14F-4D97-AF65-F5344CB8AC3E}">
        <p14:creationId xmlns:p14="http://schemas.microsoft.com/office/powerpoint/2010/main" val="4991348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8624609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2225276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B Orange Spark 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9517" y="610916"/>
            <a:ext cx="8566521" cy="806721"/>
          </a:xfrm>
          <a:prstGeom prst="rect">
            <a:avLst/>
          </a:prstGeom>
        </p:spPr>
        <p:txBody>
          <a:bodyPr/>
          <a:lstStyle>
            <a:lvl1pPr>
              <a:defRPr baseline="0">
                <a:solidFill>
                  <a:srgbClr val="515151"/>
                </a:solidFill>
                <a:latin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26678233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5243573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11"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descr="\\eyestore\Home\ori.carmon\Re-Branding\logos new Mortar\Logo white.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7F7F7F"/>
                </a:solidFill>
              </a:rPr>
              <a:t>© 2008 Eyeblaster. All rights reserved</a:t>
            </a:r>
          </a:p>
        </p:txBody>
      </p:sp>
    </p:spTree>
    <p:extLst>
      <p:ext uri="{BB962C8B-B14F-4D97-AF65-F5344CB8AC3E}">
        <p14:creationId xmlns:p14="http://schemas.microsoft.com/office/powerpoint/2010/main" val="5369010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lvl1pPr>
          </a:lstStyle>
          <a:p>
            <a:r>
              <a:rPr lang="en-US" smtClean="0"/>
              <a:t>Click to edit Master title style</a:t>
            </a:r>
            <a:endParaRPr lang="en-GB" dirty="0"/>
          </a:p>
        </p:txBody>
      </p:sp>
    </p:spTree>
    <p:extLst>
      <p:ext uri="{BB962C8B-B14F-4D97-AF65-F5344CB8AC3E}">
        <p14:creationId xmlns:p14="http://schemas.microsoft.com/office/powerpoint/2010/main" val="42399164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2299854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18679852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5383919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11"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descr="\\eyestore\Home\ori.carmon\Re-Branding\logos new Mortar\Logo white.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7F7F7F"/>
                </a:solidFill>
              </a:rPr>
              <a:t>© 2008 Eyeblaster. All rights reserved</a:t>
            </a:r>
          </a:p>
        </p:txBody>
      </p:sp>
    </p:spTree>
    <p:extLst>
      <p:ext uri="{BB962C8B-B14F-4D97-AF65-F5344CB8AC3E}">
        <p14:creationId xmlns:p14="http://schemas.microsoft.com/office/powerpoint/2010/main" val="24508065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lvl1pPr>
          </a:lstStyle>
          <a:p>
            <a:r>
              <a:rPr lang="en-US" smtClean="0"/>
              <a:t>Click to edit Master title style</a:t>
            </a:r>
            <a:endParaRPr lang="en-GB" dirty="0"/>
          </a:p>
        </p:txBody>
      </p:sp>
    </p:spTree>
    <p:extLst>
      <p:ext uri="{BB962C8B-B14F-4D97-AF65-F5344CB8AC3E}">
        <p14:creationId xmlns:p14="http://schemas.microsoft.com/office/powerpoint/2010/main" val="14383712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0024158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275830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EB Orange Spark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29427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9094973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11"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descr="\\eyestore\Home\ori.carmon\Re-Branding\logos new Mortar\Logo white.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7F7F7F"/>
                </a:solidFill>
              </a:rPr>
              <a:t>© 2008 Eyeblaster. All rights reserved</a:t>
            </a:r>
          </a:p>
        </p:txBody>
      </p:sp>
    </p:spTree>
    <p:extLst>
      <p:ext uri="{BB962C8B-B14F-4D97-AF65-F5344CB8AC3E}">
        <p14:creationId xmlns:p14="http://schemas.microsoft.com/office/powerpoint/2010/main" val="23837754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lvl1pPr>
          </a:lstStyle>
          <a:p>
            <a:r>
              <a:rPr lang="en-US" smtClean="0"/>
              <a:t>Click to edit Master title style</a:t>
            </a:r>
            <a:endParaRPr lang="en-GB" dirty="0"/>
          </a:p>
        </p:txBody>
      </p:sp>
    </p:spTree>
    <p:extLst>
      <p:ext uri="{BB962C8B-B14F-4D97-AF65-F5344CB8AC3E}">
        <p14:creationId xmlns:p14="http://schemas.microsoft.com/office/powerpoint/2010/main" val="17510141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0801638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6182823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7513642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11"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descr="\\eyestore\Home\ori.carmon\Re-Branding\logos new Mortar\Logo white.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7F7F7F"/>
                </a:solidFill>
              </a:rPr>
              <a:t>© 2008 Eyeblaster. All rights reserved</a:t>
            </a:r>
          </a:p>
        </p:txBody>
      </p:sp>
    </p:spTree>
    <p:extLst>
      <p:ext uri="{BB962C8B-B14F-4D97-AF65-F5344CB8AC3E}">
        <p14:creationId xmlns:p14="http://schemas.microsoft.com/office/powerpoint/2010/main" val="44834414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lvl1pPr>
          </a:lstStyle>
          <a:p>
            <a:r>
              <a:rPr lang="en-US" smtClean="0"/>
              <a:t>Click to edit Master title style</a:t>
            </a:r>
            <a:endParaRPr lang="en-GB" dirty="0"/>
          </a:p>
        </p:txBody>
      </p:sp>
    </p:spTree>
    <p:extLst>
      <p:ext uri="{BB962C8B-B14F-4D97-AF65-F5344CB8AC3E}">
        <p14:creationId xmlns:p14="http://schemas.microsoft.com/office/powerpoint/2010/main" val="4432461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653009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207088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EB Orange Spark Picture Bumper">
    <p:spTree>
      <p:nvGrpSpPr>
        <p:cNvPr id="1" name=""/>
        <p:cNvGrpSpPr/>
        <p:nvPr/>
      </p:nvGrpSpPr>
      <p:grpSpPr>
        <a:xfrm>
          <a:off x="0" y="0"/>
          <a:ext cx="0" cy="0"/>
          <a:chOff x="0" y="0"/>
          <a:chExt cx="0" cy="0"/>
        </a:xfrm>
      </p:grpSpPr>
      <p:sp>
        <p:nvSpPr>
          <p:cNvPr id="2" name="Title 1"/>
          <p:cNvSpPr>
            <a:spLocks noGrp="1"/>
          </p:cNvSpPr>
          <p:nvPr>
            <p:ph type="title"/>
          </p:nvPr>
        </p:nvSpPr>
        <p:spPr>
          <a:xfrm>
            <a:off x="2644058" y="1092896"/>
            <a:ext cx="6211017" cy="896242"/>
          </a:xfrm>
          <a:prstGeom prst="rect">
            <a:avLst/>
          </a:prstGeom>
        </p:spPr>
        <p:txBody>
          <a:bodyPr anchor="ctr" anchorCtr="0"/>
          <a:lstStyle>
            <a:lvl1pPr algn="l">
              <a:defRPr sz="3600" b="0">
                <a:solidFill>
                  <a:srgbClr val="515151"/>
                </a:solidFill>
                <a:latin typeface="Arial" pitchFamily="34" charset="0"/>
                <a:cs typeface="Arial" pitchFamily="34" charset="0"/>
              </a:defRPr>
            </a:lvl1pPr>
          </a:lstStyle>
          <a:p>
            <a:r>
              <a:rPr lang="en-US" dirty="0" smtClean="0"/>
              <a:t>Click to edit Master title style</a:t>
            </a:r>
            <a:endParaRPr lang="en-GB" dirty="0"/>
          </a:p>
        </p:txBody>
      </p:sp>
      <p:sp>
        <p:nvSpPr>
          <p:cNvPr id="3" name="Picture Placeholder 2"/>
          <p:cNvSpPr>
            <a:spLocks noGrp="1"/>
          </p:cNvSpPr>
          <p:nvPr>
            <p:ph type="pic" idx="1"/>
          </p:nvPr>
        </p:nvSpPr>
        <p:spPr>
          <a:xfrm>
            <a:off x="2776538" y="1909762"/>
            <a:ext cx="5866420" cy="240506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676141" y="4519478"/>
            <a:ext cx="6178933" cy="614497"/>
          </a:xfrm>
          <a:prstGeom prst="rect">
            <a:avLst/>
          </a:prstGeom>
        </p:spPr>
        <p:txBody>
          <a:bodyPr/>
          <a:lstStyle>
            <a:lvl1pPr marL="223838" indent="-223838">
              <a:buClr>
                <a:srgbClr val="515151"/>
              </a:buClr>
              <a:buFont typeface="Arial" pitchFamily="34" charset="0"/>
              <a:buChar char="•"/>
              <a:defRPr lang="en-US" sz="2000" kern="1200" dirty="0" smtClean="0">
                <a:solidFill>
                  <a:schemeClr val="bg1"/>
                </a:solidFill>
                <a:latin typeface="Arial" pitchFamily="34" charset="0"/>
                <a:ea typeface="+mn-ea"/>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8484797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6144254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11"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descr="\\eyestore\Home\ori.carmon\Re-Branding\logos new Mortar\Logo white.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7F7F7F"/>
                </a:solidFill>
              </a:rPr>
              <a:t>© 2008 Eyeblaster. All rights reserved</a:t>
            </a:r>
          </a:p>
        </p:txBody>
      </p:sp>
    </p:spTree>
    <p:extLst>
      <p:ext uri="{BB962C8B-B14F-4D97-AF65-F5344CB8AC3E}">
        <p14:creationId xmlns:p14="http://schemas.microsoft.com/office/powerpoint/2010/main" val="28370920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lvl1pPr>
          </a:lstStyle>
          <a:p>
            <a:r>
              <a:rPr lang="en-US" smtClean="0"/>
              <a:t>Click to edit Master title style</a:t>
            </a:r>
            <a:endParaRPr lang="en-GB" dirty="0"/>
          </a:p>
        </p:txBody>
      </p:sp>
    </p:spTree>
    <p:extLst>
      <p:ext uri="{BB962C8B-B14F-4D97-AF65-F5344CB8AC3E}">
        <p14:creationId xmlns:p14="http://schemas.microsoft.com/office/powerpoint/2010/main" val="4290662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B 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200" y="2425204"/>
            <a:ext cx="8229600" cy="653550"/>
          </a:xfrm>
          <a:prstGeom prst="rect">
            <a:avLst/>
          </a:prstGeom>
        </p:spPr>
        <p:txBody>
          <a:bodyPr/>
          <a:lstStyle>
            <a:lvl1pPr algn="ctr">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smtClean="0"/>
              <a:t>Click to edit Master title style</a:t>
            </a:r>
            <a:endParaRPr lang="en-GB" dirty="0"/>
          </a:p>
        </p:txBody>
      </p:sp>
    </p:spTree>
    <p:extLst>
      <p:ext uri="{BB962C8B-B14F-4D97-AF65-F5344CB8AC3E}">
        <p14:creationId xmlns:p14="http://schemas.microsoft.com/office/powerpoint/2010/main" val="274864285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cSld name="EB White Title Only">
    <p:spTree>
      <p:nvGrpSpPr>
        <p:cNvPr id="1" name=""/>
        <p:cNvGrpSpPr/>
        <p:nvPr/>
      </p:nvGrpSpPr>
      <p:grpSpPr>
        <a:xfrm>
          <a:off x="0" y="0"/>
          <a:ext cx="0" cy="0"/>
          <a:chOff x="0" y="0"/>
          <a:chExt cx="0" cy="0"/>
        </a:xfrm>
      </p:grpSpPr>
      <p:sp>
        <p:nvSpPr>
          <p:cNvPr id="3" name="Rectangle 8"/>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latin typeface="Arial" pitchFamily="34" charset="0"/>
              <a:cs typeface="Arial" pitchFamily="34" charset="0"/>
            </a:endParaRPr>
          </a:p>
        </p:txBody>
      </p:sp>
      <p:sp>
        <p:nvSpPr>
          <p:cNvPr id="2" name="Title 1"/>
          <p:cNvSpPr>
            <a:spLocks noGrp="1"/>
          </p:cNvSpPr>
          <p:nvPr>
            <p:ph type="title"/>
          </p:nvPr>
        </p:nvSpPr>
        <p:spPr>
          <a:xfrm>
            <a:off x="370800" y="374400"/>
            <a:ext cx="8292188" cy="676800"/>
          </a:xfrm>
          <a:prstGeom prst="rect">
            <a:avLst/>
          </a:prstGeom>
        </p:spPr>
        <p:txBody>
          <a:bodyPr/>
          <a:lstStyle>
            <a:lvl1pPr>
              <a:defRPr>
                <a:latin typeface="+mj-lt"/>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37214462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7"/>
          <p:cNvSpPr/>
          <p:nvPr userDrawn="1"/>
        </p:nvSpPr>
        <p:spPr bwMode="ltGray">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914400" indent="0">
              <a:spcBef>
                <a:spcPts val="600"/>
              </a:spcBef>
              <a:spcAft>
                <a:spcPts val="1800"/>
              </a:spcAft>
              <a:buNone/>
              <a:defRPr sz="2000">
                <a:solidFill>
                  <a:schemeClr val="bg1"/>
                </a:solidFill>
                <a:latin typeface="Arial" pitchFamily="34" charset="0"/>
                <a:cs typeface="Arial" pitchFamily="34" charset="0"/>
              </a:defRPr>
            </a:lvl2pPr>
            <a:lvl3pPr marL="1377950" indent="-158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5509767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EB Black Text 2 Column">
    <p:spTree>
      <p:nvGrpSpPr>
        <p:cNvPr id="1" name=""/>
        <p:cNvGrpSpPr/>
        <p:nvPr/>
      </p:nvGrpSpPr>
      <p:grpSpPr>
        <a:xfrm>
          <a:off x="0" y="0"/>
          <a:ext cx="0" cy="0"/>
          <a:chOff x="0" y="0"/>
          <a:chExt cx="0" cy="0"/>
        </a:xfrm>
      </p:grpSpPr>
      <p:sp>
        <p:nvSpPr>
          <p:cNvPr id="5" name="Rectangle 7"/>
          <p:cNvSpPr/>
          <p:nvPr userDrawn="1"/>
        </p:nvSpPr>
        <p:spPr bwMode="ltGray">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3931920" cy="4991914"/>
          </a:xfrm>
          <a:prstGeom prst="rect">
            <a:avLst/>
          </a:prstGeom>
        </p:spPr>
        <p:txBody>
          <a:bodyPr/>
          <a:lstStyle>
            <a:lvl1pPr marL="457200" indent="-457200">
              <a:spcBef>
                <a:spcPts val="600"/>
              </a:spcBef>
              <a:buClr>
                <a:schemeClr val="accent4"/>
              </a:buClr>
              <a:buSzPct val="125000"/>
              <a:defRPr sz="2000">
                <a:solidFill>
                  <a:schemeClr val="bg1"/>
                </a:solidFill>
                <a:latin typeface="Arial" pitchFamily="34" charset="0"/>
                <a:cs typeface="Arial" pitchFamily="34" charset="0"/>
              </a:defRPr>
            </a:lvl1pPr>
            <a:lvl2pPr marL="914400" indent="0">
              <a:spcBef>
                <a:spcPts val="600"/>
              </a:spcBef>
              <a:spcAft>
                <a:spcPts val="1800"/>
              </a:spcAft>
              <a:buNone/>
              <a:defRPr sz="1600">
                <a:solidFill>
                  <a:schemeClr val="bg1"/>
                </a:solidFill>
                <a:latin typeface="Arial" pitchFamily="34" charset="0"/>
                <a:cs typeface="Arial" pitchFamily="34" charset="0"/>
              </a:defRPr>
            </a:lvl2pPr>
            <a:lvl3pPr marL="1377950" indent="-1588">
              <a:spcBef>
                <a:spcPts val="600"/>
              </a:spcBef>
              <a:spcAft>
                <a:spcPts val="1800"/>
              </a:spcAft>
              <a:buNone/>
              <a:defRPr sz="14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Content Placeholder 2"/>
          <p:cNvSpPr>
            <a:spLocks noGrp="1"/>
          </p:cNvSpPr>
          <p:nvPr>
            <p:ph idx="10"/>
          </p:nvPr>
        </p:nvSpPr>
        <p:spPr>
          <a:xfrm>
            <a:off x="4731068" y="1216799"/>
            <a:ext cx="3931920" cy="4991914"/>
          </a:xfrm>
          <a:prstGeom prst="rect">
            <a:avLst/>
          </a:prstGeom>
        </p:spPr>
        <p:txBody>
          <a:bodyPr/>
          <a:lstStyle>
            <a:lvl1pPr marL="457200" indent="-457200">
              <a:spcBef>
                <a:spcPts val="600"/>
              </a:spcBef>
              <a:buClr>
                <a:schemeClr val="accent4"/>
              </a:buClr>
              <a:buSzPct val="125000"/>
              <a:defRPr sz="2000">
                <a:solidFill>
                  <a:schemeClr val="bg1"/>
                </a:solidFill>
                <a:latin typeface="Arial" pitchFamily="34" charset="0"/>
                <a:cs typeface="Arial" pitchFamily="34" charset="0"/>
              </a:defRPr>
            </a:lvl1pPr>
            <a:lvl2pPr marL="914400" indent="0">
              <a:spcBef>
                <a:spcPts val="600"/>
              </a:spcBef>
              <a:spcAft>
                <a:spcPts val="1800"/>
              </a:spcAft>
              <a:buNone/>
              <a:defRPr sz="1600">
                <a:solidFill>
                  <a:schemeClr val="bg1"/>
                </a:solidFill>
                <a:latin typeface="Arial" pitchFamily="34" charset="0"/>
                <a:cs typeface="Arial" pitchFamily="34" charset="0"/>
              </a:defRPr>
            </a:lvl2pPr>
            <a:lvl3pPr marL="1377950" indent="-1588">
              <a:spcBef>
                <a:spcPts val="600"/>
              </a:spcBef>
              <a:spcAft>
                <a:spcPts val="1800"/>
              </a:spcAft>
              <a:buNone/>
              <a:defRPr sz="14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4765896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7"/>
          <p:cNvSpPr/>
          <p:nvPr userDrawn="1"/>
        </p:nvSpPr>
        <p:spPr bwMode="ltGray">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421690356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7"/>
          <p:cNvSpPr/>
          <p:nvPr userDrawn="1"/>
        </p:nvSpPr>
        <p:spPr bwMode="ltGray">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8"/>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78897660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8"/>
            <p:cNvSpPr/>
            <p:nvPr userDrawn="1"/>
          </p:nvSpPr>
          <p:spPr bwMode="invGray">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9"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invGray">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invGray">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descr="\\eyestore\Home\ori.carmon\Re-Branding\logos new Mortar\Logo white.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8A8A8A"/>
                </a:solidFill>
              </a:rPr>
              <a:t>© 2008 Eyeblaster. All rights reserved</a:t>
            </a:r>
          </a:p>
        </p:txBody>
      </p:sp>
    </p:spTree>
    <p:extLst>
      <p:ext uri="{BB962C8B-B14F-4D97-AF65-F5344CB8AC3E}">
        <p14:creationId xmlns:p14="http://schemas.microsoft.com/office/powerpoint/2010/main" val="1223319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B Black Spark Agenda">
    <p:spTree>
      <p:nvGrpSpPr>
        <p:cNvPr id="1" name=""/>
        <p:cNvGrpSpPr/>
        <p:nvPr/>
      </p:nvGrpSpPr>
      <p:grpSpPr>
        <a:xfrm>
          <a:off x="0" y="0"/>
          <a:ext cx="0" cy="0"/>
          <a:chOff x="0" y="0"/>
          <a:chExt cx="0" cy="0"/>
        </a:xfrm>
      </p:grpSpPr>
      <p:sp>
        <p:nvSpPr>
          <p:cNvPr id="6" name="Title 1"/>
          <p:cNvSpPr>
            <a:spLocks noGrp="1"/>
          </p:cNvSpPr>
          <p:nvPr>
            <p:ph type="title"/>
          </p:nvPr>
        </p:nvSpPr>
        <p:spPr>
          <a:xfrm>
            <a:off x="369517" y="610916"/>
            <a:ext cx="8566521" cy="806721"/>
          </a:xfrm>
          <a:prstGeom prst="rect">
            <a:avLst/>
          </a:prstGeom>
        </p:spPr>
        <p:txBody>
          <a:bodyPr/>
          <a:lstStyle>
            <a:lvl1pPr>
              <a:defRPr>
                <a:solidFill>
                  <a:srgbClr val="F68933"/>
                </a:solidFill>
                <a:latin typeface="Arial" pitchFamily="34" charset="0"/>
                <a:cs typeface="Arial" pitchFamily="34" charset="0"/>
              </a:defRPr>
            </a:lvl1pPr>
          </a:lstStyle>
          <a:p>
            <a:r>
              <a:rPr lang="en-US" dirty="0" smtClean="0"/>
              <a:t>Click to edit Master title style</a:t>
            </a:r>
            <a:endParaRPr lang="en-GB" dirty="0"/>
          </a:p>
        </p:txBody>
      </p:sp>
      <p:sp>
        <p:nvSpPr>
          <p:cNvPr id="7" name="Content Placeholder 2"/>
          <p:cNvSpPr>
            <a:spLocks noGrp="1"/>
          </p:cNvSpPr>
          <p:nvPr>
            <p:ph idx="1"/>
          </p:nvPr>
        </p:nvSpPr>
        <p:spPr>
          <a:xfrm>
            <a:off x="369516" y="1519823"/>
            <a:ext cx="6625009" cy="3764965"/>
          </a:xfrm>
          <a:prstGeom prst="rect">
            <a:avLst/>
          </a:prstGeom>
        </p:spPr>
        <p:txBody>
          <a:bodyPr/>
          <a:lstStyle>
            <a:lvl1pPr marL="223838" indent="-223838">
              <a:buClr>
                <a:srgbClr val="F68933"/>
              </a:buClr>
              <a:buSzPct val="125000"/>
              <a:defRPr>
                <a:latin typeface="Arial" pitchFamily="34" charset="0"/>
                <a:cs typeface="Arial" pitchFamily="34" charset="0"/>
              </a:defRPr>
            </a:lvl1pPr>
            <a:lvl2pPr marL="690563" indent="-241300">
              <a:buFontTx/>
              <a:buNone/>
              <a:defRPr>
                <a:latin typeface="Arial" pitchFamily="34" charset="0"/>
                <a:cs typeface="Arial" pitchFamily="34" charset="0"/>
              </a:defRPr>
            </a:lvl2pPr>
            <a:lvl3pPr marL="1138238" indent="-241300">
              <a:buSzPct val="125000"/>
              <a:buFontTx/>
              <a:buNone/>
              <a:defRPr>
                <a:latin typeface="Arial" pitchFamily="34" charset="0"/>
                <a:cs typeface="Arial" pitchFamily="34" charset="0"/>
              </a:defRPr>
            </a:lvl3pPr>
            <a:lvl4pPr marL="1339850" indent="-174625">
              <a:buSzPct val="125000"/>
              <a:buFontTx/>
              <a:buNone/>
              <a:tabLst/>
              <a:defRPr>
                <a:latin typeface="Arial" pitchFamily="34" charset="0"/>
                <a:cs typeface="Arial" pitchFamily="34" charset="0"/>
              </a:defRPr>
            </a:lvl4pPr>
            <a:lvl5pPr marL="1703388" indent="-174625">
              <a:buSzPct val="125000"/>
              <a:buFontTx/>
              <a:buNone/>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17823943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91457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5" name="Picture 5" descr="\\eyestore\Home\ori.carmon\Re-Branding\logos new Mortar\Logo white.w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8A8A8A"/>
                </a:solidFill>
                <a:ea typeface="宋体" pitchFamily="2" charset="-122"/>
              </a:rPr>
              <a:t>© 2008 Eyeblaster. All rights reserved</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solidFill>
                  <a:srgbClr val="515151"/>
                </a:solidFill>
              </a:defRPr>
            </a:lvl1pPr>
            <a:lvl2pPr marL="914400" indent="0">
              <a:spcAft>
                <a:spcPts val="1800"/>
              </a:spcAft>
              <a:defRPr sz="2000">
                <a:solidFill>
                  <a:srgbClr val="515151"/>
                </a:solidFill>
              </a:defRPr>
            </a:lvl2pPr>
            <a:lvl3pPr marL="1377950" indent="-1588">
              <a:spcBef>
                <a:spcPts val="600"/>
              </a:spcBef>
              <a:spcAft>
                <a:spcPts val="1800"/>
              </a:spcAft>
              <a:defRPr sz="18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1537158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EB White Text 2 Column">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6" name="Picture 5" descr="\\eyestore\Home\ori.carmon\Re-Branding\logos new Mortar\Logo white.w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8A8A8A"/>
                </a:solidFill>
                <a:ea typeface="宋体" pitchFamily="2" charset="-122"/>
              </a:rPr>
              <a:t>© 2008 Eyeblaster. All rights reserved</a:t>
            </a:r>
          </a:p>
        </p:txBody>
      </p:sp>
      <p:sp>
        <p:nvSpPr>
          <p:cNvPr id="2" name="Title 1"/>
          <p:cNvSpPr>
            <a:spLocks noGrp="1"/>
          </p:cNvSpPr>
          <p:nvPr>
            <p:ph type="title"/>
          </p:nvPr>
        </p:nvSpPr>
        <p:spPr>
          <a:xfrm>
            <a:off x="370800" y="374400"/>
            <a:ext cx="8292188" cy="676800"/>
          </a:xfrm>
        </p:spPr>
        <p:txBody>
          <a:bodyPr/>
          <a:lstStyle/>
          <a:p>
            <a:r>
              <a:rPr lang="en-US" dirty="0" smtClean="0"/>
              <a:t>Click to edit Master title style</a:t>
            </a:r>
            <a:endParaRPr lang="en-US" dirty="0"/>
          </a:p>
        </p:txBody>
      </p:sp>
      <p:sp>
        <p:nvSpPr>
          <p:cNvPr id="12" name="Content Placeholder 2"/>
          <p:cNvSpPr>
            <a:spLocks noGrp="1"/>
          </p:cNvSpPr>
          <p:nvPr>
            <p:ph idx="1"/>
          </p:nvPr>
        </p:nvSpPr>
        <p:spPr>
          <a:xfrm>
            <a:off x="370800"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0"/>
          </p:nvPr>
        </p:nvSpPr>
        <p:spPr>
          <a:xfrm>
            <a:off x="4731068"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197301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p:cNvGrpSpPr>
            <a:grpSpLocks noChangeAspect="1"/>
          </p:cNvGrpSpPr>
          <p:nvPr userDrawn="1"/>
        </p:nvGrpSpPr>
        <p:grpSpPr bwMode="auto">
          <a:xfrm>
            <a:off x="-6994525" y="-1090613"/>
            <a:ext cx="2286000" cy="1714501"/>
            <a:chOff x="0" y="0"/>
            <a:chExt cx="9144000" cy="6858000"/>
          </a:xfrm>
        </p:grpSpPr>
        <p:sp>
          <p:nvSpPr>
            <p:cNvPr id="3" name="Rectangle 10"/>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4" name="Picture 15" descr="Bottom-wave-for-dean.png"/>
            <p:cNvPicPr>
              <a:picLocks noChangeAspect="1"/>
            </p:cNvPicPr>
            <p:nvPr/>
          </p:nvPicPr>
          <p:blipFill>
            <a:blip r:embed="rId2">
              <a:lum bright="-80000" contrast="60000"/>
              <a:extLst>
                <a:ext uri="{28A0092B-C50C-407E-A947-70E740481C1C}">
                  <a14:useLocalDpi xmlns:a14="http://schemas.microsoft.com/office/drawing/2010/main" val="0"/>
                </a:ext>
              </a:extLst>
            </a:blip>
            <a:srcRect l="-1050" t="-6880"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top-wave-for-Dean.png"/>
            <p:cNvPicPr>
              <a:picLocks noChangeAspect="1"/>
            </p:cNvPicPr>
            <p:nvPr/>
          </p:nvPicPr>
          <p:blipFill>
            <a:blip r:embed="rId3">
              <a:lum bright="-76000" contrast="70000"/>
              <a:extLst>
                <a:ext uri="{28A0092B-C50C-407E-A947-70E740481C1C}">
                  <a14:useLocalDpi xmlns:a14="http://schemas.microsoft.com/office/drawing/2010/main" val="0"/>
                </a:ext>
              </a:extLst>
            </a:blip>
            <a:srcRect r="-7219"/>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7"/>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5" descr="\\eyestore\Home\ori.carmon\Re-Branding\logos new Mortar\Logo white.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8A8A8A"/>
                </a:solidFill>
                <a:ea typeface="宋体" pitchFamily="2" charset="-122"/>
              </a:rPr>
              <a:t>© 2008 Eyeblaster. All rights reserved</a:t>
            </a:r>
          </a:p>
        </p:txBody>
      </p:sp>
    </p:spTree>
    <p:extLst>
      <p:ext uri="{BB962C8B-B14F-4D97-AF65-F5344CB8AC3E}">
        <p14:creationId xmlns:p14="http://schemas.microsoft.com/office/powerpoint/2010/main" val="420151084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7" name="Rectangle 10"/>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Content Placeholder 2"/>
          <p:cNvSpPr>
            <a:spLocks noGrp="1"/>
          </p:cNvSpPr>
          <p:nvPr>
            <p:ph idx="1"/>
          </p:nvPr>
        </p:nvSpPr>
        <p:spPr>
          <a:xfrm>
            <a:off x="370800" y="1216799"/>
            <a:ext cx="8292188" cy="3054575"/>
          </a:xfrm>
          <a:prstGeom prst="rect">
            <a:avLst/>
          </a:prstGeom>
        </p:spPr>
        <p:txBody>
          <a:bodyPr/>
          <a:lstStyle>
            <a:lvl1pPr marL="223838" indent="-223838">
              <a:spcBef>
                <a:spcPts val="600"/>
              </a:spcBef>
              <a:defRPr sz="2000">
                <a:solidFill>
                  <a:srgbClr val="515151"/>
                </a:solidFill>
              </a:defRPr>
            </a:lvl1pPr>
            <a:lvl2pPr marL="685800" indent="-228600">
              <a:spcAft>
                <a:spcPts val="1200"/>
              </a:spcAft>
              <a:defRPr sz="1600">
                <a:solidFill>
                  <a:srgbClr val="515151"/>
                </a:solidFill>
              </a:defRPr>
            </a:lvl2pPr>
            <a:lvl3pPr marL="1138238" indent="-228600">
              <a:spcBef>
                <a:spcPts val="600"/>
              </a:spcBef>
              <a:spcAft>
                <a:spcPts val="12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75989053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6" name="Rectangle 10"/>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Font typeface="Arial" pitchFamily="34" charset="0"/>
              <a:buChar char="•"/>
              <a:defRPr sz="20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24334121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EB Black Text">
    <p:spTree>
      <p:nvGrpSpPr>
        <p:cNvPr id="1" name=""/>
        <p:cNvGrpSpPr/>
        <p:nvPr/>
      </p:nvGrpSpPr>
      <p:grpSpPr>
        <a:xfrm>
          <a:off x="0" y="0"/>
          <a:ext cx="0" cy="0"/>
          <a:chOff x="0" y="0"/>
          <a:chExt cx="0" cy="0"/>
        </a:xfrm>
      </p:grpSpPr>
      <p:sp>
        <p:nvSpPr>
          <p:cNvPr id="4" name="Rectangle 9"/>
          <p:cNvSpPr/>
          <p:nvPr userDrawn="1"/>
        </p:nvSpPr>
        <p:spPr bwMode="ltGray">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914400" indent="0">
              <a:spcBef>
                <a:spcPts val="600"/>
              </a:spcBef>
              <a:spcAft>
                <a:spcPts val="1800"/>
              </a:spcAft>
              <a:buNone/>
              <a:defRPr sz="2000">
                <a:solidFill>
                  <a:schemeClr val="bg1"/>
                </a:solidFill>
                <a:latin typeface="Arial" pitchFamily="34" charset="0"/>
                <a:cs typeface="Arial" pitchFamily="34" charset="0"/>
              </a:defRPr>
            </a:lvl2pPr>
            <a:lvl3pPr marL="1377950" indent="-158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69815159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6642555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5" name="Picture 5" descr="\\eyestore\Home\ori.carmon\Re-Branding\logos new Mortar\Logo white.w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solidFill>
                  <a:srgbClr val="515151"/>
                </a:solidFill>
              </a:defRPr>
            </a:lvl1pPr>
            <a:lvl2pPr marL="914400" marR="0" indent="0" algn="l" defTabSz="914400" rtl="0" eaLnBrk="1" fontAlgn="auto" latinLnBrk="0" hangingPunct="1">
              <a:lnSpc>
                <a:spcPct val="100000"/>
              </a:lnSpc>
              <a:spcBef>
                <a:spcPts val="600"/>
              </a:spcBef>
              <a:spcAft>
                <a:spcPts val="1800"/>
              </a:spcAft>
              <a:buClr>
                <a:srgbClr val="F18B1E"/>
              </a:buClr>
              <a:buSzPct val="125000"/>
              <a:buFontTx/>
              <a:buNone/>
              <a:tabLst/>
              <a:defRPr sz="2000">
                <a:solidFill>
                  <a:srgbClr val="515151"/>
                </a:solidFill>
              </a:defRPr>
            </a:lvl2pPr>
            <a:lvl3pPr marL="1828800" indent="-452438">
              <a:spcBef>
                <a:spcPts val="600"/>
              </a:spcBef>
              <a:spcAft>
                <a:spcPts val="1800"/>
              </a:spcAft>
              <a:defRPr sz="18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 Second level Second level Second level Second level </a:t>
            </a:r>
          </a:p>
          <a:p>
            <a:pPr lvl="1"/>
            <a:endParaRPr lang="en-US" dirty="0" smtClean="0"/>
          </a:p>
          <a:p>
            <a:pPr lvl="1"/>
            <a:endParaRPr lang="en-US" dirty="0" smtClean="0"/>
          </a:p>
          <a:p>
            <a:pPr lvl="1"/>
            <a:endParaRPr lang="en-US" dirty="0" smtClean="0"/>
          </a:p>
          <a:p>
            <a:pPr lvl="1"/>
            <a:r>
              <a:rPr lang="en-US" dirty="0" smtClean="0"/>
              <a:t> </a:t>
            </a:r>
          </a:p>
          <a:p>
            <a:pPr lvl="2"/>
            <a:r>
              <a:rPr lang="en-US" dirty="0" smtClean="0"/>
              <a:t>Third level</a:t>
            </a:r>
          </a:p>
        </p:txBody>
      </p:sp>
    </p:spTree>
    <p:extLst>
      <p:ext uri="{BB962C8B-B14F-4D97-AF65-F5344CB8AC3E}">
        <p14:creationId xmlns:p14="http://schemas.microsoft.com/office/powerpoint/2010/main" val="422457791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p:cNvGrpSpPr>
            <a:grpSpLocks noChangeAspect="1"/>
          </p:cNvGrpSpPr>
          <p:nvPr userDrawn="1"/>
        </p:nvGrpSpPr>
        <p:grpSpPr bwMode="auto">
          <a:xfrm>
            <a:off x="-6994525" y="-1090613"/>
            <a:ext cx="2286000" cy="1714501"/>
            <a:chOff x="0" y="0"/>
            <a:chExt cx="9144000" cy="6858000"/>
          </a:xfrm>
        </p:grpSpPr>
        <p:sp>
          <p:nvSpPr>
            <p:cNvPr id="3" name="Rectangle 1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4" name="Picture 15" descr="Bottom-wave-for-dean.png"/>
            <p:cNvPicPr>
              <a:picLocks noChangeAspect="1"/>
            </p:cNvPicPr>
            <p:nvPr/>
          </p:nvPicPr>
          <p:blipFill>
            <a:blip r:embed="rId2">
              <a:lum bright="-80000" contrast="60000"/>
              <a:extLst>
                <a:ext uri="{28A0092B-C50C-407E-A947-70E740481C1C}">
                  <a14:useLocalDpi xmlns:a14="http://schemas.microsoft.com/office/drawing/2010/main" val="0"/>
                </a:ext>
              </a:extLst>
            </a:blip>
            <a:srcRect l="-1050" t="-6880"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top-wave-for-Dean.png"/>
            <p:cNvPicPr>
              <a:picLocks noChangeAspect="1"/>
            </p:cNvPicPr>
            <p:nvPr/>
          </p:nvPicPr>
          <p:blipFill>
            <a:blip r:embed="rId3">
              <a:lum bright="-76000" contrast="70000"/>
              <a:extLst>
                <a:ext uri="{28A0092B-C50C-407E-A947-70E740481C1C}">
                  <a14:useLocalDpi xmlns:a14="http://schemas.microsoft.com/office/drawing/2010/main" val="0"/>
                </a:ext>
              </a:extLst>
            </a:blip>
            <a:srcRect r="-7219"/>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7"/>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5" descr="\\eyestore\Home\ori.carmon\Re-Branding\logos new Mortar\Logo white.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8A8A8A"/>
                </a:solidFill>
                <a:ea typeface="宋体" pitchFamily="2" charset="-122"/>
              </a:rPr>
              <a:t>© 2008 Eyeblaster. All rights reserved</a:t>
            </a:r>
          </a:p>
        </p:txBody>
      </p:sp>
    </p:spTree>
    <p:extLst>
      <p:ext uri="{BB962C8B-B14F-4D97-AF65-F5344CB8AC3E}">
        <p14:creationId xmlns:p14="http://schemas.microsoft.com/office/powerpoint/2010/main" val="426646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B Black Spark Title Only">
    <p:spTree>
      <p:nvGrpSpPr>
        <p:cNvPr id="1" name=""/>
        <p:cNvGrpSpPr/>
        <p:nvPr/>
      </p:nvGrpSpPr>
      <p:grpSpPr>
        <a:xfrm>
          <a:off x="0" y="0"/>
          <a:ext cx="0" cy="0"/>
          <a:chOff x="0" y="0"/>
          <a:chExt cx="0" cy="0"/>
        </a:xfrm>
      </p:grpSpPr>
      <p:sp>
        <p:nvSpPr>
          <p:cNvPr id="6" name="Title 1"/>
          <p:cNvSpPr>
            <a:spLocks noGrp="1"/>
          </p:cNvSpPr>
          <p:nvPr>
            <p:ph type="title"/>
          </p:nvPr>
        </p:nvSpPr>
        <p:spPr>
          <a:xfrm>
            <a:off x="369517" y="610916"/>
            <a:ext cx="8566521" cy="806721"/>
          </a:xfrm>
          <a:prstGeom prst="rect">
            <a:avLst/>
          </a:prstGeom>
        </p:spPr>
        <p:txBody>
          <a:bodyPr/>
          <a:lstStyle>
            <a:lvl1pPr>
              <a:defRPr>
                <a:solidFill>
                  <a:srgbClr val="F68933"/>
                </a:solidFill>
                <a:latin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18256402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7" name="Rectangle 14"/>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Content Placeholder 2"/>
          <p:cNvSpPr>
            <a:spLocks noGrp="1"/>
          </p:cNvSpPr>
          <p:nvPr>
            <p:ph idx="1"/>
          </p:nvPr>
        </p:nvSpPr>
        <p:spPr>
          <a:xfrm>
            <a:off x="370800" y="1216799"/>
            <a:ext cx="8292188" cy="3054575"/>
          </a:xfrm>
          <a:prstGeom prst="rect">
            <a:avLst/>
          </a:prstGeom>
        </p:spPr>
        <p:txBody>
          <a:bodyPr/>
          <a:lstStyle>
            <a:lvl1pPr marL="223838" indent="-223838">
              <a:spcBef>
                <a:spcPts val="600"/>
              </a:spcBef>
              <a:defRPr sz="2000">
                <a:solidFill>
                  <a:srgbClr val="515151"/>
                </a:solidFill>
              </a:defRPr>
            </a:lvl1pPr>
            <a:lvl2pPr marL="685800" indent="-228600">
              <a:spcAft>
                <a:spcPts val="1200"/>
              </a:spcAft>
              <a:defRPr sz="1600">
                <a:solidFill>
                  <a:srgbClr val="515151"/>
                </a:solidFill>
              </a:defRPr>
            </a:lvl2pPr>
            <a:lvl3pPr marL="1138238" indent="-228600">
              <a:spcBef>
                <a:spcPts val="600"/>
              </a:spcBef>
              <a:spcAft>
                <a:spcPts val="12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83157660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6" name="Rectangle 14"/>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Font typeface="Arial" pitchFamily="34" charset="0"/>
              <a:buChar char="•"/>
              <a:defRPr sz="20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71426463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4327056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5" name="Picture 5" descr="\\eyestore\Home\ori.carmon\Re-Branding\logos new Mortar\Logo white.w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8A8A8A"/>
                </a:solidFill>
                <a:ea typeface="宋体" pitchFamily="2" charset="-122"/>
              </a:rPr>
              <a:t>© 2008 Eyeblaster. All rights reserved</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solidFill>
                  <a:srgbClr val="515151"/>
                </a:solidFill>
              </a:defRPr>
            </a:lvl1pPr>
            <a:lvl2pPr marL="914400" indent="0">
              <a:spcAft>
                <a:spcPts val="1800"/>
              </a:spcAft>
              <a:defRPr sz="2000">
                <a:solidFill>
                  <a:srgbClr val="515151"/>
                </a:solidFill>
              </a:defRPr>
            </a:lvl2pPr>
            <a:lvl3pPr marL="1377950" indent="-1588">
              <a:spcBef>
                <a:spcPts val="600"/>
              </a:spcBef>
              <a:spcAft>
                <a:spcPts val="1800"/>
              </a:spcAft>
              <a:defRPr sz="18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7123600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EB White Text 2 Column">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6" name="Picture 5" descr="\\eyestore\Home\ori.carmon\Re-Branding\logos new Mortar\Logo white.w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8A8A8A"/>
                </a:solidFill>
                <a:ea typeface="宋体" pitchFamily="2" charset="-122"/>
              </a:rPr>
              <a:t>© 2008 Eyeblaster. All rights reserved</a:t>
            </a:r>
          </a:p>
        </p:txBody>
      </p:sp>
      <p:sp>
        <p:nvSpPr>
          <p:cNvPr id="2" name="Title 1"/>
          <p:cNvSpPr>
            <a:spLocks noGrp="1"/>
          </p:cNvSpPr>
          <p:nvPr>
            <p:ph type="title"/>
          </p:nvPr>
        </p:nvSpPr>
        <p:spPr>
          <a:xfrm>
            <a:off x="370800" y="374400"/>
            <a:ext cx="8292188" cy="676800"/>
          </a:xfrm>
        </p:spPr>
        <p:txBody>
          <a:bodyPr/>
          <a:lstStyle/>
          <a:p>
            <a:r>
              <a:rPr lang="en-US" dirty="0" smtClean="0"/>
              <a:t>Click to edit Master title style</a:t>
            </a:r>
            <a:endParaRPr lang="en-US" dirty="0"/>
          </a:p>
        </p:txBody>
      </p:sp>
      <p:sp>
        <p:nvSpPr>
          <p:cNvPr id="12" name="Content Placeholder 2"/>
          <p:cNvSpPr>
            <a:spLocks noGrp="1"/>
          </p:cNvSpPr>
          <p:nvPr>
            <p:ph idx="1"/>
          </p:nvPr>
        </p:nvSpPr>
        <p:spPr>
          <a:xfrm>
            <a:off x="370800"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0"/>
          </p:nvPr>
        </p:nvSpPr>
        <p:spPr>
          <a:xfrm>
            <a:off x="4731068"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00437257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p:cNvGrpSpPr>
            <a:grpSpLocks noChangeAspect="1"/>
          </p:cNvGrpSpPr>
          <p:nvPr userDrawn="1"/>
        </p:nvGrpSpPr>
        <p:grpSpPr bwMode="auto">
          <a:xfrm>
            <a:off x="-6994525" y="-1090613"/>
            <a:ext cx="2286000" cy="1714501"/>
            <a:chOff x="0" y="0"/>
            <a:chExt cx="9144000" cy="6858000"/>
          </a:xfrm>
        </p:grpSpPr>
        <p:sp>
          <p:nvSpPr>
            <p:cNvPr id="3" name="Rectangle 10"/>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4" name="Picture 15" descr="Bottom-wave-for-dean.png"/>
            <p:cNvPicPr>
              <a:picLocks noChangeAspect="1"/>
            </p:cNvPicPr>
            <p:nvPr/>
          </p:nvPicPr>
          <p:blipFill>
            <a:blip r:embed="rId2">
              <a:lum bright="-80000" contrast="60000"/>
              <a:extLst>
                <a:ext uri="{28A0092B-C50C-407E-A947-70E740481C1C}">
                  <a14:useLocalDpi xmlns:a14="http://schemas.microsoft.com/office/drawing/2010/main" val="0"/>
                </a:ext>
              </a:extLst>
            </a:blip>
            <a:srcRect l="-1050" t="-6880"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top-wave-for-Dean.png"/>
            <p:cNvPicPr>
              <a:picLocks noChangeAspect="1"/>
            </p:cNvPicPr>
            <p:nvPr/>
          </p:nvPicPr>
          <p:blipFill>
            <a:blip r:embed="rId3">
              <a:lum bright="-76000" contrast="70000"/>
              <a:extLst>
                <a:ext uri="{28A0092B-C50C-407E-A947-70E740481C1C}">
                  <a14:useLocalDpi xmlns:a14="http://schemas.microsoft.com/office/drawing/2010/main" val="0"/>
                </a:ext>
              </a:extLst>
            </a:blip>
            <a:srcRect r="-7219"/>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7"/>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5" descr="\\eyestore\Home\ori.carmon\Re-Branding\logos new Mortar\Logo white.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8A8A8A"/>
                </a:solidFill>
                <a:ea typeface="宋体" pitchFamily="2" charset="-122"/>
              </a:rPr>
              <a:t>© 2008 Eyeblaster. All rights reserved</a:t>
            </a:r>
          </a:p>
        </p:txBody>
      </p:sp>
    </p:spTree>
    <p:extLst>
      <p:ext uri="{BB962C8B-B14F-4D97-AF65-F5344CB8AC3E}">
        <p14:creationId xmlns:p14="http://schemas.microsoft.com/office/powerpoint/2010/main" val="297031783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7" name="Rectangle 10"/>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Content Placeholder 2"/>
          <p:cNvSpPr>
            <a:spLocks noGrp="1"/>
          </p:cNvSpPr>
          <p:nvPr>
            <p:ph idx="1"/>
          </p:nvPr>
        </p:nvSpPr>
        <p:spPr>
          <a:xfrm>
            <a:off x="370800" y="1216799"/>
            <a:ext cx="8292188" cy="3054575"/>
          </a:xfrm>
          <a:prstGeom prst="rect">
            <a:avLst/>
          </a:prstGeom>
        </p:spPr>
        <p:txBody>
          <a:bodyPr/>
          <a:lstStyle>
            <a:lvl1pPr marL="223838" indent="-223838">
              <a:spcBef>
                <a:spcPts val="600"/>
              </a:spcBef>
              <a:defRPr sz="2000">
                <a:solidFill>
                  <a:srgbClr val="515151"/>
                </a:solidFill>
              </a:defRPr>
            </a:lvl1pPr>
            <a:lvl2pPr marL="685800" indent="-228600">
              <a:spcAft>
                <a:spcPts val="1200"/>
              </a:spcAft>
              <a:defRPr sz="1600">
                <a:solidFill>
                  <a:srgbClr val="515151"/>
                </a:solidFill>
              </a:defRPr>
            </a:lvl2pPr>
            <a:lvl3pPr marL="1138238" indent="-228600">
              <a:spcBef>
                <a:spcPts val="600"/>
              </a:spcBef>
              <a:spcAft>
                <a:spcPts val="12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020862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6" name="Rectangle 10"/>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Font typeface="Arial" pitchFamily="34" charset="0"/>
              <a:buChar char="•"/>
              <a:defRPr sz="20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84702632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Bef>
                <a:spcPts val="1200"/>
              </a:spcBef>
              <a:buClr>
                <a:srgbClr val="F18B1E"/>
              </a:buClr>
              <a:defRPr/>
            </a:lvl1pPr>
            <a:lvl2pPr marL="538163" indent="0">
              <a:spcBef>
                <a:spcPts val="400"/>
              </a:spcBef>
              <a:buClr>
                <a:srgbClr val="F18B1E"/>
              </a:buClr>
              <a:defRPr/>
            </a:lvl2pPr>
            <a:lvl3pPr>
              <a:buClr>
                <a:srgbClr val="F18B1E"/>
              </a:buClr>
              <a:defRPr/>
            </a:lvl3pPr>
            <a:lvl4pPr>
              <a:buClr>
                <a:srgbClr val="F18B1E"/>
              </a:buClr>
              <a:defRPr/>
            </a:lvl4pPr>
            <a:lvl5pPr>
              <a:buClr>
                <a:srgbClr val="F18B1E"/>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3170195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0800" y="1216800"/>
            <a:ext cx="4113518" cy="4920953"/>
          </a:xfrm>
        </p:spPr>
        <p:txBody>
          <a:bodyPr/>
          <a:lstStyle>
            <a:lvl1pPr>
              <a:spcBef>
                <a:spcPts val="1200"/>
              </a:spcBef>
              <a:defRPr sz="2000"/>
            </a:lvl1pPr>
            <a:lvl2pPr>
              <a:spcBef>
                <a:spcPts val="400"/>
              </a:spcBef>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60934" y="1229326"/>
            <a:ext cx="4038600" cy="4920953"/>
          </a:xfrm>
        </p:spPr>
        <p:txBody>
          <a:bodyPr/>
          <a:lstStyle>
            <a:lvl1pPr>
              <a:spcBef>
                <a:spcPts val="1200"/>
              </a:spcBef>
              <a:defRPr sz="2000"/>
            </a:lvl1pPr>
            <a:lvl2pPr>
              <a:spcBef>
                <a:spcPts val="400"/>
              </a:spcBef>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68895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B Black Spark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403720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2044" y="1221963"/>
            <a:ext cx="4114800" cy="639762"/>
          </a:xfrm>
        </p:spPr>
        <p:txBody>
          <a:bodyPr/>
          <a:lstStyle>
            <a:lvl1pPr marL="0" indent="0">
              <a:buNone/>
              <a:defRPr sz="2000" b="1">
                <a:solidFill>
                  <a:srgbClr val="99A28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2044" y="1861725"/>
            <a:ext cx="4102274" cy="4263502"/>
          </a:xfrm>
        </p:spPr>
        <p:txBody>
          <a:bodyPr/>
          <a:lstStyle>
            <a:lvl1pPr>
              <a:spcBef>
                <a:spcPts val="1200"/>
              </a:spcBef>
              <a:defRPr sz="2000"/>
            </a:lvl1pPr>
            <a:lvl2pPr>
              <a:spcBef>
                <a:spcPts val="400"/>
              </a:spcBef>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70285" y="1221963"/>
            <a:ext cx="4041775" cy="639762"/>
          </a:xfrm>
        </p:spPr>
        <p:txBody>
          <a:bodyPr/>
          <a:lstStyle>
            <a:lvl1pPr marL="0" indent="0">
              <a:buNone/>
              <a:defRPr sz="2000" b="1">
                <a:solidFill>
                  <a:srgbClr val="99A28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70285" y="1861725"/>
            <a:ext cx="4041775" cy="4276028"/>
          </a:xfrm>
        </p:spPr>
        <p:txBody>
          <a:bodyPr/>
          <a:lstStyle>
            <a:lvl1pPr>
              <a:spcBef>
                <a:spcPts val="1200"/>
              </a:spcBef>
              <a:defRPr sz="2000"/>
            </a:lvl1pPr>
            <a:lvl2pPr>
              <a:spcBef>
                <a:spcPts val="400"/>
              </a:spcBef>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0833885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29006918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blank)">
    <p:spTree>
      <p:nvGrpSpPr>
        <p:cNvPr id="1" name=""/>
        <p:cNvGrpSpPr/>
        <p:nvPr/>
      </p:nvGrpSpPr>
      <p:grpSpPr>
        <a:xfrm>
          <a:off x="0" y="0"/>
          <a:ext cx="0" cy="0"/>
          <a:chOff x="0" y="0"/>
          <a:chExt cx="0" cy="0"/>
        </a:xfrm>
      </p:grpSpPr>
      <p:sp>
        <p:nvSpPr>
          <p:cNvPr id="3" name="Rectangle 14"/>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4" name="Picture 21" descr="Bottom-wave-for-dean.png"/>
          <p:cNvPicPr>
            <a:picLocks noChangeAspect="1"/>
          </p:cNvPicPr>
          <p:nvPr userDrawn="1"/>
        </p:nvPicPr>
        <p:blipFill>
          <a:blip r:embed="rId2">
            <a:lum bright="-86000" contrast="5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3" descr="top-wave-for-Dean.png"/>
          <p:cNvPicPr>
            <a:picLocks noChangeAspect="1"/>
          </p:cNvPicPr>
          <p:nvPr userDrawn="1"/>
        </p:nvPicPr>
        <p:blipFill>
          <a:blip r:embed="rId3">
            <a:lum bright="-86000" contrast="7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4"/>
          <p:cNvSpPr/>
          <p:nvPr userDrawn="1"/>
        </p:nvSpPr>
        <p:spPr>
          <a:xfrm>
            <a:off x="0" y="315913"/>
            <a:ext cx="9144000" cy="762000"/>
          </a:xfrm>
          <a:prstGeom prst="rect">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cxnSp>
        <p:nvCxnSpPr>
          <p:cNvPr id="7" name="Straight Connector 25"/>
          <p:cNvCxnSpPr/>
          <p:nvPr userDrawn="1"/>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515151"/>
                </a:solidFill>
                <a:latin typeface="HelveticaNeueLT Std Lt"/>
                <a:ea typeface="宋体" pitchFamily="2" charset="-122"/>
              </a:rPr>
              <a:t>© 2008 Eyeblaster. All rights reserved</a:t>
            </a:r>
          </a:p>
        </p:txBody>
      </p:sp>
      <p:pic>
        <p:nvPicPr>
          <p:cNvPr id="9" name="Picture 5" descr="\\eyestore\Home\ori.carmon\Re-Branding\logos new Mortar\Logo white.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8"/>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07801203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3" name="Picture 21" descr="Bottom-wave-for-dean.png"/>
          <p:cNvPicPr>
            <a:picLocks noChangeAspect="1"/>
          </p:cNvPicPr>
          <p:nvPr userDrawn="1"/>
        </p:nvPicPr>
        <p:blipFill>
          <a:blip r:embed="rId2">
            <a:lum bright="-86000" contrast="5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3" descr="top-wave-for-Dean.png"/>
          <p:cNvPicPr>
            <a:picLocks noChangeAspect="1"/>
          </p:cNvPicPr>
          <p:nvPr userDrawn="1"/>
        </p:nvPicPr>
        <p:blipFill>
          <a:blip r:embed="rId3">
            <a:lum bright="-86000" contrast="7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24"/>
          <p:cNvCxnSpPr/>
          <p:nvPr userDrawn="1"/>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6"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515151"/>
                </a:solidFill>
                <a:latin typeface="HelveticaNeueLT Std Lt"/>
                <a:ea typeface="宋体" pitchFamily="2" charset="-122"/>
              </a:rPr>
              <a:t>© 2008 Eyeblaster. All rights reserved</a:t>
            </a:r>
          </a:p>
        </p:txBody>
      </p:sp>
      <p:pic>
        <p:nvPicPr>
          <p:cNvPr id="7" name="Picture 5" descr="\\eyestore\Home\ori.carmon\Re-Branding\logos new Mortar\Logo white.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973275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3" name="Content Placeholder 2"/>
          <p:cNvSpPr>
            <a:spLocks noGrp="1"/>
          </p:cNvSpPr>
          <p:nvPr>
            <p:ph idx="1"/>
          </p:nvPr>
        </p:nvSpPr>
        <p:spPr>
          <a:xfrm>
            <a:off x="370800" y="1216799"/>
            <a:ext cx="8223337" cy="3054575"/>
          </a:xfrm>
        </p:spPr>
        <p:txBody>
          <a:bodyPr/>
          <a:lstStyle>
            <a:lvl1pPr>
              <a:defRPr sz="2000"/>
            </a:lvl1pPr>
            <a:lvl2pPr>
              <a:defRPr sz="16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370800" y="4321479"/>
            <a:ext cx="8260915" cy="1804684"/>
          </a:xfrm>
        </p:spPr>
        <p:txBody>
          <a:bodyPr/>
          <a:lstStyle>
            <a:lvl1pPr marL="263525" indent="-263525">
              <a:buFont typeface="Arial" pitchFamily="34" charset="0"/>
              <a:buChar char="•"/>
              <a:defRPr sz="2000"/>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4144504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70800" y="1216800"/>
            <a:ext cx="4122976" cy="490080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63370" y="1216800"/>
            <a:ext cx="4017376" cy="492585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70799" y="374400"/>
            <a:ext cx="8460049" cy="676800"/>
          </a:xfrm>
        </p:spPr>
        <p:txBody>
          <a:bodyPr/>
          <a:lstStyle/>
          <a:p>
            <a:r>
              <a:rPr lang="en-US" dirty="0" smtClean="0"/>
              <a:t>Click to edit Master title style</a:t>
            </a:r>
            <a:endParaRPr lang="en-GB" dirty="0"/>
          </a:p>
        </p:txBody>
      </p:sp>
    </p:spTree>
    <p:extLst>
      <p:ext uri="{BB962C8B-B14F-4D97-AF65-F5344CB8AC3E}">
        <p14:creationId xmlns:p14="http://schemas.microsoft.com/office/powerpoint/2010/main" val="373151944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70799" y="374400"/>
            <a:ext cx="8510153" cy="676800"/>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370800" y="1216800"/>
            <a:ext cx="4213726" cy="494600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quarter" idx="2"/>
          </p:nvPr>
        </p:nvSpPr>
        <p:spPr>
          <a:xfrm>
            <a:off x="4762800" y="1224419"/>
            <a:ext cx="3898900" cy="303442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Content Placeholder 4"/>
          <p:cNvSpPr>
            <a:spLocks noGrp="1"/>
          </p:cNvSpPr>
          <p:nvPr>
            <p:ph sz="quarter" idx="3"/>
          </p:nvPr>
        </p:nvSpPr>
        <p:spPr>
          <a:xfrm>
            <a:off x="4762800" y="4287230"/>
            <a:ext cx="3898900" cy="18755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07652643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70800" y="374400"/>
            <a:ext cx="8229600" cy="676800"/>
          </a:xfrm>
        </p:spPr>
        <p:txBody>
          <a:bodyPr/>
          <a:lstStyle/>
          <a:p>
            <a:r>
              <a:rPr lang="en-US" dirty="0" smtClean="0"/>
              <a:t>Click to edit Master title style</a:t>
            </a:r>
            <a:endParaRPr lang="en-GB" dirty="0"/>
          </a:p>
        </p:txBody>
      </p:sp>
      <p:sp>
        <p:nvSpPr>
          <p:cNvPr id="3" name="Chart Placeholder 2"/>
          <p:cNvSpPr>
            <a:spLocks noGrp="1"/>
          </p:cNvSpPr>
          <p:nvPr>
            <p:ph type="chart" idx="1"/>
          </p:nvPr>
        </p:nvSpPr>
        <p:spPr>
          <a:xfrm>
            <a:off x="370800" y="1216800"/>
            <a:ext cx="8229600" cy="3079627"/>
          </a:xfrm>
        </p:spPr>
        <p:txBody>
          <a:bodyPr/>
          <a:lstStyle/>
          <a:p>
            <a:pPr lvl="0"/>
            <a:endParaRPr lang="en-GB" noProof="0"/>
          </a:p>
        </p:txBody>
      </p:sp>
    </p:spTree>
    <p:extLst>
      <p:ext uri="{BB962C8B-B14F-4D97-AF65-F5344CB8AC3E}">
        <p14:creationId xmlns:p14="http://schemas.microsoft.com/office/powerpoint/2010/main" val="373746867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4058" y="1092896"/>
            <a:ext cx="5998901" cy="566738"/>
          </a:xfrm>
          <a:prstGeom prst="rect">
            <a:avLst/>
          </a:prstGeom>
        </p:spPr>
        <p:txBody>
          <a:bodyPr anchor="t"/>
          <a:lstStyle>
            <a:lvl1pPr algn="l">
              <a:defRPr sz="3200" b="0">
                <a:latin typeface="Arial" pitchFamily="34" charset="0"/>
                <a:cs typeface="Arial" pitchFamily="34" charset="0"/>
              </a:defRPr>
            </a:lvl1pPr>
          </a:lstStyle>
          <a:p>
            <a:r>
              <a:rPr lang="en-US" dirty="0" smtClean="0"/>
              <a:t>Click to edit Master title style</a:t>
            </a:r>
            <a:endParaRPr lang="en-GB" dirty="0"/>
          </a:p>
        </p:txBody>
      </p:sp>
      <p:sp>
        <p:nvSpPr>
          <p:cNvPr id="3" name="Picture Placeholder 2"/>
          <p:cNvSpPr>
            <a:spLocks noGrp="1"/>
          </p:cNvSpPr>
          <p:nvPr>
            <p:ph type="pic" idx="1"/>
          </p:nvPr>
        </p:nvSpPr>
        <p:spPr>
          <a:xfrm>
            <a:off x="2731739" y="1816274"/>
            <a:ext cx="5911219" cy="2430050"/>
          </a:xfrm>
          <a:prstGeom prst="rect">
            <a:avLst/>
          </a:prstGeo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644058" y="4359058"/>
            <a:ext cx="5486400" cy="1725460"/>
          </a:xfrm>
          <a:prstGeom prst="rect">
            <a:avLst/>
          </a:prstGeom>
        </p:spPr>
        <p:txBody>
          <a:bodyPr/>
          <a:lstStyle>
            <a:lvl1pPr marL="0" indent="0">
              <a:buNone/>
              <a:defRPr sz="20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63745441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lvl1pPr>
              <a:defRPr>
                <a:latin typeface="+mj-lt"/>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1694245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B Black Spark Picture Bumper">
    <p:spTree>
      <p:nvGrpSpPr>
        <p:cNvPr id="1" name=""/>
        <p:cNvGrpSpPr/>
        <p:nvPr/>
      </p:nvGrpSpPr>
      <p:grpSpPr>
        <a:xfrm>
          <a:off x="0" y="0"/>
          <a:ext cx="0" cy="0"/>
          <a:chOff x="0" y="0"/>
          <a:chExt cx="0" cy="0"/>
        </a:xfrm>
      </p:grpSpPr>
      <p:sp>
        <p:nvSpPr>
          <p:cNvPr id="8" name="Title 1"/>
          <p:cNvSpPr>
            <a:spLocks noGrp="1"/>
          </p:cNvSpPr>
          <p:nvPr>
            <p:ph type="title"/>
          </p:nvPr>
        </p:nvSpPr>
        <p:spPr>
          <a:xfrm>
            <a:off x="2644058" y="1092896"/>
            <a:ext cx="6211017" cy="896242"/>
          </a:xfrm>
          <a:prstGeom prst="rect">
            <a:avLst/>
          </a:prstGeom>
        </p:spPr>
        <p:txBody>
          <a:bodyPr anchor="ctr" anchorCtr="0"/>
          <a:lstStyle>
            <a:lvl1pPr algn="l">
              <a:defRPr sz="3600" b="0" baseline="0">
                <a:solidFill>
                  <a:srgbClr val="F68933"/>
                </a:solidFill>
                <a:latin typeface="Arial" pitchFamily="34" charset="0"/>
                <a:cs typeface="Arial" pitchFamily="34" charset="0"/>
              </a:defRPr>
            </a:lvl1pPr>
          </a:lstStyle>
          <a:p>
            <a:r>
              <a:rPr lang="en-US" dirty="0" smtClean="0"/>
              <a:t>Click to edit Master title style</a:t>
            </a:r>
            <a:endParaRPr lang="en-GB" dirty="0"/>
          </a:p>
        </p:txBody>
      </p:sp>
      <p:sp>
        <p:nvSpPr>
          <p:cNvPr id="9" name="Picture Placeholder 2"/>
          <p:cNvSpPr>
            <a:spLocks noGrp="1"/>
          </p:cNvSpPr>
          <p:nvPr>
            <p:ph type="pic" idx="1"/>
          </p:nvPr>
        </p:nvSpPr>
        <p:spPr>
          <a:xfrm>
            <a:off x="2776538" y="1909762"/>
            <a:ext cx="5866420" cy="240506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10" name="Text Placeholder 3"/>
          <p:cNvSpPr>
            <a:spLocks noGrp="1"/>
          </p:cNvSpPr>
          <p:nvPr>
            <p:ph type="body" sz="half" idx="2"/>
          </p:nvPr>
        </p:nvSpPr>
        <p:spPr>
          <a:xfrm>
            <a:off x="2676141" y="4519478"/>
            <a:ext cx="6178933" cy="614497"/>
          </a:xfrm>
          <a:prstGeom prst="rect">
            <a:avLst/>
          </a:prstGeom>
        </p:spPr>
        <p:txBody>
          <a:bodyPr/>
          <a:lstStyle>
            <a:lvl1pPr marL="223838" indent="-223838">
              <a:buClr>
                <a:srgbClr val="F68933"/>
              </a:buClr>
              <a:buFont typeface="Arial" pitchFamily="34" charset="0"/>
              <a:buChar char="•"/>
              <a:defRPr lang="en-US" sz="2000" kern="1200" dirty="0" smtClean="0">
                <a:solidFill>
                  <a:schemeClr val="bg1"/>
                </a:solidFill>
                <a:latin typeface="Arial" pitchFamily="34" charset="0"/>
                <a:ea typeface="+mn-ea"/>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68250326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5" name="Picture 5" descr="\\eyestore\Home\ori.carmon\Re-Branding\logos new Mortar\Logo white.w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8A8A8A"/>
                </a:solidFill>
                <a:ea typeface="宋体" pitchFamily="2" charset="-122"/>
              </a:rPr>
              <a:t>© 2008 Eyeblaster. All rights reserved</a:t>
            </a:r>
          </a:p>
        </p:txBody>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solidFill>
                  <a:srgbClr val="515151"/>
                </a:solidFill>
              </a:defRPr>
            </a:lvl1pPr>
            <a:lvl2pPr marL="914400" indent="0">
              <a:spcAft>
                <a:spcPts val="1800"/>
              </a:spcAft>
              <a:defRPr sz="2000">
                <a:solidFill>
                  <a:srgbClr val="515151"/>
                </a:solidFill>
              </a:defRPr>
            </a:lvl2pPr>
            <a:lvl3pPr marL="1377950" indent="-1588">
              <a:spcBef>
                <a:spcPts val="600"/>
              </a:spcBef>
              <a:spcAft>
                <a:spcPts val="1800"/>
              </a:spcAft>
              <a:defRPr sz="18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121866563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EB White Text 2 Column">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6" name="Picture 5" descr="\\eyestore\Home\ori.carmon\Re-Branding\logos new Mortar\Logo white.w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8A8A8A"/>
                </a:solidFill>
                <a:ea typeface="宋体" pitchFamily="2" charset="-122"/>
              </a:rPr>
              <a:t>© 2008 Eyeblaster. All rights reserved</a:t>
            </a:r>
          </a:p>
        </p:txBody>
      </p:sp>
      <p:sp>
        <p:nvSpPr>
          <p:cNvPr id="2" name="Title 1"/>
          <p:cNvSpPr>
            <a:spLocks noGrp="1"/>
          </p:cNvSpPr>
          <p:nvPr>
            <p:ph type="title"/>
          </p:nvPr>
        </p:nvSpPr>
        <p:spPr>
          <a:xfrm>
            <a:off x="370800" y="374400"/>
            <a:ext cx="8292188" cy="676800"/>
          </a:xfrm>
        </p:spPr>
        <p:txBody>
          <a:bodyPr/>
          <a:lstStyle/>
          <a:p>
            <a:r>
              <a:rPr lang="en-US" noProof="0" smtClean="0"/>
              <a:t>Click to edit Master title style</a:t>
            </a:r>
            <a:endParaRPr lang="en-US" noProof="0"/>
          </a:p>
        </p:txBody>
      </p:sp>
      <p:sp>
        <p:nvSpPr>
          <p:cNvPr id="12" name="Content Placeholder 2"/>
          <p:cNvSpPr>
            <a:spLocks noGrp="1"/>
          </p:cNvSpPr>
          <p:nvPr>
            <p:ph idx="1"/>
          </p:nvPr>
        </p:nvSpPr>
        <p:spPr>
          <a:xfrm>
            <a:off x="370800"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
        <p:nvSpPr>
          <p:cNvPr id="7" name="Content Placeholder 2"/>
          <p:cNvSpPr>
            <a:spLocks noGrp="1"/>
          </p:cNvSpPr>
          <p:nvPr>
            <p:ph idx="10"/>
          </p:nvPr>
        </p:nvSpPr>
        <p:spPr>
          <a:xfrm>
            <a:off x="4731068"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89287014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p:cNvGrpSpPr>
            <a:grpSpLocks noChangeAspect="1"/>
          </p:cNvGrpSpPr>
          <p:nvPr userDrawn="1"/>
        </p:nvGrpSpPr>
        <p:grpSpPr bwMode="auto">
          <a:xfrm>
            <a:off x="-6994525" y="-1090613"/>
            <a:ext cx="2286000" cy="1714501"/>
            <a:chOff x="0" y="0"/>
            <a:chExt cx="9144000" cy="6858000"/>
          </a:xfrm>
        </p:grpSpPr>
        <p:sp>
          <p:nvSpPr>
            <p:cNvPr id="3" name="Rectangle 10"/>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4" name="Picture 15" descr="Bottom-wave-for-dean.png"/>
            <p:cNvPicPr>
              <a:picLocks noChangeAspect="1"/>
            </p:cNvPicPr>
            <p:nvPr/>
          </p:nvPicPr>
          <p:blipFill>
            <a:blip r:embed="rId2">
              <a:lum bright="-80000" contrast="6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top-wave-for-Dean.png"/>
            <p:cNvPicPr>
              <a:picLocks noChangeAspect="1"/>
            </p:cNvPicPr>
            <p:nvPr/>
          </p:nvPicPr>
          <p:blipFill>
            <a:blip r:embed="rId3">
              <a:lum bright="-76000" contrast="70000"/>
              <a:extLst>
                <a:ext uri="{28A0092B-C50C-407E-A947-70E740481C1C}">
                  <a14:useLocalDpi xmlns:a14="http://schemas.microsoft.com/office/drawing/2010/main" val="0"/>
                </a:ext>
              </a:extLst>
            </a:blip>
            <a:srcRect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7"/>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5" descr="\\eyestore\Home\ori.carmon\Re-Branding\logos new Mortar\Logo white.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8A8A8A"/>
                </a:solidFill>
                <a:ea typeface="宋体" pitchFamily="2" charset="-122"/>
              </a:rPr>
              <a:t>© 2008 Eyeblaster. All rights reserved</a:t>
            </a:r>
          </a:p>
        </p:txBody>
      </p:sp>
    </p:spTree>
    <p:extLst>
      <p:ext uri="{BB962C8B-B14F-4D97-AF65-F5344CB8AC3E}">
        <p14:creationId xmlns:p14="http://schemas.microsoft.com/office/powerpoint/2010/main" val="314836849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7" name="Rectangle 10"/>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6" name="Content Placeholder 2"/>
          <p:cNvSpPr>
            <a:spLocks noGrp="1"/>
          </p:cNvSpPr>
          <p:nvPr>
            <p:ph idx="1"/>
          </p:nvPr>
        </p:nvSpPr>
        <p:spPr>
          <a:xfrm>
            <a:off x="370800" y="1216799"/>
            <a:ext cx="8292188" cy="3054575"/>
          </a:xfrm>
          <a:prstGeom prst="rect">
            <a:avLst/>
          </a:prstGeom>
        </p:spPr>
        <p:txBody>
          <a:bodyPr/>
          <a:lstStyle>
            <a:lvl1pPr marL="223838" indent="-223838">
              <a:spcBef>
                <a:spcPts val="600"/>
              </a:spcBef>
              <a:defRPr sz="2000">
                <a:solidFill>
                  <a:srgbClr val="515151"/>
                </a:solidFill>
              </a:defRPr>
            </a:lvl1pPr>
            <a:lvl2pPr marL="685800" indent="-228600">
              <a:spcAft>
                <a:spcPts val="1200"/>
              </a:spcAft>
              <a:defRPr sz="1600">
                <a:solidFill>
                  <a:srgbClr val="515151"/>
                </a:solidFill>
              </a:defRPr>
            </a:lvl2pPr>
            <a:lvl3pPr marL="1138238" indent="-228600">
              <a:spcBef>
                <a:spcPts val="600"/>
              </a:spcBef>
              <a:spcAft>
                <a:spcPts val="12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26467943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6" name="Rectangle 10"/>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Font typeface="Arial" pitchFamily="34" charset="0"/>
              <a:buChar char="•"/>
              <a:defRPr sz="20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Tree>
    <p:extLst>
      <p:ext uri="{BB962C8B-B14F-4D97-AF65-F5344CB8AC3E}">
        <p14:creationId xmlns:p14="http://schemas.microsoft.com/office/powerpoint/2010/main" val="28877678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40.xml"/><Relationship Id="rId7" Type="http://schemas.openxmlformats.org/officeDocument/2006/relationships/image" Target="../media/image4.png"/><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theme" Target="../theme/theme10.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45.xml"/><Relationship Id="rId7" Type="http://schemas.openxmlformats.org/officeDocument/2006/relationships/image" Target="../media/image4.png"/><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theme" Target="../theme/theme11.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50.xml"/><Relationship Id="rId7" Type="http://schemas.openxmlformats.org/officeDocument/2006/relationships/image" Target="../media/image4.png"/><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theme" Target="../theme/theme12.xml"/><Relationship Id="rId5" Type="http://schemas.openxmlformats.org/officeDocument/2006/relationships/slideLayout" Target="../slideLayouts/slideLayout52.xml"/><Relationship Id="rId4" Type="http://schemas.openxmlformats.org/officeDocument/2006/relationships/slideLayout" Target="../slideLayouts/slideLayout51.xml"/></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slideLayout" Target="../slideLayouts/slideLayout54.xml"/><Relationship Id="rId1" Type="http://schemas.openxmlformats.org/officeDocument/2006/relationships/slideLayout" Target="../slideLayouts/slideLayout53.xml"/><Relationship Id="rId4" Type="http://schemas.openxmlformats.org/officeDocument/2006/relationships/image" Target="../media/image1.jpeg"/></Relationships>
</file>

<file path=ppt/slideMasters/_rels/slideMaster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57.xml"/><Relationship Id="rId7" Type="http://schemas.openxmlformats.org/officeDocument/2006/relationships/image" Target="../media/image12.png"/><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theme" Target="../theme/theme14.xml"/><Relationship Id="rId5" Type="http://schemas.openxmlformats.org/officeDocument/2006/relationships/slideLayout" Target="../slideLayouts/slideLayout59.xml"/><Relationship Id="rId4" Type="http://schemas.openxmlformats.org/officeDocument/2006/relationships/slideLayout" Target="../slideLayouts/slideLayout58.xml"/></Relationships>
</file>

<file path=ppt/slideMasters/_rels/slideMaster15.xml.rels><?xml version="1.0" encoding="UTF-8" standalone="yes"?>
<Relationships xmlns="http://schemas.openxmlformats.org/package/2006/relationships"><Relationship Id="rId8" Type="http://schemas.openxmlformats.org/officeDocument/2006/relationships/theme" Target="../theme/theme15.xml"/><Relationship Id="rId3" Type="http://schemas.openxmlformats.org/officeDocument/2006/relationships/slideLayout" Target="../slideLayouts/slideLayout62.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5" Type="http://schemas.openxmlformats.org/officeDocument/2006/relationships/slideLayout" Target="../slideLayouts/slideLayout64.xml"/><Relationship Id="rId10" Type="http://schemas.openxmlformats.org/officeDocument/2006/relationships/image" Target="../media/image8.png"/><Relationship Id="rId4" Type="http://schemas.openxmlformats.org/officeDocument/2006/relationships/slideLayout" Target="../slideLayouts/slideLayout63.xml"/><Relationship Id="rId9" Type="http://schemas.openxmlformats.org/officeDocument/2006/relationships/image" Target="../media/image7.png"/></Relationships>
</file>

<file path=ppt/slideMasters/_rels/slideMaster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69.xml"/><Relationship Id="rId7" Type="http://schemas.openxmlformats.org/officeDocument/2006/relationships/image" Target="../media/image7.png"/><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theme" Target="../theme/theme16.xml"/><Relationship Id="rId5" Type="http://schemas.openxmlformats.org/officeDocument/2006/relationships/slideLayout" Target="../slideLayouts/slideLayout71.xml"/><Relationship Id="rId4" Type="http://schemas.openxmlformats.org/officeDocument/2006/relationships/slideLayout" Target="../slideLayouts/slideLayout70.xml"/></Relationships>
</file>

<file path=ppt/slideMasters/_rels/slideMaster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74.xml"/><Relationship Id="rId7" Type="http://schemas.openxmlformats.org/officeDocument/2006/relationships/theme" Target="../theme/theme17.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5" Type="http://schemas.openxmlformats.org/officeDocument/2006/relationships/slideLayout" Target="../slideLayouts/slideLayout76.xml"/><Relationship Id="rId4" Type="http://schemas.openxmlformats.org/officeDocument/2006/relationships/slideLayout" Target="../slideLayouts/slideLayout75.xml"/><Relationship Id="rId9" Type="http://schemas.openxmlformats.org/officeDocument/2006/relationships/image" Target="../media/image8.png"/></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4.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1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5.png"/></Relationships>
</file>

<file path=ppt/slideMasters/_rels/slideMaster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91.xml"/><Relationship Id="rId7" Type="http://schemas.openxmlformats.org/officeDocument/2006/relationships/theme" Target="../theme/theme1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9" Type="http://schemas.openxmlformats.org/officeDocument/2006/relationships/image" Target="../media/image8.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3.jpeg"/><Relationship Id="rId5" Type="http://schemas.openxmlformats.org/officeDocument/2006/relationships/theme" Target="../theme/theme3.xml"/><Relationship Id="rId4"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theme" Target="../theme/theme4.xml"/><Relationship Id="rId4"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10" Type="http://schemas.openxmlformats.org/officeDocument/2006/relationships/image" Target="../media/image8.png"/><Relationship Id="rId4" Type="http://schemas.openxmlformats.org/officeDocument/2006/relationships/slideLayout" Target="../slideLayouts/slideLayout19.xml"/><Relationship Id="rId9" Type="http://schemas.openxmlformats.org/officeDocument/2006/relationships/image" Target="../media/image7.png"/></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5.xml"/><Relationship Id="rId7" Type="http://schemas.openxmlformats.org/officeDocument/2006/relationships/image" Target="../media/image4.pn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heme" Target="../theme/theme7.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30.xml"/><Relationship Id="rId7" Type="http://schemas.openxmlformats.org/officeDocument/2006/relationships/image" Target="../media/image4.png"/><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theme" Target="../theme/theme8.xml"/><Relationship Id="rId5" Type="http://schemas.openxmlformats.org/officeDocument/2006/relationships/slideLayout" Target="../slideLayouts/slideLayout32.xml"/><Relationship Id="rId4" Type="http://schemas.openxmlformats.org/officeDocument/2006/relationships/slideLayout" Target="../slideLayouts/slideLayout31.xml"/></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35.xml"/><Relationship Id="rId7" Type="http://schemas.openxmlformats.org/officeDocument/2006/relationships/image" Target="../media/image4.png"/><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theme" Target="../theme/theme9.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EB_home_backgroun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1439863"/>
            <a:ext cx="9144000" cy="28067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5" name="Rectangle 14"/>
          <p:cNvSpPr/>
          <p:nvPr/>
        </p:nvSpPr>
        <p:spPr>
          <a:xfrm>
            <a:off x="0" y="0"/>
            <a:ext cx="9144000" cy="1439863"/>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6" name="Rectangle 15"/>
          <p:cNvSpPr/>
          <p:nvPr/>
        </p:nvSpPr>
        <p:spPr>
          <a:xfrm>
            <a:off x="0" y="4235450"/>
            <a:ext cx="9144000" cy="262255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030" name="Footer Placeholder 6"/>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800" smtClean="0">
                <a:solidFill>
                  <a:srgbClr val="7F7F7F"/>
                </a:solidFill>
              </a:rPr>
              <a:t>http://www.1ppt.com</a:t>
            </a:r>
          </a:p>
        </p:txBody>
      </p:sp>
    </p:spTree>
  </p:cSld>
  <p:clrMap bg1="lt1" tx1="dk1" bg2="lt2" tx2="dk2" accent1="accent1" accent2="accent2" accent3="accent3" accent4="accent4" accent5="accent5" accent6="accent6" hlink="hlink" folHlink="folHlink"/>
  <p:sldLayoutIdLst>
    <p:sldLayoutId id="2147484788" r:id="rId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pic>
        <p:nvPicPr>
          <p:cNvPr id="10243" name="Picture 18" descr="Bottom-wave-for-dean.png"/>
          <p:cNvPicPr>
            <a:picLocks noChangeAspect="1"/>
          </p:cNvPicPr>
          <p:nvPr/>
        </p:nvPicPr>
        <p:blipFill>
          <a:blip r:embed="rId7">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19" descr="top-wave-for-Dean.png"/>
          <p:cNvPicPr>
            <a:picLocks noChangeAspect="1"/>
          </p:cNvPicPr>
          <p:nvPr/>
        </p:nvPicPr>
        <p:blipFill>
          <a:blip r:embed="rId8">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1270" name="Title 17"/>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defRPr/>
            </a:pPr>
            <a:endParaRPr lang="zh-CN" altLang="zh-CN" sz="3600" smtClean="0">
              <a:solidFill>
                <a:srgbClr val="F68933"/>
              </a:solidFill>
              <a:latin typeface="HelveticaNeueLT Std Lt"/>
            </a:endParaRPr>
          </a:p>
        </p:txBody>
      </p:sp>
      <p:sp>
        <p:nvSpPr>
          <p:cNvPr id="11271" name="Footer Placeholder 6"/>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800" smtClean="0">
                <a:solidFill>
                  <a:srgbClr val="7F7F7F"/>
                </a:solidFill>
              </a:rPr>
              <a:t>http://www.1ppt.com</a:t>
            </a:r>
          </a:p>
        </p:txBody>
      </p:sp>
    </p:spTree>
  </p:cSld>
  <p:clrMap bg1="lt1" tx1="dk1" bg2="lt2" tx2="dk2" accent1="accent1" accent2="accent2" accent3="accent3" accent4="accent4" accent5="accent5" accent6="accent6" hlink="hlink" folHlink="folHlink"/>
  <p:sldLayoutIdLst>
    <p:sldLayoutId id="2147484838" r:id="rId1"/>
    <p:sldLayoutId id="2147484839" r:id="rId2"/>
    <p:sldLayoutId id="2147484840" r:id="rId3"/>
    <p:sldLayoutId id="2147484841" r:id="rId4"/>
    <p:sldLayoutId id="2147484801" r:id="rId5"/>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pic>
        <p:nvPicPr>
          <p:cNvPr id="11267" name="Picture 18" descr="Bottom-wave-for-dean.png"/>
          <p:cNvPicPr>
            <a:picLocks noChangeAspect="1"/>
          </p:cNvPicPr>
          <p:nvPr/>
        </p:nvPicPr>
        <p:blipFill>
          <a:blip r:embed="rId7">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19" descr="top-wave-for-Dean.png"/>
          <p:cNvPicPr>
            <a:picLocks noChangeAspect="1"/>
          </p:cNvPicPr>
          <p:nvPr/>
        </p:nvPicPr>
        <p:blipFill>
          <a:blip r:embed="rId8">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294" name="Title 17"/>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defRPr/>
            </a:pPr>
            <a:endParaRPr lang="zh-CN" altLang="zh-CN" sz="3600" smtClean="0">
              <a:solidFill>
                <a:srgbClr val="F68933"/>
              </a:solidFill>
              <a:latin typeface="HelveticaNeueLT Std Lt"/>
            </a:endParaRPr>
          </a:p>
        </p:txBody>
      </p:sp>
      <p:sp>
        <p:nvSpPr>
          <p:cNvPr id="12295" name="Footer Placeholder 6"/>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800" smtClean="0">
                <a:solidFill>
                  <a:srgbClr val="7F7F7F"/>
                </a:solidFill>
              </a:rPr>
              <a:t>http://www.1ppt.com</a:t>
            </a:r>
          </a:p>
        </p:txBody>
      </p:sp>
    </p:spTree>
  </p:cSld>
  <p:clrMap bg1="lt1" tx1="dk1" bg2="lt2" tx2="dk2" accent1="accent1" accent2="accent2" accent3="accent3" accent4="accent4" accent5="accent5" accent6="accent6" hlink="hlink" folHlink="folHlink"/>
  <p:sldLayoutIdLst>
    <p:sldLayoutId id="2147484842" r:id="rId1"/>
    <p:sldLayoutId id="2147484843" r:id="rId2"/>
    <p:sldLayoutId id="2147484844" r:id="rId3"/>
    <p:sldLayoutId id="2147484845" r:id="rId4"/>
    <p:sldLayoutId id="2147484802" r:id="rId5"/>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pic>
        <p:nvPicPr>
          <p:cNvPr id="12291" name="Picture 18" descr="Bottom-wave-for-dean.png"/>
          <p:cNvPicPr>
            <a:picLocks noChangeAspect="1"/>
          </p:cNvPicPr>
          <p:nvPr/>
        </p:nvPicPr>
        <p:blipFill>
          <a:blip r:embed="rId7">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19" descr="top-wave-for-Dean.png"/>
          <p:cNvPicPr>
            <a:picLocks noChangeAspect="1"/>
          </p:cNvPicPr>
          <p:nvPr/>
        </p:nvPicPr>
        <p:blipFill>
          <a:blip r:embed="rId8">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318" name="Title 17"/>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defRPr/>
            </a:pPr>
            <a:endParaRPr lang="zh-CN" altLang="zh-CN" sz="3600" smtClean="0">
              <a:solidFill>
                <a:srgbClr val="F68933"/>
              </a:solidFill>
              <a:latin typeface="HelveticaNeueLT Std Lt"/>
            </a:endParaRPr>
          </a:p>
        </p:txBody>
      </p:sp>
      <p:sp>
        <p:nvSpPr>
          <p:cNvPr id="13319" name="Footer Placeholder 6"/>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800" smtClean="0">
                <a:solidFill>
                  <a:srgbClr val="7F7F7F"/>
                </a:solidFill>
              </a:rPr>
              <a:t>http://www.1ppt.com</a:t>
            </a:r>
          </a:p>
        </p:txBody>
      </p:sp>
    </p:spTree>
  </p:cSld>
  <p:clrMap bg1="lt1" tx1="dk1" bg2="lt2" tx2="dk2" accent1="accent1" accent2="accent2" accent3="accent3" accent4="accent4" accent5="accent5" accent6="accent6" hlink="hlink" folHlink="folHlink"/>
  <p:sldLayoutIdLst>
    <p:sldLayoutId id="2147484846" r:id="rId1"/>
    <p:sldLayoutId id="2147484847" r:id="rId2"/>
    <p:sldLayoutId id="2147484848" r:id="rId3"/>
    <p:sldLayoutId id="2147484849" r:id="rId4"/>
    <p:sldLayoutId id="2147484803" r:id="rId5"/>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314" name="Picture 7" descr="EB_home_background.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1439863"/>
            <a:ext cx="9144000" cy="28067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5" name="Rectangle 14"/>
          <p:cNvSpPr/>
          <p:nvPr/>
        </p:nvSpPr>
        <p:spPr>
          <a:xfrm>
            <a:off x="0" y="0"/>
            <a:ext cx="9144000" cy="1439863"/>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6" name="Rectangle 15"/>
          <p:cNvSpPr/>
          <p:nvPr/>
        </p:nvSpPr>
        <p:spPr>
          <a:xfrm>
            <a:off x="0" y="4235450"/>
            <a:ext cx="9144000" cy="262255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4342" name="Footer Placeholder 6"/>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800" smtClean="0">
                <a:solidFill>
                  <a:srgbClr val="7F7F7F"/>
                </a:solidFill>
              </a:rPr>
              <a:t>http://www.1ppt.com</a:t>
            </a:r>
          </a:p>
        </p:txBody>
      </p:sp>
    </p:spTree>
  </p:cSld>
  <p:clrMap bg1="lt1" tx1="dk1" bg2="lt2" tx2="dk2" accent1="accent1" accent2="accent2" accent3="accent3" accent4="accent4" accent5="accent5" accent6="accent6" hlink="hlink" folHlink="folHlink"/>
  <p:sldLayoutIdLst>
    <p:sldLayoutId id="2147484804" r:id="rId1"/>
    <p:sldLayoutId id="2147484850" r:id="rId2"/>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bwMode="invGray">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pic>
        <p:nvPicPr>
          <p:cNvPr id="14339" name="Picture 18" descr="Bottom-wave-for-dean.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invGray">
          <a:xfrm>
            <a:off x="19050" y="3857625"/>
            <a:ext cx="9105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19" descr="top-wave-for-Dean.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invGray">
          <a:xfrm>
            <a:off x="11113" y="0"/>
            <a:ext cx="91217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Footer Placeholder 6"/>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8A8A8A"/>
                </a:solidFill>
              </a:rPr>
              <a:t>http://www.1ppt.com</a:t>
            </a:r>
          </a:p>
        </p:txBody>
      </p:sp>
      <p:sp>
        <p:nvSpPr>
          <p:cNvPr id="15366" name="Title 17"/>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defRPr/>
            </a:pPr>
            <a:endParaRPr lang="zh-CN" altLang="zh-CN" sz="3600" smtClean="0">
              <a:solidFill>
                <a:srgbClr val="F68933"/>
              </a:solidFill>
              <a:latin typeface="HelveticaNeueLT Std Lt"/>
            </a:endParaRPr>
          </a:p>
        </p:txBody>
      </p:sp>
    </p:spTree>
  </p:cSld>
  <p:clrMap bg1="lt1" tx1="dk1" bg2="lt2" tx2="dk2" accent1="accent1" accent2="accent2" accent3="accent3" accent4="accent4" accent5="accent5" accent6="accent6" hlink="hlink" folHlink="folHlink"/>
  <p:sldLayoutIdLst>
    <p:sldLayoutId id="2147484851" r:id="rId1"/>
    <p:sldLayoutId id="2147484852" r:id="rId2"/>
    <p:sldLayoutId id="2147484853" r:id="rId3"/>
    <p:sldLayoutId id="2147484854" r:id="rId4"/>
    <p:sldLayoutId id="2147484855" r:id="rId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15363" name="Picture 7" descr="Bottom-wave-for-dean.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9050" y="3857625"/>
            <a:ext cx="9105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8" descr="top-wave-for-Dean.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1113" y="0"/>
            <a:ext cx="91217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p:nvCxnSpPr>
        <p:spPr>
          <a:xfrm>
            <a:off x="0" y="6005513"/>
            <a:ext cx="9144000" cy="158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390" name="Title 17"/>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defRPr/>
            </a:pPr>
            <a:endParaRPr lang="zh-CN" altLang="zh-CN" sz="3600" smtClean="0">
              <a:solidFill>
                <a:srgbClr val="F68933"/>
              </a:solidFill>
              <a:latin typeface="HelveticaNeueLT Std Lt"/>
              <a:ea typeface="宋体" pitchFamily="2" charset="-122"/>
            </a:endParaRPr>
          </a:p>
        </p:txBody>
      </p:sp>
      <p:sp>
        <p:nvSpPr>
          <p:cNvPr id="16391" name="Footer Placeholder 6"/>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8A8A8A"/>
                </a:solidFill>
                <a:ea typeface="宋体" pitchFamily="2" charset="-122"/>
              </a:rPr>
              <a:t>http://www.1ppt.com</a:t>
            </a:r>
          </a:p>
        </p:txBody>
      </p:sp>
      <p:sp>
        <p:nvSpPr>
          <p:cNvPr id="15368" name="Rectangle 2"/>
          <p:cNvSpPr>
            <a:spLocks noGrp="1" noChangeArrowheads="1"/>
          </p:cNvSpPr>
          <p:nvPr>
            <p:ph type="title"/>
          </p:nvPr>
        </p:nvSpPr>
        <p:spPr bwMode="auto">
          <a:xfrm>
            <a:off x="371475" y="374650"/>
            <a:ext cx="829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zh-CN" smtClean="0"/>
              <a:t>Click to edit Master title style</a:t>
            </a:r>
          </a:p>
        </p:txBody>
      </p:sp>
    </p:spTree>
  </p:cSld>
  <p:clrMap bg1="lt1" tx1="dk1" bg2="lt2" tx2="dk2" accent1="accent1" accent2="accent2" accent3="accent3" accent4="accent4" accent5="accent5" accent6="accent6" hlink="hlink" folHlink="folHlink"/>
  <p:sldLayoutIdLst>
    <p:sldLayoutId id="2147484856" r:id="rId1"/>
    <p:sldLayoutId id="2147484857" r:id="rId2"/>
    <p:sldLayoutId id="2147484858" r:id="rId3"/>
    <p:sldLayoutId id="2147484859" r:id="rId4"/>
    <p:sldLayoutId id="2147484860" r:id="rId5"/>
    <p:sldLayoutId id="2147484861" r:id="rId6"/>
    <p:sldLayoutId id="2147484862" r:id="rId7"/>
  </p:sldLayoutIdLst>
  <p:timing>
    <p:tnLst>
      <p:par>
        <p:cTn id="1" dur="indefinite" restart="never" nodeType="tmRoot"/>
      </p:par>
    </p:tnLst>
  </p:timing>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ct val="20000"/>
        </a:spcBef>
        <a:spcAft>
          <a:spcPct val="0"/>
        </a:spcAft>
        <a:buClr>
          <a:srgbClr val="F18B1E"/>
        </a:buClr>
        <a:buSzPct val="125000"/>
        <a:buFont typeface="Arial" panose="020B0604020202020204" pitchFamily="34" charset="0"/>
        <a:buChar char="•"/>
        <a:defRPr lang="en-US" sz="2000" kern="1200" dirty="0">
          <a:solidFill>
            <a:srgbClr val="404040"/>
          </a:solidFill>
          <a:latin typeface="+mn-lt"/>
          <a:ea typeface="+mn-ea"/>
          <a:cs typeface="Arial" charset="0"/>
        </a:defRPr>
      </a:lvl1pPr>
      <a:lvl2pPr marL="801688"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charset="0"/>
        </a:defRPr>
      </a:lvl2pPr>
      <a:lvl3pPr marL="989013"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4pPr>
      <a:lvl5pPr marL="1703388"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16387" name="Picture 7" descr="Bottom-wave-for-dean.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050" y="3857625"/>
            <a:ext cx="9105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8" descr="top-wave-for-Dean.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113" y="0"/>
            <a:ext cx="91217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p:nvCxnSpPr>
        <p:spPr>
          <a:xfrm>
            <a:off x="0" y="6005513"/>
            <a:ext cx="9144000" cy="158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414" name="Title 17"/>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defRPr/>
            </a:pPr>
            <a:endParaRPr lang="zh-CN" altLang="zh-CN" sz="3600" smtClean="0">
              <a:solidFill>
                <a:srgbClr val="F68933"/>
              </a:solidFill>
              <a:latin typeface="HelveticaNeueLT Std Lt"/>
              <a:ea typeface="宋体" pitchFamily="2" charset="-122"/>
            </a:endParaRPr>
          </a:p>
        </p:txBody>
      </p:sp>
      <p:sp>
        <p:nvSpPr>
          <p:cNvPr id="16391" name="Rectangle 2"/>
          <p:cNvSpPr>
            <a:spLocks noGrp="1" noChangeArrowheads="1"/>
          </p:cNvSpPr>
          <p:nvPr>
            <p:ph type="title"/>
          </p:nvPr>
        </p:nvSpPr>
        <p:spPr bwMode="auto">
          <a:xfrm>
            <a:off x="371475" y="374650"/>
            <a:ext cx="829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zh-CN" smtClean="0"/>
              <a:t>Click to edit Master title style</a:t>
            </a:r>
          </a:p>
        </p:txBody>
      </p:sp>
      <p:sp>
        <p:nvSpPr>
          <p:cNvPr id="17416"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800" smtClean="0">
                <a:solidFill>
                  <a:srgbClr val="8A8A8A"/>
                </a:solidFill>
                <a:ea typeface="宋体" pitchFamily="2" charset="-122"/>
              </a:rPr>
              <a:t>http://www.1ppt.com</a:t>
            </a:r>
          </a:p>
        </p:txBody>
      </p:sp>
    </p:spTree>
  </p:cSld>
  <p:clrMap bg1="lt1" tx1="dk1" bg2="lt2" tx2="dk2" accent1="accent1" accent2="accent2" accent3="accent3" accent4="accent4" accent5="accent5" accent6="accent6" hlink="hlink" folHlink="folHlink"/>
  <p:sldLayoutIdLst>
    <p:sldLayoutId id="2147484863" r:id="rId1"/>
    <p:sldLayoutId id="2147484864" r:id="rId2"/>
    <p:sldLayoutId id="2147484865" r:id="rId3"/>
    <p:sldLayoutId id="2147484866" r:id="rId4"/>
    <p:sldLayoutId id="2147484867" r:id="rId5"/>
  </p:sldLayoutIdLst>
  <p:timing>
    <p:tnLst>
      <p:par>
        <p:cTn id="1" dur="indefinite" restart="never" nodeType="tmRoot"/>
      </p:par>
    </p:tnLst>
  </p:timing>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ct val="20000"/>
        </a:spcBef>
        <a:spcAft>
          <a:spcPct val="0"/>
        </a:spcAft>
        <a:buClr>
          <a:srgbClr val="F18B1E"/>
        </a:buClr>
        <a:buSzPct val="125000"/>
        <a:buFont typeface="Arial" panose="020B0604020202020204" pitchFamily="34" charset="0"/>
        <a:buChar char="•"/>
        <a:defRPr lang="en-US" sz="2000" kern="1200" dirty="0">
          <a:solidFill>
            <a:srgbClr val="404040"/>
          </a:solidFill>
          <a:latin typeface="+mn-lt"/>
          <a:ea typeface="+mn-ea"/>
          <a:cs typeface="Arial" charset="0"/>
        </a:defRPr>
      </a:lvl1pPr>
      <a:lvl2pPr marL="801688"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charset="0"/>
        </a:defRPr>
      </a:lvl2pPr>
      <a:lvl3pPr marL="989013"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4pPr>
      <a:lvl5pPr marL="1703388"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17411" name="Picture 7" descr="Bottom-wave-for-dean.png"/>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9050" y="3857625"/>
            <a:ext cx="9105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8" descr="top-wave-for-Dean.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1113" y="0"/>
            <a:ext cx="91217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p:nvCxnSpPr>
        <p:spPr>
          <a:xfrm>
            <a:off x="0" y="6005513"/>
            <a:ext cx="9144000" cy="158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438" name="Title 17"/>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defRPr/>
            </a:pPr>
            <a:endParaRPr lang="zh-CN" altLang="zh-CN" sz="3600" smtClean="0">
              <a:solidFill>
                <a:srgbClr val="F68933"/>
              </a:solidFill>
              <a:latin typeface="HelveticaNeueLT Std Lt"/>
              <a:ea typeface="宋体" pitchFamily="2" charset="-122"/>
            </a:endParaRPr>
          </a:p>
        </p:txBody>
      </p:sp>
      <p:sp>
        <p:nvSpPr>
          <p:cNvPr id="17415" name="Rectangle 2"/>
          <p:cNvSpPr>
            <a:spLocks noGrp="1" noChangeArrowheads="1"/>
          </p:cNvSpPr>
          <p:nvPr>
            <p:ph type="title"/>
          </p:nvPr>
        </p:nvSpPr>
        <p:spPr bwMode="auto">
          <a:xfrm>
            <a:off x="371475" y="374650"/>
            <a:ext cx="829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zh-CN" smtClean="0"/>
              <a:t>Click to edit Master title style</a:t>
            </a:r>
          </a:p>
        </p:txBody>
      </p:sp>
      <p:sp>
        <p:nvSpPr>
          <p:cNvPr id="18440"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800" smtClean="0">
                <a:solidFill>
                  <a:srgbClr val="8A8A8A"/>
                </a:solidFill>
                <a:ea typeface="宋体" pitchFamily="2" charset="-122"/>
              </a:rPr>
              <a:t>http://www.1ppt.com</a:t>
            </a:r>
          </a:p>
        </p:txBody>
      </p:sp>
    </p:spTree>
  </p:cSld>
  <p:clrMap bg1="lt1" tx1="dk1" bg2="lt2" tx2="dk2" accent1="accent1" accent2="accent2" accent3="accent3" accent4="accent4" accent5="accent5" accent6="accent6" hlink="hlink" folHlink="folHlink"/>
  <p:sldLayoutIdLst>
    <p:sldLayoutId id="2147484868" r:id="rId1"/>
    <p:sldLayoutId id="2147484869" r:id="rId2"/>
    <p:sldLayoutId id="2147484870" r:id="rId3"/>
    <p:sldLayoutId id="2147484871" r:id="rId4"/>
    <p:sldLayoutId id="2147484872" r:id="rId5"/>
    <p:sldLayoutId id="2147484873" r:id="rId6"/>
  </p:sldLayoutIdLst>
  <p:timing>
    <p:tnLst>
      <p:par>
        <p:cTn id="1" dur="indefinite" restart="never" nodeType="tmRoot"/>
      </p:par>
    </p:tnLst>
  </p:timing>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ct val="20000"/>
        </a:spcBef>
        <a:spcAft>
          <a:spcPct val="0"/>
        </a:spcAft>
        <a:buClr>
          <a:srgbClr val="F18B1E"/>
        </a:buClr>
        <a:buSzPct val="125000"/>
        <a:buFont typeface="Arial" panose="020B0604020202020204" pitchFamily="34" charset="0"/>
        <a:buChar char="•"/>
        <a:defRPr lang="en-US" sz="2000" kern="1200" dirty="0">
          <a:solidFill>
            <a:srgbClr val="404040"/>
          </a:solidFill>
          <a:latin typeface="+mn-lt"/>
          <a:ea typeface="+mn-ea"/>
          <a:cs typeface="Arial" charset="0"/>
        </a:defRPr>
      </a:lvl1pPr>
      <a:lvl2pPr marL="801688"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charset="0"/>
        </a:defRPr>
      </a:lvl2pPr>
      <a:lvl3pPr marL="989013"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4pPr>
      <a:lvl5pPr marL="1703388"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18435" name="Picture 16" descr="Bottom-wave-for-dean.png"/>
          <p:cNvPicPr>
            <a:picLocks noChangeAspect="1"/>
          </p:cNvPicPr>
          <p:nvPr/>
        </p:nvPicPr>
        <p:blipFill>
          <a:blip r:embed="rId13">
            <a:lum bright="-86000" contrast="5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17" descr="top-wave-for-Dean.png"/>
          <p:cNvPicPr>
            <a:picLocks noChangeAspect="1"/>
          </p:cNvPicPr>
          <p:nvPr/>
        </p:nvPicPr>
        <p:blipFill>
          <a:blip r:embed="rId14">
            <a:lum bright="-86000" contrast="7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p:nvSpPr>
        <p:spPr>
          <a:xfrm>
            <a:off x="0" y="315913"/>
            <a:ext cx="9144000" cy="762000"/>
          </a:xfrm>
          <a:prstGeom prst="rect">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0" name="Rectangle 19"/>
          <p:cNvSpPr/>
          <p:nvPr/>
        </p:nvSpPr>
        <p:spPr>
          <a:xfrm>
            <a:off x="0" y="4267201"/>
            <a:ext cx="9144000" cy="1751462"/>
          </a:xfrm>
          <a:prstGeom prst="rect">
            <a:avLst/>
          </a:prstGeom>
          <a:gradFill>
            <a:gsLst>
              <a:gs pos="95000">
                <a:schemeClr val="bg1">
                  <a:alpha val="1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cxnSp>
        <p:nvCxnSpPr>
          <p:cNvPr id="21" name="Straight Connector 20"/>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9466" name="Title 17"/>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defRPr/>
            </a:pPr>
            <a:endParaRPr lang="zh-CN" altLang="zh-CN" sz="3600" smtClean="0">
              <a:solidFill>
                <a:srgbClr val="F68933"/>
              </a:solidFill>
              <a:ea typeface="宋体" pitchFamily="2" charset="-122"/>
            </a:endParaRPr>
          </a:p>
        </p:txBody>
      </p:sp>
      <p:sp>
        <p:nvSpPr>
          <p:cNvPr id="18443" name="Rectangle 2"/>
          <p:cNvSpPr>
            <a:spLocks noGrp="1" noChangeArrowheads="1"/>
          </p:cNvSpPr>
          <p:nvPr>
            <p:ph type="title"/>
          </p:nvPr>
        </p:nvSpPr>
        <p:spPr bwMode="auto">
          <a:xfrm>
            <a:off x="371475" y="374650"/>
            <a:ext cx="85439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zh-CN" smtClean="0"/>
              <a:t>Click to edit Master title style</a:t>
            </a:r>
          </a:p>
        </p:txBody>
      </p:sp>
      <p:sp>
        <p:nvSpPr>
          <p:cNvPr id="18444" name="Rectangle 3"/>
          <p:cNvSpPr>
            <a:spLocks noGrp="1" noChangeArrowheads="1"/>
          </p:cNvSpPr>
          <p:nvPr>
            <p:ph type="body" idx="1"/>
          </p:nvPr>
        </p:nvSpPr>
        <p:spPr bwMode="auto">
          <a:xfrm>
            <a:off x="371475" y="1216025"/>
            <a:ext cx="8547100" cy="494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9469"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800" smtClean="0">
                <a:solidFill>
                  <a:srgbClr val="7F7F7F"/>
                </a:solidFill>
                <a:ea typeface="宋体" pitchFamily="2" charset="-122"/>
              </a:rPr>
              <a:t>http://www.1ppt.com</a:t>
            </a:r>
          </a:p>
        </p:txBody>
      </p:sp>
    </p:spTree>
  </p:cSld>
  <p:clrMap bg1="lt1" tx1="dk1" bg2="lt2" tx2="dk2" accent1="accent1" accent2="accent2" accent3="accent3" accent4="accent4" accent5="accent5" accent6="accent6" hlink="hlink" folHlink="folHlink"/>
  <p:sldLayoutIdLst>
    <p:sldLayoutId id="2147484805" r:id="rId1"/>
    <p:sldLayoutId id="2147484806" r:id="rId2"/>
    <p:sldLayoutId id="2147484807" r:id="rId3"/>
    <p:sldLayoutId id="2147484808" r:id="rId4"/>
    <p:sldLayoutId id="2147484874" r:id="rId5"/>
    <p:sldLayoutId id="2147484875" r:id="rId6"/>
    <p:sldLayoutId id="2147484809" r:id="rId7"/>
    <p:sldLayoutId id="2147484810" r:id="rId8"/>
    <p:sldLayoutId id="2147484811" r:id="rId9"/>
    <p:sldLayoutId id="2147484812" r:id="rId10"/>
    <p:sldLayoutId id="2147484813" r:id="rId11"/>
  </p:sldLayoutIdLst>
  <p:timing>
    <p:tnLst>
      <p:par>
        <p:cTn id="1" dur="indefinite" restart="never" nodeType="tmRoot"/>
      </p:par>
    </p:tnLst>
  </p:timing>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ts val="1200"/>
        </a:spcBef>
        <a:spcAft>
          <a:spcPct val="0"/>
        </a:spcAft>
        <a:buClr>
          <a:srgbClr val="F18B1E"/>
        </a:buClr>
        <a:buSzPct val="125000"/>
        <a:buFont typeface="Arial" panose="020B0604020202020204" pitchFamily="34" charset="0"/>
        <a:buChar char="•"/>
        <a:defRPr lang="en-US" sz="2000" kern="1200">
          <a:solidFill>
            <a:schemeClr val="bg1"/>
          </a:solidFill>
          <a:latin typeface="+mj-lt"/>
          <a:ea typeface="+mn-ea"/>
          <a:cs typeface="Arial" charset="0"/>
        </a:defRPr>
      </a:lvl1pPr>
      <a:lvl2pPr marL="538163" indent="-80963" algn="l" rtl="0" eaLnBrk="0" fontAlgn="base" hangingPunct="0">
        <a:spcBef>
          <a:spcPts val="400"/>
        </a:spcBef>
        <a:spcAft>
          <a:spcPct val="0"/>
        </a:spcAft>
        <a:buClr>
          <a:srgbClr val="F18B1E"/>
        </a:buClr>
        <a:buSzPct val="125000"/>
        <a:buFont typeface="Arial" panose="020B0604020202020204" pitchFamily="34" charset="0"/>
        <a:buChar char="–"/>
        <a:defRPr lang="en-US" sz="1600" kern="1200">
          <a:solidFill>
            <a:srgbClr val="BFBFBF"/>
          </a:solidFill>
          <a:latin typeface="+mj-lt"/>
          <a:cs typeface="Arial" charset="0"/>
        </a:defRPr>
      </a:lvl2pPr>
      <a:lvl3pPr marL="989013" indent="-187325" algn="l" rtl="0" eaLnBrk="0" fontAlgn="base" hangingPunct="0">
        <a:spcBef>
          <a:spcPct val="20000"/>
        </a:spcBef>
        <a:spcAft>
          <a:spcPct val="0"/>
        </a:spcAft>
        <a:buClr>
          <a:srgbClr val="F18B1E"/>
        </a:buClr>
        <a:buSzPct val="125000"/>
        <a:buFont typeface="Arial" panose="020B0604020202020204" pitchFamily="34" charset="0"/>
        <a:buChar char="•"/>
        <a:defRPr lang="en-US" sz="1400" kern="1200">
          <a:solidFill>
            <a:schemeClr val="bg1"/>
          </a:solidFill>
          <a:latin typeface="+mj-lt"/>
          <a:cs typeface="Arial" charset="0"/>
        </a:defRPr>
      </a:lvl3pPr>
      <a:lvl4pPr marL="1339850" indent="-174625" algn="l" rtl="0" eaLnBrk="0" fontAlgn="base" hangingPunct="0">
        <a:spcBef>
          <a:spcPct val="20000"/>
        </a:spcBef>
        <a:spcAft>
          <a:spcPct val="0"/>
        </a:spcAft>
        <a:buClr>
          <a:srgbClr val="F18B1E"/>
        </a:buClr>
        <a:buSzPct val="125000"/>
        <a:buFont typeface="Arial" panose="020B0604020202020204" pitchFamily="34" charset="0"/>
        <a:buChar char="•"/>
        <a:defRPr lang="en-US" sz="1400" kern="1200">
          <a:solidFill>
            <a:schemeClr val="bg1"/>
          </a:solidFill>
          <a:latin typeface="+mj-lt"/>
          <a:cs typeface="Arial" charset="0"/>
        </a:defRPr>
      </a:lvl4pPr>
      <a:lvl5pPr marL="1703388" indent="-174625" algn="l" rtl="0" eaLnBrk="0" fontAlgn="base" hangingPunct="0">
        <a:spcBef>
          <a:spcPct val="20000"/>
        </a:spcBef>
        <a:spcAft>
          <a:spcPct val="0"/>
        </a:spcAft>
        <a:buClr>
          <a:srgbClr val="F18B1E"/>
        </a:buClr>
        <a:buSzPct val="125000"/>
        <a:buFont typeface="Arial" panose="020B0604020202020204" pitchFamily="34" charset="0"/>
        <a:buChar char="•"/>
        <a:defRPr lang="en-GB" sz="1400" kern="1200">
          <a:solidFill>
            <a:schemeClr val="bg1"/>
          </a:solidFill>
          <a:latin typeface="+mj-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19459" name="Picture 7" descr="Bottom-wave-for-dean.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9050" y="3857625"/>
            <a:ext cx="9105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8" descr="top-wave-for-Dean.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1113" y="0"/>
            <a:ext cx="91217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p:nvCxnSpPr>
        <p:spPr>
          <a:xfrm>
            <a:off x="0" y="6005513"/>
            <a:ext cx="9144000" cy="158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486" name="Title 17"/>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defRPr/>
            </a:pPr>
            <a:endParaRPr lang="zh-CN" altLang="zh-CN" sz="3600" smtClean="0">
              <a:solidFill>
                <a:srgbClr val="F68933"/>
              </a:solidFill>
              <a:latin typeface="HelveticaNeueLT Std Lt"/>
              <a:ea typeface="宋体" pitchFamily="2" charset="-122"/>
            </a:endParaRPr>
          </a:p>
        </p:txBody>
      </p:sp>
      <p:sp>
        <p:nvSpPr>
          <p:cNvPr id="19463" name="Rectangle 2"/>
          <p:cNvSpPr>
            <a:spLocks noGrp="1" noChangeArrowheads="1"/>
          </p:cNvSpPr>
          <p:nvPr>
            <p:ph type="title"/>
          </p:nvPr>
        </p:nvSpPr>
        <p:spPr bwMode="auto">
          <a:xfrm>
            <a:off x="371475" y="374650"/>
            <a:ext cx="829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20488"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800" smtClean="0">
                <a:solidFill>
                  <a:srgbClr val="8A8A8A"/>
                </a:solidFill>
                <a:ea typeface="宋体" pitchFamily="2" charset="-122"/>
              </a:rPr>
              <a:t>http://www.1ppt.com</a:t>
            </a:r>
          </a:p>
        </p:txBody>
      </p:sp>
    </p:spTree>
  </p:cSld>
  <p:clrMap bg1="lt1" tx1="dk1" bg2="lt2" tx2="dk2" accent1="accent1" accent2="accent2" accent3="accent3" accent4="accent4" accent5="accent5" accent6="accent6" hlink="hlink" folHlink="folHlink"/>
  <p:sldLayoutIdLst>
    <p:sldLayoutId id="2147484876" r:id="rId1"/>
    <p:sldLayoutId id="2147484877" r:id="rId2"/>
    <p:sldLayoutId id="2147484878" r:id="rId3"/>
    <p:sldLayoutId id="2147484879" r:id="rId4"/>
    <p:sldLayoutId id="2147484880" r:id="rId5"/>
    <p:sldLayoutId id="2147484881" r:id="rId6"/>
  </p:sldLayoutIdLst>
  <p:timing>
    <p:tnLst>
      <p:par>
        <p:cTn id="1" dur="indefinite" restart="never" nodeType="tmRoot"/>
      </p:par>
    </p:tnLst>
  </p:timing>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ct val="20000"/>
        </a:spcBef>
        <a:spcAft>
          <a:spcPct val="0"/>
        </a:spcAft>
        <a:buClr>
          <a:srgbClr val="F18B1E"/>
        </a:buClr>
        <a:buSzPct val="125000"/>
        <a:buFont typeface="Arial" panose="020B0604020202020204" pitchFamily="34" charset="0"/>
        <a:buChar char="•"/>
        <a:defRPr lang="en-US" sz="2000" kern="1200" dirty="0">
          <a:solidFill>
            <a:srgbClr val="404040"/>
          </a:solidFill>
          <a:latin typeface="+mn-lt"/>
          <a:ea typeface="+mn-ea"/>
          <a:cs typeface="Arial" charset="0"/>
        </a:defRPr>
      </a:lvl1pPr>
      <a:lvl2pPr marL="801688"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charset="0"/>
        </a:defRPr>
      </a:lvl2pPr>
      <a:lvl3pPr marL="989013"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4pPr>
      <a:lvl5pPr marL="1703388"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4" descr="\\eyestore\Home\ori.carmon\Re-Branding\Presentation\pres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Footer Placeholder 6"/>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800" smtClean="0">
                <a:solidFill>
                  <a:schemeClr val="bg1"/>
                </a:solidFill>
              </a:rPr>
              <a:t>http://www.1ppt.com</a:t>
            </a:r>
          </a:p>
        </p:txBody>
      </p:sp>
    </p:spTree>
  </p:cSld>
  <p:clrMap bg1="lt1" tx1="dk1" bg2="lt2" tx2="dk2" accent1="accent1" accent2="accent2" accent3="accent3" accent4="accent4" accent5="accent5" accent6="accent6" hlink="hlink" folHlink="folHlink"/>
  <p:sldLayoutIdLst>
    <p:sldLayoutId id="2147484789" r:id="rId1"/>
    <p:sldLayoutId id="2147484790" r:id="rId2"/>
    <p:sldLayoutId id="2147484791" r:id="rId3"/>
    <p:sldLayoutId id="2147484792" r:id="rId4"/>
  </p:sldLayoutIdLst>
  <p:timing>
    <p:tnLst>
      <p:par>
        <p:cTn id="1" dur="indefinite" restart="never" nodeType="tmRoot"/>
      </p:par>
    </p:tnLst>
  </p:timing>
  <p:txStyles>
    <p:titleStyle>
      <a:lvl1pPr algn="l" rtl="0" eaLnBrk="0" fontAlgn="base" hangingPunct="0">
        <a:spcBef>
          <a:spcPct val="0"/>
        </a:spcBef>
        <a:spcAft>
          <a:spcPct val="0"/>
        </a:spcAft>
        <a:defRPr sz="3600" kern="1200">
          <a:solidFill>
            <a:srgbClr val="595959"/>
          </a:solidFill>
          <a:latin typeface="HelveticaNeueLT Std Lt"/>
          <a:ea typeface="+mj-ea"/>
          <a:cs typeface="+mj-cs"/>
        </a:defRPr>
      </a:lvl1pPr>
      <a:lvl2pPr algn="l" rtl="0" eaLnBrk="0" fontAlgn="base" hangingPunct="0">
        <a:spcBef>
          <a:spcPct val="0"/>
        </a:spcBef>
        <a:spcAft>
          <a:spcPct val="0"/>
        </a:spcAft>
        <a:defRPr sz="3600">
          <a:solidFill>
            <a:srgbClr val="595959"/>
          </a:solidFill>
          <a:latin typeface="HelveticaNeueLT Std Lt"/>
        </a:defRPr>
      </a:lvl2pPr>
      <a:lvl3pPr algn="l" rtl="0" eaLnBrk="0" fontAlgn="base" hangingPunct="0">
        <a:spcBef>
          <a:spcPct val="0"/>
        </a:spcBef>
        <a:spcAft>
          <a:spcPct val="0"/>
        </a:spcAft>
        <a:defRPr sz="3600">
          <a:solidFill>
            <a:srgbClr val="595959"/>
          </a:solidFill>
          <a:latin typeface="HelveticaNeueLT Std Lt"/>
        </a:defRPr>
      </a:lvl3pPr>
      <a:lvl4pPr algn="l" rtl="0" eaLnBrk="0" fontAlgn="base" hangingPunct="0">
        <a:spcBef>
          <a:spcPct val="0"/>
        </a:spcBef>
        <a:spcAft>
          <a:spcPct val="0"/>
        </a:spcAft>
        <a:defRPr sz="3600">
          <a:solidFill>
            <a:srgbClr val="595959"/>
          </a:solidFill>
          <a:latin typeface="HelveticaNeueLT Std Lt"/>
        </a:defRPr>
      </a:lvl4pPr>
      <a:lvl5pPr algn="l" rtl="0" eaLnBrk="0" fontAlgn="base" hangingPunct="0">
        <a:spcBef>
          <a:spcPct val="0"/>
        </a:spcBef>
        <a:spcAft>
          <a:spcPct val="0"/>
        </a:spcAft>
        <a:defRPr sz="3600">
          <a:solidFill>
            <a:srgbClr val="595959"/>
          </a:solidFill>
          <a:latin typeface="HelveticaNeueLT Std Lt"/>
        </a:defRPr>
      </a:lvl5pPr>
      <a:lvl6pPr marL="457200" algn="l" rtl="0" fontAlgn="base">
        <a:spcBef>
          <a:spcPct val="0"/>
        </a:spcBef>
        <a:spcAft>
          <a:spcPct val="0"/>
        </a:spcAft>
        <a:defRPr sz="3600">
          <a:solidFill>
            <a:srgbClr val="595959"/>
          </a:solidFill>
          <a:latin typeface="HelveticaNeueLT Std Lt"/>
        </a:defRPr>
      </a:lvl6pPr>
      <a:lvl7pPr marL="914400" algn="l" rtl="0" fontAlgn="base">
        <a:spcBef>
          <a:spcPct val="0"/>
        </a:spcBef>
        <a:spcAft>
          <a:spcPct val="0"/>
        </a:spcAft>
        <a:defRPr sz="3600">
          <a:solidFill>
            <a:srgbClr val="595959"/>
          </a:solidFill>
          <a:latin typeface="HelveticaNeueLT Std Lt"/>
        </a:defRPr>
      </a:lvl7pPr>
      <a:lvl8pPr marL="1371600" algn="l" rtl="0" fontAlgn="base">
        <a:spcBef>
          <a:spcPct val="0"/>
        </a:spcBef>
        <a:spcAft>
          <a:spcPct val="0"/>
        </a:spcAft>
        <a:defRPr sz="3600">
          <a:solidFill>
            <a:srgbClr val="595959"/>
          </a:solidFill>
          <a:latin typeface="HelveticaNeueLT Std Lt"/>
        </a:defRPr>
      </a:lvl8pPr>
      <a:lvl9pPr marL="1828800" algn="l" rtl="0" fontAlgn="base">
        <a:spcBef>
          <a:spcPct val="0"/>
        </a:spcBef>
        <a:spcAft>
          <a:spcPct val="0"/>
        </a:spcAft>
        <a:defRPr sz="3600">
          <a:solidFill>
            <a:srgbClr val="595959"/>
          </a:solidFill>
          <a:latin typeface="HelveticaNeueLT Std Lt"/>
        </a:defRPr>
      </a:lvl9pPr>
    </p:titleStyle>
    <p:bodyStyle>
      <a:lvl1pPr marL="263525" indent="-263525" algn="l" rtl="0" eaLnBrk="0" fontAlgn="base" hangingPunct="0">
        <a:spcBef>
          <a:spcPts val="1200"/>
        </a:spcBef>
        <a:spcAft>
          <a:spcPts val="600"/>
        </a:spcAft>
        <a:buClr>
          <a:srgbClr val="595959"/>
        </a:buClr>
        <a:buFont typeface="Arial" panose="020B0604020202020204" pitchFamily="34" charset="0"/>
        <a:buChar char="•"/>
        <a:defRPr sz="2000" kern="1200">
          <a:solidFill>
            <a:schemeClr val="bg1"/>
          </a:solidFill>
          <a:latin typeface="HelveticaNeueLT Std Lt"/>
          <a:ea typeface="+mn-ea"/>
          <a:cs typeface="+mn-cs"/>
        </a:defRPr>
      </a:lvl1pPr>
      <a:lvl2pPr marL="801688" indent="-263525" algn="l" rtl="0" eaLnBrk="0" fontAlgn="base" hangingPunct="0">
        <a:spcBef>
          <a:spcPct val="0"/>
        </a:spcBef>
        <a:spcAft>
          <a:spcPct val="0"/>
        </a:spcAft>
        <a:buClr>
          <a:srgbClr val="595959"/>
        </a:buClr>
        <a:buFont typeface="Arial" panose="020B0604020202020204" pitchFamily="34" charset="0"/>
        <a:buChar char="–"/>
        <a:defRPr sz="1600" kern="1200">
          <a:solidFill>
            <a:schemeClr val="bg1"/>
          </a:solidFill>
          <a:latin typeface="HelveticaNeueLT Std Lt"/>
          <a:ea typeface="+mn-ea"/>
          <a:cs typeface="+mn-cs"/>
        </a:defRPr>
      </a:lvl2pPr>
      <a:lvl3pPr marL="1143000" indent="-228600" algn="l" rtl="0" eaLnBrk="0" fontAlgn="base" hangingPunct="0">
        <a:spcBef>
          <a:spcPct val="20000"/>
        </a:spcBef>
        <a:spcAft>
          <a:spcPct val="0"/>
        </a:spcAft>
        <a:buClr>
          <a:srgbClr val="595959"/>
        </a:buClr>
        <a:buFont typeface="Arial" panose="020B0604020202020204" pitchFamily="34" charset="0"/>
        <a:buChar char="•"/>
        <a:defRPr sz="1400" kern="1200">
          <a:solidFill>
            <a:schemeClr val="bg1"/>
          </a:solidFill>
          <a:latin typeface="HelveticaNeueLT Std Lt"/>
          <a:ea typeface="+mn-ea"/>
          <a:cs typeface="+mn-cs"/>
        </a:defRPr>
      </a:lvl3pPr>
      <a:lvl4pPr marL="1600200" indent="-228600" algn="l" rtl="0" eaLnBrk="0" fontAlgn="base" hangingPunct="0">
        <a:spcBef>
          <a:spcPct val="20000"/>
        </a:spcBef>
        <a:spcAft>
          <a:spcPct val="0"/>
        </a:spcAft>
        <a:buClr>
          <a:srgbClr val="595959"/>
        </a:buClr>
        <a:buFont typeface="Arial" panose="020B0604020202020204" pitchFamily="34" charset="0"/>
        <a:buChar char="•"/>
        <a:defRPr sz="1400" kern="1200">
          <a:solidFill>
            <a:schemeClr val="bg1"/>
          </a:solidFill>
          <a:latin typeface="HelveticaNeueLT Std Lt"/>
          <a:ea typeface="+mn-ea"/>
          <a:cs typeface="+mn-cs"/>
        </a:defRPr>
      </a:lvl4pPr>
      <a:lvl5pPr marL="2057400" indent="-228600" algn="l" rtl="0" eaLnBrk="0" fontAlgn="base" hangingPunct="0">
        <a:spcBef>
          <a:spcPct val="20000"/>
        </a:spcBef>
        <a:spcAft>
          <a:spcPct val="0"/>
        </a:spcAft>
        <a:buClr>
          <a:srgbClr val="595959"/>
        </a:buClr>
        <a:buFont typeface="Arial" panose="020B0604020202020204" pitchFamily="34" charset="0"/>
        <a:buChar char="•"/>
        <a:defRPr sz="1400" kern="1200">
          <a:solidFill>
            <a:schemeClr val="bg1"/>
          </a:solidFill>
          <a:latin typeface="HelveticaNeueLT Std 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4" descr="\\eyestore\Home\ori.carmon\Re-Branding\Presentation\pres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567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Footer Placeholder 6"/>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800" smtClean="0">
                <a:solidFill>
                  <a:schemeClr val="bg1"/>
                </a:solidFill>
              </a:rPr>
              <a:t>http://www.1ppt.com</a:t>
            </a:r>
          </a:p>
        </p:txBody>
      </p:sp>
    </p:spTree>
  </p:cSld>
  <p:clrMap bg1="lt1" tx1="dk1" bg2="lt2" tx2="dk2" accent1="accent1" accent2="accent2" accent3="accent3" accent4="accent4" accent5="accent5" accent6="accent6" hlink="hlink" folHlink="folHlink"/>
  <p:sldLayoutIdLst>
    <p:sldLayoutId id="2147484793" r:id="rId1"/>
    <p:sldLayoutId id="2147484794" r:id="rId2"/>
    <p:sldLayoutId id="2147484795" r:id="rId3"/>
    <p:sldLayoutId id="2147484796" r:id="rId4"/>
  </p:sldLayoutIdLst>
  <p:timing>
    <p:tnLst>
      <p:par>
        <p:cTn id="1" dur="indefinite" restart="never" nodeType="tmRoot"/>
      </p:par>
    </p:tnLst>
  </p:timing>
  <p:txStyles>
    <p:titleStyle>
      <a:lvl1pPr algn="l" rtl="0" eaLnBrk="0" fontAlgn="base" hangingPunct="0">
        <a:spcBef>
          <a:spcPct val="0"/>
        </a:spcBef>
        <a:spcAft>
          <a:spcPct val="0"/>
        </a:spcAft>
        <a:defRPr sz="3600" kern="1200">
          <a:solidFill>
            <a:srgbClr val="595959"/>
          </a:solidFill>
          <a:latin typeface="HelveticaNeueLT Std Lt"/>
          <a:ea typeface="+mj-ea"/>
          <a:cs typeface="+mj-cs"/>
        </a:defRPr>
      </a:lvl1pPr>
      <a:lvl2pPr algn="l" rtl="0" eaLnBrk="0" fontAlgn="base" hangingPunct="0">
        <a:spcBef>
          <a:spcPct val="0"/>
        </a:spcBef>
        <a:spcAft>
          <a:spcPct val="0"/>
        </a:spcAft>
        <a:defRPr sz="3600">
          <a:solidFill>
            <a:srgbClr val="595959"/>
          </a:solidFill>
          <a:latin typeface="HelveticaNeueLT Std Lt"/>
        </a:defRPr>
      </a:lvl2pPr>
      <a:lvl3pPr algn="l" rtl="0" eaLnBrk="0" fontAlgn="base" hangingPunct="0">
        <a:spcBef>
          <a:spcPct val="0"/>
        </a:spcBef>
        <a:spcAft>
          <a:spcPct val="0"/>
        </a:spcAft>
        <a:defRPr sz="3600">
          <a:solidFill>
            <a:srgbClr val="595959"/>
          </a:solidFill>
          <a:latin typeface="HelveticaNeueLT Std Lt"/>
        </a:defRPr>
      </a:lvl3pPr>
      <a:lvl4pPr algn="l" rtl="0" eaLnBrk="0" fontAlgn="base" hangingPunct="0">
        <a:spcBef>
          <a:spcPct val="0"/>
        </a:spcBef>
        <a:spcAft>
          <a:spcPct val="0"/>
        </a:spcAft>
        <a:defRPr sz="3600">
          <a:solidFill>
            <a:srgbClr val="595959"/>
          </a:solidFill>
          <a:latin typeface="HelveticaNeueLT Std Lt"/>
        </a:defRPr>
      </a:lvl4pPr>
      <a:lvl5pPr algn="l" rtl="0" eaLnBrk="0" fontAlgn="base" hangingPunct="0">
        <a:spcBef>
          <a:spcPct val="0"/>
        </a:spcBef>
        <a:spcAft>
          <a:spcPct val="0"/>
        </a:spcAft>
        <a:defRPr sz="3600">
          <a:solidFill>
            <a:srgbClr val="595959"/>
          </a:solidFill>
          <a:latin typeface="HelveticaNeueLT Std Lt"/>
        </a:defRPr>
      </a:lvl5pPr>
      <a:lvl6pPr marL="457200" algn="l" rtl="0" fontAlgn="base">
        <a:spcBef>
          <a:spcPct val="0"/>
        </a:spcBef>
        <a:spcAft>
          <a:spcPct val="0"/>
        </a:spcAft>
        <a:defRPr sz="3600">
          <a:solidFill>
            <a:srgbClr val="595959"/>
          </a:solidFill>
          <a:latin typeface="HelveticaNeueLT Std Lt"/>
        </a:defRPr>
      </a:lvl6pPr>
      <a:lvl7pPr marL="914400" algn="l" rtl="0" fontAlgn="base">
        <a:spcBef>
          <a:spcPct val="0"/>
        </a:spcBef>
        <a:spcAft>
          <a:spcPct val="0"/>
        </a:spcAft>
        <a:defRPr sz="3600">
          <a:solidFill>
            <a:srgbClr val="595959"/>
          </a:solidFill>
          <a:latin typeface="HelveticaNeueLT Std Lt"/>
        </a:defRPr>
      </a:lvl7pPr>
      <a:lvl8pPr marL="1371600" algn="l" rtl="0" fontAlgn="base">
        <a:spcBef>
          <a:spcPct val="0"/>
        </a:spcBef>
        <a:spcAft>
          <a:spcPct val="0"/>
        </a:spcAft>
        <a:defRPr sz="3600">
          <a:solidFill>
            <a:srgbClr val="595959"/>
          </a:solidFill>
          <a:latin typeface="HelveticaNeueLT Std Lt"/>
        </a:defRPr>
      </a:lvl8pPr>
      <a:lvl9pPr marL="1828800" algn="l" rtl="0" fontAlgn="base">
        <a:spcBef>
          <a:spcPct val="0"/>
        </a:spcBef>
        <a:spcAft>
          <a:spcPct val="0"/>
        </a:spcAft>
        <a:defRPr sz="3600">
          <a:solidFill>
            <a:srgbClr val="595959"/>
          </a:solidFill>
          <a:latin typeface="HelveticaNeueLT Std Lt"/>
        </a:defRPr>
      </a:lvl9pPr>
    </p:titleStyle>
    <p:bodyStyle>
      <a:lvl1pPr marL="263525" indent="-263525" algn="l" rtl="0" eaLnBrk="0" fontAlgn="base" hangingPunct="0">
        <a:spcBef>
          <a:spcPts val="1200"/>
        </a:spcBef>
        <a:spcAft>
          <a:spcPts val="600"/>
        </a:spcAft>
        <a:buClr>
          <a:srgbClr val="595959"/>
        </a:buClr>
        <a:buFont typeface="Arial" panose="020B0604020202020204" pitchFamily="34" charset="0"/>
        <a:buChar char="•"/>
        <a:defRPr sz="2000" kern="1200">
          <a:solidFill>
            <a:schemeClr val="bg1"/>
          </a:solidFill>
          <a:latin typeface="HelveticaNeueLT Std Lt"/>
          <a:ea typeface="+mn-ea"/>
          <a:cs typeface="+mn-cs"/>
        </a:defRPr>
      </a:lvl1pPr>
      <a:lvl2pPr marL="801688" indent="-263525" algn="l" rtl="0" eaLnBrk="0" fontAlgn="base" hangingPunct="0">
        <a:spcBef>
          <a:spcPct val="0"/>
        </a:spcBef>
        <a:spcAft>
          <a:spcPct val="0"/>
        </a:spcAft>
        <a:buClr>
          <a:srgbClr val="595959"/>
        </a:buClr>
        <a:buFont typeface="Arial" panose="020B0604020202020204" pitchFamily="34" charset="0"/>
        <a:buChar char="–"/>
        <a:defRPr sz="1600" kern="1200">
          <a:solidFill>
            <a:schemeClr val="bg1"/>
          </a:solidFill>
          <a:latin typeface="HelveticaNeueLT Std Lt"/>
          <a:ea typeface="+mn-ea"/>
          <a:cs typeface="+mn-cs"/>
        </a:defRPr>
      </a:lvl2pPr>
      <a:lvl3pPr marL="1143000" indent="-228600" algn="l" rtl="0" eaLnBrk="0" fontAlgn="base" hangingPunct="0">
        <a:spcBef>
          <a:spcPct val="20000"/>
        </a:spcBef>
        <a:spcAft>
          <a:spcPct val="0"/>
        </a:spcAft>
        <a:buClr>
          <a:srgbClr val="595959"/>
        </a:buClr>
        <a:buFont typeface="Arial" panose="020B0604020202020204" pitchFamily="34" charset="0"/>
        <a:buChar char="•"/>
        <a:defRPr sz="1400" kern="1200">
          <a:solidFill>
            <a:schemeClr val="bg1"/>
          </a:solidFill>
          <a:latin typeface="HelveticaNeueLT Std Lt"/>
          <a:ea typeface="+mn-ea"/>
          <a:cs typeface="+mn-cs"/>
        </a:defRPr>
      </a:lvl3pPr>
      <a:lvl4pPr marL="1600200" indent="-228600" algn="l" rtl="0" eaLnBrk="0" fontAlgn="base" hangingPunct="0">
        <a:spcBef>
          <a:spcPct val="20000"/>
        </a:spcBef>
        <a:spcAft>
          <a:spcPct val="0"/>
        </a:spcAft>
        <a:buClr>
          <a:srgbClr val="595959"/>
        </a:buClr>
        <a:buFont typeface="Arial" panose="020B0604020202020204" pitchFamily="34" charset="0"/>
        <a:buChar char="•"/>
        <a:defRPr sz="1400" kern="1200">
          <a:solidFill>
            <a:schemeClr val="bg1"/>
          </a:solidFill>
          <a:latin typeface="HelveticaNeueLT Std Lt"/>
          <a:ea typeface="+mn-ea"/>
          <a:cs typeface="+mn-cs"/>
        </a:defRPr>
      </a:lvl4pPr>
      <a:lvl5pPr marL="2057400" indent="-228600" algn="l" rtl="0" eaLnBrk="0" fontAlgn="base" hangingPunct="0">
        <a:spcBef>
          <a:spcPct val="20000"/>
        </a:spcBef>
        <a:spcAft>
          <a:spcPct val="0"/>
        </a:spcAft>
        <a:buClr>
          <a:srgbClr val="595959"/>
        </a:buClr>
        <a:buFont typeface="Arial" panose="020B0604020202020204" pitchFamily="34" charset="0"/>
        <a:buChar char="•"/>
        <a:defRPr sz="1400" kern="1200">
          <a:solidFill>
            <a:schemeClr val="bg1"/>
          </a:solidFill>
          <a:latin typeface="HelveticaNeueLT Std 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pic>
        <p:nvPicPr>
          <p:cNvPr id="4099" name="Picture 18" descr="Bottom-wave-for-dean.png"/>
          <p:cNvPicPr>
            <a:picLocks noChangeAspect="1"/>
          </p:cNvPicPr>
          <p:nvPr/>
        </p:nvPicPr>
        <p:blipFill>
          <a:blip r:embed="rId6">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19" descr="top-wave-for-Dean.png"/>
          <p:cNvPicPr>
            <a:picLocks noChangeAspect="1"/>
          </p:cNvPicPr>
          <p:nvPr/>
        </p:nvPicPr>
        <p:blipFill>
          <a:blip r:embed="rId7">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102" name="Title 17"/>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defRPr/>
            </a:pPr>
            <a:endParaRPr lang="zh-CN" altLang="zh-CN" sz="3600" smtClean="0">
              <a:solidFill>
                <a:srgbClr val="F68933"/>
              </a:solidFill>
              <a:latin typeface="HelveticaNeueLT Std Lt"/>
            </a:endParaRPr>
          </a:p>
        </p:txBody>
      </p:sp>
      <p:sp>
        <p:nvSpPr>
          <p:cNvPr id="4103" name="Footer Placeholder 6"/>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800" smtClean="0">
                <a:solidFill>
                  <a:schemeClr val="bg1"/>
                </a:solidFill>
              </a:rPr>
              <a:t>http://www.1ppt.com</a:t>
            </a:r>
          </a:p>
        </p:txBody>
      </p:sp>
    </p:spTree>
  </p:cSld>
  <p:clrMap bg1="lt1" tx1="dk1" bg2="lt2" tx2="dk2" accent1="accent1" accent2="accent2" accent3="accent3" accent4="accent4" accent5="accent5" accent6="accent6" hlink="hlink" folHlink="folHlink"/>
  <p:sldLayoutIdLst>
    <p:sldLayoutId id="2147484814" r:id="rId1"/>
    <p:sldLayoutId id="2147484815" r:id="rId2"/>
    <p:sldLayoutId id="2147484816" r:id="rId3"/>
    <p:sldLayoutId id="2147484817" r:id="rId4"/>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7" descr="EB_home_background.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1439863"/>
            <a:ext cx="9144000" cy="28067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5" name="Rectangle 14"/>
          <p:cNvSpPr/>
          <p:nvPr/>
        </p:nvSpPr>
        <p:spPr>
          <a:xfrm>
            <a:off x="0" y="0"/>
            <a:ext cx="9144000" cy="1439863"/>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6" name="Rectangle 15"/>
          <p:cNvSpPr/>
          <p:nvPr/>
        </p:nvSpPr>
        <p:spPr>
          <a:xfrm>
            <a:off x="0" y="4235450"/>
            <a:ext cx="9144000" cy="262255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6150" name="Footer Placeholder 6"/>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800" smtClean="0">
                <a:solidFill>
                  <a:srgbClr val="7F7F7F"/>
                </a:solidFill>
              </a:rPr>
              <a:t>http://www.1ppt.com</a:t>
            </a:r>
          </a:p>
        </p:txBody>
      </p:sp>
    </p:spTree>
  </p:cSld>
  <p:clrMap bg1="lt1" tx1="dk1" bg2="lt2" tx2="dk2" accent1="accent1" accent2="accent2" accent3="accent3" accent4="accent4" accent5="accent5" accent6="accent6" hlink="hlink" folHlink="folHlink"/>
  <p:sldLayoutIdLst>
    <p:sldLayoutId id="2147484797" r:id="rId1"/>
    <p:sldLayoutId id="2147484818" r:id="rId2"/>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6147" name="Picture 7" descr="Bottom-wave-for-dean.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9050" y="3857625"/>
            <a:ext cx="9105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8" descr="top-wave-for-Dean.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1113" y="0"/>
            <a:ext cx="91217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p:nvCxnSpPr>
        <p:spPr>
          <a:xfrm>
            <a:off x="0" y="6005513"/>
            <a:ext cx="9144000" cy="158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174" name="Title 17"/>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defRPr/>
            </a:pPr>
            <a:endParaRPr lang="zh-CN" altLang="zh-CN" sz="3600" smtClean="0">
              <a:solidFill>
                <a:srgbClr val="F68933"/>
              </a:solidFill>
              <a:latin typeface="HelveticaNeueLT Std Lt"/>
              <a:ea typeface="宋体" pitchFamily="2" charset="-122"/>
            </a:endParaRPr>
          </a:p>
        </p:txBody>
      </p:sp>
      <p:sp>
        <p:nvSpPr>
          <p:cNvPr id="6151" name="Rectangle 2"/>
          <p:cNvSpPr>
            <a:spLocks noGrp="1" noChangeArrowheads="1"/>
          </p:cNvSpPr>
          <p:nvPr>
            <p:ph type="title"/>
          </p:nvPr>
        </p:nvSpPr>
        <p:spPr bwMode="auto">
          <a:xfrm>
            <a:off x="371475" y="374650"/>
            <a:ext cx="829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Tree>
  </p:cSld>
  <p:clrMap bg1="lt1" tx1="dk1" bg2="lt2" tx2="dk2" accent1="accent1" accent2="accent2" accent3="accent3" accent4="accent4" accent5="accent5" accent6="accent6" hlink="hlink" folHlink="folHlink"/>
  <p:sldLayoutIdLst>
    <p:sldLayoutId id="2147484819" r:id="rId1"/>
    <p:sldLayoutId id="2147484820" r:id="rId2"/>
    <p:sldLayoutId id="2147484821" r:id="rId3"/>
    <p:sldLayoutId id="2147484822" r:id="rId4"/>
    <p:sldLayoutId id="2147484823" r:id="rId5"/>
    <p:sldLayoutId id="2147484824" r:id="rId6"/>
    <p:sldLayoutId id="2147484825" r:id="rId7"/>
  </p:sldLayoutIdLst>
  <p:timing>
    <p:tnLst>
      <p:par>
        <p:cTn id="1" dur="indefinite" restart="never" nodeType="tmRoot"/>
      </p:par>
    </p:tnLst>
  </p:timing>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ct val="20000"/>
        </a:spcBef>
        <a:spcAft>
          <a:spcPct val="0"/>
        </a:spcAft>
        <a:buClr>
          <a:srgbClr val="F18B1E"/>
        </a:buClr>
        <a:buSzPct val="125000"/>
        <a:buFont typeface="Arial" panose="020B0604020202020204" pitchFamily="34" charset="0"/>
        <a:buChar char="•"/>
        <a:defRPr lang="en-US" sz="2000" kern="1200" dirty="0">
          <a:solidFill>
            <a:srgbClr val="404040"/>
          </a:solidFill>
          <a:latin typeface="+mn-lt"/>
          <a:ea typeface="+mn-ea"/>
          <a:cs typeface="Arial" charset="0"/>
        </a:defRPr>
      </a:lvl1pPr>
      <a:lvl2pPr marL="801688"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charset="0"/>
        </a:defRPr>
      </a:lvl2pPr>
      <a:lvl3pPr marL="989013"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4pPr>
      <a:lvl5pPr marL="1703388"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pic>
        <p:nvPicPr>
          <p:cNvPr id="7171" name="Picture 18" descr="Bottom-wave-for-dean.png"/>
          <p:cNvPicPr>
            <a:picLocks noChangeAspect="1"/>
          </p:cNvPicPr>
          <p:nvPr/>
        </p:nvPicPr>
        <p:blipFill>
          <a:blip r:embed="rId7">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19" descr="top-wave-for-Dean.png"/>
          <p:cNvPicPr>
            <a:picLocks noChangeAspect="1"/>
          </p:cNvPicPr>
          <p:nvPr/>
        </p:nvPicPr>
        <p:blipFill>
          <a:blip r:embed="rId8">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198" name="Title 17"/>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defRPr/>
            </a:pPr>
            <a:endParaRPr lang="zh-CN" altLang="zh-CN" sz="3600" smtClean="0">
              <a:solidFill>
                <a:srgbClr val="F68933"/>
              </a:solidFill>
              <a:latin typeface="HelveticaNeueLT Std Lt"/>
            </a:endParaRPr>
          </a:p>
        </p:txBody>
      </p:sp>
      <p:sp>
        <p:nvSpPr>
          <p:cNvPr id="8199" name="Footer Placeholder 6"/>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800" smtClean="0">
                <a:solidFill>
                  <a:srgbClr val="7F7F7F"/>
                </a:solidFill>
              </a:rPr>
              <a:t>http://www.1ppt.com</a:t>
            </a:r>
          </a:p>
        </p:txBody>
      </p:sp>
    </p:spTree>
  </p:cSld>
  <p:clrMap bg1="lt1" tx1="dk1" bg2="lt2" tx2="dk2" accent1="accent1" accent2="accent2" accent3="accent3" accent4="accent4" accent5="accent5" accent6="accent6" hlink="hlink" folHlink="folHlink"/>
  <p:sldLayoutIdLst>
    <p:sldLayoutId id="2147484826" r:id="rId1"/>
    <p:sldLayoutId id="2147484827" r:id="rId2"/>
    <p:sldLayoutId id="2147484828" r:id="rId3"/>
    <p:sldLayoutId id="2147484829" r:id="rId4"/>
    <p:sldLayoutId id="2147484798" r:id="rId5"/>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pic>
        <p:nvPicPr>
          <p:cNvPr id="8195" name="Picture 18" descr="Bottom-wave-for-dean.png"/>
          <p:cNvPicPr>
            <a:picLocks noChangeAspect="1"/>
          </p:cNvPicPr>
          <p:nvPr/>
        </p:nvPicPr>
        <p:blipFill>
          <a:blip r:embed="rId7">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19" descr="top-wave-for-Dean.png"/>
          <p:cNvPicPr>
            <a:picLocks noChangeAspect="1"/>
          </p:cNvPicPr>
          <p:nvPr/>
        </p:nvPicPr>
        <p:blipFill>
          <a:blip r:embed="rId8">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222" name="Title 17"/>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defRPr/>
            </a:pPr>
            <a:endParaRPr lang="zh-CN" altLang="zh-CN" sz="3600" smtClean="0">
              <a:solidFill>
                <a:srgbClr val="F68933"/>
              </a:solidFill>
              <a:latin typeface="HelveticaNeueLT Std Lt"/>
            </a:endParaRPr>
          </a:p>
        </p:txBody>
      </p:sp>
      <p:sp>
        <p:nvSpPr>
          <p:cNvPr id="9223" name="Footer Placeholder 6"/>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800" smtClean="0">
                <a:solidFill>
                  <a:srgbClr val="7F7F7F"/>
                </a:solidFill>
              </a:rPr>
              <a:t>http://www.1ppt.com</a:t>
            </a:r>
          </a:p>
        </p:txBody>
      </p:sp>
    </p:spTree>
  </p:cSld>
  <p:clrMap bg1="lt1" tx1="dk1" bg2="lt2" tx2="dk2" accent1="accent1" accent2="accent2" accent3="accent3" accent4="accent4" accent5="accent5" accent6="accent6" hlink="hlink" folHlink="folHlink"/>
  <p:sldLayoutIdLst>
    <p:sldLayoutId id="2147484830" r:id="rId1"/>
    <p:sldLayoutId id="2147484831" r:id="rId2"/>
    <p:sldLayoutId id="2147484832" r:id="rId3"/>
    <p:sldLayoutId id="2147484833" r:id="rId4"/>
    <p:sldLayoutId id="2147484799" r:id="rId5"/>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pic>
        <p:nvPicPr>
          <p:cNvPr id="9219" name="Picture 18" descr="Bottom-wave-for-dean.png"/>
          <p:cNvPicPr>
            <a:picLocks noChangeAspect="1"/>
          </p:cNvPicPr>
          <p:nvPr/>
        </p:nvPicPr>
        <p:blipFill>
          <a:blip r:embed="rId7">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19" descr="top-wave-for-Dean.png"/>
          <p:cNvPicPr>
            <a:picLocks noChangeAspect="1"/>
          </p:cNvPicPr>
          <p:nvPr/>
        </p:nvPicPr>
        <p:blipFill>
          <a:blip r:embed="rId8">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246" name="Title 17"/>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defRPr/>
            </a:pPr>
            <a:endParaRPr lang="zh-CN" altLang="zh-CN" sz="3600" smtClean="0">
              <a:solidFill>
                <a:srgbClr val="F68933"/>
              </a:solidFill>
              <a:latin typeface="HelveticaNeueLT Std Lt"/>
            </a:endParaRPr>
          </a:p>
        </p:txBody>
      </p:sp>
      <p:sp>
        <p:nvSpPr>
          <p:cNvPr id="10247" name="Footer Placeholder 6"/>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800" smtClean="0">
                <a:solidFill>
                  <a:srgbClr val="7F7F7F"/>
                </a:solidFill>
              </a:rPr>
              <a:t>http://www.1ppt.com</a:t>
            </a:r>
          </a:p>
        </p:txBody>
      </p:sp>
    </p:spTree>
  </p:cSld>
  <p:clrMap bg1="lt1" tx1="dk1" bg2="lt2" tx2="dk2" accent1="accent1" accent2="accent2" accent3="accent3" accent4="accent4" accent5="accent5" accent6="accent6" hlink="hlink" folHlink="folHlink"/>
  <p:sldLayoutIdLst>
    <p:sldLayoutId id="2147484834" r:id="rId1"/>
    <p:sldLayoutId id="2147484835" r:id="rId2"/>
    <p:sldLayoutId id="2147484836" r:id="rId3"/>
    <p:sldLayoutId id="2147484837" r:id="rId4"/>
    <p:sldLayoutId id="2147484800" r:id="rId5"/>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16.xml"/><Relationship Id="rId5"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8" Type="http://schemas.openxmlformats.org/officeDocument/2006/relationships/hyperlink" Target="http://wiki.jikexueyuan.com/project/tomcat/jdbc-data-sources.html" TargetMode="External"/><Relationship Id="rId3" Type="http://schemas.openxmlformats.org/officeDocument/2006/relationships/hyperlink" Target="http://www.mamicode.com/info-detail-1242126.html" TargetMode="External"/><Relationship Id="rId7" Type="http://schemas.openxmlformats.org/officeDocument/2006/relationships/hyperlink" Target="http://www.cnblogs.com/trust-freedom/p/6992952.html" TargetMode="External"/><Relationship Id="rId2" Type="http://schemas.openxmlformats.org/officeDocument/2006/relationships/notesSlide" Target="../notesSlides/notesSlide40.xml"/><Relationship Id="rId1" Type="http://schemas.openxmlformats.org/officeDocument/2006/relationships/slideLayout" Target="../slideLayouts/slideLayout16.xml"/><Relationship Id="rId6" Type="http://schemas.openxmlformats.org/officeDocument/2006/relationships/hyperlink" Target="https://github.com/alibaba/druid/wiki/KeepAlive_cn" TargetMode="External"/><Relationship Id="rId5" Type="http://schemas.openxmlformats.org/officeDocument/2006/relationships/hyperlink" Target="https://stackoverflow.com/questions/22695281/how-is-maxidletimeexcessconnections-different-from-maxidletime-in-c3p0" TargetMode="External"/><Relationship Id="rId10" Type="http://schemas.openxmlformats.org/officeDocument/2006/relationships/hyperlink" Target="http://blog.csdn.net/teamlet/article/details/52389665" TargetMode="External"/><Relationship Id="rId4" Type="http://schemas.openxmlformats.org/officeDocument/2006/relationships/hyperlink" Target="https://github.com/alibaba/druid/wiki/DruidDataSource%E9%85%8D%E7%BD%AE%E5%B1%9E%E6%80%A7%E5%88%97%E8%A1%A8" TargetMode="External"/><Relationship Id="rId9" Type="http://schemas.openxmlformats.org/officeDocument/2006/relationships/hyperlink" Target="http://commons.apache.org/proper/commons-dbc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2"/>
          <p:cNvSpPr txBox="1">
            <a:spLocks/>
          </p:cNvSpPr>
          <p:nvPr/>
        </p:nvSpPr>
        <p:spPr bwMode="auto">
          <a:xfrm>
            <a:off x="2537367" y="2366691"/>
            <a:ext cx="45053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en-US" sz="3600" dirty="0">
                <a:solidFill>
                  <a:srgbClr val="F68933"/>
                </a:solidFill>
                <a:latin typeface="时尚中黑简体" pitchFamily="2" charset="-122"/>
                <a:ea typeface="时尚中黑简体" pitchFamily="2" charset="-122"/>
              </a:rPr>
              <a:t>数据库连接池分享</a:t>
            </a:r>
            <a:endParaRPr lang="en-US" altLang="zh-CN" sz="3600" dirty="0">
              <a:solidFill>
                <a:srgbClr val="F68933"/>
              </a:solidFill>
              <a:latin typeface="时尚中黑简体" pitchFamily="2" charset="-122"/>
              <a:ea typeface="时尚中黑简体" pitchFamily="2" charset="-122"/>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12643"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DBCP</a:t>
            </a:r>
            <a:r>
              <a:rPr lang="zh-CN" altLang="en-US" dirty="0" smtClean="0"/>
              <a:t>连接池</a:t>
            </a:r>
          </a:p>
        </p:txBody>
      </p:sp>
      <p:sp>
        <p:nvSpPr>
          <p:cNvPr id="112645" name="文本框 15"/>
          <p:cNvSpPr txBox="1">
            <a:spLocks noChangeArrowheads="1"/>
          </p:cNvSpPr>
          <p:nvPr/>
        </p:nvSpPr>
        <p:spPr bwMode="auto">
          <a:xfrm>
            <a:off x="261938" y="1289050"/>
            <a:ext cx="677386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zh-CN">
                <a:ea typeface="宋体" panose="02010600030101010101" pitchFamily="2" charset="-122"/>
              </a:rPr>
              <a:t>基本配置：</a:t>
            </a:r>
          </a:p>
        </p:txBody>
      </p:sp>
      <p:graphicFrame>
        <p:nvGraphicFramePr>
          <p:cNvPr id="2" name="表格 1"/>
          <p:cNvGraphicFramePr>
            <a:graphicFrameLocks noGrp="1"/>
          </p:cNvGraphicFramePr>
          <p:nvPr/>
        </p:nvGraphicFramePr>
        <p:xfrm>
          <a:off x="1323975" y="1728788"/>
          <a:ext cx="5638800" cy="2747964"/>
        </p:xfrm>
        <a:graphic>
          <a:graphicData uri="http://schemas.openxmlformats.org/drawingml/2006/table">
            <a:tbl>
              <a:tblPr/>
              <a:tblGrid>
                <a:gridCol w="2400300"/>
                <a:gridCol w="3238500"/>
              </a:tblGrid>
              <a:tr h="533400">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属性名</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说明</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33400">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driverClassName</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驱动类名</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r>
              <a:tr h="560388">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url</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URL</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r>
              <a:tr h="560388">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password</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密码</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r>
              <a:tr h="560388">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username</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用户名</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14691"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DBCP</a:t>
            </a:r>
            <a:r>
              <a:rPr lang="zh-CN" altLang="en-US" dirty="0" smtClean="0"/>
              <a:t>连接池</a:t>
            </a:r>
          </a:p>
        </p:txBody>
      </p:sp>
      <p:sp>
        <p:nvSpPr>
          <p:cNvPr id="114693" name="文本框 15"/>
          <p:cNvSpPr txBox="1">
            <a:spLocks noChangeArrowheads="1"/>
          </p:cNvSpPr>
          <p:nvPr/>
        </p:nvSpPr>
        <p:spPr bwMode="auto">
          <a:xfrm>
            <a:off x="184150" y="1289050"/>
            <a:ext cx="67754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zh-CN">
                <a:ea typeface="宋体" panose="02010600030101010101" pitchFamily="2" charset="-122"/>
              </a:rPr>
              <a:t>关键配置：</a:t>
            </a:r>
          </a:p>
        </p:txBody>
      </p:sp>
      <p:graphicFrame>
        <p:nvGraphicFramePr>
          <p:cNvPr id="3" name="表格 2"/>
          <p:cNvGraphicFramePr>
            <a:graphicFrameLocks noGrp="1"/>
          </p:cNvGraphicFramePr>
          <p:nvPr>
            <p:extLst>
              <p:ext uri="{D42A27DB-BD31-4B8C-83A1-F6EECF244321}">
                <p14:modId xmlns:p14="http://schemas.microsoft.com/office/powerpoint/2010/main" val="2764134088"/>
              </p:ext>
            </p:extLst>
          </p:nvPr>
        </p:nvGraphicFramePr>
        <p:xfrm>
          <a:off x="647700" y="1716088"/>
          <a:ext cx="7400925" cy="3898900"/>
        </p:xfrm>
        <a:graphic>
          <a:graphicData uri="http://schemas.openxmlformats.org/drawingml/2006/table">
            <a:tbl>
              <a:tblPr/>
              <a:tblGrid>
                <a:gridCol w="1838325"/>
                <a:gridCol w="433388"/>
                <a:gridCol w="3074987"/>
                <a:gridCol w="2054225"/>
              </a:tblGrid>
              <a:tr h="193675">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属性名</a:t>
                      </a:r>
                      <a:endParaRPr kumimoji="0" lang="zh-CN" altLang="zh-CN" sz="10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默认</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说明</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备注</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03250">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defaultReadOnly</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null</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连接池初始化</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调用这些方法的其中之一后</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getConnection, setLogwriter, setLoginTimeout, getLoginTimeout, getLogWriter)</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后再设置该属性无效</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连接池在调用这些方法时才会完成初始化过程</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getConnection </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r>
              <a:tr h="387350">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initialSize</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0</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连接池启动时创建的初始化连接数量（默认值为</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0</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对应</a:t>
                      </a: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DRUID</a:t>
                      </a:r>
                      <a:r>
                        <a:rPr kumimoji="0" lang="zh-CN" altLang="en-US"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中的</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initialSize</a:t>
                      </a:r>
                      <a:endParaRPr kumimoji="0" lang="zh-CN" altLang="zh-CN" sz="1000" b="0" i="0" u="none" strike="noStrike" cap="none" normalizeH="0" baseline="0" dirty="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r>
              <a:tr h="1355725">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maxTotal</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8</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当连接池中没有空闲的连接，又有线程需要去访问数据库时，连接池此时会创建一个新的数据库连接。但是此时，连接数已经达到了</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MaxTotal</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设定的最大值。则连接池就不会为等待线程新建数据库连接。而是强制让该线程进入等待队列。直到有其他线程归还数据库连接，再进行分配。</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MaxTotal</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起到限流保护数据库的作用，进入队列的线程不可能无限制的等待</a:t>
                      </a: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这里可以参考</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maxWait</a:t>
                      </a: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zh-CN" sz="1000" b="0" i="0" u="none" strike="noStrike" cap="none" normalizeH="0" baseline="0" dirty="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total=</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active+idle</a:t>
                      </a:r>
                      <a:endPar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 DBCP 2.x</a:t>
                      </a:r>
                      <a:r>
                        <a:rPr kumimoji="0" lang="zh-CN" altLang="en-US"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将</a:t>
                      </a: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DBCP1.x</a:t>
                      </a:r>
                      <a:r>
                        <a:rPr kumimoji="0" lang="zh-CN" altLang="en-US"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中的</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maxActive</a:t>
                      </a:r>
                      <a:r>
                        <a:rPr kumimoji="0" lang="zh-CN" altLang="en-US"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更名为</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maxTotal</a:t>
                      </a:r>
                      <a:endPar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 </a:t>
                      </a:r>
                      <a:r>
                        <a:rPr kumimoji="0" lang="zh-CN" altLang="en-US"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对应</a:t>
                      </a: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DRUID</a:t>
                      </a:r>
                      <a:r>
                        <a:rPr kumimoji="0" lang="zh-CN" altLang="en-US"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中的</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maxActive</a:t>
                      </a:r>
                      <a:endParaRPr kumimoji="0" lang="zh-CN" altLang="zh-CN" sz="1000" b="0" i="0" u="none" strike="noStrike" cap="none" normalizeH="0" baseline="0" dirty="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zh-CN" altLang="zh-CN" sz="1000" b="0" i="0" u="none" strike="noStrike" cap="none" normalizeH="0" baseline="0" dirty="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r>
              <a:tr h="1358900">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maxIdle</a:t>
                      </a:r>
                      <a:endParaRPr kumimoji="0" lang="zh-CN" altLang="zh-CN" sz="10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8</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最大的空闲的连接数，超过的空闲连接将被释放，如果设置为负数表示不限制（默认为</a:t>
                      </a: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8</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个，</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maxIdle</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不能设置太小，因为假如在高负载的情况下，连接的打开时间比关闭的时间快，会引起连接池中</a:t>
                      </a: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idle</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的个数 上升超过</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maxIdle</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，而造成频繁的连接销毁和创建，类似于</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jvm</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参数中的</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Xmx</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设置</a:t>
                      </a: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zh-CN" sz="1000" b="0" i="0" u="none" strike="noStrike" cap="none" normalizeH="0" baseline="0" dirty="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 DRUID</a:t>
                      </a:r>
                      <a:r>
                        <a:rPr kumimoji="0" lang="zh-CN" altLang="en-US"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中此属性存在但无效</a:t>
                      </a:r>
                      <a:endPar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 C3P0</a:t>
                      </a:r>
                      <a:r>
                        <a:rPr kumimoji="0" lang="zh-CN" altLang="en-US"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中不存在此属性</a:t>
                      </a:r>
                      <a:endParaRPr kumimoji="0" lang="zh-CN" altLang="zh-CN" sz="1000" b="0" i="0" u="none" strike="noStrike" cap="none" normalizeH="0" baseline="0" dirty="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16739"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DBCP</a:t>
            </a:r>
            <a:r>
              <a:rPr lang="zh-CN" altLang="en-US" dirty="0" smtClean="0"/>
              <a:t>连接池</a:t>
            </a:r>
          </a:p>
        </p:txBody>
      </p:sp>
      <p:graphicFrame>
        <p:nvGraphicFramePr>
          <p:cNvPr id="2" name="表格 1"/>
          <p:cNvGraphicFramePr>
            <a:graphicFrameLocks noGrp="1"/>
          </p:cNvGraphicFramePr>
          <p:nvPr>
            <p:extLst>
              <p:ext uri="{D42A27DB-BD31-4B8C-83A1-F6EECF244321}">
                <p14:modId xmlns:p14="http://schemas.microsoft.com/office/powerpoint/2010/main" val="4115144342"/>
              </p:ext>
            </p:extLst>
          </p:nvPr>
        </p:nvGraphicFramePr>
        <p:xfrm>
          <a:off x="469900" y="1314450"/>
          <a:ext cx="7931150" cy="4994277"/>
        </p:xfrm>
        <a:graphic>
          <a:graphicData uri="http://schemas.openxmlformats.org/drawingml/2006/table">
            <a:tbl>
              <a:tblPr/>
              <a:tblGrid>
                <a:gridCol w="2170113"/>
                <a:gridCol w="512762"/>
                <a:gridCol w="3630613"/>
                <a:gridCol w="1617662"/>
              </a:tblGrid>
              <a:tr h="361950">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属性名</a:t>
                      </a:r>
                      <a:endParaRPr kumimoji="0" lang="zh-CN" altLang="zh-CN" sz="10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默认</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说明</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备注</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935038">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minIdle</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0</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最小的空闲的连接数，低于这个数量会被创建新的连接（默认为</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0</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，调整为</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5</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，该参数越接近</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maxIdle</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，性能越好，因为连接的创建和销毁，都是需要消耗资源的；但是不能太大，因为在机器很空闲的时候，也会创建低于</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minidle</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个数的连接，类似于</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jvm</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参数中的</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Xmn</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设置）</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空闲连接低于此值自动创建新的连接的前提是你开启了连接回收器</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timeBetweenEvictionRunsMillis</a:t>
                      </a:r>
                      <a:endPar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对应</a:t>
                      </a: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DRUID</a:t>
                      </a:r>
                      <a:r>
                        <a:rPr kumimoji="0" lang="zh-CN" altLang="en-US"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中的</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minIdle</a:t>
                      </a:r>
                      <a:endParaRPr kumimoji="0" lang="zh-CN" altLang="zh-CN" sz="1000" b="0" i="0" u="none" strike="noStrike" cap="none" normalizeH="0" baseline="0" dirty="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r>
              <a:tr h="935038">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maxWait  </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无限</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(ms)</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最大等待时间，当没有可用连接时，连接池等待连接释放的最大时间，超过该时间限制会抛出异常，如果设置</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-1</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表示无限等待（默认为无限，调整为</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60000ms</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，避免因线程池不够用，而导致请求被无限制挂起）</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 </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r>
              <a:tr h="935038">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testOnBorrow </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true</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指明在从池中租借对象时是否要进行验证有效，如果对象验证失败，则对象将从池子释放</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cs typeface="Arial" panose="020B0604020202020204" pitchFamily="34" charset="0"/>
                        </a:rPr>
                        <a:t> </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借出连接时不要测试，否则很影响性能</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 </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r>
              <a:tr h="935038">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validationQuery</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 null</a:t>
                      </a:r>
                      <a:endParaRPr kumimoji="0" lang="zh-CN" altLang="zh-CN" sz="1000" b="0" i="0" u="none" strike="noStrike" cap="none" normalizeH="0" baseline="0" dirty="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测试</a:t>
                      </a: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SQL</a:t>
                      </a:r>
                      <a:endPar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SELECT   1</a:t>
                      </a:r>
                      <a:endParaRPr kumimoji="0" lang="zh-CN" altLang="zh-CN" sz="1000" b="0" i="0" u="none" strike="noStrike" cap="none" normalizeH="0" baseline="0" dirty="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 </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r>
              <a:tr h="396875">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timeBetweenEvictionRunsMillis</a:t>
                      </a:r>
                      <a:endParaRPr kumimoji="0" lang="zh-CN" altLang="zh-CN" sz="1000" b="1" i="0" u="none" strike="noStrike" cap="none" normalizeH="0" baseline="0" dirty="0" smtClean="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-1L(ms)</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空闲连接回收器运行频率</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 </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r>
              <a:tr h="495300">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minEvictableIdleTimeMillis</a:t>
                      </a:r>
                      <a:endParaRPr kumimoji="0" lang="zh-CN" altLang="zh-CN" sz="1000" b="1" i="0" u="none" strike="noStrike" cap="none" normalizeH="0" baseline="0" dirty="0" smtClean="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 </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把空闲时间超过</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minEvictableIdleTimeMillis</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毫秒的连接断开</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 </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直到连接池中的连接数到</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minIdle</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为止</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 </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18787"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DBCP</a:t>
            </a:r>
            <a:r>
              <a:rPr lang="zh-CN" altLang="en-US" dirty="0" smtClean="0"/>
              <a:t>连接池</a:t>
            </a:r>
          </a:p>
        </p:txBody>
      </p:sp>
      <p:graphicFrame>
        <p:nvGraphicFramePr>
          <p:cNvPr id="17" name="表格 16"/>
          <p:cNvGraphicFramePr>
            <a:graphicFrameLocks noGrp="1"/>
          </p:cNvGraphicFramePr>
          <p:nvPr>
            <p:extLst>
              <p:ext uri="{D42A27DB-BD31-4B8C-83A1-F6EECF244321}">
                <p14:modId xmlns:p14="http://schemas.microsoft.com/office/powerpoint/2010/main" val="2775533016"/>
              </p:ext>
            </p:extLst>
          </p:nvPr>
        </p:nvGraphicFramePr>
        <p:xfrm>
          <a:off x="341313" y="1552574"/>
          <a:ext cx="8126412" cy="4725562"/>
        </p:xfrm>
        <a:graphic>
          <a:graphicData uri="http://schemas.openxmlformats.org/drawingml/2006/table">
            <a:tbl>
              <a:tblPr/>
              <a:tblGrid>
                <a:gridCol w="2259012"/>
                <a:gridCol w="1162050"/>
                <a:gridCol w="3051175"/>
                <a:gridCol w="1654175"/>
              </a:tblGrid>
              <a:tr h="697852">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属性名</a:t>
                      </a:r>
                      <a:endParaRPr kumimoji="0" lang="zh-CN" altLang="zh-CN" sz="10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默认</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说明</a:t>
                      </a:r>
                      <a:endParaRPr kumimoji="0" lang="zh-CN" altLang="zh-CN" sz="10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备注</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97852">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softMinEvictableIdleTimeMillis</a:t>
                      </a:r>
                      <a:endParaRPr kumimoji="0" lang="zh-CN" altLang="zh-CN" sz="10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-1L</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一个连接多久可以置为空闲连接，注意，如果设置了</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minEvictableIdleTimeMillis</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这个参数则无效</a:t>
                      </a:r>
                      <a:endParaRPr kumimoji="0" lang="zh-CN" altLang="zh-CN" sz="1000" b="0" i="0" u="none" strike="noStrike" cap="none" normalizeH="0" baseline="0" dirty="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r>
              <a:tr h="470417">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numTestsPerEvictionRun</a:t>
                      </a:r>
                      <a:endParaRPr kumimoji="0" lang="zh-CN" altLang="zh-CN" sz="10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3</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每次空闲连接回收器线程</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如果有</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运行时检查的连接数量</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r>
              <a:tr h="1681452">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removeAbandonedOnMaintenance</a:t>
                      </a:r>
                      <a:endParaRPr kumimoji="0" lang="zh-CN" altLang="zh-CN" sz="1000" b="1" i="0" u="none" strike="noStrike" cap="none" normalizeH="0" baseline="0" dirty="0" smtClean="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false</a:t>
                      </a:r>
                      <a:endParaRPr kumimoji="0" lang="zh-CN" altLang="zh-CN" sz="1000" b="0" i="0" u="none" strike="noStrike" cap="none" normalizeH="0" baseline="0" dirty="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如果设置为</a:t>
                      </a: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true</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，则一个连接在超过</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removeAbandonedTimeout</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所设定的时间未使用即被认为是应该被抛弃并应该被移除的</a:t>
                      </a: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注意，只有当</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timeBetweenEvictionRunsMillis</a:t>
                      </a: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 </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为正值，从而启用池维护时，</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removeAbandonedOnMaintenance</a:t>
                      </a: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 </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才能生效。</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rowSpan="3">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rPr>
                        <a:t>防止数据库连接池泄露</a:t>
                      </a:r>
                      <a:endParaRPr kumimoji="0" lang="zh-CN" altLang="zh-CN" sz="1000" b="0" i="0" u="none" strike="noStrike" cap="none" normalizeH="0" baseline="0" dirty="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r>
              <a:tr h="697852">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removeAbandonedOnBorrow</a:t>
                      </a:r>
                      <a:endParaRPr kumimoji="0" lang="zh-CN" altLang="zh-CN" sz="1000" b="1" i="0" u="none" strike="noStrike" cap="none" normalizeH="0" baseline="0" dirty="0" smtClean="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false</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true means abandoned connections may be removed when connections are borrowed from the pool.</a:t>
                      </a:r>
                      <a:endParaRPr kumimoji="0" lang="zh-CN" altLang="zh-CN" sz="1000" b="0" i="0" u="none" strike="noStrike" cap="none" normalizeH="0" baseline="0" dirty="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vMerge="1">
                  <a:txBody>
                    <a:bodyPr/>
                    <a:lstStyle/>
                    <a:p>
                      <a:endParaRPr lang="zh-CN" altLang="en-US"/>
                    </a:p>
                  </a:txBody>
                  <a:tcPr/>
                </a:tc>
              </a:tr>
              <a:tr h="480137">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removeAbandonedTimeout</a:t>
                      </a:r>
                      <a:endParaRPr kumimoji="0" lang="zh-CN" altLang="zh-CN" sz="1000" b="1" i="0" u="none" strike="noStrike" cap="none" normalizeH="0" baseline="0" dirty="0" smtClean="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300</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一个被抛弃连接可以被移除的超时时间，单位为秒</a:t>
                      </a:r>
                      <a:endParaRPr kumimoji="0" lang="zh-CN" altLang="zh-CN" sz="1000" b="0" i="0" u="none" strike="noStrike" cap="none" normalizeH="0" baseline="0" dirty="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vMerge="1">
                  <a:txBody>
                    <a:bodyPr/>
                    <a:lstStyle/>
                    <a:p>
                      <a:endParaRPr lang="zh-CN" altLang="en-US"/>
                    </a:p>
                  </a:txBody>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20835"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DBCP</a:t>
            </a:r>
            <a:r>
              <a:rPr lang="zh-CN" altLang="en-US" dirty="0" smtClean="0"/>
              <a:t>连接池</a:t>
            </a:r>
          </a:p>
        </p:txBody>
      </p:sp>
      <p:sp>
        <p:nvSpPr>
          <p:cNvPr id="120837" name="文本框 15"/>
          <p:cNvSpPr txBox="1">
            <a:spLocks noChangeArrowheads="1"/>
          </p:cNvSpPr>
          <p:nvPr/>
        </p:nvSpPr>
        <p:spPr bwMode="auto">
          <a:xfrm>
            <a:off x="3165475" y="2633663"/>
            <a:ext cx="34956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zh-CN" sz="2400" b="1">
                <a:ea typeface="宋体" panose="02010600030101010101" pitchFamily="2" charset="-122"/>
              </a:rPr>
              <a:t>一些异常的处理</a:t>
            </a:r>
          </a:p>
          <a:p>
            <a:pPr eaLnBrk="1" hangingPunct="1"/>
            <a:endParaRPr lang="zh-CN" altLang="en-US">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22883"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DBCP</a:t>
            </a:r>
            <a:r>
              <a:rPr lang="zh-CN" altLang="en-US" dirty="0" smtClean="0"/>
              <a:t>连接池</a:t>
            </a:r>
          </a:p>
        </p:txBody>
      </p:sp>
      <p:sp>
        <p:nvSpPr>
          <p:cNvPr id="122885" name="文本框 15"/>
          <p:cNvSpPr txBox="1">
            <a:spLocks noChangeArrowheads="1"/>
          </p:cNvSpPr>
          <p:nvPr/>
        </p:nvSpPr>
        <p:spPr bwMode="auto">
          <a:xfrm>
            <a:off x="184150" y="1398588"/>
            <a:ext cx="677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zh-CN">
                <a:ea typeface="宋体" panose="02010600030101010101" pitchFamily="2" charset="-122"/>
              </a:rPr>
              <a:t>一</a:t>
            </a:r>
            <a:r>
              <a:rPr lang="en-US" altLang="zh-CN">
                <a:ea typeface="宋体" panose="02010600030101010101" pitchFamily="2" charset="-122"/>
              </a:rPr>
              <a:t>.Too many connections</a:t>
            </a:r>
            <a:endParaRPr lang="zh-CN" altLang="zh-CN">
              <a:ea typeface="宋体" panose="02010600030101010101" pitchFamily="2" charset="-122"/>
            </a:endParaRPr>
          </a:p>
        </p:txBody>
      </p:sp>
      <p:pic>
        <p:nvPicPr>
          <p:cNvPr id="122886" name="图片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2025650"/>
            <a:ext cx="8505825"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24931"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DBCP</a:t>
            </a:r>
            <a:r>
              <a:rPr lang="zh-CN" altLang="en-US" dirty="0" smtClean="0"/>
              <a:t>连接池</a:t>
            </a:r>
          </a:p>
        </p:txBody>
      </p:sp>
      <p:sp>
        <p:nvSpPr>
          <p:cNvPr id="124933" name="文本框 15"/>
          <p:cNvSpPr txBox="1">
            <a:spLocks noChangeArrowheads="1"/>
          </p:cNvSpPr>
          <p:nvPr/>
        </p:nvSpPr>
        <p:spPr bwMode="auto">
          <a:xfrm>
            <a:off x="184150" y="1289050"/>
            <a:ext cx="67754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zh-CN">
                <a:ea typeface="宋体" panose="02010600030101010101" pitchFamily="2" charset="-122"/>
              </a:rPr>
              <a:t>可能的产生条件：</a:t>
            </a:r>
          </a:p>
        </p:txBody>
      </p:sp>
      <p:sp>
        <p:nvSpPr>
          <p:cNvPr id="2" name="矩形 1"/>
          <p:cNvSpPr/>
          <p:nvPr/>
        </p:nvSpPr>
        <p:spPr>
          <a:xfrm>
            <a:off x="574675" y="1621922"/>
            <a:ext cx="7431088" cy="1384995"/>
          </a:xfrm>
          <a:prstGeom prst="rect">
            <a:avLst/>
          </a:prstGeom>
        </p:spPr>
        <p:txBody>
          <a:bodyPr>
            <a:spAutoFit/>
          </a:bodyPr>
          <a:lstStyle/>
          <a:p>
            <a:pPr indent="133350" algn="just" eaLnBrk="1" hangingPunct="1">
              <a:spcAft>
                <a:spcPts val="0"/>
              </a:spcAft>
              <a:defRPr/>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en-US" kern="100" dirty="0" smtClean="0">
                <a:latin typeface="Calibri" panose="020F0502020204030204" pitchFamily="34" charset="0"/>
                <a:ea typeface="宋体" panose="02010600030101010101" pitchFamily="2" charset="-122"/>
                <a:cs typeface="Times New Roman" panose="02020603050405020304" pitchFamily="18" charset="0"/>
              </a:rPr>
              <a:t>直接原因，</a:t>
            </a:r>
            <a:r>
              <a:rPr lang="en-US" altLang="zh-CN" kern="100" dirty="0" err="1" smtClean="0">
                <a:latin typeface="Calibri" panose="020F0502020204030204" pitchFamily="34" charset="0"/>
                <a:ea typeface="宋体" panose="02010600030101010101" pitchFamily="2" charset="-122"/>
                <a:cs typeface="Times New Roman" panose="02020603050405020304" pitchFamily="18" charset="0"/>
              </a:rPr>
              <a:t>dbcp</a:t>
            </a:r>
            <a:r>
              <a:rPr lang="zh-CN" altLang="en-US" kern="100" dirty="0" smtClean="0">
                <a:latin typeface="Calibri" panose="020F0502020204030204" pitchFamily="34" charset="0"/>
                <a:ea typeface="宋体" panose="02010600030101010101" pitchFamily="2" charset="-122"/>
                <a:cs typeface="Times New Roman" panose="02020603050405020304" pitchFamily="18" charset="0"/>
              </a:rPr>
              <a:t>的</a:t>
            </a:r>
            <a:r>
              <a:rPr lang="en-US" altLang="zh-CN" kern="100" dirty="0" err="1" smtClean="0">
                <a:latin typeface="Calibri" panose="020F0502020204030204" pitchFamily="34" charset="0"/>
                <a:ea typeface="宋体" panose="02010600030101010101" pitchFamily="2" charset="-122"/>
                <a:cs typeface="Times New Roman" panose="02020603050405020304" pitchFamily="18" charset="0"/>
              </a:rPr>
              <a:t>maxTotal</a:t>
            </a: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&gt;</a:t>
            </a:r>
            <a:r>
              <a:rPr lang="en-US" altLang="zh-CN" kern="100" dirty="0" err="1" smtClean="0">
                <a:latin typeface="Calibri" panose="020F0502020204030204" pitchFamily="34" charset="0"/>
                <a:ea typeface="宋体" panose="02010600030101010101" pitchFamily="2" charset="-122"/>
                <a:cs typeface="Times New Roman" panose="02020603050405020304" pitchFamily="18" charset="0"/>
              </a:rPr>
              <a:t>mysql</a:t>
            </a:r>
            <a:r>
              <a:rPr lang="zh-CN" altLang="en-US" kern="100" dirty="0" smtClean="0">
                <a:latin typeface="Calibri" panose="020F0502020204030204" pitchFamily="34" charset="0"/>
                <a:ea typeface="宋体" panose="02010600030101010101" pitchFamily="2" charset="-122"/>
                <a:cs typeface="Times New Roman" panose="02020603050405020304" pitchFamily="18" charset="0"/>
              </a:rPr>
              <a:t>所允许的最大连接数，但有时候即使你配置的最大连接数超过了</a:t>
            </a:r>
            <a:r>
              <a:rPr lang="en-US" altLang="zh-CN" kern="100" dirty="0" err="1" smtClean="0">
                <a:latin typeface="Calibri" panose="020F0502020204030204" pitchFamily="34" charset="0"/>
                <a:ea typeface="宋体" panose="02010600030101010101" pitchFamily="2" charset="-122"/>
                <a:cs typeface="Times New Roman" panose="02020603050405020304" pitchFamily="18" charset="0"/>
              </a:rPr>
              <a:t>mysql</a:t>
            </a:r>
            <a:r>
              <a:rPr lang="zh-CN" altLang="en-US" kern="100" dirty="0" smtClean="0">
                <a:latin typeface="Calibri" panose="020F0502020204030204" pitchFamily="34" charset="0"/>
                <a:ea typeface="宋体" panose="02010600030101010101" pitchFamily="2" charset="-122"/>
                <a:cs typeface="Times New Roman" panose="02020603050405020304" pitchFamily="18" charset="0"/>
              </a:rPr>
              <a:t>的最大连接数也未必一定会出现这个异常，比如我的的业务中只要一个连接就足够了，如果处理得好并不会出现这个异常，但是如果处理得不好，比如</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程序</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中使用连接后未关闭</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；而且</a:t>
            </a:r>
            <a:r>
              <a:rPr lang="zh-CN" altLang="zh-CN" kern="100" dirty="0">
                <a:latin typeface="Calibri" panose="020F0502020204030204" pitchFamily="34" charset="0"/>
                <a:ea typeface="宋体" panose="02010600030101010101" pitchFamily="2" charset="-122"/>
                <a:cs typeface="Times New Roman" panose="02020603050405020304" pitchFamily="18" charset="0"/>
              </a:rPr>
              <a:t>正好</a:t>
            </a:r>
            <a:r>
              <a:rPr lang="en-US" altLang="zh-CN" kern="100" dirty="0">
                <a:latin typeface="Calibri" panose="020F0502020204030204" pitchFamily="34" charset="0"/>
                <a:ea typeface="宋体" panose="02010600030101010101" pitchFamily="2" charset="-122"/>
                <a:cs typeface="Times New Roman" panose="02020603050405020304" pitchFamily="18" charset="0"/>
              </a:rPr>
              <a:t>DBCP</a:t>
            </a:r>
            <a:r>
              <a:rPr lang="zh-CN" altLang="zh-CN" kern="100" dirty="0">
                <a:latin typeface="Calibri" panose="020F0502020204030204" pitchFamily="34" charset="0"/>
                <a:ea typeface="宋体" panose="02010600030101010101" pitchFamily="2" charset="-122"/>
                <a:cs typeface="Times New Roman" panose="02020603050405020304" pitchFamily="18" charset="0"/>
              </a:rPr>
              <a:t>连接池未配置连接泄露检测功能或者</a:t>
            </a:r>
            <a:r>
              <a:rPr lang="en-US" altLang="zh-CN" kern="100" dirty="0" err="1">
                <a:solidFill>
                  <a:srgbClr val="FF0000"/>
                </a:solidFill>
                <a:latin typeface="Calibri" panose="020F0502020204030204" pitchFamily="34" charset="0"/>
                <a:ea typeface="宋体" panose="02010600030101010101" pitchFamily="2" charset="-122"/>
                <a:cs typeface="Times New Roman" panose="02020603050405020304" pitchFamily="18" charset="0"/>
              </a:rPr>
              <a:t>removeAbandonedTimeout</a:t>
            </a:r>
            <a:r>
              <a:rPr lang="zh-CN" altLang="zh-CN" kern="100" dirty="0">
                <a:latin typeface="Calibri" panose="020F0502020204030204" pitchFamily="34" charset="0"/>
                <a:ea typeface="宋体" panose="02010600030101010101" pitchFamily="2" charset="-122"/>
                <a:cs typeface="Times New Roman" panose="02020603050405020304" pitchFamily="18" charset="0"/>
              </a:rPr>
              <a:t>时间设置过长；在</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Mysql</a:t>
            </a:r>
            <a:r>
              <a:rPr lang="zh-CN" altLang="zh-CN" kern="100" dirty="0">
                <a:latin typeface="Calibri" panose="020F0502020204030204" pitchFamily="34" charset="0"/>
                <a:ea typeface="宋体" panose="02010600030101010101" pitchFamily="2" charset="-122"/>
                <a:cs typeface="Times New Roman" panose="02020603050405020304" pitchFamily="18" charset="0"/>
              </a:rPr>
              <a:t>的</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wait_timeout</a:t>
            </a:r>
            <a:r>
              <a:rPr lang="zh-CN" altLang="zh-CN" kern="100" dirty="0">
                <a:latin typeface="Calibri" panose="020F0502020204030204" pitchFamily="34" charset="0"/>
                <a:ea typeface="宋体" panose="02010600030101010101" pitchFamily="2" charset="-122"/>
                <a:cs typeface="Times New Roman" panose="02020603050405020304" pitchFamily="18" charset="0"/>
              </a:rPr>
              <a:t>内就会产生</a:t>
            </a:r>
            <a:r>
              <a:rPr lang="zh-CN" altLang="zh-CN"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死链</a:t>
            </a:r>
            <a:r>
              <a:rPr lang="en-US" altLang="zh-CN"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a:t>
            </a:r>
            <a:r>
              <a:rPr lang="zh-CN" altLang="zh-CN" kern="100" dirty="0">
                <a:latin typeface="Calibri" panose="020F0502020204030204" pitchFamily="34" charset="0"/>
                <a:ea typeface="宋体" panose="02010600030101010101" pitchFamily="2" charset="-122"/>
                <a:cs typeface="Times New Roman" panose="02020603050405020304" pitchFamily="18" charset="0"/>
              </a:rPr>
              <a:t>注</a:t>
            </a:r>
            <a:r>
              <a:rPr lang="en-US" altLang="zh-CN" kern="100" dirty="0">
                <a:latin typeface="Calibri" panose="020F0502020204030204" pitchFamily="34" charset="0"/>
                <a:ea typeface="宋体" panose="02010600030101010101" pitchFamily="2" charset="-122"/>
                <a:cs typeface="Times New Roman" panose="02020603050405020304" pitchFamily="18" charset="0"/>
              </a:rPr>
              <a:t>:sleep</a:t>
            </a:r>
            <a:r>
              <a:rPr lang="zh-CN" altLang="zh-CN" kern="100" dirty="0">
                <a:latin typeface="Calibri" panose="020F0502020204030204" pitchFamily="34" charset="0"/>
                <a:ea typeface="宋体" panose="02010600030101010101" pitchFamily="2" charset="-122"/>
                <a:cs typeface="Times New Roman" panose="02020603050405020304" pitchFamily="18" charset="0"/>
              </a:rPr>
              <a:t>状态</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一旦死链的数量过多</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，在</a:t>
            </a:r>
            <a:r>
              <a:rPr lang="zh-CN" altLang="zh-CN" kern="100" dirty="0">
                <a:latin typeface="Calibri" panose="020F0502020204030204" pitchFamily="34" charset="0"/>
                <a:ea typeface="宋体" panose="02010600030101010101" pitchFamily="2" charset="-122"/>
                <a:cs typeface="Times New Roman" panose="02020603050405020304" pitchFamily="18" charset="0"/>
              </a:rPr>
              <a:t>超过</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mysql</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的最大连接数</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max_connections</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zh-CN" altLang="zh-CN" kern="100" dirty="0">
                <a:latin typeface="Calibri" panose="020F0502020204030204" pitchFamily="34" charset="0"/>
                <a:ea typeface="宋体" panose="02010600030101010101" pitchFamily="2" charset="-122"/>
                <a:cs typeface="Times New Roman" panose="02020603050405020304" pitchFamily="18" charset="0"/>
              </a:rPr>
              <a:t>时就会出现该</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异常</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p:txBody>
      </p:sp>
      <p:pic>
        <p:nvPicPr>
          <p:cNvPr id="124935"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8838" y="3500479"/>
            <a:ext cx="5580062"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6" name="文本框 13"/>
          <p:cNvSpPr txBox="1">
            <a:spLocks noChangeArrowheads="1"/>
          </p:cNvSpPr>
          <p:nvPr/>
        </p:nvSpPr>
        <p:spPr bwMode="auto">
          <a:xfrm>
            <a:off x="302419" y="3108563"/>
            <a:ext cx="24622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en-US" dirty="0">
                <a:ea typeface="宋体" panose="02010600030101010101" pitchFamily="2" charset="-122"/>
              </a:rPr>
              <a:t>一种不关闭连接的例子</a:t>
            </a:r>
          </a:p>
        </p:txBody>
      </p:sp>
      <p:sp>
        <p:nvSpPr>
          <p:cNvPr id="124937" name="文本框 16"/>
          <p:cNvSpPr txBox="1">
            <a:spLocks noChangeArrowheads="1"/>
          </p:cNvSpPr>
          <p:nvPr/>
        </p:nvSpPr>
        <p:spPr bwMode="auto">
          <a:xfrm>
            <a:off x="261938" y="4530725"/>
            <a:ext cx="67738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zh-CN">
                <a:ea typeface="宋体" panose="02010600030101010101" pitchFamily="2" charset="-122"/>
              </a:rPr>
              <a:t>解决方法：</a:t>
            </a:r>
          </a:p>
          <a:p>
            <a:pPr eaLnBrk="1" hangingPunct="1"/>
            <a:endParaRPr lang="zh-CN" altLang="en-US">
              <a:ea typeface="宋体" panose="02010600030101010101" pitchFamily="2" charset="-122"/>
            </a:endParaRPr>
          </a:p>
        </p:txBody>
      </p:sp>
      <p:sp>
        <p:nvSpPr>
          <p:cNvPr id="18" name="矩形 17"/>
          <p:cNvSpPr/>
          <p:nvPr/>
        </p:nvSpPr>
        <p:spPr>
          <a:xfrm>
            <a:off x="849313" y="4843463"/>
            <a:ext cx="6810375" cy="954107"/>
          </a:xfrm>
          <a:prstGeom prst="rect">
            <a:avLst/>
          </a:prstGeom>
        </p:spPr>
        <p:txBody>
          <a:bodyPr>
            <a:spAutoFit/>
          </a:bodyPr>
          <a:lstStyle/>
          <a:p>
            <a:pPr algn="just" eaLnBrk="1" hangingPunct="1">
              <a:spcAft>
                <a:spcPts val="0"/>
              </a:spcAft>
              <a:defRPr/>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1.dbcp</a:t>
            </a:r>
            <a:r>
              <a:rPr lang="zh-CN" altLang="zh-CN" kern="100" dirty="0">
                <a:latin typeface="Calibri" panose="020F0502020204030204" pitchFamily="34" charset="0"/>
                <a:ea typeface="宋体" panose="02010600030101010101" pitchFamily="2" charset="-122"/>
                <a:cs typeface="Times New Roman" panose="02020603050405020304" pitchFamily="18" charset="0"/>
              </a:rPr>
              <a:t>设置的</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maxTotal</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mysql</a:t>
            </a:r>
            <a:r>
              <a:rPr lang="zh-CN" altLang="zh-CN" kern="100" dirty="0">
                <a:latin typeface="Calibri" panose="020F0502020204030204" pitchFamily="34" charset="0"/>
                <a:ea typeface="宋体" panose="02010600030101010101" pitchFamily="2" charset="-122"/>
                <a:cs typeface="Times New Roman" panose="02020603050405020304" pitchFamily="18" charset="0"/>
              </a:rPr>
              <a:t>的最大连接</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数</a:t>
            </a:r>
            <a:endParaRPr lang="en-US" altLang="zh-CN" kern="100" dirty="0" smtClean="0">
              <a:latin typeface="Calibri" panose="020F0502020204030204" pitchFamily="34" charset="0"/>
              <a:ea typeface="宋体" panose="02010600030101010101" pitchFamily="2" charset="-122"/>
              <a:cs typeface="Times New Roman" panose="02020603050405020304" pitchFamily="18" charset="0"/>
            </a:endParaRPr>
          </a:p>
          <a:p>
            <a:pPr algn="just" eaLnBrk="1" hangingPunct="1">
              <a:spcAft>
                <a:spcPts val="0"/>
              </a:spcAft>
              <a:defRPr/>
            </a:pPr>
            <a:r>
              <a:rPr lang="en-US" altLang="zh-CN" kern="100" dirty="0">
                <a:latin typeface="Calibri" panose="020F0502020204030204" pitchFamily="34" charset="0"/>
                <a:ea typeface="宋体" panose="02010600030101010101" pitchFamily="2" charset="-122"/>
                <a:cs typeface="Times New Roman" panose="02020603050405020304" pitchFamily="18" charset="0"/>
              </a:rPr>
              <a:t>2</a:t>
            </a: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a:t>
            </a:r>
            <a:r>
              <a:rPr lang="zh-CN" altLang="zh-CN" kern="100" dirty="0">
                <a:latin typeface="Calibri" panose="020F0502020204030204" pitchFamily="34" charset="0"/>
                <a:ea typeface="宋体" panose="02010600030101010101" pitchFamily="2" charset="-122"/>
                <a:cs typeface="Times New Roman" panose="02020603050405020304" pitchFamily="18" charset="0"/>
              </a:rPr>
              <a:t>程序上用过的连接一定要关闭，防止死链</a:t>
            </a:r>
          </a:p>
          <a:p>
            <a:pPr algn="just" eaLnBrk="1" hangingPunct="1">
              <a:spcAft>
                <a:spcPts val="0"/>
              </a:spcAft>
              <a:defRPr/>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3.dbcp</a:t>
            </a:r>
            <a:r>
              <a:rPr lang="zh-CN" altLang="zh-CN" kern="100" dirty="0">
                <a:latin typeface="Calibri" panose="020F0502020204030204" pitchFamily="34" charset="0"/>
                <a:ea typeface="宋体" panose="02010600030101010101" pitchFamily="2" charset="-122"/>
                <a:cs typeface="Times New Roman" panose="02020603050405020304" pitchFamily="18" charset="0"/>
              </a:rPr>
              <a:t>启用定时检测泄露连接处理功能</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eaLnBrk="1" hangingPunct="1">
              <a:spcAft>
                <a:spcPts val="0"/>
              </a:spcAft>
              <a:defRPr/>
            </a:pPr>
            <a:r>
              <a:rPr lang="en-US" altLang="zh-CN" kern="100" dirty="0">
                <a:latin typeface="Calibri" panose="020F0502020204030204" pitchFamily="34" charset="0"/>
                <a:ea typeface="宋体" panose="02010600030101010101" pitchFamily="2" charset="-122"/>
                <a:cs typeface="Times New Roman" panose="02020603050405020304" pitchFamily="18" charset="0"/>
              </a:rPr>
              <a:t>4.</a:t>
            </a:r>
            <a:r>
              <a:rPr lang="zh-CN" altLang="zh-CN" kern="100" dirty="0">
                <a:latin typeface="Calibri" panose="020F0502020204030204" pitchFamily="34" charset="0"/>
                <a:ea typeface="宋体" panose="02010600030101010101" pitchFamily="2" charset="-122"/>
                <a:cs typeface="Times New Roman" panose="02020603050405020304" pitchFamily="18" charset="0"/>
              </a:rPr>
              <a:t>合理设置</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mysql</a:t>
            </a:r>
            <a:r>
              <a:rPr lang="zh-CN" altLang="zh-CN" kern="100" dirty="0">
                <a:latin typeface="Calibri" panose="020F0502020204030204" pitchFamily="34" charset="0"/>
                <a:ea typeface="宋体" panose="02010600030101010101" pitchFamily="2" charset="-122"/>
                <a:cs typeface="Times New Roman" panose="02020603050405020304" pitchFamily="18" charset="0"/>
              </a:rPr>
              <a:t>的</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wait_timeout</a:t>
            </a:r>
            <a:r>
              <a:rPr lang="zh-CN" altLang="zh-CN" kern="100" dirty="0">
                <a:latin typeface="Calibri" panose="020F0502020204030204" pitchFamily="34" charset="0"/>
                <a:ea typeface="宋体" panose="02010600030101010101" pitchFamily="2" charset="-122"/>
                <a:cs typeface="Times New Roman" panose="02020603050405020304" pitchFamily="18" charset="0"/>
              </a:rPr>
              <a:t>值</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26979"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DBCP</a:t>
            </a:r>
            <a:r>
              <a:rPr lang="zh-CN" altLang="en-US" dirty="0" smtClean="0"/>
              <a:t>连接池</a:t>
            </a:r>
          </a:p>
        </p:txBody>
      </p:sp>
      <p:sp>
        <p:nvSpPr>
          <p:cNvPr id="126981" name="文本框 15"/>
          <p:cNvSpPr txBox="1">
            <a:spLocks noChangeArrowheads="1"/>
          </p:cNvSpPr>
          <p:nvPr/>
        </p:nvSpPr>
        <p:spPr bwMode="auto">
          <a:xfrm>
            <a:off x="203200" y="1135063"/>
            <a:ext cx="677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en-US">
                <a:ea typeface="宋体" panose="02010600030101010101" pitchFamily="2" charset="-122"/>
              </a:rPr>
              <a:t>附：</a:t>
            </a:r>
          </a:p>
        </p:txBody>
      </p:sp>
      <p:sp>
        <p:nvSpPr>
          <p:cNvPr id="126982" name="文本框 1"/>
          <p:cNvSpPr txBox="1">
            <a:spLocks noChangeArrowheads="1"/>
          </p:cNvSpPr>
          <p:nvPr/>
        </p:nvSpPr>
        <p:spPr bwMode="auto">
          <a:xfrm>
            <a:off x="439738" y="1498600"/>
            <a:ext cx="3540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zh-CN">
                <a:ea typeface="宋体" panose="02010600030101010101" pitchFamily="2" charset="-122"/>
              </a:rPr>
              <a:t>1.MySql</a:t>
            </a:r>
            <a:r>
              <a:rPr lang="zh-CN" altLang="en-US">
                <a:ea typeface="宋体" panose="02010600030101010101" pitchFamily="2" charset="-122"/>
              </a:rPr>
              <a:t>查看最大连接数</a:t>
            </a:r>
          </a:p>
        </p:txBody>
      </p:sp>
      <p:pic>
        <p:nvPicPr>
          <p:cNvPr id="126983" name="图片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25" y="1862138"/>
            <a:ext cx="6921500"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84" name="图片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800600"/>
            <a:ext cx="69215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5" name="矩形 17"/>
          <p:cNvSpPr>
            <a:spLocks noChangeArrowheads="1"/>
          </p:cNvSpPr>
          <p:nvPr/>
        </p:nvSpPr>
        <p:spPr bwMode="auto">
          <a:xfrm>
            <a:off x="498475" y="4492625"/>
            <a:ext cx="2582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just" eaLnBrk="1" hangingPunct="1"/>
            <a:r>
              <a:rPr lang="zh-CN" altLang="zh-CN">
                <a:ea typeface="宋体" panose="02010600030101010101" pitchFamily="2" charset="-122"/>
              </a:rPr>
              <a:t>关于</a:t>
            </a:r>
            <a:r>
              <a:rPr lang="en-US" altLang="zh-CN">
                <a:ea typeface="宋体" panose="02010600030101010101" pitchFamily="2" charset="-122"/>
              </a:rPr>
              <a:t>mysql</a:t>
            </a:r>
            <a:r>
              <a:rPr lang="zh-CN" altLang="zh-CN">
                <a:ea typeface="宋体" panose="02010600030101010101" pitchFamily="2" charset="-122"/>
              </a:rPr>
              <a:t>的</a:t>
            </a:r>
            <a:r>
              <a:rPr lang="en-US" altLang="zh-CN">
                <a:ea typeface="宋体" panose="02010600030101010101" pitchFamily="2" charset="-122"/>
              </a:rPr>
              <a:t>max_connections</a:t>
            </a:r>
            <a:endParaRPr lang="zh-CN" altLang="zh-CN">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29027"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DBCP</a:t>
            </a:r>
            <a:r>
              <a:rPr lang="zh-CN" altLang="en-US" dirty="0" smtClean="0"/>
              <a:t>连接池</a:t>
            </a:r>
          </a:p>
        </p:txBody>
      </p:sp>
      <p:sp>
        <p:nvSpPr>
          <p:cNvPr id="129029" name="文本框 15"/>
          <p:cNvSpPr txBox="1">
            <a:spLocks noChangeArrowheads="1"/>
          </p:cNvSpPr>
          <p:nvPr/>
        </p:nvSpPr>
        <p:spPr bwMode="auto">
          <a:xfrm>
            <a:off x="261938" y="1214438"/>
            <a:ext cx="67738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zh-CN">
                <a:ea typeface="宋体" panose="02010600030101010101" pitchFamily="2" charset="-122"/>
              </a:rPr>
              <a:t>2. Mysql Sleep</a:t>
            </a:r>
            <a:r>
              <a:rPr lang="zh-CN" altLang="zh-CN">
                <a:ea typeface="宋体" panose="02010600030101010101" pitchFamily="2" charset="-122"/>
              </a:rPr>
              <a:t>线程：</a:t>
            </a:r>
          </a:p>
        </p:txBody>
      </p:sp>
      <p:sp>
        <p:nvSpPr>
          <p:cNvPr id="129030" name="矩形 1"/>
          <p:cNvSpPr>
            <a:spLocks noChangeArrowheads="1"/>
          </p:cNvSpPr>
          <p:nvPr/>
        </p:nvSpPr>
        <p:spPr bwMode="auto">
          <a:xfrm>
            <a:off x="574675" y="1608138"/>
            <a:ext cx="8264525"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en-US">
                <a:ea typeface="宋体" panose="02010600030101010101" pitchFamily="2" charset="-122"/>
              </a:rPr>
              <a:t>定义：</a:t>
            </a:r>
          </a:p>
          <a:p>
            <a:pPr eaLnBrk="1" hangingPunct="1"/>
            <a:r>
              <a:rPr lang="en-US" altLang="zh-CN">
                <a:ea typeface="宋体" panose="02010600030101010101" pitchFamily="2" charset="-122"/>
              </a:rPr>
              <a:t>The thread is waiting for the client to send a new statement to it.</a:t>
            </a:r>
            <a:endParaRPr lang="zh-CN" altLang="en-US">
              <a:ea typeface="宋体" panose="02010600030101010101" pitchFamily="2" charset="-122"/>
            </a:endParaRPr>
          </a:p>
          <a:p>
            <a:pPr eaLnBrk="1" hangingPunct="1"/>
            <a:r>
              <a:rPr lang="zh-CN" altLang="en-US">
                <a:ea typeface="宋体" panose="02010600030101010101" pitchFamily="2" charset="-122"/>
              </a:rPr>
              <a:t>调用命令：</a:t>
            </a:r>
          </a:p>
          <a:p>
            <a:pPr eaLnBrk="1" hangingPunct="1"/>
            <a:r>
              <a:rPr lang="en-US" altLang="zh-CN">
                <a:ea typeface="宋体" panose="02010600030101010101" pitchFamily="2" charset="-122"/>
              </a:rPr>
              <a:t>SHOW [FULL] PROCESSLIST</a:t>
            </a:r>
          </a:p>
          <a:p>
            <a:pPr eaLnBrk="1" hangingPunct="1"/>
            <a:r>
              <a:rPr lang="en-US" altLang="zh-CN">
                <a:ea typeface="宋体" panose="02010600030101010101" pitchFamily="2" charset="-122"/>
              </a:rPr>
              <a:t>SHOW PROCESSLIST shows you which threads are running. You can also get this information from the INFORMATION_SCHEMA PROCESSLIST table or the mysqladmin processlist command. If you have the PROCESS privilege, you can see all threads. Otherwise, you can see only your own threads (that is, threads associated with the MySQL account that you are using). If you do not use the FULL keyword, only the first 100 characters of each statement are shown in the Info field.</a:t>
            </a:r>
          </a:p>
        </p:txBody>
      </p:sp>
      <p:pic>
        <p:nvPicPr>
          <p:cNvPr id="129031" name="图片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75" y="3690938"/>
            <a:ext cx="7847013"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31075"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DBCP</a:t>
            </a:r>
            <a:r>
              <a:rPr lang="zh-CN" altLang="en-US" dirty="0" smtClean="0"/>
              <a:t>连接池</a:t>
            </a:r>
          </a:p>
        </p:txBody>
      </p:sp>
      <p:sp>
        <p:nvSpPr>
          <p:cNvPr id="131077" name="矩形 1"/>
          <p:cNvSpPr>
            <a:spLocks noChangeArrowheads="1"/>
          </p:cNvSpPr>
          <p:nvPr/>
        </p:nvSpPr>
        <p:spPr bwMode="auto">
          <a:xfrm>
            <a:off x="184150" y="1562100"/>
            <a:ext cx="6810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just" eaLnBrk="1" hangingPunct="1"/>
            <a:r>
              <a:rPr lang="zh-CN" altLang="zh-CN" sz="1600">
                <a:ea typeface="宋体" panose="02010600030101010101" pitchFamily="2" charset="-122"/>
              </a:rPr>
              <a:t>二、</a:t>
            </a:r>
            <a:r>
              <a:rPr lang="en-US" altLang="zh-CN" sz="1600">
                <a:ea typeface="宋体" panose="02010600030101010101" pitchFamily="2" charset="-122"/>
              </a:rPr>
              <a:t>Mysql8</a:t>
            </a:r>
            <a:r>
              <a:rPr lang="zh-CN" altLang="zh-CN" sz="1600">
                <a:ea typeface="宋体" panose="02010600030101010101" pitchFamily="2" charset="-122"/>
              </a:rPr>
              <a:t>小时问题：</a:t>
            </a:r>
          </a:p>
        </p:txBody>
      </p:sp>
      <p:pic>
        <p:nvPicPr>
          <p:cNvPr id="131078" name="图片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38" y="2173288"/>
            <a:ext cx="7008812" cy="291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图片 21"/>
          <p:cNvPicPr>
            <a:picLocks noChangeAspect="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25438" y="4933950"/>
            <a:ext cx="8470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36"/>
          <p:cNvSpPr/>
          <p:nvPr/>
        </p:nvSpPr>
        <p:spPr>
          <a:xfrm rot="10800000" flipH="1">
            <a:off x="-79375" y="857250"/>
            <a:ext cx="2801938" cy="51435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200">
              <a:solidFill>
                <a:srgbClr val="FFFFFF"/>
              </a:solidFill>
              <a:ea typeface="宋体" panose="02010600030101010101" pitchFamily="2" charset="-122"/>
            </a:endParaRPr>
          </a:p>
        </p:txBody>
      </p:sp>
      <p:sp>
        <p:nvSpPr>
          <p:cNvPr id="10" name="椭圆 9"/>
          <p:cNvSpPr/>
          <p:nvPr/>
        </p:nvSpPr>
        <p:spPr>
          <a:xfrm>
            <a:off x="1719263" y="2344738"/>
            <a:ext cx="2133600" cy="2132012"/>
          </a:xfrm>
          <a:prstGeom prst="ellipse">
            <a:avLst/>
          </a:prstGeom>
          <a:noFill/>
          <a:ln w="19050">
            <a:solidFill>
              <a:schemeClr val="bg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200">
              <a:solidFill>
                <a:srgbClr val="FFFFFF"/>
              </a:solidFill>
              <a:ea typeface="宋体" panose="02010600030101010101" pitchFamily="2" charset="-122"/>
            </a:endParaRPr>
          </a:p>
        </p:txBody>
      </p:sp>
      <p:grpSp>
        <p:nvGrpSpPr>
          <p:cNvPr id="38" name="组合 37"/>
          <p:cNvGrpSpPr>
            <a:grpSpLocks/>
          </p:cNvGrpSpPr>
          <p:nvPr/>
        </p:nvGrpSpPr>
        <p:grpSpPr bwMode="auto">
          <a:xfrm>
            <a:off x="1905000" y="2530475"/>
            <a:ext cx="1768475" cy="1766888"/>
            <a:chOff x="8964761" y="1889143"/>
            <a:chExt cx="2475858" cy="2475858"/>
          </a:xfrm>
        </p:grpSpPr>
        <p:sp>
          <p:nvSpPr>
            <p:cNvPr id="3" name="椭圆 2"/>
            <p:cNvSpPr/>
            <p:nvPr/>
          </p:nvSpPr>
          <p:spPr>
            <a:xfrm>
              <a:off x="8964761" y="1889143"/>
              <a:ext cx="2475858" cy="24758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200">
                <a:solidFill>
                  <a:srgbClr val="FFFFFF"/>
                </a:solidFill>
                <a:ea typeface="宋体" panose="02010600030101010101" pitchFamily="2" charset="-122"/>
              </a:endParaRPr>
            </a:p>
          </p:txBody>
        </p:sp>
        <p:grpSp>
          <p:nvGrpSpPr>
            <p:cNvPr id="94223" name="组合 12"/>
            <p:cNvGrpSpPr>
              <a:grpSpLocks/>
            </p:cNvGrpSpPr>
            <p:nvPr/>
          </p:nvGrpSpPr>
          <p:grpSpPr bwMode="auto">
            <a:xfrm>
              <a:off x="9503496" y="2571895"/>
              <a:ext cx="1590568" cy="1147689"/>
              <a:chOff x="1345281" y="1550493"/>
              <a:chExt cx="1683272" cy="1214579"/>
            </a:xfrm>
          </p:grpSpPr>
          <p:sp>
            <p:nvSpPr>
              <p:cNvPr id="11" name="TextBox 10"/>
              <p:cNvSpPr txBox="1"/>
              <p:nvPr/>
            </p:nvSpPr>
            <p:spPr>
              <a:xfrm>
                <a:off x="1344337" y="1550669"/>
                <a:ext cx="1684053" cy="967550"/>
              </a:xfrm>
              <a:prstGeom prst="rect">
                <a:avLst/>
              </a:prstGeom>
              <a:noFill/>
            </p:spPr>
            <p:txBody>
              <a:bodyPr wrap="none">
                <a:spAutoFit/>
              </a:bodyPr>
              <a:lstStyle/>
              <a:p>
                <a:pPr eaLnBrk="1" hangingPunct="1">
                  <a:defRPr/>
                </a:pPr>
                <a:r>
                  <a:rPr lang="zh-CN" altLang="en-US" sz="3642" b="1" spc="71" dirty="0">
                    <a:latin typeface="微软雅黑" panose="020B0503020204020204" pitchFamily="34" charset="-122"/>
                    <a:ea typeface="微软雅黑" panose="020B0503020204020204" pitchFamily="34" charset="-122"/>
                  </a:rPr>
                  <a:t>目录</a:t>
                </a:r>
              </a:p>
            </p:txBody>
          </p:sp>
          <p:sp>
            <p:nvSpPr>
              <p:cNvPr id="12" name="TextBox 11"/>
              <p:cNvSpPr txBox="1"/>
              <p:nvPr/>
            </p:nvSpPr>
            <p:spPr>
              <a:xfrm>
                <a:off x="1429010" y="2334596"/>
                <a:ext cx="1502947" cy="430808"/>
              </a:xfrm>
              <a:prstGeom prst="rect">
                <a:avLst/>
              </a:prstGeom>
              <a:noFill/>
            </p:spPr>
            <p:txBody>
              <a:bodyPr wrap="non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zh-CN" sz="1200">
                    <a:ea typeface="宋体" panose="02010600030101010101" pitchFamily="2" charset="-122"/>
                  </a:rPr>
                  <a:t>CATALOG</a:t>
                </a:r>
                <a:endParaRPr lang="zh-CN" altLang="en-US" sz="1200">
                  <a:ea typeface="宋体" panose="02010600030101010101" pitchFamily="2" charset="-122"/>
                </a:endParaRPr>
              </a:p>
            </p:txBody>
          </p:sp>
        </p:grpSp>
      </p:grpSp>
      <p:cxnSp>
        <p:nvCxnSpPr>
          <p:cNvPr id="40" name="直接连接符 39"/>
          <p:cNvCxnSpPr>
            <a:stCxn id="3" idx="6"/>
          </p:cNvCxnSpPr>
          <p:nvPr/>
        </p:nvCxnSpPr>
        <p:spPr>
          <a:xfrm flipV="1">
            <a:off x="3673475" y="3413125"/>
            <a:ext cx="514350" cy="158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4187825" y="2257425"/>
            <a:ext cx="0" cy="228758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521200" y="2087563"/>
            <a:ext cx="1704975" cy="304800"/>
          </a:xfrm>
          <a:prstGeom prst="rect">
            <a:avLst/>
          </a:prstGeom>
          <a:noFill/>
        </p:spPr>
        <p:txBody>
          <a:bodyPr>
            <a:spAutoFit/>
          </a:bodyPr>
          <a:lstStyle/>
          <a:p>
            <a:pPr algn="just" eaLnBrk="1" hangingPunct="1">
              <a:lnSpc>
                <a:spcPts val="1785"/>
              </a:lnSpc>
              <a:defRPr/>
            </a:pPr>
            <a:r>
              <a:rPr lang="en-US" altLang="zh-CN" sz="1285" b="1" spc="142" dirty="0">
                <a:latin typeface="微软雅黑" panose="020B0503020204020204" pitchFamily="34" charset="-122"/>
                <a:ea typeface="微软雅黑" panose="020B0503020204020204" pitchFamily="34" charset="-122"/>
              </a:rPr>
              <a:t>1.</a:t>
            </a:r>
            <a:r>
              <a:rPr lang="zh-CN" altLang="en-US" sz="1285" b="1" spc="142" dirty="0">
                <a:latin typeface="微软雅黑" panose="020B0503020204020204" pitchFamily="34" charset="-122"/>
                <a:ea typeface="微软雅黑" panose="020B0503020204020204" pitchFamily="34" charset="-122"/>
              </a:rPr>
              <a:t>什么是连接池</a:t>
            </a:r>
          </a:p>
        </p:txBody>
      </p:sp>
      <p:cxnSp>
        <p:nvCxnSpPr>
          <p:cNvPr id="47" name="直接连接符 46"/>
          <p:cNvCxnSpPr/>
          <p:nvPr/>
        </p:nvCxnSpPr>
        <p:spPr>
          <a:xfrm>
            <a:off x="4217988" y="2257425"/>
            <a:ext cx="334962"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560888" y="3263900"/>
            <a:ext cx="2401887" cy="304800"/>
          </a:xfrm>
          <a:prstGeom prst="rect">
            <a:avLst/>
          </a:prstGeom>
          <a:noFill/>
        </p:spPr>
        <p:txBody>
          <a:bodyPr>
            <a:spAutoFit/>
          </a:bodyPr>
          <a:lstStyle/>
          <a:p>
            <a:pPr algn="just" eaLnBrk="1" hangingPunct="1">
              <a:lnSpc>
                <a:spcPts val="1785"/>
              </a:lnSpc>
              <a:defRPr/>
            </a:pPr>
            <a:r>
              <a:rPr lang="en-US" altLang="zh-CN" sz="1285" b="1" spc="142" dirty="0">
                <a:latin typeface="微软雅黑" panose="020B0503020204020204" pitchFamily="34" charset="-122"/>
                <a:ea typeface="微软雅黑" panose="020B0503020204020204" pitchFamily="34" charset="-122"/>
              </a:rPr>
              <a:t>2.</a:t>
            </a:r>
            <a:r>
              <a:rPr lang="zh-CN" altLang="en-US" sz="1285" b="1" spc="142" dirty="0">
                <a:latin typeface="微软雅黑" panose="020B0503020204020204" pitchFamily="34" charset="-122"/>
                <a:ea typeface="微软雅黑" panose="020B0503020204020204" pitchFamily="34" charset="-122"/>
              </a:rPr>
              <a:t>为什么用连接池</a:t>
            </a:r>
          </a:p>
        </p:txBody>
      </p:sp>
      <p:sp>
        <p:nvSpPr>
          <p:cNvPr id="53" name="TextBox 52"/>
          <p:cNvSpPr txBox="1"/>
          <p:nvPr/>
        </p:nvSpPr>
        <p:spPr>
          <a:xfrm>
            <a:off x="4560888" y="4419600"/>
            <a:ext cx="2259012" cy="323850"/>
          </a:xfrm>
          <a:prstGeom prst="rect">
            <a:avLst/>
          </a:prstGeom>
          <a:noFill/>
        </p:spPr>
        <p:txBody>
          <a:bodyPr>
            <a:spAutoFit/>
          </a:bodyPr>
          <a:lstStyle/>
          <a:p>
            <a:pPr algn="just" eaLnBrk="1" hangingPunct="1">
              <a:lnSpc>
                <a:spcPts val="1785"/>
              </a:lnSpc>
              <a:defRPr/>
            </a:pPr>
            <a:r>
              <a:rPr lang="en-US" altLang="zh-CN" sz="1285" b="1" spc="142" dirty="0">
                <a:latin typeface="微软雅黑" panose="020B0503020204020204" pitchFamily="34" charset="-122"/>
                <a:ea typeface="微软雅黑" panose="020B0503020204020204" pitchFamily="34" charset="-122"/>
              </a:rPr>
              <a:t>3.</a:t>
            </a:r>
            <a:r>
              <a:rPr lang="zh-CN" altLang="en-US" sz="1285" b="1" spc="142" dirty="0">
                <a:latin typeface="微软雅黑" panose="020B0503020204020204" pitchFamily="34" charset="-122"/>
                <a:ea typeface="微软雅黑" panose="020B0503020204020204" pitchFamily="34" charset="-122"/>
              </a:rPr>
              <a:t>几种常用连接池介绍 </a:t>
            </a:r>
          </a:p>
        </p:txBody>
      </p:sp>
      <p:cxnSp>
        <p:nvCxnSpPr>
          <p:cNvPr id="60" name="直接连接符 59"/>
          <p:cNvCxnSpPr/>
          <p:nvPr/>
        </p:nvCxnSpPr>
        <p:spPr>
          <a:xfrm>
            <a:off x="4187825" y="3413125"/>
            <a:ext cx="334963"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4187825" y="4548188"/>
            <a:ext cx="334963"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7399">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fill="hold"/>
                                        <p:tgtEl>
                                          <p:spTgt spid="38"/>
                                        </p:tgtEl>
                                        <p:attrNameLst>
                                          <p:attrName>ppt_x</p:attrName>
                                        </p:attrNameLst>
                                      </p:cBhvr>
                                      <p:tavLst>
                                        <p:tav tm="0">
                                          <p:val>
                                            <p:strVal val="0-#ppt_w/2"/>
                                          </p:val>
                                        </p:tav>
                                        <p:tav tm="100000">
                                          <p:val>
                                            <p:strVal val="#ppt_x"/>
                                          </p:val>
                                        </p:tav>
                                      </p:tavLst>
                                    </p:anim>
                                    <p:anim calcmode="lin" valueType="num">
                                      <p:cBhvr additive="base">
                                        <p:cTn id="13" dur="500" fill="hold"/>
                                        <p:tgtEl>
                                          <p:spTgt spid="3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nodeType="afterGroup">
                            <p:stCondLst>
                              <p:cond delay="1500"/>
                            </p:stCondLst>
                            <p:childTnLst>
                              <p:par>
                                <p:cTn id="19" presetID="22" presetClass="entr" presetSubtype="8" fill="hold" nodeType="after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left)">
                                      <p:cBhvr>
                                        <p:cTn id="21" dur="500"/>
                                        <p:tgtEl>
                                          <p:spTgt spid="40"/>
                                        </p:tgtEl>
                                      </p:cBhvr>
                                    </p:animEffect>
                                  </p:childTnLst>
                                </p:cTn>
                              </p:par>
                            </p:childTnLst>
                          </p:cTn>
                        </p:par>
                        <p:par>
                          <p:cTn id="22" fill="hold" nodeType="afterGroup">
                            <p:stCondLst>
                              <p:cond delay="2000"/>
                            </p:stCondLst>
                            <p:childTnLst>
                              <p:par>
                                <p:cTn id="23" presetID="16" presetClass="entr" presetSubtype="42"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barn(outHorizontal)">
                                      <p:cBhvr>
                                        <p:cTn id="25" dur="500"/>
                                        <p:tgtEl>
                                          <p:spTgt spid="41"/>
                                        </p:tgtEl>
                                      </p:cBhvr>
                                    </p:animEffect>
                                  </p:childTnLst>
                                </p:cTn>
                              </p:par>
                            </p:childTnLst>
                          </p:cTn>
                        </p:par>
                        <p:par>
                          <p:cTn id="26" fill="hold" nodeType="afterGroup">
                            <p:stCondLst>
                              <p:cond delay="2500"/>
                            </p:stCondLst>
                            <p:childTnLst>
                              <p:par>
                                <p:cTn id="27" presetID="22" presetClass="entr" presetSubtype="8" fill="hold"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left)">
                                      <p:cBhvr>
                                        <p:cTn id="29" dur="250"/>
                                        <p:tgtEl>
                                          <p:spTgt spid="4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left)">
                                      <p:cBhvr>
                                        <p:cTn id="32" dur="500"/>
                                        <p:tgtEl>
                                          <p:spTgt spid="45"/>
                                        </p:tgtEl>
                                      </p:cBhvr>
                                    </p:animEffect>
                                  </p:childTnLst>
                                </p:cTn>
                              </p:par>
                            </p:childTnLst>
                          </p:cTn>
                        </p:par>
                        <p:par>
                          <p:cTn id="33" fill="hold" nodeType="afterGroup">
                            <p:stCondLst>
                              <p:cond delay="3000"/>
                            </p:stCondLst>
                            <p:childTnLst>
                              <p:par>
                                <p:cTn id="34" presetID="22" presetClass="entr" presetSubtype="8" fill="hold" nodeType="after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wipe(left)">
                                      <p:cBhvr>
                                        <p:cTn id="36" dur="250"/>
                                        <p:tgtEl>
                                          <p:spTgt spid="6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left)">
                                      <p:cBhvr>
                                        <p:cTn id="39" dur="500"/>
                                        <p:tgtEl>
                                          <p:spTgt spid="51"/>
                                        </p:tgtEl>
                                      </p:cBhvr>
                                    </p:animEffect>
                                  </p:childTnLst>
                                </p:cTn>
                              </p:par>
                            </p:childTnLst>
                          </p:cTn>
                        </p:par>
                        <p:par>
                          <p:cTn id="40" fill="hold" nodeType="afterGroup">
                            <p:stCondLst>
                              <p:cond delay="3500"/>
                            </p:stCondLst>
                            <p:childTnLst>
                              <p:par>
                                <p:cTn id="41" presetID="22" presetClass="entr" presetSubtype="8" fill="hold" nodeType="after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wipe(left)">
                                      <p:cBhvr>
                                        <p:cTn id="43" dur="250"/>
                                        <p:tgtEl>
                                          <p:spTgt spid="62"/>
                                        </p:tgtEl>
                                      </p:cBhvr>
                                    </p:animEffect>
                                  </p:childTnLst>
                                </p:cTn>
                              </p:par>
                            </p:childTnLst>
                          </p:cTn>
                        </p:par>
                        <p:par>
                          <p:cTn id="44" fill="hold" nodeType="afterGroup">
                            <p:stCondLst>
                              <p:cond delay="3750"/>
                            </p:stCondLst>
                            <p:childTnLst>
                              <p:par>
                                <p:cTn id="45" presetID="22" presetClass="entr" presetSubtype="8" fill="hold" grpId="0"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wipe(left)">
                                      <p:cBhvr>
                                        <p:cTn id="4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0" grpId="0" animBg="1"/>
      <p:bldP spid="45" grpId="0"/>
      <p:bldP spid="51" grpId="0"/>
      <p:bldP spid="5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33123"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DBCP</a:t>
            </a:r>
            <a:r>
              <a:rPr lang="zh-CN" altLang="en-US" dirty="0" smtClean="0"/>
              <a:t>连接池</a:t>
            </a:r>
          </a:p>
        </p:txBody>
      </p:sp>
      <p:sp>
        <p:nvSpPr>
          <p:cNvPr id="133125" name="文本框 15"/>
          <p:cNvSpPr txBox="1">
            <a:spLocks noChangeArrowheads="1"/>
          </p:cNvSpPr>
          <p:nvPr/>
        </p:nvSpPr>
        <p:spPr bwMode="auto">
          <a:xfrm>
            <a:off x="184150" y="1335088"/>
            <a:ext cx="67754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zh-CN">
                <a:ea typeface="宋体" panose="02010600030101010101" pitchFamily="2" charset="-122"/>
              </a:rPr>
              <a:t>产生条件：</a:t>
            </a:r>
          </a:p>
          <a:p>
            <a:pPr eaLnBrk="1" hangingPunct="1"/>
            <a:endParaRPr lang="zh-CN" altLang="en-US">
              <a:ea typeface="宋体" panose="02010600030101010101" pitchFamily="2" charset="-122"/>
            </a:endParaRPr>
          </a:p>
        </p:txBody>
      </p:sp>
      <p:sp>
        <p:nvSpPr>
          <p:cNvPr id="133126" name="矩形 1"/>
          <p:cNvSpPr>
            <a:spLocks noChangeArrowheads="1"/>
          </p:cNvSpPr>
          <p:nvPr/>
        </p:nvSpPr>
        <p:spPr bwMode="auto">
          <a:xfrm>
            <a:off x="835025" y="2112963"/>
            <a:ext cx="78422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zh-CN" dirty="0">
                <a:ea typeface="宋体" panose="02010600030101010101" pitchFamily="2" charset="-122"/>
              </a:rPr>
              <a:t>在</a:t>
            </a:r>
            <a:r>
              <a:rPr lang="en-US" altLang="zh-CN" dirty="0" err="1">
                <a:ea typeface="宋体" panose="02010600030101010101" pitchFamily="2" charset="-122"/>
              </a:rPr>
              <a:t>mysql</a:t>
            </a:r>
            <a:r>
              <a:rPr lang="en-US" altLang="zh-CN" dirty="0">
                <a:ea typeface="宋体" panose="02010600030101010101" pitchFamily="2" charset="-122"/>
              </a:rPr>
              <a:t> </a:t>
            </a:r>
            <a:r>
              <a:rPr lang="zh-CN" altLang="zh-CN" dirty="0">
                <a:ea typeface="宋体" panose="02010600030101010101" pitchFamily="2" charset="-122"/>
              </a:rPr>
              <a:t>的</a:t>
            </a:r>
            <a:r>
              <a:rPr lang="en-US" altLang="zh-CN" dirty="0" err="1">
                <a:ea typeface="宋体" panose="02010600030101010101" pitchFamily="2" charset="-122"/>
              </a:rPr>
              <a:t>wait_timeout</a:t>
            </a:r>
            <a:r>
              <a:rPr lang="zh-CN" altLang="zh-CN" dirty="0">
                <a:ea typeface="宋体" panose="02010600030101010101" pitchFamily="2" charset="-122"/>
              </a:rPr>
              <a:t>设置的时间内，某个连接失效，而这个连接又被程序使用时会出现此异常</a:t>
            </a:r>
          </a:p>
        </p:txBody>
      </p:sp>
      <p:sp>
        <p:nvSpPr>
          <p:cNvPr id="3" name="矩形 2"/>
          <p:cNvSpPr/>
          <p:nvPr/>
        </p:nvSpPr>
        <p:spPr>
          <a:xfrm>
            <a:off x="835025" y="3211513"/>
            <a:ext cx="7737475" cy="523875"/>
          </a:xfrm>
          <a:prstGeom prst="rect">
            <a:avLst/>
          </a:prstGeom>
        </p:spPr>
        <p:txBody>
          <a:bodyPr>
            <a:spAutoFit/>
          </a:bodyPr>
          <a:lstStyle/>
          <a:p>
            <a:pPr algn="just" eaLnBrk="1" hangingPunct="1">
              <a:spcAft>
                <a:spcPts val="0"/>
              </a:spcAft>
              <a:defRPr/>
            </a:pPr>
            <a:r>
              <a:rPr lang="en-US" altLang="zh-CN" kern="100" dirty="0">
                <a:latin typeface="Calibri" panose="020F0502020204030204" pitchFamily="34" charset="0"/>
                <a:ea typeface="宋体" panose="02010600030101010101" pitchFamily="2" charset="-122"/>
                <a:cs typeface="Times New Roman" panose="02020603050405020304" pitchFamily="18" charset="0"/>
              </a:rPr>
              <a:t>1.</a:t>
            </a:r>
            <a:r>
              <a:rPr lang="zh-CN" altLang="zh-CN" kern="100" dirty="0">
                <a:latin typeface="Calibri" panose="020F0502020204030204" pitchFamily="34" charset="0"/>
                <a:ea typeface="宋体" panose="02010600030101010101" pitchFamily="2" charset="-122"/>
                <a:cs typeface="Times New Roman" panose="02020603050405020304" pitchFamily="18" charset="0"/>
              </a:rPr>
              <a:t>开启</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dbcp</a:t>
            </a:r>
            <a:r>
              <a:rPr lang="zh-CN" altLang="zh-CN" kern="100" dirty="0">
                <a:latin typeface="Calibri" panose="020F0502020204030204" pitchFamily="34" charset="0"/>
                <a:ea typeface="宋体" panose="02010600030101010101" pitchFamily="2" charset="-122"/>
                <a:cs typeface="Times New Roman" panose="02020603050405020304" pitchFamily="18" charset="0"/>
              </a:rPr>
              <a:t>的维护线程</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timeBetweenEvictionRunsMillis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其时间要小于</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wait_timeout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eaLnBrk="1" hangingPunct="1">
              <a:spcAft>
                <a:spcPts val="0"/>
              </a:spcAft>
              <a:defRPr/>
            </a:pPr>
            <a:r>
              <a:rPr lang="en-US" altLang="zh-CN" kern="100" dirty="0">
                <a:latin typeface="Calibri" panose="020F0502020204030204" pitchFamily="34" charset="0"/>
                <a:ea typeface="宋体" panose="02010600030101010101" pitchFamily="2" charset="-122"/>
                <a:cs typeface="Times New Roman" panose="02020603050405020304" pitchFamily="18" charset="0"/>
              </a:rPr>
              <a:t>2.idle</a:t>
            </a:r>
            <a:r>
              <a:rPr lang="zh-CN" altLang="zh-CN" kern="100" dirty="0">
                <a:latin typeface="Calibri" panose="020F0502020204030204" pitchFamily="34" charset="0"/>
                <a:ea typeface="宋体" panose="02010600030101010101" pitchFamily="2" charset="-122"/>
                <a:cs typeface="Times New Roman" panose="02020603050405020304" pitchFamily="18" charset="0"/>
              </a:rPr>
              <a:t>连接设置一个合理的</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minEvictableIdleTimeMillis</a:t>
            </a:r>
            <a:r>
              <a:rPr lang="zh-CN" altLang="zh-CN" kern="100" dirty="0">
                <a:latin typeface="Calibri" panose="020F0502020204030204" pitchFamily="34" charset="0"/>
                <a:ea typeface="宋体" panose="02010600030101010101" pitchFamily="2" charset="-122"/>
                <a:cs typeface="Times New Roman" panose="02020603050405020304" pitchFamily="18" charset="0"/>
              </a:rPr>
              <a:t>时间，小于</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wait_timeout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14" name="矩形 13"/>
          <p:cNvSpPr/>
          <p:nvPr/>
        </p:nvSpPr>
        <p:spPr>
          <a:xfrm>
            <a:off x="177800" y="2903538"/>
            <a:ext cx="1082675" cy="307975"/>
          </a:xfrm>
          <a:prstGeom prst="rect">
            <a:avLst/>
          </a:prstGeom>
        </p:spPr>
        <p:txBody>
          <a:bodyPr wrap="none">
            <a:spAutoFit/>
          </a:bodyPr>
          <a:lstStyle/>
          <a:p>
            <a:pPr algn="just" eaLnBrk="1" hangingPunct="1">
              <a:spcAft>
                <a:spcPts val="0"/>
              </a:spcAft>
              <a:defRPr/>
            </a:pPr>
            <a:r>
              <a:rPr lang="zh-CN" altLang="zh-CN" kern="100" dirty="0">
                <a:latin typeface="Calibri" panose="020F0502020204030204" pitchFamily="34" charset="0"/>
                <a:ea typeface="宋体" panose="02010600030101010101" pitchFamily="2" charset="-122"/>
                <a:cs typeface="Times New Roman" panose="02020603050405020304" pitchFamily="18" charset="0"/>
              </a:rPr>
              <a:t>解决方法：</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35171"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DBCP</a:t>
            </a:r>
            <a:r>
              <a:rPr lang="zh-CN" altLang="en-US" dirty="0" smtClean="0"/>
              <a:t>连接池</a:t>
            </a:r>
          </a:p>
        </p:txBody>
      </p:sp>
      <p:sp>
        <p:nvSpPr>
          <p:cNvPr id="135173" name="文本框 15"/>
          <p:cNvSpPr txBox="1">
            <a:spLocks noChangeArrowheads="1"/>
          </p:cNvSpPr>
          <p:nvPr/>
        </p:nvSpPr>
        <p:spPr bwMode="auto">
          <a:xfrm>
            <a:off x="574675" y="1485900"/>
            <a:ext cx="67754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en-US">
                <a:ea typeface="宋体" panose="02010600030101010101" pitchFamily="2" charset="-122"/>
              </a:rPr>
              <a:t>附：</a:t>
            </a:r>
            <a:r>
              <a:rPr lang="en-US" altLang="zh-CN">
                <a:ea typeface="宋体" panose="02010600030101010101" pitchFamily="2" charset="-122"/>
              </a:rPr>
              <a:t>MySql </a:t>
            </a:r>
            <a:r>
              <a:rPr lang="zh-CN" altLang="en-US">
                <a:ea typeface="宋体" panose="02010600030101010101" pitchFamily="2" charset="-122"/>
              </a:rPr>
              <a:t>查看连接超时时间</a:t>
            </a:r>
            <a:r>
              <a:rPr lang="en-US" altLang="zh-CN">
                <a:ea typeface="宋体" panose="02010600030101010101" pitchFamily="2" charset="-122"/>
              </a:rPr>
              <a:t>(</a:t>
            </a:r>
            <a:r>
              <a:rPr lang="zh-CN" altLang="en-US">
                <a:ea typeface="宋体" panose="02010600030101010101" pitchFamily="2" charset="-122"/>
              </a:rPr>
              <a:t>单位</a:t>
            </a:r>
            <a:r>
              <a:rPr lang="en-US" altLang="zh-CN">
                <a:ea typeface="宋体" panose="02010600030101010101" pitchFamily="2" charset="-122"/>
              </a:rPr>
              <a:t>s)</a:t>
            </a:r>
            <a:endParaRPr lang="zh-CN" altLang="zh-CN">
              <a:ea typeface="宋体" panose="02010600030101010101" pitchFamily="2" charset="-122"/>
            </a:endParaRPr>
          </a:p>
          <a:p>
            <a:pPr eaLnBrk="1" hangingPunct="1"/>
            <a:endParaRPr lang="zh-CN" altLang="en-US">
              <a:ea typeface="宋体" panose="02010600030101010101" pitchFamily="2" charset="-122"/>
            </a:endParaRPr>
          </a:p>
        </p:txBody>
      </p:sp>
      <p:pic>
        <p:nvPicPr>
          <p:cNvPr id="13517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7550" y="2093913"/>
            <a:ext cx="6097588" cy="362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2"/>
          <p:cNvSpPr txBox="1">
            <a:spLocks/>
          </p:cNvSpPr>
          <p:nvPr/>
        </p:nvSpPr>
        <p:spPr bwMode="auto">
          <a:xfrm>
            <a:off x="2295525" y="2740025"/>
            <a:ext cx="45053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r>
              <a:rPr lang="en-US" altLang="zh-CN" sz="3600" dirty="0" smtClean="0">
                <a:solidFill>
                  <a:srgbClr val="F68933"/>
                </a:solidFill>
                <a:latin typeface="时尚中黑简体" pitchFamily="2" charset="-122"/>
                <a:ea typeface="时尚中黑简体" pitchFamily="2" charset="-122"/>
              </a:rPr>
              <a:t>C3P0</a:t>
            </a:r>
            <a:r>
              <a:rPr lang="zh-CN" altLang="en-US" sz="3600" dirty="0" smtClean="0">
                <a:solidFill>
                  <a:srgbClr val="F68933"/>
                </a:solidFill>
                <a:latin typeface="时尚中黑简体" pitchFamily="2" charset="-122"/>
                <a:ea typeface="时尚中黑简体" pitchFamily="2" charset="-122"/>
              </a:rPr>
              <a:t>连接</a:t>
            </a:r>
            <a:r>
              <a:rPr lang="zh-CN" altLang="en-US" sz="3600" dirty="0">
                <a:solidFill>
                  <a:srgbClr val="F68933"/>
                </a:solidFill>
                <a:latin typeface="时尚中黑简体" pitchFamily="2" charset="-122"/>
                <a:ea typeface="时尚中黑简体" pitchFamily="2" charset="-122"/>
              </a:rPr>
              <a:t>池</a:t>
            </a:r>
            <a:endParaRPr lang="en-US" altLang="zh-CN" sz="3600" dirty="0">
              <a:solidFill>
                <a:srgbClr val="F68933"/>
              </a:solidFill>
              <a:latin typeface="时尚中黑简体" pitchFamily="2" charset="-122"/>
              <a:ea typeface="时尚中黑简体" pitchFamily="2" charset="-122"/>
            </a:endParaRPr>
          </a:p>
        </p:txBody>
      </p:sp>
    </p:spTree>
    <p:extLst>
      <p:ext uri="{BB962C8B-B14F-4D97-AF65-F5344CB8AC3E}">
        <p14:creationId xmlns:p14="http://schemas.microsoft.com/office/powerpoint/2010/main" val="137172157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37219"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C3P0</a:t>
            </a:r>
            <a:r>
              <a:rPr lang="zh-CN" altLang="en-US" dirty="0" smtClean="0"/>
              <a:t>连接池</a:t>
            </a:r>
          </a:p>
        </p:txBody>
      </p:sp>
      <p:sp>
        <p:nvSpPr>
          <p:cNvPr id="137221" name="文本框 15"/>
          <p:cNvSpPr txBox="1">
            <a:spLocks noChangeArrowheads="1"/>
          </p:cNvSpPr>
          <p:nvPr/>
        </p:nvSpPr>
        <p:spPr bwMode="auto">
          <a:xfrm>
            <a:off x="759639" y="2255102"/>
            <a:ext cx="752790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en-US" dirty="0" smtClean="0">
                <a:ea typeface="宋体" panose="02010600030101010101" pitchFamily="2" charset="-122"/>
              </a:rPr>
              <a:t>  </a:t>
            </a:r>
            <a:r>
              <a:rPr lang="en-US" altLang="zh-CN" dirty="0" smtClean="0">
                <a:ea typeface="宋体" panose="02010600030101010101" pitchFamily="2" charset="-122"/>
              </a:rPr>
              <a:t>C3P0</a:t>
            </a:r>
            <a:r>
              <a:rPr lang="zh-CN" altLang="en-US" dirty="0" smtClean="0">
                <a:ea typeface="宋体" panose="02010600030101010101" pitchFamily="2" charset="-122"/>
              </a:rPr>
              <a:t> 是一个开源的</a:t>
            </a:r>
            <a:r>
              <a:rPr lang="en-US" altLang="zh-CN" dirty="0" smtClean="0">
                <a:ea typeface="宋体" panose="02010600030101010101" pitchFamily="2" charset="-122"/>
              </a:rPr>
              <a:t>JDBC</a:t>
            </a:r>
            <a:r>
              <a:rPr lang="zh-CN" altLang="en-US" dirty="0" smtClean="0">
                <a:ea typeface="宋体" panose="02010600030101010101" pitchFamily="2" charset="-122"/>
              </a:rPr>
              <a:t>连接池，它实现了数据源和</a:t>
            </a:r>
            <a:r>
              <a:rPr lang="en-US" altLang="zh-CN" dirty="0" smtClean="0">
                <a:ea typeface="宋体" panose="02010600030101010101" pitchFamily="2" charset="-122"/>
              </a:rPr>
              <a:t>JNDI</a:t>
            </a:r>
            <a:r>
              <a:rPr lang="zh-CN" altLang="en-US" dirty="0" smtClean="0">
                <a:ea typeface="宋体" panose="02010600030101010101" pitchFamily="2" charset="-122"/>
              </a:rPr>
              <a:t>绑定，支持</a:t>
            </a:r>
            <a:r>
              <a:rPr lang="en-US" altLang="zh-CN" dirty="0" smtClean="0">
                <a:ea typeface="宋体" panose="02010600030101010101" pitchFamily="2" charset="-122"/>
              </a:rPr>
              <a:t>JDBC3</a:t>
            </a:r>
            <a:r>
              <a:rPr lang="zh-CN" altLang="en-US" dirty="0" smtClean="0">
                <a:ea typeface="宋体" panose="02010600030101010101" pitchFamily="2" charset="-122"/>
              </a:rPr>
              <a:t>规范和</a:t>
            </a:r>
            <a:r>
              <a:rPr lang="en-US" altLang="zh-CN" dirty="0" smtClean="0">
                <a:ea typeface="宋体" panose="02010600030101010101" pitchFamily="2" charset="-122"/>
              </a:rPr>
              <a:t>JDBC2</a:t>
            </a:r>
            <a:r>
              <a:rPr lang="zh-CN" altLang="en-US" dirty="0" smtClean="0">
                <a:ea typeface="宋体" panose="02010600030101010101" pitchFamily="2" charset="-122"/>
              </a:rPr>
              <a:t>的标准扩展。目前使用它的开源项目有</a:t>
            </a:r>
            <a:r>
              <a:rPr lang="en-US" altLang="zh-CN" dirty="0" smtClean="0">
                <a:ea typeface="宋体" panose="02010600030101010101" pitchFamily="2" charset="-122"/>
              </a:rPr>
              <a:t>Hibernate</a:t>
            </a:r>
            <a:r>
              <a:rPr lang="zh-CN" altLang="en-US" dirty="0" smtClean="0">
                <a:ea typeface="宋体" panose="02010600030101010101" pitchFamily="2" charset="-122"/>
              </a:rPr>
              <a:t>，</a:t>
            </a:r>
            <a:r>
              <a:rPr lang="en-US" altLang="zh-CN" dirty="0" smtClean="0">
                <a:ea typeface="宋体" panose="02010600030101010101" pitchFamily="2" charset="-122"/>
              </a:rPr>
              <a:t>Spring</a:t>
            </a:r>
            <a:r>
              <a:rPr lang="zh-CN" altLang="en-US" dirty="0" smtClean="0">
                <a:ea typeface="宋体" panose="02010600030101010101" pitchFamily="2" charset="-122"/>
              </a:rPr>
              <a:t>等</a:t>
            </a:r>
            <a:r>
              <a:rPr lang="en-US" altLang="zh-CN" dirty="0" smtClean="0">
                <a:ea typeface="宋体" panose="02010600030101010101" pitchFamily="2" charset="-122"/>
              </a:rPr>
              <a:t>,</a:t>
            </a:r>
            <a:r>
              <a:rPr lang="zh-CN" altLang="en-US" dirty="0" smtClean="0">
                <a:ea typeface="宋体" panose="02010600030101010101" pitchFamily="2" charset="-122"/>
              </a:rPr>
              <a:t>使用</a:t>
            </a:r>
            <a:r>
              <a:rPr lang="en-US" altLang="zh-CN" dirty="0" smtClean="0">
                <a:ea typeface="宋体" panose="02010600030101010101" pitchFamily="2" charset="-122"/>
              </a:rPr>
              <a:t>C3P0</a:t>
            </a:r>
            <a:r>
              <a:rPr lang="zh-CN" altLang="en-US" dirty="0" smtClean="0">
                <a:ea typeface="宋体" panose="02010600030101010101" pitchFamily="2" charset="-122"/>
              </a:rPr>
              <a:t>需要引入</a:t>
            </a:r>
            <a:r>
              <a:rPr lang="en-US" altLang="zh-CN" dirty="0" smtClean="0">
                <a:ea typeface="宋体" panose="02010600030101010101" pitchFamily="2" charset="-122"/>
              </a:rPr>
              <a:t>c3p0</a:t>
            </a:r>
            <a:r>
              <a:rPr lang="zh-CN" altLang="en-US" dirty="0" smtClean="0">
                <a:ea typeface="宋体" panose="02010600030101010101" pitchFamily="2" charset="-122"/>
              </a:rPr>
              <a:t>的</a:t>
            </a:r>
            <a:r>
              <a:rPr lang="en-US" altLang="zh-CN" dirty="0" smtClean="0">
                <a:ea typeface="宋体" panose="02010600030101010101" pitchFamily="2" charset="-122"/>
              </a:rPr>
              <a:t>JAR</a:t>
            </a:r>
            <a:r>
              <a:rPr lang="zh-CN" altLang="en-US" dirty="0" smtClean="0">
                <a:ea typeface="宋体" panose="02010600030101010101" pitchFamily="2" charset="-122"/>
              </a:rPr>
              <a:t>，同样的，如果不是</a:t>
            </a:r>
            <a:r>
              <a:rPr lang="en-US" altLang="zh-CN" dirty="0" smtClean="0">
                <a:ea typeface="宋体" panose="02010600030101010101" pitchFamily="2" charset="-122"/>
              </a:rPr>
              <a:t>maven</a:t>
            </a:r>
            <a:r>
              <a:rPr lang="zh-CN" altLang="en-US" dirty="0" smtClean="0">
                <a:ea typeface="宋体" panose="02010600030101010101" pitchFamily="2" charset="-122"/>
              </a:rPr>
              <a:t>项目还需要引入</a:t>
            </a:r>
            <a:r>
              <a:rPr lang="en-US" altLang="zh-CN" dirty="0" err="1" smtClean="0">
                <a:ea typeface="宋体" panose="02010600030101010101" pitchFamily="2" charset="-122"/>
              </a:rPr>
              <a:t>mchange</a:t>
            </a:r>
            <a:r>
              <a:rPr lang="en-US" altLang="zh-CN" dirty="0" smtClean="0">
                <a:ea typeface="宋体" panose="02010600030101010101" pitchFamily="2" charset="-122"/>
              </a:rPr>
              <a:t>-commons-java</a:t>
            </a:r>
            <a:endParaRPr lang="zh-CN" altLang="en-US" dirty="0">
              <a:ea typeface="宋体" panose="02010600030101010101" pitchFamily="2" charset="-122"/>
            </a:endParaRPr>
          </a:p>
        </p:txBody>
      </p:sp>
      <p:pic>
        <p:nvPicPr>
          <p:cNvPr id="14" name="图片 13"/>
          <p:cNvPicPr>
            <a:picLocks noChangeAspect="1"/>
          </p:cNvPicPr>
          <p:nvPr/>
        </p:nvPicPr>
        <p:blipFill>
          <a:blip r:embed="rId3"/>
          <a:stretch>
            <a:fillRect/>
          </a:stretch>
        </p:blipFill>
        <p:spPr>
          <a:xfrm>
            <a:off x="858682" y="3141956"/>
            <a:ext cx="7560489" cy="2366746"/>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39267"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C3P0</a:t>
            </a:r>
            <a:r>
              <a:rPr lang="zh-CN" altLang="en-US" dirty="0" smtClean="0"/>
              <a:t>连接池</a:t>
            </a:r>
          </a:p>
        </p:txBody>
      </p:sp>
      <p:sp>
        <p:nvSpPr>
          <p:cNvPr id="139269" name="文本框 15"/>
          <p:cNvSpPr txBox="1">
            <a:spLocks noChangeArrowheads="1"/>
          </p:cNvSpPr>
          <p:nvPr/>
        </p:nvSpPr>
        <p:spPr bwMode="auto">
          <a:xfrm>
            <a:off x="185738" y="1290965"/>
            <a:ext cx="67754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en-US" dirty="0" smtClean="0">
                <a:ea typeface="宋体" panose="02010600030101010101" pitchFamily="2" charset="-122"/>
              </a:rPr>
              <a:t>基本配置：</a:t>
            </a:r>
            <a:endParaRPr lang="zh-CN" altLang="zh-CN" dirty="0">
              <a:ea typeface="宋体" panose="02010600030101010101" pitchFamily="2" charset="-122"/>
            </a:endParaRPr>
          </a:p>
          <a:p>
            <a:pPr eaLnBrk="1" hangingPunct="1"/>
            <a:endParaRPr lang="zh-CN" altLang="en-US" dirty="0">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58747748"/>
              </p:ext>
            </p:extLst>
          </p:nvPr>
        </p:nvGraphicFramePr>
        <p:xfrm>
          <a:off x="959005" y="2027237"/>
          <a:ext cx="6713033" cy="2888488"/>
        </p:xfrm>
        <a:graphic>
          <a:graphicData uri="http://schemas.openxmlformats.org/drawingml/2006/table">
            <a:tbl>
              <a:tblPr firstRow="1" firstCol="1" bandRow="1">
                <a:tableStyleId>{5C22544A-7EE6-4342-B048-85BDC9FD1C3A}</a:tableStyleId>
              </a:tblPr>
              <a:tblGrid>
                <a:gridCol w="2857207"/>
                <a:gridCol w="3855826"/>
              </a:tblGrid>
              <a:tr h="566370">
                <a:tc>
                  <a:txBody>
                    <a:bodyPr/>
                    <a:lstStyle/>
                    <a:p>
                      <a:pPr algn="just">
                        <a:spcAft>
                          <a:spcPts val="0"/>
                        </a:spcAft>
                      </a:pPr>
                      <a:r>
                        <a:rPr lang="zh-CN" sz="1000" kern="0" dirty="0">
                          <a:effectLst/>
                        </a:rPr>
                        <a:t>属性名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just">
                        <a:spcAft>
                          <a:spcPts val="0"/>
                        </a:spcAft>
                      </a:pPr>
                      <a:r>
                        <a:rPr lang="zh-CN" sz="1000" kern="0">
                          <a:effectLst/>
                        </a:rPr>
                        <a:t>说明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r>
              <a:tr h="566370">
                <a:tc>
                  <a:txBody>
                    <a:bodyPr/>
                    <a:lstStyle/>
                    <a:p>
                      <a:pPr algn="just">
                        <a:spcAft>
                          <a:spcPts val="0"/>
                        </a:spcAft>
                      </a:pPr>
                      <a:r>
                        <a:rPr lang="en-US" sz="1000" kern="0" dirty="0" err="1">
                          <a:effectLst/>
                        </a:rPr>
                        <a:t>driverClass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just">
                        <a:spcAft>
                          <a:spcPts val="0"/>
                        </a:spcAft>
                      </a:pPr>
                      <a:r>
                        <a:rPr lang="zh-CN" sz="1000" kern="0">
                          <a:effectLst/>
                        </a:rPr>
                        <a:t>驱动类名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r>
              <a:tr h="566370">
                <a:tc>
                  <a:txBody>
                    <a:bodyPr/>
                    <a:lstStyle/>
                    <a:p>
                      <a:pPr algn="just">
                        <a:spcAft>
                          <a:spcPts val="0"/>
                        </a:spcAft>
                      </a:pPr>
                      <a:r>
                        <a:rPr lang="en-US" sz="1000" kern="0" dirty="0" err="1">
                          <a:effectLst/>
                        </a:rPr>
                        <a:t>jdbcUrl</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just">
                        <a:spcAft>
                          <a:spcPts val="0"/>
                        </a:spcAft>
                      </a:pPr>
                      <a:r>
                        <a:rPr lang="en-US" sz="1000" kern="0" dirty="0">
                          <a:effectLst/>
                        </a:rPr>
                        <a:t>URL</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r>
              <a:tr h="594689">
                <a:tc>
                  <a:txBody>
                    <a:bodyPr/>
                    <a:lstStyle/>
                    <a:p>
                      <a:pPr algn="just">
                        <a:spcAft>
                          <a:spcPts val="0"/>
                        </a:spcAft>
                      </a:pPr>
                      <a:r>
                        <a:rPr lang="en-US" sz="1050" kern="0">
                          <a:effectLst/>
                        </a:rPr>
                        <a:t>password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just">
                        <a:spcAft>
                          <a:spcPts val="0"/>
                        </a:spcAft>
                      </a:pPr>
                      <a:r>
                        <a:rPr lang="zh-CN" sz="1000" kern="0" dirty="0">
                          <a:effectLst/>
                        </a:rPr>
                        <a:t>密码</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r>
              <a:tr h="594689">
                <a:tc>
                  <a:txBody>
                    <a:bodyPr/>
                    <a:lstStyle/>
                    <a:p>
                      <a:pPr algn="just">
                        <a:spcAft>
                          <a:spcPts val="0"/>
                        </a:spcAft>
                      </a:pPr>
                      <a:r>
                        <a:rPr lang="en-US" sz="1050" kern="0">
                          <a:effectLst/>
                        </a:rPr>
                        <a:t>user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just">
                        <a:spcAft>
                          <a:spcPts val="0"/>
                        </a:spcAft>
                      </a:pPr>
                      <a:r>
                        <a:rPr lang="zh-CN" sz="1000" kern="0" dirty="0">
                          <a:effectLst/>
                        </a:rPr>
                        <a:t>用户名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r>
            </a:tbl>
          </a:graphicData>
        </a:graphic>
      </p:graphicFrame>
    </p:spTree>
    <p:extLst>
      <p:ext uri="{BB962C8B-B14F-4D97-AF65-F5344CB8AC3E}">
        <p14:creationId xmlns:p14="http://schemas.microsoft.com/office/powerpoint/2010/main" val="36274268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39267"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C3P0</a:t>
            </a:r>
            <a:r>
              <a:rPr lang="zh-CN" altLang="en-US" dirty="0" smtClean="0"/>
              <a:t>连接池</a:t>
            </a:r>
          </a:p>
        </p:txBody>
      </p:sp>
      <p:sp>
        <p:nvSpPr>
          <p:cNvPr id="139269" name="文本框 15"/>
          <p:cNvSpPr txBox="1">
            <a:spLocks noChangeArrowheads="1"/>
          </p:cNvSpPr>
          <p:nvPr/>
        </p:nvSpPr>
        <p:spPr bwMode="auto">
          <a:xfrm>
            <a:off x="185738" y="1398686"/>
            <a:ext cx="6775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en-US" dirty="0" smtClean="0">
                <a:ea typeface="宋体" panose="02010600030101010101" pitchFamily="2" charset="-122"/>
              </a:rPr>
              <a:t>关键配置：</a:t>
            </a:r>
            <a:endParaRPr lang="zh-CN" altLang="en-US" dirty="0">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262349539"/>
              </p:ext>
            </p:extLst>
          </p:nvPr>
        </p:nvGraphicFramePr>
        <p:xfrm>
          <a:off x="574676" y="1795346"/>
          <a:ext cx="7465354" cy="4237464"/>
        </p:xfrm>
        <a:graphic>
          <a:graphicData uri="http://schemas.openxmlformats.org/drawingml/2006/table">
            <a:tbl>
              <a:tblPr firstRow="1" firstCol="1" bandRow="1">
                <a:tableStyleId>{5C22544A-7EE6-4342-B048-85BDC9FD1C3A}</a:tableStyleId>
              </a:tblPr>
              <a:tblGrid>
                <a:gridCol w="2454579"/>
                <a:gridCol w="1297370"/>
                <a:gridCol w="2555320"/>
                <a:gridCol w="1158085"/>
              </a:tblGrid>
              <a:tr h="577836">
                <a:tc>
                  <a:txBody>
                    <a:bodyPr/>
                    <a:lstStyle/>
                    <a:p>
                      <a:pPr algn="just">
                        <a:spcAft>
                          <a:spcPts val="0"/>
                        </a:spcAft>
                      </a:pPr>
                      <a:r>
                        <a:rPr lang="zh-CN" sz="1000" kern="0" dirty="0">
                          <a:effectLst/>
                        </a:rPr>
                        <a:t>属性名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just">
                        <a:spcAft>
                          <a:spcPts val="0"/>
                        </a:spcAft>
                      </a:pPr>
                      <a:r>
                        <a:rPr lang="zh-CN" sz="1000" kern="0" dirty="0">
                          <a:effectLst/>
                        </a:rPr>
                        <a:t>默认值 </a:t>
                      </a:r>
                      <a:endParaRPr lang="en-US" altLang="zh-CN" sz="1000" kern="0" dirty="0" smtClean="0">
                        <a:effectLst/>
                      </a:endParaRPr>
                    </a:p>
                    <a:p>
                      <a:pPr algn="just">
                        <a:spcAft>
                          <a:spcPts val="0"/>
                        </a:spcAft>
                      </a:pPr>
                      <a:r>
                        <a:rPr lang="zh-CN" sz="1000" kern="0" dirty="0" smtClean="0">
                          <a:effectLst/>
                        </a:rPr>
                        <a:t>参考</a:t>
                      </a:r>
                      <a:r>
                        <a:rPr lang="en-US" sz="1000" kern="0" dirty="0">
                          <a:effectLst/>
                        </a:rPr>
                        <a:t>C3P0Defaults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just">
                        <a:spcAft>
                          <a:spcPts val="0"/>
                        </a:spcAft>
                      </a:pPr>
                      <a:r>
                        <a:rPr lang="zh-CN" sz="1000" kern="0" dirty="0">
                          <a:effectLst/>
                        </a:rPr>
                        <a:t>说明</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just">
                        <a:spcAft>
                          <a:spcPts val="0"/>
                        </a:spcAft>
                      </a:pPr>
                      <a:r>
                        <a:rPr lang="zh-CN" sz="1000" kern="0" dirty="0">
                          <a:effectLst/>
                        </a:rPr>
                        <a:t>备注</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r>
              <a:tr h="385224">
                <a:tc>
                  <a:txBody>
                    <a:bodyPr/>
                    <a:lstStyle/>
                    <a:p>
                      <a:pPr algn="just">
                        <a:spcAft>
                          <a:spcPts val="0"/>
                        </a:spcAft>
                      </a:pPr>
                      <a:r>
                        <a:rPr lang="en-US" sz="1000" kern="0" dirty="0" err="1">
                          <a:effectLst/>
                        </a:rPr>
                        <a:t>acquireIncrement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a:effectLst/>
                        </a:rPr>
                        <a:t>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连接池在无空闲连接可用时一次性创建的新数据库连接数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85224">
                <a:tc>
                  <a:txBody>
                    <a:bodyPr/>
                    <a:lstStyle/>
                    <a:p>
                      <a:pPr algn="just">
                        <a:spcAft>
                          <a:spcPts val="0"/>
                        </a:spcAft>
                      </a:pPr>
                      <a:r>
                        <a:rPr lang="en-US" sz="1000" kern="0" dirty="0" err="1">
                          <a:effectLst/>
                        </a:rPr>
                        <a:t>testConnectionOnCheckin</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a:effectLst/>
                        </a:rPr>
                        <a:t>false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dirty="0">
                          <a:effectLst/>
                        </a:rPr>
                        <a:t>如果为</a:t>
                      </a:r>
                      <a:r>
                        <a:rPr lang="en-US" sz="1000" kern="0" dirty="0">
                          <a:effectLst/>
                        </a:rPr>
                        <a:t>true</a:t>
                      </a:r>
                      <a:r>
                        <a:rPr lang="zh-CN" sz="1000" kern="0" dirty="0">
                          <a:effectLst/>
                        </a:rPr>
                        <a:t>，则在</a:t>
                      </a:r>
                      <a:r>
                        <a:rPr lang="en-US" sz="1000" kern="0" dirty="0">
                          <a:effectLst/>
                        </a:rPr>
                        <a:t>close</a:t>
                      </a:r>
                      <a:r>
                        <a:rPr lang="zh-CN" sz="1000" kern="0" dirty="0">
                          <a:effectLst/>
                        </a:rPr>
                        <a:t>的时候测试连接的有效性</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70448">
                <a:tc>
                  <a:txBody>
                    <a:bodyPr/>
                    <a:lstStyle/>
                    <a:p>
                      <a:pPr algn="just">
                        <a:spcAft>
                          <a:spcPts val="0"/>
                        </a:spcAft>
                      </a:pPr>
                      <a:r>
                        <a:rPr lang="en-US" sz="1000" kern="0" dirty="0" err="1">
                          <a:effectLst/>
                        </a:rPr>
                        <a:t>testConnectionOnCheckout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a:effectLst/>
                        </a:rPr>
                        <a:t>false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dirty="0">
                          <a:effectLst/>
                        </a:rPr>
                        <a:t>性能消耗大。如果为</a:t>
                      </a:r>
                      <a:r>
                        <a:rPr lang="en-US" sz="1000" kern="0" dirty="0">
                          <a:effectLst/>
                        </a:rPr>
                        <a:t>true</a:t>
                      </a:r>
                      <a:r>
                        <a:rPr lang="zh-CN" sz="1000" kern="0" dirty="0">
                          <a:effectLst/>
                        </a:rPr>
                        <a:t>，在每次</a:t>
                      </a:r>
                      <a:r>
                        <a:rPr lang="en-US" sz="1000" kern="0" dirty="0" err="1">
                          <a:effectLst/>
                        </a:rPr>
                        <a:t>getConnection</a:t>
                      </a:r>
                      <a:r>
                        <a:rPr lang="zh-CN" sz="1000" kern="0" dirty="0">
                          <a:effectLst/>
                        </a:rPr>
                        <a:t>的时候都会测试，为了提高性能</a:t>
                      </a:r>
                      <a:r>
                        <a:rPr lang="en-US" sz="1000" kern="0" dirty="0">
                          <a:effectLst/>
                        </a:rPr>
                        <a:t>,</a:t>
                      </a:r>
                      <a:r>
                        <a:rPr lang="zh-CN" sz="1000" kern="0" dirty="0">
                          <a:effectLst/>
                        </a:rPr>
                        <a:t>尽量不要用</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92612">
                <a:tc>
                  <a:txBody>
                    <a:bodyPr/>
                    <a:lstStyle/>
                    <a:p>
                      <a:pPr algn="just">
                        <a:spcAft>
                          <a:spcPts val="0"/>
                        </a:spcAft>
                      </a:pPr>
                      <a:r>
                        <a:rPr lang="en-US" sz="1000" kern="0" dirty="0" err="1">
                          <a:effectLst/>
                        </a:rPr>
                        <a:t>preferredTestQuery</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a:effectLst/>
                        </a:rPr>
                        <a:t>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测试连接的</a:t>
                      </a:r>
                      <a:r>
                        <a:rPr lang="en-US" sz="1000" kern="0">
                          <a:effectLst/>
                        </a:rPr>
                        <a:t>sql</a:t>
                      </a:r>
                      <a:r>
                        <a:rPr lang="zh-CN" sz="1000" kern="0">
                          <a:effectLst/>
                        </a:rPr>
                        <a:t>语句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348284">
                <a:tc>
                  <a:txBody>
                    <a:bodyPr/>
                    <a:lstStyle/>
                    <a:p>
                      <a:pPr algn="just">
                        <a:spcAft>
                          <a:spcPts val="0"/>
                        </a:spcAft>
                      </a:pPr>
                      <a:r>
                        <a:rPr lang="en-US" sz="1000" kern="0" dirty="0" err="1">
                          <a:solidFill>
                            <a:srgbClr val="FF0000"/>
                          </a:solidFill>
                          <a:effectLst/>
                        </a:rPr>
                        <a:t>maxConnectionAge</a:t>
                      </a:r>
                      <a:endParaRPr lang="zh-CN" sz="105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dirty="0">
                          <a:effectLst/>
                        </a:rPr>
                        <a:t>0(</a:t>
                      </a:r>
                      <a:r>
                        <a:rPr lang="zh-CN" sz="1000" kern="0" dirty="0">
                          <a:effectLst/>
                        </a:rPr>
                        <a:t>秒</a:t>
                      </a:r>
                      <a:r>
                        <a:rPr lang="en-US" sz="1000" kern="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dirty="0">
                          <a:effectLst/>
                        </a:rPr>
                        <a:t>配置连接的生存时间，超过这个时间的连接将由连接池自动断开丢弃掉。当然正在使用的连接不会马上断开，而是等待它</a:t>
                      </a:r>
                      <a:r>
                        <a:rPr lang="en-US" sz="1000" kern="0" dirty="0">
                          <a:effectLst/>
                        </a:rPr>
                        <a:t>close</a:t>
                      </a:r>
                      <a:r>
                        <a:rPr lang="zh-CN" sz="1000" kern="0" dirty="0">
                          <a:effectLst/>
                        </a:rPr>
                        <a:t>再断开。配置为</a:t>
                      </a:r>
                      <a:r>
                        <a:rPr lang="en-US" sz="1000" kern="0" dirty="0">
                          <a:effectLst/>
                        </a:rPr>
                        <a:t>0</a:t>
                      </a:r>
                      <a:r>
                        <a:rPr lang="zh-CN" sz="1000" kern="0" dirty="0">
                          <a:effectLst/>
                        </a:rPr>
                        <a:t>的时候则不会对连接的生存时间进行限制</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77836">
                <a:tc>
                  <a:txBody>
                    <a:bodyPr/>
                    <a:lstStyle/>
                    <a:p>
                      <a:pPr algn="just">
                        <a:spcAft>
                          <a:spcPts val="0"/>
                        </a:spcAft>
                      </a:pPr>
                      <a:r>
                        <a:rPr lang="en-US" sz="1000" kern="0" dirty="0" err="1">
                          <a:solidFill>
                            <a:srgbClr val="FF0000"/>
                          </a:solidFill>
                          <a:effectLst/>
                        </a:rPr>
                        <a:t>acquireRetryAttempts</a:t>
                      </a:r>
                      <a:endParaRPr lang="zh-CN" sz="105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a:effectLst/>
                        </a:rPr>
                        <a:t>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连接池在获得新连接失败时重试的次数，如果小于等于</a:t>
                      </a:r>
                      <a:r>
                        <a:rPr lang="en-US" sz="1000" kern="0">
                          <a:effectLst/>
                        </a:rPr>
                        <a:t>0</a:t>
                      </a:r>
                      <a:r>
                        <a:rPr lang="zh-CN" sz="1000" kern="0">
                          <a:effectLst/>
                        </a:rPr>
                        <a:t>则无限重试直至连接获得成功</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r>
                        <a:rPr lang="zh-CN" altLang="en-US" sz="1000" kern="0" dirty="0" smtClean="0">
                          <a:effectLst/>
                        </a:rPr>
                        <a:t>是连接池向数据库获取连接时失败重试的次数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2367031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39267"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C3P0</a:t>
            </a:r>
            <a:r>
              <a:rPr lang="zh-CN" altLang="en-US" dirty="0" smtClean="0"/>
              <a:t>连接池</a:t>
            </a:r>
          </a:p>
        </p:txBody>
      </p:sp>
      <p:graphicFrame>
        <p:nvGraphicFramePr>
          <p:cNvPr id="2" name="表格 1"/>
          <p:cNvGraphicFramePr>
            <a:graphicFrameLocks noGrp="1"/>
          </p:cNvGraphicFramePr>
          <p:nvPr>
            <p:extLst>
              <p:ext uri="{D42A27DB-BD31-4B8C-83A1-F6EECF244321}">
                <p14:modId xmlns:p14="http://schemas.microsoft.com/office/powerpoint/2010/main" val="455227275"/>
              </p:ext>
            </p:extLst>
          </p:nvPr>
        </p:nvGraphicFramePr>
        <p:xfrm>
          <a:off x="836341" y="1585914"/>
          <a:ext cx="7895065" cy="4623750"/>
        </p:xfrm>
        <a:graphic>
          <a:graphicData uri="http://schemas.openxmlformats.org/drawingml/2006/table">
            <a:tbl>
              <a:tblPr firstRow="1" firstCol="1" bandRow="1">
                <a:tableStyleId>{5C22544A-7EE6-4342-B048-85BDC9FD1C3A}</a:tableStyleId>
              </a:tblPr>
              <a:tblGrid>
                <a:gridCol w="2163337"/>
                <a:gridCol w="1527717"/>
                <a:gridCol w="2653990"/>
                <a:gridCol w="1550021"/>
              </a:tblGrid>
              <a:tr h="540451">
                <a:tc>
                  <a:txBody>
                    <a:bodyPr/>
                    <a:lstStyle/>
                    <a:p>
                      <a:pPr algn="just">
                        <a:spcAft>
                          <a:spcPts val="0"/>
                        </a:spcAft>
                      </a:pPr>
                      <a:r>
                        <a:rPr lang="zh-CN" sz="1000" kern="0" dirty="0">
                          <a:effectLst/>
                        </a:rPr>
                        <a:t>属性名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just">
                        <a:spcAft>
                          <a:spcPts val="0"/>
                        </a:spcAft>
                      </a:pPr>
                      <a:r>
                        <a:rPr lang="zh-CN" sz="1000" kern="0" dirty="0">
                          <a:effectLst/>
                        </a:rPr>
                        <a:t>默认值 </a:t>
                      </a:r>
                      <a:endParaRPr lang="en-US" altLang="zh-CN" sz="1000" kern="0" dirty="0" smtClean="0">
                        <a:effectLst/>
                      </a:endParaRPr>
                    </a:p>
                    <a:p>
                      <a:pPr algn="just">
                        <a:spcAft>
                          <a:spcPts val="0"/>
                        </a:spcAft>
                      </a:pPr>
                      <a:r>
                        <a:rPr lang="zh-CN" sz="1000" kern="0" dirty="0" smtClean="0">
                          <a:effectLst/>
                        </a:rPr>
                        <a:t>参考</a:t>
                      </a:r>
                      <a:r>
                        <a:rPr lang="en-US" sz="1000" kern="0" dirty="0">
                          <a:effectLst/>
                        </a:rPr>
                        <a:t>C3P0Defaults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just">
                        <a:spcAft>
                          <a:spcPts val="0"/>
                        </a:spcAft>
                      </a:pPr>
                      <a:r>
                        <a:rPr lang="zh-CN" sz="1000" kern="0" dirty="0">
                          <a:effectLst/>
                        </a:rPr>
                        <a:t>说明</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just">
                        <a:spcAft>
                          <a:spcPts val="0"/>
                        </a:spcAft>
                      </a:pPr>
                      <a:r>
                        <a:rPr lang="zh-CN" sz="1000" kern="0" dirty="0">
                          <a:effectLst/>
                        </a:rPr>
                        <a:t>备注</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r>
              <a:tr h="559438">
                <a:tc>
                  <a:txBody>
                    <a:bodyPr/>
                    <a:lstStyle/>
                    <a:p>
                      <a:pPr algn="just">
                        <a:spcAft>
                          <a:spcPts val="0"/>
                        </a:spcAft>
                      </a:pPr>
                      <a:r>
                        <a:rPr lang="en-US" sz="1000" kern="0" dirty="0" err="1">
                          <a:effectLst/>
                        </a:rPr>
                        <a:t>acquireRetryDelay</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a:effectLst/>
                        </a:rPr>
                        <a:t>1000(ms)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dirty="0">
                          <a:effectLst/>
                        </a:rPr>
                        <a:t>连接池在获得新连接时的间隔时间</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49825">
                <a:tc>
                  <a:txBody>
                    <a:bodyPr/>
                    <a:lstStyle/>
                    <a:p>
                      <a:pPr algn="just">
                        <a:spcAft>
                          <a:spcPts val="0"/>
                        </a:spcAft>
                      </a:pPr>
                      <a:r>
                        <a:rPr lang="en-US" sz="1000" kern="0" dirty="0" err="1">
                          <a:solidFill>
                            <a:srgbClr val="FF0000"/>
                          </a:solidFill>
                          <a:effectLst/>
                        </a:rPr>
                        <a:t>maxIdleTime</a:t>
                      </a:r>
                      <a:endParaRPr lang="zh-CN" sz="105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dirty="0">
                          <a:effectLst/>
                        </a:rPr>
                        <a:t>0s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最大空闲时间</a:t>
                      </a:r>
                      <a:r>
                        <a:rPr lang="en-US" sz="1100" kern="0">
                          <a:effectLst/>
                        </a:rPr>
                        <a:t>, </a:t>
                      </a:r>
                      <a:r>
                        <a:rPr lang="zh-CN" sz="1100" kern="0">
                          <a:effectLst/>
                        </a:rPr>
                        <a:t>如果超过这个时间，某个数据库连接还没有被使用，则会断开掉这个连接</a:t>
                      </a:r>
                      <a:endParaRPr lang="zh-CN" sz="1200" kern="100">
                        <a:effectLst/>
                      </a:endParaRPr>
                    </a:p>
                    <a:p>
                      <a:pPr algn="just">
                        <a:spcAft>
                          <a:spcPts val="0"/>
                        </a:spcAft>
                      </a:pPr>
                      <a:r>
                        <a:rPr lang="zh-CN" sz="1100" kern="0">
                          <a:effectLst/>
                        </a:rPr>
                        <a:t>如果为</a:t>
                      </a:r>
                      <a:r>
                        <a:rPr lang="en-US" sz="1100" kern="0">
                          <a:effectLst/>
                        </a:rPr>
                        <a:t>0</a:t>
                      </a:r>
                      <a:r>
                        <a:rPr lang="zh-CN" sz="1100" kern="0">
                          <a:effectLst/>
                        </a:rPr>
                        <a:t>，则永远不会断开连接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11668">
                <a:tc>
                  <a:txBody>
                    <a:bodyPr/>
                    <a:lstStyle/>
                    <a:p>
                      <a:pPr algn="just">
                        <a:spcAft>
                          <a:spcPts val="0"/>
                        </a:spcAft>
                      </a:pPr>
                      <a:r>
                        <a:rPr lang="en-US" sz="1000" kern="0" dirty="0" err="1">
                          <a:solidFill>
                            <a:srgbClr val="FF0000"/>
                          </a:solidFill>
                          <a:effectLst/>
                        </a:rPr>
                        <a:t>minPoolSize</a:t>
                      </a:r>
                      <a:endParaRPr lang="zh-CN" sz="105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dirty="0">
                          <a:effectLst/>
                        </a:rPr>
                        <a:t>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连接池保持的最小连接数，后面的</a:t>
                      </a:r>
                      <a:endParaRPr lang="zh-CN" sz="1200" kern="100">
                        <a:effectLst/>
                      </a:endParaRPr>
                    </a:p>
                    <a:p>
                      <a:pPr algn="just">
                        <a:spcAft>
                          <a:spcPts val="0"/>
                        </a:spcAft>
                      </a:pPr>
                      <a:r>
                        <a:rPr lang="en-US" sz="1100" kern="0">
                          <a:effectLst/>
                        </a:rPr>
                        <a:t>maxIdleTimeExcessConnections</a:t>
                      </a:r>
                      <a:r>
                        <a:rPr lang="zh-CN" sz="1100" kern="0">
                          <a:effectLst/>
                        </a:rPr>
                        <a:t>跟这个配合使用来减轻连接池的负载</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41633">
                <a:tc>
                  <a:txBody>
                    <a:bodyPr/>
                    <a:lstStyle/>
                    <a:p>
                      <a:pPr algn="just">
                        <a:spcAft>
                          <a:spcPts val="0"/>
                        </a:spcAft>
                      </a:pPr>
                      <a:r>
                        <a:rPr lang="en-US" sz="1000" kern="0" dirty="0" err="1">
                          <a:solidFill>
                            <a:srgbClr val="FF0000"/>
                          </a:solidFill>
                          <a:effectLst/>
                        </a:rPr>
                        <a:t>maxIdleTimeExcessConnections</a:t>
                      </a:r>
                      <a:endParaRPr lang="zh-CN" sz="105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dirty="0">
                          <a:effectLst/>
                        </a:rPr>
                        <a:t>0s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dirty="0">
                          <a:effectLst/>
                        </a:rPr>
                        <a:t>这个配置主要是为了减轻连接池的负载，比如连接池中连接数因为某次数据访问高峰导致创建了很多数据连接</a:t>
                      </a:r>
                      <a:endParaRPr lang="zh-CN" sz="1200" kern="100" dirty="0">
                        <a:effectLst/>
                      </a:endParaRPr>
                    </a:p>
                    <a:p>
                      <a:pPr algn="just">
                        <a:spcAft>
                          <a:spcPts val="0"/>
                        </a:spcAft>
                      </a:pPr>
                      <a:r>
                        <a:rPr lang="zh-CN" sz="1100" kern="0" dirty="0">
                          <a:effectLst/>
                        </a:rPr>
                        <a:t>但是后面的时间段需要的数据库连接数很少，则此时连接池完全没有必要维护那么多的连接，所以有必要将</a:t>
                      </a:r>
                      <a:endParaRPr lang="zh-CN" sz="1200" kern="100" dirty="0">
                        <a:effectLst/>
                      </a:endParaRPr>
                    </a:p>
                    <a:p>
                      <a:pPr algn="just">
                        <a:spcAft>
                          <a:spcPts val="0"/>
                        </a:spcAft>
                      </a:pPr>
                      <a:r>
                        <a:rPr lang="zh-CN" sz="1100" kern="0" dirty="0">
                          <a:effectLst/>
                        </a:rPr>
                        <a:t>断开丢弃掉一些连接来减轻负载，必须小于</a:t>
                      </a:r>
                      <a:r>
                        <a:rPr lang="en-US" sz="1100" kern="0" dirty="0" err="1">
                          <a:effectLst/>
                        </a:rPr>
                        <a:t>maxIdleTime</a:t>
                      </a:r>
                      <a:r>
                        <a:rPr lang="zh-CN" sz="1100" kern="0" dirty="0">
                          <a:effectLst/>
                        </a:rPr>
                        <a:t>。配置不为</a:t>
                      </a:r>
                      <a:r>
                        <a:rPr lang="en-US" sz="1100" kern="0" dirty="0">
                          <a:effectLst/>
                        </a:rPr>
                        <a:t>0</a:t>
                      </a:r>
                      <a:r>
                        <a:rPr lang="zh-CN" sz="1100" kern="0" dirty="0">
                          <a:effectLst/>
                        </a:rPr>
                        <a:t>，则会将连接池中的连接数量保持到</a:t>
                      </a:r>
                      <a:r>
                        <a:rPr lang="en-US" sz="1100" kern="0" dirty="0" err="1">
                          <a:effectLst/>
                        </a:rPr>
                        <a:t>minPoolSize</a:t>
                      </a:r>
                      <a:r>
                        <a:rPr lang="zh-CN" sz="1100" kern="0" dirty="0">
                          <a:effectLst/>
                        </a:rPr>
                        <a:t>。为</a:t>
                      </a:r>
                      <a:r>
                        <a:rPr lang="en-US" sz="1100" kern="0" dirty="0">
                          <a:effectLst/>
                        </a:rPr>
                        <a:t>0</a:t>
                      </a:r>
                      <a:r>
                        <a:rPr lang="zh-CN" sz="1100" kern="0" dirty="0">
                          <a:effectLst/>
                        </a:rPr>
                        <a:t>则不处理</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dirty="0">
                          <a:effectLst/>
                        </a:rPr>
                        <a:t>注意与</a:t>
                      </a:r>
                      <a:endParaRPr lang="zh-CN" sz="1050" kern="100" dirty="0">
                        <a:effectLst/>
                      </a:endParaRPr>
                    </a:p>
                    <a:p>
                      <a:pPr algn="just">
                        <a:spcAft>
                          <a:spcPts val="0"/>
                        </a:spcAft>
                      </a:pPr>
                      <a:r>
                        <a:rPr lang="en-US" sz="1000" kern="0" dirty="0" err="1">
                          <a:effectLst/>
                        </a:rPr>
                        <a:t>maxIdlelTime</a:t>
                      </a:r>
                      <a:r>
                        <a:rPr lang="zh-CN" sz="1000" kern="0" dirty="0" smtClean="0">
                          <a:effectLst/>
                        </a:rPr>
                        <a:t>区分</a:t>
                      </a:r>
                      <a:endParaRPr lang="en-US" altLang="zh-CN" sz="1000" kern="0" dirty="0" smtClean="0">
                        <a:effectLst/>
                      </a:endParaRPr>
                    </a:p>
                    <a:p>
                      <a:pPr algn="just">
                        <a:spcAft>
                          <a:spcPts val="0"/>
                        </a:spcAft>
                      </a:pPr>
                      <a:r>
                        <a:rPr lang="zh-CN" altLang="en-US" sz="1000" kern="0" dirty="0" smtClean="0">
                          <a:effectLst/>
                          <a:latin typeface="Calibri" panose="020F0502020204030204" pitchFamily="34" charset="0"/>
                          <a:ea typeface="宋体" panose="02010600030101010101" pitchFamily="2" charset="-122"/>
                          <a:cs typeface="Times New Roman" panose="02020603050405020304" pitchFamily="18" charset="0"/>
                        </a:rPr>
                        <a:t>如果不想空闲连接很快被断开我们可能会设置的</a:t>
                      </a:r>
                      <a:r>
                        <a:rPr lang="en-US" altLang="zh-CN" sz="1000" kern="0" dirty="0" err="1" smtClean="0">
                          <a:effectLst/>
                          <a:latin typeface="Calibri" panose="020F0502020204030204" pitchFamily="34" charset="0"/>
                          <a:ea typeface="宋体" panose="02010600030101010101" pitchFamily="2" charset="-122"/>
                          <a:cs typeface="Times New Roman" panose="02020603050405020304" pitchFamily="18" charset="0"/>
                        </a:rPr>
                        <a:t>maxIdleTime</a:t>
                      </a:r>
                      <a:r>
                        <a:rPr lang="zh-CN" altLang="en-US" sz="1000" kern="0" dirty="0" smtClean="0">
                          <a:effectLst/>
                          <a:latin typeface="Calibri" panose="020F0502020204030204" pitchFamily="34" charset="0"/>
                          <a:ea typeface="宋体" panose="02010600030101010101" pitchFamily="2" charset="-122"/>
                          <a:cs typeface="Times New Roman" panose="02020603050405020304" pitchFamily="18" charset="0"/>
                        </a:rPr>
                        <a:t>一个相对较长的时间，但是对于这种突发的高连接在之后 的时间若不想让</a:t>
                      </a:r>
                      <a:r>
                        <a:rPr lang="en-US" altLang="zh-CN" sz="1000" kern="0" dirty="0" err="1" smtClean="0">
                          <a:effectLst/>
                          <a:latin typeface="Calibri" panose="020F0502020204030204" pitchFamily="34" charset="0"/>
                          <a:ea typeface="宋体" panose="02010600030101010101" pitchFamily="2" charset="-122"/>
                          <a:cs typeface="Times New Roman" panose="02020603050405020304" pitchFamily="18" charset="0"/>
                        </a:rPr>
                        <a:t>dbpool</a:t>
                      </a:r>
                      <a:r>
                        <a:rPr lang="zh-CN" altLang="en-US" sz="1000" kern="0" dirty="0" smtClean="0">
                          <a:effectLst/>
                          <a:latin typeface="Calibri" panose="020F0502020204030204" pitchFamily="34" charset="0"/>
                          <a:ea typeface="宋体" panose="02010600030101010101" pitchFamily="2" charset="-122"/>
                          <a:cs typeface="Times New Roman" panose="02020603050405020304" pitchFamily="18" charset="0"/>
                        </a:rPr>
                        <a:t>维护这么多连接又不想影响</a:t>
                      </a:r>
                      <a:r>
                        <a:rPr lang="en-US" altLang="zh-CN" sz="1000" kern="0" dirty="0" err="1" smtClean="0">
                          <a:effectLst/>
                          <a:latin typeface="Calibri" panose="020F0502020204030204" pitchFamily="34" charset="0"/>
                          <a:ea typeface="宋体" panose="02010600030101010101" pitchFamily="2" charset="-122"/>
                          <a:cs typeface="Times New Roman" panose="02020603050405020304" pitchFamily="18" charset="0"/>
                        </a:rPr>
                        <a:t>minIdle</a:t>
                      </a:r>
                      <a:r>
                        <a:rPr lang="zh-CN" altLang="en-US" sz="1000" kern="0" dirty="0" smtClean="0">
                          <a:effectLst/>
                          <a:latin typeface="Calibri" panose="020F0502020204030204" pitchFamily="34" charset="0"/>
                          <a:ea typeface="宋体" panose="02010600030101010101" pitchFamily="2" charset="-122"/>
                          <a:cs typeface="Times New Roman" panose="02020603050405020304" pitchFamily="18" charset="0"/>
                        </a:rPr>
                        <a:t>则可能过此参数的设置实现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3544581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39267"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C3P0</a:t>
            </a:r>
            <a:r>
              <a:rPr lang="zh-CN" altLang="en-US" dirty="0" smtClean="0"/>
              <a:t>连接池</a:t>
            </a:r>
          </a:p>
        </p:txBody>
      </p:sp>
      <p:graphicFrame>
        <p:nvGraphicFramePr>
          <p:cNvPr id="2" name="表格 1"/>
          <p:cNvGraphicFramePr>
            <a:graphicFrameLocks noGrp="1"/>
          </p:cNvGraphicFramePr>
          <p:nvPr>
            <p:extLst>
              <p:ext uri="{D42A27DB-BD31-4B8C-83A1-F6EECF244321}">
                <p14:modId xmlns:p14="http://schemas.microsoft.com/office/powerpoint/2010/main" val="3408773598"/>
              </p:ext>
            </p:extLst>
          </p:nvPr>
        </p:nvGraphicFramePr>
        <p:xfrm>
          <a:off x="342900" y="1552574"/>
          <a:ext cx="8065120" cy="4212605"/>
        </p:xfrm>
        <a:graphic>
          <a:graphicData uri="http://schemas.openxmlformats.org/drawingml/2006/table">
            <a:tbl>
              <a:tblPr firstRow="1" firstCol="1" bandRow="1">
                <a:tableStyleId>{5C22544A-7EE6-4342-B048-85BDC9FD1C3A}</a:tableStyleId>
              </a:tblPr>
              <a:tblGrid>
                <a:gridCol w="2651779"/>
                <a:gridCol w="1401601"/>
                <a:gridCol w="2760615"/>
                <a:gridCol w="1251125"/>
              </a:tblGrid>
              <a:tr h="505513">
                <a:tc>
                  <a:txBody>
                    <a:bodyPr/>
                    <a:lstStyle/>
                    <a:p>
                      <a:pPr algn="just">
                        <a:spcAft>
                          <a:spcPts val="0"/>
                        </a:spcAft>
                      </a:pPr>
                      <a:r>
                        <a:rPr lang="zh-CN" sz="1000" kern="0" dirty="0">
                          <a:effectLst/>
                        </a:rPr>
                        <a:t>属性名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just">
                        <a:spcAft>
                          <a:spcPts val="0"/>
                        </a:spcAft>
                      </a:pPr>
                      <a:r>
                        <a:rPr lang="zh-CN" sz="1000" kern="0" dirty="0">
                          <a:effectLst/>
                        </a:rPr>
                        <a:t>默认值 </a:t>
                      </a:r>
                      <a:endParaRPr lang="en-US" altLang="zh-CN" sz="1000" kern="0" dirty="0" smtClean="0">
                        <a:effectLst/>
                      </a:endParaRPr>
                    </a:p>
                    <a:p>
                      <a:pPr algn="just">
                        <a:spcAft>
                          <a:spcPts val="0"/>
                        </a:spcAft>
                      </a:pPr>
                      <a:r>
                        <a:rPr lang="zh-CN" sz="1000" kern="0" dirty="0" smtClean="0">
                          <a:effectLst/>
                        </a:rPr>
                        <a:t>参考</a:t>
                      </a:r>
                      <a:r>
                        <a:rPr lang="en-US" sz="1000" kern="0" dirty="0">
                          <a:effectLst/>
                        </a:rPr>
                        <a:t>C3P0Defaults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just">
                        <a:spcAft>
                          <a:spcPts val="0"/>
                        </a:spcAft>
                      </a:pPr>
                      <a:r>
                        <a:rPr lang="zh-CN" sz="1000" kern="0" dirty="0">
                          <a:effectLst/>
                        </a:rPr>
                        <a:t>说明</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just">
                        <a:spcAft>
                          <a:spcPts val="0"/>
                        </a:spcAft>
                      </a:pPr>
                      <a:r>
                        <a:rPr lang="zh-CN" sz="1000" kern="0" dirty="0">
                          <a:effectLst/>
                        </a:rPr>
                        <a:t>备注</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r>
              <a:tr h="1853546">
                <a:tc>
                  <a:txBody>
                    <a:bodyPr/>
                    <a:lstStyle/>
                    <a:p>
                      <a:pPr algn="just">
                        <a:spcAft>
                          <a:spcPts val="0"/>
                        </a:spcAft>
                      </a:pPr>
                      <a:r>
                        <a:rPr lang="en-US" sz="1000" kern="0" dirty="0" err="1">
                          <a:solidFill>
                            <a:srgbClr val="FF0000"/>
                          </a:solidFill>
                          <a:effectLst/>
                        </a:rPr>
                        <a:t>idleConnectionTestPeriod</a:t>
                      </a:r>
                      <a:endParaRPr lang="zh-CN" sz="105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dirty="0">
                          <a:effectLst/>
                        </a:rPr>
                        <a:t>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100" kern="0" dirty="0">
                          <a:effectLst/>
                        </a:rPr>
                        <a:t>用来配置测试空闲连接的间隔时间。测试方式还是上面的两种之一，可以用来解决</a:t>
                      </a:r>
                      <a:r>
                        <a:rPr lang="en-US" sz="1100" kern="0" dirty="0">
                          <a:effectLst/>
                        </a:rPr>
                        <a:t>MySQL8</a:t>
                      </a:r>
                      <a:r>
                        <a:rPr lang="zh-CN" sz="1100" kern="0" dirty="0">
                          <a:effectLst/>
                        </a:rPr>
                        <a:t>小时断开连接的问题。因为它保证连接池会每隔一定时间对空闲连接进行一次测试，从而保证有效的空闲连接能每隔一定时间访问一次数据库，将于</a:t>
                      </a:r>
                      <a:r>
                        <a:rPr lang="en-US" sz="1100" kern="0" dirty="0">
                          <a:effectLst/>
                        </a:rPr>
                        <a:t>MySQL</a:t>
                      </a:r>
                      <a:endParaRPr lang="zh-CN" sz="1200" kern="100" dirty="0">
                        <a:effectLst/>
                      </a:endParaRPr>
                    </a:p>
                    <a:p>
                      <a:pPr algn="just">
                        <a:spcAft>
                          <a:spcPts val="0"/>
                        </a:spcAft>
                      </a:pPr>
                      <a:r>
                        <a:rPr lang="en-US" sz="1100" kern="0" dirty="0">
                          <a:effectLst/>
                        </a:rPr>
                        <a:t>8</a:t>
                      </a:r>
                      <a:r>
                        <a:rPr lang="zh-CN" sz="1100" kern="0" dirty="0">
                          <a:effectLst/>
                        </a:rPr>
                        <a:t>小时无会话的状态打破。为</a:t>
                      </a:r>
                      <a:r>
                        <a:rPr lang="en-US" sz="1100" kern="0" dirty="0">
                          <a:effectLst/>
                        </a:rPr>
                        <a:t>0</a:t>
                      </a:r>
                      <a:r>
                        <a:rPr lang="zh-CN" sz="1100" kern="0" dirty="0">
                          <a:effectLst/>
                        </a:rPr>
                        <a:t>则不测试</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100" kern="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853546">
                <a:tc>
                  <a:txBody>
                    <a:bodyPr/>
                    <a:lstStyle/>
                    <a:p>
                      <a:pPr algn="just">
                        <a:spcAft>
                          <a:spcPts val="0"/>
                        </a:spcAft>
                      </a:pPr>
                      <a:r>
                        <a:rPr lang="en-US" sz="1000" kern="0" dirty="0" err="1">
                          <a:effectLst/>
                        </a:rPr>
                        <a:t>breakAfterAcquireFailure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dirty="0">
                          <a:effectLst/>
                        </a:rPr>
                        <a:t>false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100" kern="0" dirty="0">
                          <a:effectLst/>
                        </a:rPr>
                        <a:t>如果为</a:t>
                      </a:r>
                      <a:r>
                        <a:rPr lang="en-US" sz="1100" kern="0" dirty="0">
                          <a:effectLst/>
                        </a:rPr>
                        <a:t>true</a:t>
                      </a:r>
                      <a:r>
                        <a:rPr lang="zh-CN" sz="1100" kern="0" dirty="0">
                          <a:effectLst/>
                        </a:rPr>
                        <a:t>，则当连接获取失败时自动关闭数据源</a:t>
                      </a:r>
                      <a:endParaRPr lang="zh-CN" sz="1200" kern="100" dirty="0">
                        <a:effectLst/>
                      </a:endParaRPr>
                    </a:p>
                    <a:p>
                      <a:pPr algn="just">
                        <a:spcAft>
                          <a:spcPts val="0"/>
                        </a:spcAft>
                      </a:pPr>
                      <a:r>
                        <a:rPr lang="en-US" sz="1100" kern="0" dirty="0">
                          <a:effectLst/>
                        </a:rPr>
                        <a:t>(</a:t>
                      </a:r>
                      <a:r>
                        <a:rPr lang="en-US" sz="1100" kern="0" dirty="0" err="1">
                          <a:effectLst/>
                        </a:rPr>
                        <a:t>dataSource</a:t>
                      </a:r>
                      <a:r>
                        <a:rPr lang="zh-CN" sz="1100" kern="0" dirty="0">
                          <a:effectLst/>
                        </a:rPr>
                        <a:t>关闭</a:t>
                      </a:r>
                      <a:r>
                        <a:rPr lang="en-US" sz="1100" kern="0" dirty="0">
                          <a:effectLst/>
                        </a:rPr>
                        <a:t>)</a:t>
                      </a:r>
                      <a:r>
                        <a:rPr lang="zh-CN" sz="1100" kern="0" dirty="0">
                          <a:effectLst/>
                        </a:rPr>
                        <a:t>，除非重新启动应用程序。所以一般不用</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dirty="0">
                          <a:effectLst/>
                        </a:rPr>
                        <a:t>尝试对一个已经关闭的数据源获取连接你会看到</a:t>
                      </a:r>
                      <a:endParaRPr lang="zh-CN" sz="1200" kern="100" dirty="0">
                        <a:effectLst/>
                      </a:endParaRPr>
                    </a:p>
                    <a:p>
                      <a:pPr algn="just">
                        <a:spcAft>
                          <a:spcPts val="0"/>
                        </a:spcAft>
                      </a:pPr>
                      <a:r>
                        <a:rPr lang="en-US" sz="1100" kern="0" dirty="0">
                          <a:effectLst/>
                        </a:rPr>
                        <a:t>Attempted to use a closed or broken resource pool</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2361792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2"/>
          <p:cNvSpPr txBox="1">
            <a:spLocks/>
          </p:cNvSpPr>
          <p:nvPr/>
        </p:nvSpPr>
        <p:spPr bwMode="auto">
          <a:xfrm>
            <a:off x="2295525" y="2740025"/>
            <a:ext cx="45053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r>
              <a:rPr lang="en-US" altLang="zh-CN" sz="3600" dirty="0" smtClean="0">
                <a:solidFill>
                  <a:srgbClr val="F68933"/>
                </a:solidFill>
                <a:latin typeface="时尚中黑简体" pitchFamily="2" charset="-122"/>
                <a:ea typeface="时尚中黑简体" pitchFamily="2" charset="-122"/>
              </a:rPr>
              <a:t>DRUID</a:t>
            </a:r>
            <a:r>
              <a:rPr lang="zh-CN" altLang="en-US" sz="3600" dirty="0" smtClean="0">
                <a:solidFill>
                  <a:srgbClr val="F68933"/>
                </a:solidFill>
                <a:latin typeface="时尚中黑简体" pitchFamily="2" charset="-122"/>
                <a:ea typeface="时尚中黑简体" pitchFamily="2" charset="-122"/>
              </a:rPr>
              <a:t>连接</a:t>
            </a:r>
            <a:r>
              <a:rPr lang="zh-CN" altLang="en-US" sz="3600" dirty="0">
                <a:solidFill>
                  <a:srgbClr val="F68933"/>
                </a:solidFill>
                <a:latin typeface="时尚中黑简体" pitchFamily="2" charset="-122"/>
                <a:ea typeface="时尚中黑简体" pitchFamily="2" charset="-122"/>
              </a:rPr>
              <a:t>池</a:t>
            </a:r>
            <a:endParaRPr lang="en-US" altLang="zh-CN" sz="3600" dirty="0">
              <a:solidFill>
                <a:srgbClr val="F68933"/>
              </a:solidFill>
              <a:latin typeface="时尚中黑简体" pitchFamily="2" charset="-122"/>
              <a:ea typeface="时尚中黑简体" pitchFamily="2" charset="-122"/>
            </a:endParaRPr>
          </a:p>
        </p:txBody>
      </p:sp>
    </p:spTree>
    <p:extLst>
      <p:ext uri="{BB962C8B-B14F-4D97-AF65-F5344CB8AC3E}">
        <p14:creationId xmlns:p14="http://schemas.microsoft.com/office/powerpoint/2010/main" val="375163473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39267"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DRUID</a:t>
            </a:r>
            <a:r>
              <a:rPr lang="zh-CN" altLang="en-US" dirty="0" smtClean="0"/>
              <a:t>连接池</a:t>
            </a:r>
          </a:p>
        </p:txBody>
      </p:sp>
      <p:sp>
        <p:nvSpPr>
          <p:cNvPr id="139269" name="文本框 15"/>
          <p:cNvSpPr txBox="1">
            <a:spLocks noChangeArrowheads="1"/>
          </p:cNvSpPr>
          <p:nvPr/>
        </p:nvSpPr>
        <p:spPr bwMode="auto">
          <a:xfrm>
            <a:off x="1034430" y="2019183"/>
            <a:ext cx="677545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zh-CN" altLang="en-US" dirty="0" smtClean="0"/>
              <a:t>     阿里出品，淘宝和支付宝专用数据库连接池，但它不仅仅是一个数据库连接池，它还包含一个</a:t>
            </a:r>
            <a:r>
              <a:rPr lang="en-US" altLang="zh-CN" dirty="0" err="1" smtClean="0"/>
              <a:t>ProxyDriver</a:t>
            </a:r>
            <a:r>
              <a:rPr lang="zh-CN" altLang="en-US" dirty="0" smtClean="0"/>
              <a:t>，一系列内置的</a:t>
            </a:r>
            <a:r>
              <a:rPr lang="en-US" altLang="zh-CN" dirty="0" smtClean="0"/>
              <a:t>JDBC</a:t>
            </a:r>
            <a:r>
              <a:rPr lang="zh-CN" altLang="en-US" dirty="0" smtClean="0"/>
              <a:t>组件库，一个</a:t>
            </a:r>
            <a:r>
              <a:rPr lang="en-US" altLang="zh-CN" dirty="0" smtClean="0"/>
              <a:t>SQL Parser</a:t>
            </a:r>
            <a:r>
              <a:rPr lang="zh-CN" altLang="en-US" dirty="0" smtClean="0"/>
              <a:t>。支持所有</a:t>
            </a:r>
            <a:r>
              <a:rPr lang="en-US" altLang="zh-CN" dirty="0" smtClean="0"/>
              <a:t>JDBC</a:t>
            </a:r>
            <a:r>
              <a:rPr lang="zh-CN" altLang="en-US" dirty="0" smtClean="0"/>
              <a:t>兼容的数据库，包括</a:t>
            </a:r>
            <a:r>
              <a:rPr lang="en-US" altLang="zh-CN" dirty="0" smtClean="0"/>
              <a:t>Oracle</a:t>
            </a:r>
            <a:r>
              <a:rPr lang="zh-CN" altLang="en-US" dirty="0" smtClean="0"/>
              <a:t>、</a:t>
            </a:r>
            <a:r>
              <a:rPr lang="en-US" altLang="zh-CN" dirty="0" err="1" smtClean="0"/>
              <a:t>MySql</a:t>
            </a:r>
            <a:r>
              <a:rPr lang="zh-CN" altLang="en-US" dirty="0" smtClean="0"/>
              <a:t>、</a:t>
            </a:r>
            <a:r>
              <a:rPr lang="en-US" altLang="zh-CN" dirty="0" smtClean="0"/>
              <a:t>Derby</a:t>
            </a:r>
            <a:r>
              <a:rPr lang="zh-CN" altLang="en-US" dirty="0" smtClean="0"/>
              <a:t>、</a:t>
            </a:r>
            <a:r>
              <a:rPr lang="en-US" altLang="zh-CN" dirty="0" err="1" smtClean="0"/>
              <a:t>Postgresql</a:t>
            </a:r>
            <a:r>
              <a:rPr lang="zh-CN" altLang="en-US" dirty="0" smtClean="0"/>
              <a:t>、</a:t>
            </a:r>
            <a:r>
              <a:rPr lang="en-US" altLang="zh-CN" dirty="0" smtClean="0"/>
              <a:t>SQL Server</a:t>
            </a:r>
            <a:r>
              <a:rPr lang="zh-CN" altLang="en-US" dirty="0" smtClean="0"/>
              <a:t>、</a:t>
            </a:r>
            <a:r>
              <a:rPr lang="en-US" altLang="zh-CN" dirty="0" smtClean="0"/>
              <a:t>H2</a:t>
            </a:r>
            <a:r>
              <a:rPr lang="zh-CN" altLang="en-US" dirty="0" smtClean="0"/>
              <a:t>等等。</a:t>
            </a:r>
          </a:p>
          <a:p>
            <a:r>
              <a:rPr lang="en-US" altLang="zh-CN" dirty="0" smtClean="0"/>
              <a:t>    Druid</a:t>
            </a:r>
            <a:r>
              <a:rPr lang="zh-CN" altLang="en-US" dirty="0" smtClean="0"/>
              <a:t>针对</a:t>
            </a:r>
            <a:r>
              <a:rPr lang="en-US" altLang="zh-CN" dirty="0" smtClean="0"/>
              <a:t>Oracle</a:t>
            </a:r>
            <a:r>
              <a:rPr lang="zh-CN" altLang="en-US" dirty="0" smtClean="0"/>
              <a:t>和</a:t>
            </a:r>
            <a:r>
              <a:rPr lang="en-US" altLang="zh-CN" dirty="0" err="1" smtClean="0"/>
              <a:t>MySql</a:t>
            </a:r>
            <a:r>
              <a:rPr lang="zh-CN" altLang="en-US" dirty="0" smtClean="0"/>
              <a:t>做了特别优化，比如</a:t>
            </a:r>
            <a:r>
              <a:rPr lang="en-US" altLang="zh-CN" dirty="0" smtClean="0"/>
              <a:t>Oracle</a:t>
            </a:r>
            <a:r>
              <a:rPr lang="zh-CN" altLang="en-US" dirty="0" smtClean="0"/>
              <a:t>的</a:t>
            </a:r>
            <a:r>
              <a:rPr lang="en-US" altLang="zh-CN" dirty="0" smtClean="0"/>
              <a:t>PS Cache</a:t>
            </a:r>
            <a:r>
              <a:rPr lang="zh-CN" altLang="en-US" dirty="0" smtClean="0"/>
              <a:t>内存占用优化，</a:t>
            </a:r>
            <a:r>
              <a:rPr lang="en-US" altLang="zh-CN" dirty="0" err="1" smtClean="0"/>
              <a:t>MySql</a:t>
            </a:r>
            <a:r>
              <a:rPr lang="zh-CN" altLang="en-US" dirty="0" smtClean="0"/>
              <a:t>的</a:t>
            </a:r>
            <a:r>
              <a:rPr lang="en-US" altLang="zh-CN" dirty="0" smtClean="0"/>
              <a:t>ping</a:t>
            </a:r>
            <a:r>
              <a:rPr lang="zh-CN" altLang="en-US" dirty="0" smtClean="0"/>
              <a:t>检测优化。</a:t>
            </a:r>
          </a:p>
          <a:p>
            <a:r>
              <a:rPr lang="en-US" altLang="zh-CN" dirty="0" smtClean="0"/>
              <a:t>    Druid</a:t>
            </a:r>
            <a:r>
              <a:rPr lang="zh-CN" altLang="en-US" dirty="0" smtClean="0"/>
              <a:t>提供了</a:t>
            </a:r>
            <a:r>
              <a:rPr lang="en-US" altLang="zh-CN" dirty="0" err="1" smtClean="0"/>
              <a:t>MySql</a:t>
            </a:r>
            <a:r>
              <a:rPr lang="zh-CN" altLang="en-US" dirty="0" smtClean="0"/>
              <a:t>、</a:t>
            </a:r>
            <a:r>
              <a:rPr lang="en-US" altLang="zh-CN" dirty="0" smtClean="0"/>
              <a:t>Oracle</a:t>
            </a:r>
            <a:r>
              <a:rPr lang="zh-CN" altLang="en-US" dirty="0" smtClean="0"/>
              <a:t>、</a:t>
            </a:r>
            <a:r>
              <a:rPr lang="en-US" altLang="zh-CN" dirty="0" err="1" smtClean="0"/>
              <a:t>Postgresql</a:t>
            </a:r>
            <a:r>
              <a:rPr lang="zh-CN" altLang="en-US" dirty="0" smtClean="0"/>
              <a:t>、</a:t>
            </a:r>
            <a:r>
              <a:rPr lang="en-US" altLang="zh-CN" dirty="0" smtClean="0"/>
              <a:t>SQL-92</a:t>
            </a:r>
            <a:r>
              <a:rPr lang="zh-CN" altLang="en-US" dirty="0" smtClean="0"/>
              <a:t>的</a:t>
            </a:r>
            <a:r>
              <a:rPr lang="en-US" altLang="zh-CN" dirty="0" smtClean="0"/>
              <a:t>SQL</a:t>
            </a:r>
            <a:r>
              <a:rPr lang="zh-CN" altLang="en-US" dirty="0" smtClean="0"/>
              <a:t>的完整支持，这是一个手写的高性能</a:t>
            </a:r>
            <a:r>
              <a:rPr lang="en-US" altLang="zh-CN" dirty="0" smtClean="0"/>
              <a:t>SQL Parser</a:t>
            </a:r>
            <a:r>
              <a:rPr lang="zh-CN" altLang="en-US" dirty="0" smtClean="0"/>
              <a:t>，支持</a:t>
            </a:r>
            <a:r>
              <a:rPr lang="en-US" altLang="zh-CN" dirty="0" smtClean="0"/>
              <a:t>Visitor</a:t>
            </a:r>
            <a:r>
              <a:rPr lang="zh-CN" altLang="en-US" dirty="0" smtClean="0"/>
              <a:t>模式，使得分析</a:t>
            </a:r>
            <a:r>
              <a:rPr lang="en-US" altLang="zh-CN" dirty="0" smtClean="0"/>
              <a:t>SQL</a:t>
            </a:r>
            <a:r>
              <a:rPr lang="zh-CN" altLang="en-US" dirty="0" smtClean="0"/>
              <a:t>的抽象语法树很方便。</a:t>
            </a:r>
          </a:p>
          <a:p>
            <a:r>
              <a:rPr lang="zh-CN" altLang="en-US" dirty="0" smtClean="0"/>
              <a:t>简单</a:t>
            </a:r>
            <a:r>
              <a:rPr lang="en-US" altLang="zh-CN" dirty="0" smtClean="0"/>
              <a:t>SQL</a:t>
            </a:r>
            <a:r>
              <a:rPr lang="zh-CN" altLang="en-US" dirty="0" smtClean="0"/>
              <a:t>语句用时</a:t>
            </a:r>
            <a:r>
              <a:rPr lang="en-US" altLang="zh-CN" dirty="0" smtClean="0"/>
              <a:t>10</a:t>
            </a:r>
            <a:r>
              <a:rPr lang="zh-CN" altLang="en-US" dirty="0" smtClean="0"/>
              <a:t>微秒以内，复杂</a:t>
            </a:r>
            <a:r>
              <a:rPr lang="en-US" altLang="zh-CN" dirty="0" smtClean="0"/>
              <a:t>SQL</a:t>
            </a:r>
            <a:r>
              <a:rPr lang="zh-CN" altLang="en-US" dirty="0" smtClean="0"/>
              <a:t>用时</a:t>
            </a:r>
            <a:r>
              <a:rPr lang="en-US" altLang="zh-CN" dirty="0" smtClean="0"/>
              <a:t>30</a:t>
            </a:r>
            <a:r>
              <a:rPr lang="zh-CN" altLang="en-US" dirty="0" smtClean="0"/>
              <a:t>微秒。</a:t>
            </a:r>
          </a:p>
          <a:p>
            <a:r>
              <a:rPr lang="zh-CN" altLang="en-US" dirty="0" smtClean="0"/>
              <a:t>    通过</a:t>
            </a:r>
            <a:r>
              <a:rPr lang="en-US" altLang="zh-CN" dirty="0" smtClean="0"/>
              <a:t>Druid</a:t>
            </a:r>
            <a:r>
              <a:rPr lang="zh-CN" altLang="en-US" dirty="0" smtClean="0"/>
              <a:t>提供的</a:t>
            </a:r>
            <a:r>
              <a:rPr lang="en-US" altLang="zh-CN" dirty="0" smtClean="0"/>
              <a:t>SQL Parser</a:t>
            </a:r>
            <a:r>
              <a:rPr lang="zh-CN" altLang="en-US" dirty="0" smtClean="0"/>
              <a:t>可以在</a:t>
            </a:r>
            <a:r>
              <a:rPr lang="en-US" altLang="zh-CN" dirty="0" smtClean="0"/>
              <a:t>JDBC</a:t>
            </a:r>
            <a:r>
              <a:rPr lang="zh-CN" altLang="en-US" dirty="0" smtClean="0"/>
              <a:t>层拦截</a:t>
            </a:r>
            <a:r>
              <a:rPr lang="en-US" altLang="zh-CN" dirty="0" smtClean="0"/>
              <a:t>SQL</a:t>
            </a:r>
            <a:r>
              <a:rPr lang="zh-CN" altLang="en-US" dirty="0" smtClean="0"/>
              <a:t>做相应处理，比如说分库分表、审计等。</a:t>
            </a:r>
            <a:r>
              <a:rPr lang="en-US" altLang="zh-CN" dirty="0" smtClean="0"/>
              <a:t>Druid</a:t>
            </a:r>
            <a:r>
              <a:rPr lang="zh-CN" altLang="en-US" dirty="0" smtClean="0"/>
              <a:t>防御</a:t>
            </a:r>
            <a:r>
              <a:rPr lang="en-US" altLang="zh-CN" dirty="0" smtClean="0"/>
              <a:t>SQL</a:t>
            </a:r>
            <a:r>
              <a:rPr lang="zh-CN" altLang="en-US" dirty="0" smtClean="0"/>
              <a:t>注入攻击的</a:t>
            </a:r>
            <a:r>
              <a:rPr lang="en-US" altLang="zh-CN" dirty="0" err="1" smtClean="0"/>
              <a:t>WallFilter</a:t>
            </a:r>
            <a:r>
              <a:rPr lang="zh-CN" altLang="en-US" dirty="0" smtClean="0"/>
              <a:t>就是通过</a:t>
            </a:r>
            <a:r>
              <a:rPr lang="en-US" altLang="zh-CN" dirty="0" smtClean="0"/>
              <a:t>Druid</a:t>
            </a:r>
            <a:r>
              <a:rPr lang="zh-CN" altLang="en-US" dirty="0" smtClean="0"/>
              <a:t>的</a:t>
            </a:r>
            <a:r>
              <a:rPr lang="en-US" altLang="zh-CN" dirty="0" smtClean="0"/>
              <a:t>SQL Parser</a:t>
            </a:r>
            <a:r>
              <a:rPr lang="zh-CN" altLang="en-US" dirty="0" smtClean="0"/>
              <a:t>分析语义实现的。</a:t>
            </a:r>
            <a:endParaRPr lang="en-US" altLang="zh-CN" dirty="0" smtClean="0"/>
          </a:p>
          <a:p>
            <a:pPr eaLnBrk="1" hangingPunct="1"/>
            <a:r>
              <a:rPr lang="en-US" altLang="zh-CN" dirty="0" smtClean="0"/>
              <a:t>  DRUID</a:t>
            </a:r>
            <a:r>
              <a:rPr lang="zh-CN" altLang="zh-CN" dirty="0" smtClean="0"/>
              <a:t>是</a:t>
            </a:r>
            <a:r>
              <a:rPr lang="en-US" altLang="zh-CN" dirty="0"/>
              <a:t>Java</a:t>
            </a:r>
            <a:r>
              <a:rPr lang="zh-CN" altLang="zh-CN" dirty="0"/>
              <a:t>语言中最好的数据库连接池。</a:t>
            </a:r>
            <a:r>
              <a:rPr lang="en-US" altLang="zh-CN" dirty="0"/>
              <a:t>Druid</a:t>
            </a:r>
            <a:r>
              <a:rPr lang="zh-CN" altLang="zh-CN" dirty="0"/>
              <a:t>能够提供强大的监控和扩展</a:t>
            </a:r>
            <a:r>
              <a:rPr lang="zh-CN" altLang="zh-CN" dirty="0" smtClean="0"/>
              <a:t>功能</a:t>
            </a:r>
            <a:r>
              <a:rPr lang="zh-CN" altLang="en-US" dirty="0" smtClean="0"/>
              <a:t>，</a:t>
            </a:r>
            <a:r>
              <a:rPr lang="en-US" altLang="zh-CN" dirty="0" smtClean="0">
                <a:ea typeface="宋体" panose="02010600030101010101" pitchFamily="2" charset="-122"/>
              </a:rPr>
              <a:t>Maven</a:t>
            </a:r>
            <a:r>
              <a:rPr lang="zh-CN" altLang="en-US" dirty="0"/>
              <a:t>配置</a:t>
            </a:r>
            <a:r>
              <a:rPr lang="en-US" altLang="zh-CN" dirty="0"/>
              <a:t>DRUID</a:t>
            </a:r>
            <a:r>
              <a:rPr lang="zh-CN" altLang="en-US" dirty="0"/>
              <a:t>只需要引入</a:t>
            </a:r>
            <a:r>
              <a:rPr lang="en-US" altLang="zh-CN" dirty="0"/>
              <a:t>druid</a:t>
            </a:r>
            <a:r>
              <a:rPr lang="zh-CN" altLang="en-US" dirty="0"/>
              <a:t>包即可</a:t>
            </a:r>
            <a:endParaRPr lang="en-US" altLang="zh-CN" dirty="0"/>
          </a:p>
          <a:p>
            <a:pPr eaLnBrk="1" hangingPunct="1"/>
            <a:endParaRPr lang="zh-CN" altLang="en-US" dirty="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96259"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4" name="文本框 5"/>
          <p:cNvSpPr txBox="1"/>
          <p:nvPr/>
        </p:nvSpPr>
        <p:spPr>
          <a:xfrm>
            <a:off x="646113" y="554038"/>
            <a:ext cx="3910012" cy="508000"/>
          </a:xfrm>
          <a:prstGeom prst="rect">
            <a:avLst/>
          </a:prstGeom>
          <a:noFill/>
        </p:spPr>
        <p:txBody>
          <a:bodyPr>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pPr eaLnBrk="1" hangingPunct="1">
              <a:defRPr/>
            </a:pPr>
            <a:r>
              <a:rPr lang="zh-CN" altLang="en-US" sz="2699" dirty="0" smtClean="0"/>
              <a:t>什么是连接池</a:t>
            </a:r>
            <a:endParaRPr lang="zh-CN" altLang="zh-CN" sz="2699" dirty="0"/>
          </a:p>
        </p:txBody>
      </p:sp>
      <p:sp>
        <p:nvSpPr>
          <p:cNvPr id="96261" name="文本框 14"/>
          <p:cNvSpPr txBox="1">
            <a:spLocks noChangeArrowheads="1"/>
          </p:cNvSpPr>
          <p:nvPr/>
        </p:nvSpPr>
        <p:spPr bwMode="auto">
          <a:xfrm>
            <a:off x="1028700" y="2247900"/>
            <a:ext cx="6858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en-US">
                <a:ea typeface="宋体" panose="02010600030101010101" pitchFamily="2" charset="-122"/>
              </a:rPr>
              <a:t>      数据库连接池负责分配、管理和释放数据库连接，它允许应用程序重复使用一个现有的数据库连接，而不是再重新建立一个；</a:t>
            </a:r>
          </a:p>
          <a:p>
            <a:pPr eaLnBrk="1" hangingPunct="1"/>
            <a:r>
              <a:rPr lang="zh-CN" altLang="en-US">
                <a:ea typeface="宋体" panose="02010600030101010101" pitchFamily="2" charset="-122"/>
              </a:rPr>
              <a:t>      连接池是存储、管理数据库连接的容器，应用程序把获取数据库连接的功能委托给连接池，每个连接池都有一个上限，如果连接池达到上限，应用程序线程申请连接时被堵塞，等待其他线程释放连接，每个线程使用完连接后并不马上关闭，至少把它返还给连接池。由于连接的共享，不会频繁的创建、销毁连接，因此就不会增加创建连接的开销，也不会出现</a:t>
            </a:r>
            <a:r>
              <a:rPr lang="en-US" altLang="zh-CN">
                <a:ea typeface="宋体" panose="02010600030101010101" pitchFamily="2" charset="-122"/>
              </a:rPr>
              <a:t>socket</a:t>
            </a:r>
            <a:r>
              <a:rPr lang="zh-CN" altLang="en-US">
                <a:ea typeface="宋体" panose="02010600030101010101" pitchFamily="2" charset="-122"/>
              </a:rPr>
              <a:t>释放延迟现象。</a:t>
            </a:r>
          </a:p>
          <a:p>
            <a:pPr eaLnBrk="1" hangingPunct="1"/>
            <a:endParaRPr lang="zh-CN" altLang="en-US">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nodeType="afterGroup">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4"/>
                                        </p:tgtEl>
                                        <p:attrNameLst>
                                          <p:attrName>style.visibility</p:attrName>
                                        </p:attrNameLst>
                                      </p:cBhvr>
                                      <p:to>
                                        <p:strVal val="visible"/>
                                      </p:to>
                                    </p:set>
                                    <p:anim calcmode="lin" valueType="num">
                                      <p:cBhvr>
                                        <p:cTn id="11" dur="4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14"/>
                                        </p:tgtEl>
                                        <p:attrNameLst>
                                          <p:attrName>ppt_y</p:attrName>
                                        </p:attrNameLst>
                                      </p:cBhvr>
                                      <p:tavLst>
                                        <p:tav tm="0">
                                          <p:val>
                                            <p:strVal val="#ppt_y"/>
                                          </p:val>
                                        </p:tav>
                                        <p:tav tm="100000">
                                          <p:val>
                                            <p:strVal val="#ppt_y"/>
                                          </p:val>
                                        </p:tav>
                                      </p:tavLst>
                                    </p:anim>
                                    <p:anim calcmode="lin" valueType="num">
                                      <p:cBhvr>
                                        <p:cTn id="13" dur="4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39267"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DRUID</a:t>
            </a:r>
            <a:r>
              <a:rPr lang="zh-CN" altLang="en-US" dirty="0" smtClean="0"/>
              <a:t>连接池</a:t>
            </a:r>
          </a:p>
        </p:txBody>
      </p:sp>
      <p:graphicFrame>
        <p:nvGraphicFramePr>
          <p:cNvPr id="2" name="表格 1"/>
          <p:cNvGraphicFramePr>
            <a:graphicFrameLocks noGrp="1"/>
          </p:cNvGraphicFramePr>
          <p:nvPr>
            <p:extLst>
              <p:ext uri="{D42A27DB-BD31-4B8C-83A1-F6EECF244321}">
                <p14:modId xmlns:p14="http://schemas.microsoft.com/office/powerpoint/2010/main" val="2454819931"/>
              </p:ext>
            </p:extLst>
          </p:nvPr>
        </p:nvGraphicFramePr>
        <p:xfrm>
          <a:off x="747131" y="2096430"/>
          <a:ext cx="7415561" cy="3479179"/>
        </p:xfrm>
        <a:graphic>
          <a:graphicData uri="http://schemas.openxmlformats.org/drawingml/2006/table">
            <a:tbl>
              <a:tblPr firstRow="1" firstCol="1" bandRow="1">
                <a:tableStyleId>{5C22544A-7EE6-4342-B048-85BDC9FD1C3A}</a:tableStyleId>
              </a:tblPr>
              <a:tblGrid>
                <a:gridCol w="2334794"/>
                <a:gridCol w="2609211"/>
                <a:gridCol w="2471556"/>
              </a:tblGrid>
              <a:tr h="486599">
                <a:tc>
                  <a:txBody>
                    <a:bodyPr/>
                    <a:lstStyle/>
                    <a:p>
                      <a:pPr algn="just">
                        <a:spcAft>
                          <a:spcPts val="0"/>
                        </a:spcAft>
                      </a:pPr>
                      <a:r>
                        <a:rPr lang="zh-CN" sz="1000" kern="0" dirty="0">
                          <a:effectLst/>
                        </a:rPr>
                        <a:t>属性名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00" kern="0" dirty="0">
                          <a:effectLst/>
                        </a:rPr>
                        <a:t>说明</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00" kern="0" dirty="0">
                          <a:effectLst/>
                        </a:rPr>
                        <a:t>备注</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459796">
                <a:tc>
                  <a:txBody>
                    <a:bodyPr/>
                    <a:lstStyle/>
                    <a:p>
                      <a:pPr algn="just">
                        <a:spcAft>
                          <a:spcPts val="0"/>
                        </a:spcAft>
                      </a:pPr>
                      <a:r>
                        <a:rPr lang="en-US" sz="1000" kern="0" dirty="0" err="1">
                          <a:effectLst/>
                        </a:rPr>
                        <a:t>driverClassName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00" kern="0" dirty="0">
                          <a:effectLst/>
                        </a:rPr>
                        <a:t>驱动类名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00" kern="0" dirty="0">
                          <a:effectLst/>
                        </a:rPr>
                        <a:t>如果不配置</a:t>
                      </a:r>
                      <a:r>
                        <a:rPr lang="en-US" sz="1000" kern="0" dirty="0">
                          <a:effectLst/>
                        </a:rPr>
                        <a:t>druid</a:t>
                      </a:r>
                      <a:r>
                        <a:rPr lang="zh-CN" sz="1000" kern="0" dirty="0">
                          <a:effectLst/>
                        </a:rPr>
                        <a:t>会根据</a:t>
                      </a:r>
                      <a:r>
                        <a:rPr lang="en-US" sz="1000" kern="0" dirty="0" err="1">
                          <a:effectLst/>
                        </a:rPr>
                        <a:t>url</a:t>
                      </a:r>
                      <a:r>
                        <a:rPr lang="zh-CN" sz="1000" kern="0" dirty="0">
                          <a:effectLst/>
                        </a:rPr>
                        <a:t>自动识别</a:t>
                      </a:r>
                      <a:r>
                        <a:rPr lang="en-US" sz="1000" kern="0" dirty="0" err="1">
                          <a:effectLst/>
                        </a:rPr>
                        <a:t>dbType</a:t>
                      </a:r>
                      <a:r>
                        <a:rPr lang="zh-CN" sz="1000" kern="0" dirty="0">
                          <a:effectLst/>
                        </a:rPr>
                        <a:t>，然后选择相应的</a:t>
                      </a:r>
                      <a:r>
                        <a:rPr lang="en-US" sz="1000" kern="0" dirty="0" err="1">
                          <a:effectLst/>
                        </a:rPr>
                        <a:t>driverClassName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0928">
                <a:tc>
                  <a:txBody>
                    <a:bodyPr/>
                    <a:lstStyle/>
                    <a:p>
                      <a:pPr algn="just">
                        <a:spcAft>
                          <a:spcPts val="0"/>
                        </a:spcAft>
                      </a:pPr>
                      <a:r>
                        <a:rPr lang="en-US" sz="1050" kern="0">
                          <a:effectLst/>
                        </a:rPr>
                        <a:t>url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dirty="0">
                          <a:effectLst/>
                        </a:rPr>
                        <a:t>URL</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0928">
                <a:tc>
                  <a:txBody>
                    <a:bodyPr/>
                    <a:lstStyle/>
                    <a:p>
                      <a:pPr algn="just">
                        <a:spcAft>
                          <a:spcPts val="0"/>
                        </a:spcAft>
                      </a:pPr>
                      <a:r>
                        <a:rPr lang="en-US" sz="1050" kern="0">
                          <a:effectLst/>
                        </a:rPr>
                        <a:t>password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00" kern="0" dirty="0">
                          <a:effectLst/>
                        </a:rPr>
                        <a:t>密码</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dirty="0">
                          <a:effectLst/>
                        </a:rPr>
                        <a:t> </a:t>
                      </a:r>
                      <a:r>
                        <a:rPr lang="zh-CN" altLang="en-US" sz="1000" kern="0" dirty="0" smtClean="0">
                          <a:effectLst/>
                        </a:rPr>
                        <a:t>支持加密</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0928">
                <a:tc>
                  <a:txBody>
                    <a:bodyPr/>
                    <a:lstStyle/>
                    <a:p>
                      <a:pPr algn="just">
                        <a:spcAft>
                          <a:spcPts val="0"/>
                        </a:spcAft>
                      </a:pPr>
                      <a:r>
                        <a:rPr lang="en-US" sz="1050" kern="0" dirty="0">
                          <a:effectLst/>
                        </a:rPr>
                        <a:t>username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00" kern="0" dirty="0">
                          <a:effectLst/>
                        </a:rPr>
                        <a:t>用户名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altLang="en-US" sz="1000" kern="0" dirty="0" smtClean="0">
                          <a:effectLst/>
                        </a:rPr>
                        <a:t> 支持加密</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6" name="文本框 15"/>
          <p:cNvSpPr txBox="1">
            <a:spLocks noChangeArrowheads="1"/>
          </p:cNvSpPr>
          <p:nvPr/>
        </p:nvSpPr>
        <p:spPr bwMode="auto">
          <a:xfrm>
            <a:off x="185738" y="1290965"/>
            <a:ext cx="6775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zh-CN" dirty="0" smtClean="0"/>
              <a:t> </a:t>
            </a:r>
            <a:r>
              <a:rPr lang="zh-CN" altLang="en-US" dirty="0" smtClean="0"/>
              <a:t>基本配置</a:t>
            </a:r>
            <a:endParaRPr lang="zh-CN" altLang="en-US" dirty="0">
              <a:ea typeface="宋体" panose="02010600030101010101" pitchFamily="2" charset="-122"/>
            </a:endParaRPr>
          </a:p>
        </p:txBody>
      </p:sp>
    </p:spTree>
    <p:extLst>
      <p:ext uri="{BB962C8B-B14F-4D97-AF65-F5344CB8AC3E}">
        <p14:creationId xmlns:p14="http://schemas.microsoft.com/office/powerpoint/2010/main" val="41038953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41315"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DRUID</a:t>
            </a:r>
            <a:r>
              <a:rPr lang="zh-CN" altLang="en-US" dirty="0" smtClean="0"/>
              <a:t>连接池</a:t>
            </a:r>
          </a:p>
        </p:txBody>
      </p:sp>
      <p:sp>
        <p:nvSpPr>
          <p:cNvPr id="14" name="文本框 13"/>
          <p:cNvSpPr txBox="1">
            <a:spLocks noChangeArrowheads="1"/>
          </p:cNvSpPr>
          <p:nvPr/>
        </p:nvSpPr>
        <p:spPr bwMode="auto">
          <a:xfrm>
            <a:off x="185738" y="1290965"/>
            <a:ext cx="6775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zh-CN" dirty="0"/>
              <a:t> </a:t>
            </a:r>
            <a:r>
              <a:rPr lang="en-US" altLang="zh-CN" dirty="0" smtClean="0"/>
              <a:t> </a:t>
            </a:r>
            <a:r>
              <a:rPr lang="zh-CN" altLang="en-US" dirty="0" smtClean="0"/>
              <a:t>关键配置</a:t>
            </a:r>
            <a:endParaRPr lang="zh-CN" altLang="en-US" dirty="0">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834620882"/>
              </p:ext>
            </p:extLst>
          </p:nvPr>
        </p:nvGraphicFramePr>
        <p:xfrm>
          <a:off x="342900" y="1595440"/>
          <a:ext cx="8187783" cy="3880105"/>
        </p:xfrm>
        <a:graphic>
          <a:graphicData uri="http://schemas.openxmlformats.org/drawingml/2006/table">
            <a:tbl>
              <a:tblPr firstRow="1" firstCol="1" bandRow="1">
                <a:tableStyleId>{5C22544A-7EE6-4342-B048-85BDC9FD1C3A}</a:tableStyleId>
              </a:tblPr>
              <a:tblGrid>
                <a:gridCol w="2566333"/>
                <a:gridCol w="733608"/>
                <a:gridCol w="3543039"/>
                <a:gridCol w="1344803"/>
              </a:tblGrid>
              <a:tr h="225738">
                <a:tc>
                  <a:txBody>
                    <a:bodyPr/>
                    <a:lstStyle/>
                    <a:p>
                      <a:pPr algn="just">
                        <a:spcAft>
                          <a:spcPts val="0"/>
                        </a:spcAft>
                      </a:pPr>
                      <a:r>
                        <a:rPr lang="zh-CN" sz="1000" kern="0" dirty="0">
                          <a:effectLst/>
                        </a:rPr>
                        <a:t>属性</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00" kern="0" dirty="0">
                          <a:effectLst/>
                        </a:rPr>
                        <a:t>默认值</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00" kern="0" dirty="0">
                          <a:effectLst/>
                        </a:rPr>
                        <a:t>说明</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00" kern="0" dirty="0">
                          <a:effectLst/>
                        </a:rPr>
                        <a:t>备注</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98135">
                <a:tc>
                  <a:txBody>
                    <a:bodyPr/>
                    <a:lstStyle/>
                    <a:p>
                      <a:pPr algn="just">
                        <a:spcAft>
                          <a:spcPts val="0"/>
                        </a:spcAft>
                      </a:pPr>
                      <a:r>
                        <a:rPr lang="en-US" sz="1000" kern="0" dirty="0" err="1">
                          <a:effectLst/>
                        </a:rPr>
                        <a:t>initialSize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a:effectLst/>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100" kern="0" dirty="0">
                          <a:effectLst/>
                        </a:rPr>
                        <a:t>初始化时建立物理连接的个数。初始化发生在显示调用</a:t>
                      </a:r>
                      <a:r>
                        <a:rPr lang="en-US" sz="1100" kern="0" dirty="0" err="1">
                          <a:effectLst/>
                        </a:rPr>
                        <a:t>init</a:t>
                      </a:r>
                      <a:r>
                        <a:rPr lang="zh-CN" sz="1100" kern="0" dirty="0">
                          <a:effectLst/>
                        </a:rPr>
                        <a:t>方法，或者第一次</a:t>
                      </a:r>
                      <a:r>
                        <a:rPr lang="en-US" sz="1100" kern="0" dirty="0" err="1">
                          <a:effectLst/>
                        </a:rPr>
                        <a:t>getConnection</a:t>
                      </a:r>
                      <a:r>
                        <a:rPr lang="zh-CN" sz="1100" kern="0" dirty="0">
                          <a:effectLst/>
                        </a:rPr>
                        <a:t>时</a:t>
                      </a:r>
                      <a:endParaRPr lang="zh-CN" sz="1200" kern="100" dirty="0">
                        <a:effectLst/>
                      </a:endParaRPr>
                    </a:p>
                    <a:p>
                      <a:pPr algn="just">
                        <a:spcAft>
                          <a:spcPts val="0"/>
                        </a:spcAft>
                      </a:pPr>
                      <a:r>
                        <a:rPr lang="zh-CN" sz="1100" kern="0" dirty="0">
                          <a:effectLst/>
                        </a:rPr>
                        <a:t>参见</a:t>
                      </a:r>
                      <a:r>
                        <a:rPr lang="en-US" sz="1100" kern="0" dirty="0">
                          <a:effectLst/>
                        </a:rPr>
                        <a:t>DBCP</a:t>
                      </a:r>
                      <a:r>
                        <a:rPr lang="zh-CN" sz="1100" kern="0" dirty="0">
                          <a:effectLst/>
                        </a:rPr>
                        <a:t>中的</a:t>
                      </a:r>
                      <a:r>
                        <a:rPr lang="en-US" sz="1100" kern="0" dirty="0" err="1">
                          <a:effectLst/>
                        </a:rPr>
                        <a:t>initialSize</a:t>
                      </a:r>
                      <a:r>
                        <a:rPr lang="zh-CN" sz="1100" kern="0" dirty="0">
                          <a:effectLst/>
                        </a:rPr>
                        <a:t>属性</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5738">
                <a:tc>
                  <a:txBody>
                    <a:bodyPr/>
                    <a:lstStyle/>
                    <a:p>
                      <a:pPr algn="just">
                        <a:spcAft>
                          <a:spcPts val="0"/>
                        </a:spcAft>
                      </a:pPr>
                      <a:r>
                        <a:rPr lang="en-US" sz="1000" kern="0">
                          <a:effectLst/>
                        </a:rPr>
                        <a:t>maxActive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a:effectLst/>
                        </a:rPr>
                        <a:t>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100" kern="0" dirty="0">
                          <a:effectLst/>
                        </a:rPr>
                        <a:t>参见</a:t>
                      </a:r>
                      <a:r>
                        <a:rPr lang="en-US" sz="1100" kern="0" dirty="0">
                          <a:effectLst/>
                        </a:rPr>
                        <a:t>DBCP</a:t>
                      </a:r>
                      <a:r>
                        <a:rPr lang="zh-CN" sz="1100" kern="0" dirty="0">
                          <a:effectLst/>
                        </a:rPr>
                        <a:t>中的</a:t>
                      </a:r>
                      <a:r>
                        <a:rPr lang="en-US" sz="1100" kern="0" dirty="0" err="1">
                          <a:effectLst/>
                        </a:rPr>
                        <a:t>maxTotal</a:t>
                      </a:r>
                      <a:r>
                        <a:rPr lang="zh-CN" sz="1100" kern="0" dirty="0">
                          <a:effectLst/>
                        </a:rPr>
                        <a:t>属性</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5738">
                <a:tc>
                  <a:txBody>
                    <a:bodyPr/>
                    <a:lstStyle/>
                    <a:p>
                      <a:pPr algn="just">
                        <a:spcAft>
                          <a:spcPts val="0"/>
                        </a:spcAft>
                      </a:pPr>
                      <a:r>
                        <a:rPr lang="en-US" sz="1000" kern="0" dirty="0" err="1">
                          <a:effectLst/>
                        </a:rPr>
                        <a:t>minIdle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a:effectLst/>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100" kern="0" dirty="0">
                          <a:effectLst/>
                        </a:rPr>
                        <a:t>最小连接池数量</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902953">
                <a:tc>
                  <a:txBody>
                    <a:bodyPr/>
                    <a:lstStyle/>
                    <a:p>
                      <a:pPr algn="just">
                        <a:spcAft>
                          <a:spcPts val="0"/>
                        </a:spcAft>
                      </a:pPr>
                      <a:r>
                        <a:rPr lang="en-US" sz="1000" kern="0" dirty="0" err="1">
                          <a:effectLst/>
                        </a:rPr>
                        <a:t>maxWait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a:effectLst/>
                        </a:rPr>
                        <a:t>-1</a:t>
                      </a:r>
                      <a:endParaRPr lang="zh-CN" sz="1050" kern="100">
                        <a:effectLst/>
                      </a:endParaRPr>
                    </a:p>
                    <a:p>
                      <a:pPr algn="just">
                        <a:spcAft>
                          <a:spcPts val="0"/>
                        </a:spcAft>
                      </a:pPr>
                      <a:r>
                        <a:rPr lang="en-US" sz="1000" kern="0">
                          <a:effectLst/>
                        </a:rPr>
                        <a:t>ms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100" kern="0" dirty="0">
                          <a:effectLst/>
                        </a:rPr>
                        <a:t>获取连接时最大等待时间，单位毫秒。配置了</a:t>
                      </a:r>
                      <a:r>
                        <a:rPr lang="en-US" sz="1100" kern="0" dirty="0" err="1">
                          <a:effectLst/>
                        </a:rPr>
                        <a:t>maxWait</a:t>
                      </a:r>
                      <a:r>
                        <a:rPr lang="zh-CN" sz="1100" kern="0" dirty="0">
                          <a:effectLst/>
                        </a:rPr>
                        <a:t>之后，缺省启用公平锁，并发效率会有所下降，如果需要可以通过配置</a:t>
                      </a:r>
                      <a:r>
                        <a:rPr lang="en-US" sz="1100" kern="0" dirty="0" err="1">
                          <a:effectLst/>
                        </a:rPr>
                        <a:t>useUnfairLock</a:t>
                      </a:r>
                      <a:r>
                        <a:rPr lang="zh-CN" sz="1100" kern="0" dirty="0">
                          <a:effectLst/>
                        </a:rPr>
                        <a:t>属性为</a:t>
                      </a:r>
                      <a:r>
                        <a:rPr lang="en-US" sz="1100" kern="0" dirty="0">
                          <a:effectLst/>
                        </a:rPr>
                        <a:t>true</a:t>
                      </a:r>
                      <a:r>
                        <a:rPr lang="zh-CN" sz="1100" kern="0" dirty="0">
                          <a:effectLst/>
                        </a:rPr>
                        <a:t>使用非公平锁。</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dirty="0">
                          <a:effectLst/>
                        </a:rPr>
                        <a:t>参考：</a:t>
                      </a:r>
                      <a:endParaRPr lang="zh-CN" sz="1200" kern="100" dirty="0">
                        <a:effectLst/>
                      </a:endParaRPr>
                    </a:p>
                    <a:p>
                      <a:pPr algn="just">
                        <a:spcAft>
                          <a:spcPts val="0"/>
                        </a:spcAft>
                      </a:pPr>
                      <a:r>
                        <a:rPr lang="en-US" sz="1100" kern="0" dirty="0" err="1">
                          <a:effectLst/>
                        </a:rPr>
                        <a:t>DruidDataSource</a:t>
                      </a:r>
                      <a:r>
                        <a:rPr lang="zh-CN" sz="1100" kern="0" dirty="0">
                          <a:effectLst/>
                        </a:rPr>
                        <a:t>中的线程：</a:t>
                      </a:r>
                      <a:endParaRPr lang="zh-CN" sz="1200" kern="100" dirty="0">
                        <a:effectLst/>
                      </a:endParaRPr>
                    </a:p>
                    <a:p>
                      <a:pPr algn="just">
                        <a:spcAft>
                          <a:spcPts val="0"/>
                        </a:spcAft>
                      </a:pPr>
                      <a:r>
                        <a:rPr lang="en-US" sz="1100" kern="0" dirty="0" err="1">
                          <a:effectLst/>
                        </a:rPr>
                        <a:t>DestroyTask</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51476">
                <a:tc>
                  <a:txBody>
                    <a:bodyPr/>
                    <a:lstStyle/>
                    <a:p>
                      <a:pPr algn="just">
                        <a:spcAft>
                          <a:spcPts val="0"/>
                        </a:spcAft>
                      </a:pPr>
                      <a:r>
                        <a:rPr lang="en-US" sz="1000" kern="0" dirty="0" err="1">
                          <a:effectLst/>
                        </a:rPr>
                        <a:t>testOnBorrow</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a:effectLst/>
                        </a:rPr>
                        <a:t>true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100" kern="0">
                          <a:effectLst/>
                        </a:rPr>
                        <a:t>申请连接时执行</a:t>
                      </a:r>
                      <a:r>
                        <a:rPr lang="en-US" sz="1100" kern="0">
                          <a:effectLst/>
                        </a:rPr>
                        <a:t>validationQuery</a:t>
                      </a:r>
                      <a:r>
                        <a:rPr lang="zh-CN" sz="1100" kern="0">
                          <a:effectLst/>
                        </a:rPr>
                        <a:t>检测连接是否有效，做了这个配置会降低性能。</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150327">
                <a:tc>
                  <a:txBody>
                    <a:bodyPr/>
                    <a:lstStyle/>
                    <a:p>
                      <a:pPr algn="just">
                        <a:spcAft>
                          <a:spcPts val="0"/>
                        </a:spcAft>
                      </a:pPr>
                      <a:r>
                        <a:rPr lang="en-US" sz="1000" kern="0" dirty="0" err="1">
                          <a:effectLst/>
                        </a:rPr>
                        <a:t>testOnReturn</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dirty="0">
                          <a:effectLst/>
                        </a:rPr>
                        <a:t>false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100" kern="0" dirty="0">
                          <a:effectLst/>
                        </a:rPr>
                        <a:t>归还连接时执行</a:t>
                      </a:r>
                      <a:r>
                        <a:rPr lang="en-US" sz="1100" kern="0" dirty="0" err="1">
                          <a:effectLst/>
                        </a:rPr>
                        <a:t>validationQuery</a:t>
                      </a:r>
                      <a:r>
                        <a:rPr lang="zh-CN" sz="1100" kern="0" dirty="0">
                          <a:effectLst/>
                        </a:rPr>
                        <a:t>检测连接是否有效，做了这个配置会降低性能</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43363"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DRUID</a:t>
            </a:r>
            <a:r>
              <a:rPr lang="zh-CN" altLang="en-US" dirty="0" smtClean="0"/>
              <a:t>连接池</a:t>
            </a:r>
          </a:p>
        </p:txBody>
      </p:sp>
      <p:graphicFrame>
        <p:nvGraphicFramePr>
          <p:cNvPr id="2" name="表格 1"/>
          <p:cNvGraphicFramePr>
            <a:graphicFrameLocks noGrp="1"/>
          </p:cNvGraphicFramePr>
          <p:nvPr>
            <p:extLst>
              <p:ext uri="{D42A27DB-BD31-4B8C-83A1-F6EECF244321}">
                <p14:modId xmlns:p14="http://schemas.microsoft.com/office/powerpoint/2010/main" val="83432389"/>
              </p:ext>
            </p:extLst>
          </p:nvPr>
        </p:nvGraphicFramePr>
        <p:xfrm>
          <a:off x="302419" y="1595438"/>
          <a:ext cx="8272870" cy="4856995"/>
        </p:xfrm>
        <a:graphic>
          <a:graphicData uri="http://schemas.openxmlformats.org/drawingml/2006/table">
            <a:tbl>
              <a:tblPr firstRow="1" firstCol="1" bandRow="1">
                <a:tableStyleId>{5C22544A-7EE6-4342-B048-85BDC9FD1C3A}</a:tableStyleId>
              </a:tblPr>
              <a:tblGrid>
                <a:gridCol w="924215"/>
                <a:gridCol w="602166"/>
                <a:gridCol w="5387710"/>
                <a:gridCol w="1358779"/>
              </a:tblGrid>
              <a:tr h="505657">
                <a:tc>
                  <a:txBody>
                    <a:bodyPr/>
                    <a:lstStyle/>
                    <a:p>
                      <a:pPr algn="just">
                        <a:spcAft>
                          <a:spcPts val="0"/>
                        </a:spcAft>
                      </a:pPr>
                      <a:r>
                        <a:rPr lang="zh-CN" sz="1000" kern="0" dirty="0">
                          <a:effectLst/>
                        </a:rPr>
                        <a:t>属性</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00" kern="0" dirty="0">
                          <a:effectLst/>
                        </a:rPr>
                        <a:t>默认值</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00" kern="0" dirty="0">
                          <a:effectLst/>
                        </a:rPr>
                        <a:t>说明</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00" kern="0" dirty="0">
                          <a:effectLst/>
                        </a:rPr>
                        <a:t>备注</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2100646">
                <a:tc>
                  <a:txBody>
                    <a:bodyPr/>
                    <a:lstStyle/>
                    <a:p>
                      <a:pPr algn="just">
                        <a:spcAft>
                          <a:spcPts val="0"/>
                        </a:spcAft>
                      </a:pPr>
                      <a:r>
                        <a:rPr lang="en-US" sz="1000" kern="0" dirty="0" err="1">
                          <a:solidFill>
                            <a:srgbClr val="FF0000"/>
                          </a:solidFill>
                          <a:effectLst/>
                        </a:rPr>
                        <a:t>keepAlive</a:t>
                      </a:r>
                      <a:endParaRPr lang="zh-CN" sz="10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7521" marR="67521" marT="0" marB="0"/>
                </a:tc>
                <a:tc>
                  <a:txBody>
                    <a:bodyPr/>
                    <a:lstStyle/>
                    <a:p>
                      <a:pPr algn="just">
                        <a:spcAft>
                          <a:spcPts val="0"/>
                        </a:spcAft>
                      </a:pPr>
                      <a:r>
                        <a:rPr lang="en-US" sz="1000" kern="0">
                          <a:effectLst/>
                        </a:rPr>
                        <a:t>false</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521" marR="67521" marT="0" marB="0"/>
                </a:tc>
                <a:tc>
                  <a:txBody>
                    <a:bodyPr/>
                    <a:lstStyle/>
                    <a:p>
                      <a:pPr algn="just">
                        <a:spcAft>
                          <a:spcPts val="0"/>
                        </a:spcAft>
                      </a:pPr>
                      <a:r>
                        <a:rPr lang="zh-CN" sz="1100" kern="0" dirty="0">
                          <a:effectLst/>
                        </a:rPr>
                        <a:t>由于</a:t>
                      </a:r>
                      <a:r>
                        <a:rPr lang="en-US" sz="1100" kern="0" dirty="0">
                          <a:effectLst/>
                        </a:rPr>
                        <a:t>Druid</a:t>
                      </a:r>
                      <a:r>
                        <a:rPr lang="zh-CN" sz="1100" kern="0" dirty="0">
                          <a:effectLst/>
                        </a:rPr>
                        <a:t>的</a:t>
                      </a:r>
                      <a:r>
                        <a:rPr lang="en-US" sz="1100" kern="0" dirty="0" err="1">
                          <a:effectLst/>
                        </a:rPr>
                        <a:t>testWhileIdle</a:t>
                      </a:r>
                      <a:r>
                        <a:rPr lang="zh-CN" sz="1100" kern="0" dirty="0">
                          <a:effectLst/>
                        </a:rPr>
                        <a:t>与</a:t>
                      </a:r>
                      <a:r>
                        <a:rPr lang="en-US" sz="1100" kern="0" dirty="0">
                          <a:effectLst/>
                        </a:rPr>
                        <a:t>DBCP</a:t>
                      </a:r>
                      <a:r>
                        <a:rPr lang="zh-CN" sz="1100" kern="0" dirty="0">
                          <a:effectLst/>
                        </a:rPr>
                        <a:t>的含意不同，那么如何达到与</a:t>
                      </a:r>
                      <a:r>
                        <a:rPr lang="en-US" sz="1100" kern="0" dirty="0">
                          <a:effectLst/>
                        </a:rPr>
                        <a:t>DBCP</a:t>
                      </a:r>
                      <a:r>
                        <a:rPr lang="zh-CN" sz="1100" kern="0" dirty="0">
                          <a:effectLst/>
                        </a:rPr>
                        <a:t>的</a:t>
                      </a:r>
                      <a:r>
                        <a:rPr lang="en-US" sz="1100" kern="0" dirty="0" err="1">
                          <a:effectLst/>
                        </a:rPr>
                        <a:t>testWhileIdle</a:t>
                      </a:r>
                      <a:r>
                        <a:rPr lang="zh-CN" sz="1100" kern="0" dirty="0">
                          <a:effectLst/>
                        </a:rPr>
                        <a:t>的效果？这里添加了一个</a:t>
                      </a:r>
                      <a:r>
                        <a:rPr lang="en-US" sz="1100" kern="0" dirty="0" err="1">
                          <a:effectLst/>
                        </a:rPr>
                        <a:t>keepAlive</a:t>
                      </a:r>
                      <a:r>
                        <a:rPr lang="zh-CN" sz="1100" kern="0" dirty="0">
                          <a:effectLst/>
                        </a:rPr>
                        <a:t>属性，其实现的效果与</a:t>
                      </a:r>
                      <a:r>
                        <a:rPr lang="en-US" sz="1100" kern="0" dirty="0">
                          <a:effectLst/>
                        </a:rPr>
                        <a:t>DBCP</a:t>
                      </a:r>
                      <a:r>
                        <a:rPr lang="zh-CN" sz="1100" kern="0" dirty="0">
                          <a:effectLst/>
                        </a:rPr>
                        <a:t>中的</a:t>
                      </a:r>
                      <a:r>
                        <a:rPr lang="en-US" sz="1100" kern="0" dirty="0" err="1">
                          <a:effectLst/>
                        </a:rPr>
                        <a:t>testWhileIdle</a:t>
                      </a:r>
                      <a:r>
                        <a:rPr lang="zh-CN" sz="1100" kern="0" dirty="0">
                          <a:effectLst/>
                        </a:rPr>
                        <a:t>相同，即维护</a:t>
                      </a:r>
                      <a:r>
                        <a:rPr lang="en-US" sz="1100" kern="0" dirty="0">
                          <a:effectLst/>
                        </a:rPr>
                        <a:t>idle</a:t>
                      </a:r>
                      <a:r>
                        <a:rPr lang="zh-CN" sz="1100" kern="0" dirty="0">
                          <a:effectLst/>
                        </a:rPr>
                        <a:t>连接的有效性</a:t>
                      </a:r>
                      <a:r>
                        <a:rPr lang="en-US" sz="1100" kern="0" dirty="0">
                          <a:effectLst/>
                        </a:rPr>
                        <a:t>(</a:t>
                      </a:r>
                      <a:r>
                        <a:rPr lang="zh-CN" sz="1100" kern="0" dirty="0">
                          <a:effectLst/>
                        </a:rPr>
                        <a:t>个人看法</a:t>
                      </a:r>
                      <a:r>
                        <a:rPr lang="en-US" sz="1100" kern="0" dirty="0">
                          <a:effectLst/>
                        </a:rPr>
                        <a:t>)</a:t>
                      </a:r>
                      <a:endParaRPr lang="zh-CN" sz="1100" kern="100" dirty="0">
                        <a:effectLst/>
                      </a:endParaRPr>
                    </a:p>
                    <a:p>
                      <a:pPr algn="just">
                        <a:spcAft>
                          <a:spcPts val="0"/>
                        </a:spcAft>
                      </a:pPr>
                      <a:r>
                        <a:rPr lang="zh-CN" sz="1100" kern="0" dirty="0">
                          <a:effectLst/>
                        </a:rPr>
                        <a:t>设置为</a:t>
                      </a:r>
                      <a:r>
                        <a:rPr lang="en-US" sz="1100" kern="0" dirty="0">
                          <a:effectLst/>
                        </a:rPr>
                        <a:t>true</a:t>
                      </a:r>
                      <a:r>
                        <a:rPr lang="zh-CN" sz="1100" kern="0" dirty="0">
                          <a:effectLst/>
                        </a:rPr>
                        <a:t>后</a:t>
                      </a:r>
                      <a:endParaRPr lang="zh-CN" sz="1100" kern="100" dirty="0">
                        <a:effectLst/>
                      </a:endParaRPr>
                    </a:p>
                    <a:p>
                      <a:pPr algn="just">
                        <a:spcAft>
                          <a:spcPts val="0"/>
                        </a:spcAft>
                      </a:pPr>
                      <a:r>
                        <a:rPr lang="en-US" sz="1100" kern="0" dirty="0">
                          <a:effectLst/>
                        </a:rPr>
                        <a:t>1.</a:t>
                      </a:r>
                      <a:r>
                        <a:rPr lang="zh-CN" sz="1100" kern="0" dirty="0">
                          <a:effectLst/>
                        </a:rPr>
                        <a:t>初始化连接池时会填充到</a:t>
                      </a:r>
                      <a:r>
                        <a:rPr lang="en-US" sz="1100" kern="0" dirty="0" err="1">
                          <a:effectLst/>
                        </a:rPr>
                        <a:t>minIdle</a:t>
                      </a:r>
                      <a:r>
                        <a:rPr lang="zh-CN" sz="1100" kern="0" dirty="0">
                          <a:effectLst/>
                        </a:rPr>
                        <a:t>数量。</a:t>
                      </a:r>
                      <a:endParaRPr lang="zh-CN" sz="1100" kern="100" dirty="0">
                        <a:effectLst/>
                      </a:endParaRPr>
                    </a:p>
                    <a:p>
                      <a:pPr algn="just">
                        <a:spcAft>
                          <a:spcPts val="0"/>
                        </a:spcAft>
                      </a:pPr>
                      <a:r>
                        <a:rPr lang="en-US" sz="1100" kern="0" dirty="0">
                          <a:effectLst/>
                        </a:rPr>
                        <a:t>2.</a:t>
                      </a:r>
                      <a:r>
                        <a:rPr lang="zh-CN" sz="1100" kern="0" dirty="0">
                          <a:effectLst/>
                        </a:rPr>
                        <a:t>连接池中的</a:t>
                      </a:r>
                      <a:r>
                        <a:rPr lang="en-US" sz="1100" kern="0" dirty="0" err="1">
                          <a:effectLst/>
                        </a:rPr>
                        <a:t>minIdle</a:t>
                      </a:r>
                      <a:r>
                        <a:rPr lang="zh-CN" sz="1100" kern="0" dirty="0">
                          <a:effectLst/>
                        </a:rPr>
                        <a:t>数量以内的连接，空闲时间超过</a:t>
                      </a:r>
                      <a:r>
                        <a:rPr lang="en-US" sz="1100" kern="0" dirty="0" err="1">
                          <a:effectLst/>
                        </a:rPr>
                        <a:t>minEvictableIdleTimeMillis</a:t>
                      </a:r>
                      <a:r>
                        <a:rPr lang="zh-CN" sz="1100" kern="0" dirty="0">
                          <a:effectLst/>
                        </a:rPr>
                        <a:t>，则会执行</a:t>
                      </a:r>
                      <a:r>
                        <a:rPr lang="en-US" sz="1100" kern="0" dirty="0" err="1">
                          <a:effectLst/>
                        </a:rPr>
                        <a:t>keepAlive</a:t>
                      </a:r>
                      <a:r>
                        <a:rPr lang="zh-CN" sz="1100" kern="0" dirty="0">
                          <a:effectLst/>
                        </a:rPr>
                        <a:t>操作。</a:t>
                      </a:r>
                      <a:endParaRPr lang="zh-CN" sz="1100" kern="100" dirty="0">
                        <a:effectLst/>
                      </a:endParaRPr>
                    </a:p>
                    <a:p>
                      <a:pPr algn="just">
                        <a:spcAft>
                          <a:spcPts val="0"/>
                        </a:spcAft>
                      </a:pPr>
                      <a:r>
                        <a:rPr lang="en-US" sz="1100" kern="0" dirty="0">
                          <a:effectLst/>
                        </a:rPr>
                        <a:t>3.</a:t>
                      </a:r>
                      <a:r>
                        <a:rPr lang="zh-CN" sz="1100" kern="0" dirty="0">
                          <a:effectLst/>
                        </a:rPr>
                        <a:t>当网络断开等原因产生的由</a:t>
                      </a:r>
                      <a:r>
                        <a:rPr lang="en-US" sz="1100" kern="0" dirty="0" err="1">
                          <a:effectLst/>
                        </a:rPr>
                        <a:t>ExceptionSorter</a:t>
                      </a:r>
                      <a:r>
                        <a:rPr lang="zh-CN" sz="1100" kern="0" dirty="0">
                          <a:effectLst/>
                        </a:rPr>
                        <a:t>检测出来的死连接被清除后，自动补充连接到</a:t>
                      </a:r>
                      <a:r>
                        <a:rPr lang="en-US" sz="1100" kern="0" dirty="0" err="1">
                          <a:effectLst/>
                        </a:rPr>
                        <a:t>minIdle</a:t>
                      </a:r>
                      <a:r>
                        <a:rPr lang="zh-CN" sz="1100" kern="0" dirty="0">
                          <a:effectLst/>
                        </a:rPr>
                        <a:t>数量。</a:t>
                      </a:r>
                      <a:endParaRPr lang="zh-CN" sz="1100" kern="100" dirty="0">
                        <a:effectLst/>
                      </a:endParaRPr>
                    </a:p>
                    <a:p>
                      <a:pPr algn="just">
                        <a:spcAft>
                          <a:spcPts val="0"/>
                        </a:spcAft>
                      </a:pPr>
                      <a:r>
                        <a:rPr lang="en-US" sz="1100" kern="0" dirty="0">
                          <a:effectLst/>
                        </a:rPr>
                        <a:t> </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7521" marR="67521" marT="0" marB="0"/>
                </a:tc>
                <a:tc>
                  <a:txBody>
                    <a:bodyPr/>
                    <a:lstStyle/>
                    <a:p>
                      <a:pPr algn="just">
                        <a:spcAft>
                          <a:spcPts val="0"/>
                        </a:spcAft>
                      </a:pPr>
                      <a:r>
                        <a:rPr lang="zh-CN" sz="1000" kern="0" dirty="0">
                          <a:effectLst/>
                        </a:rPr>
                        <a:t>在</a:t>
                      </a:r>
                      <a:r>
                        <a:rPr lang="en-US" sz="1000" kern="0" dirty="0">
                          <a:effectLst/>
                        </a:rPr>
                        <a:t>Druid-1.0.27</a:t>
                      </a:r>
                      <a:r>
                        <a:rPr lang="zh-CN" sz="1000" kern="0" dirty="0">
                          <a:effectLst/>
                        </a:rPr>
                        <a:t>之前的版本</a:t>
                      </a:r>
                      <a:r>
                        <a:rPr lang="zh-CN" sz="1000" kern="0" dirty="0" smtClean="0">
                          <a:effectLst/>
                        </a:rPr>
                        <a:t>，</a:t>
                      </a:r>
                      <a:endParaRPr lang="en-US" altLang="zh-CN" sz="1000" kern="0" dirty="0" smtClean="0">
                        <a:effectLst/>
                      </a:endParaRPr>
                    </a:p>
                    <a:p>
                      <a:pPr algn="just">
                        <a:spcAft>
                          <a:spcPts val="0"/>
                        </a:spcAft>
                      </a:pPr>
                      <a:r>
                        <a:rPr lang="en-US" sz="1000" kern="0" dirty="0" err="1" smtClean="0">
                          <a:effectLst/>
                        </a:rPr>
                        <a:t>DruidDataSource</a:t>
                      </a:r>
                      <a:r>
                        <a:rPr lang="zh-CN" sz="1000" kern="0" dirty="0">
                          <a:effectLst/>
                        </a:rPr>
                        <a:t>建议使用</a:t>
                      </a:r>
                      <a:r>
                        <a:rPr lang="en-US" sz="1000" kern="0" dirty="0" err="1">
                          <a:effectLst/>
                        </a:rPr>
                        <a:t>TestWhileIdle</a:t>
                      </a:r>
                      <a:r>
                        <a:rPr lang="zh-CN" sz="1000" kern="0" dirty="0">
                          <a:effectLst/>
                        </a:rPr>
                        <a:t>来保证连接的有效性，但仍有很多场景需要对连接进行保活处理。在</a:t>
                      </a:r>
                      <a:r>
                        <a:rPr lang="en-US" sz="1000" kern="0" dirty="0">
                          <a:effectLst/>
                        </a:rPr>
                        <a:t>1.0.28</a:t>
                      </a:r>
                      <a:r>
                        <a:rPr lang="zh-CN" sz="1000" kern="0" dirty="0">
                          <a:effectLst/>
                        </a:rPr>
                        <a:t>版本之后，新加入</a:t>
                      </a:r>
                      <a:r>
                        <a:rPr lang="en-US" sz="1000" kern="0" dirty="0" err="1">
                          <a:effectLst/>
                        </a:rPr>
                        <a:t>keepAlive</a:t>
                      </a:r>
                      <a:r>
                        <a:rPr lang="zh-CN" sz="1000" kern="0" dirty="0">
                          <a:effectLst/>
                        </a:rPr>
                        <a:t>配置，缺省关闭。</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7521" marR="67521" marT="0" marB="0"/>
                </a:tc>
              </a:tr>
              <a:tr h="2250692">
                <a:tc>
                  <a:txBody>
                    <a:bodyPr/>
                    <a:lstStyle/>
                    <a:p>
                      <a:pPr algn="just">
                        <a:spcAft>
                          <a:spcPts val="0"/>
                        </a:spcAft>
                      </a:pPr>
                      <a:r>
                        <a:rPr lang="en-US" sz="1000" kern="0" dirty="0" err="1">
                          <a:solidFill>
                            <a:srgbClr val="FF0000"/>
                          </a:solidFill>
                          <a:effectLst/>
                        </a:rPr>
                        <a:t>testWhileIdle</a:t>
                      </a:r>
                      <a:endParaRPr lang="zh-CN" sz="10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7521" marR="67521" marT="0" marB="0"/>
                </a:tc>
                <a:tc>
                  <a:txBody>
                    <a:bodyPr/>
                    <a:lstStyle/>
                    <a:p>
                      <a:pPr algn="just">
                        <a:spcAft>
                          <a:spcPts val="0"/>
                        </a:spcAft>
                      </a:pPr>
                      <a:r>
                        <a:rPr lang="en-US" sz="1000" kern="0" dirty="0">
                          <a:effectLst/>
                        </a:rPr>
                        <a:t>false</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7521" marR="67521" marT="0" marB="0"/>
                </a:tc>
                <a:tc>
                  <a:txBody>
                    <a:bodyPr/>
                    <a:lstStyle/>
                    <a:p>
                      <a:pPr algn="just">
                        <a:spcAft>
                          <a:spcPts val="0"/>
                        </a:spcAft>
                      </a:pPr>
                      <a:r>
                        <a:rPr lang="zh-CN" sz="1100" kern="0" dirty="0">
                          <a:effectLst/>
                        </a:rPr>
                        <a:t>建议配置为</a:t>
                      </a:r>
                      <a:r>
                        <a:rPr lang="en-US" sz="1100" kern="0" dirty="0">
                          <a:effectLst/>
                        </a:rPr>
                        <a:t>true</a:t>
                      </a:r>
                      <a:r>
                        <a:rPr lang="zh-CN" sz="1100" kern="0" dirty="0">
                          <a:effectLst/>
                        </a:rPr>
                        <a:t>，不影响性能，并且保证安全性。申请连接的时候检测，如果空闲时间大于</a:t>
                      </a:r>
                      <a:endParaRPr lang="zh-CN" sz="1100" kern="100" dirty="0">
                        <a:effectLst/>
                      </a:endParaRPr>
                    </a:p>
                    <a:p>
                      <a:pPr algn="just">
                        <a:spcAft>
                          <a:spcPts val="0"/>
                        </a:spcAft>
                      </a:pPr>
                      <a:r>
                        <a:rPr lang="en-US" sz="1100" kern="0" dirty="0" err="1">
                          <a:effectLst/>
                        </a:rPr>
                        <a:t>timeBetweenEvictionRunsMillis</a:t>
                      </a:r>
                      <a:r>
                        <a:rPr lang="zh-CN" sz="1100" kern="0" dirty="0">
                          <a:effectLst/>
                        </a:rPr>
                        <a:t>，执行</a:t>
                      </a:r>
                      <a:r>
                        <a:rPr lang="en-US" sz="1100" kern="0" dirty="0" err="1">
                          <a:effectLst/>
                        </a:rPr>
                        <a:t>validationQuery</a:t>
                      </a:r>
                      <a:r>
                        <a:rPr lang="zh-CN" sz="1100" kern="0" dirty="0">
                          <a:effectLst/>
                        </a:rPr>
                        <a:t>检测连接是否有效，如果开启了</a:t>
                      </a:r>
                      <a:r>
                        <a:rPr lang="en-US" sz="1100" kern="0" dirty="0" err="1">
                          <a:effectLst/>
                        </a:rPr>
                        <a:t>testOnBorrow</a:t>
                      </a:r>
                      <a:r>
                        <a:rPr lang="zh-CN" sz="1100" kern="0" dirty="0">
                          <a:effectLst/>
                        </a:rPr>
                        <a:t>则此属性无效，该属性</a:t>
                      </a:r>
                      <a:r>
                        <a:rPr lang="zh-CN" sz="1100" kern="0" dirty="0" smtClean="0">
                          <a:effectLst/>
                        </a:rPr>
                        <a:t>与</a:t>
                      </a:r>
                      <a:r>
                        <a:rPr lang="en-US" sz="1100" kern="0" dirty="0" err="1" smtClean="0">
                          <a:effectLst/>
                        </a:rPr>
                        <a:t>timeBetweenEvictionRunsMillis</a:t>
                      </a:r>
                      <a:r>
                        <a:rPr lang="zh-CN" sz="1100" kern="0" dirty="0">
                          <a:effectLst/>
                        </a:rPr>
                        <a:t>无关，如果没有</a:t>
                      </a:r>
                      <a:r>
                        <a:rPr lang="zh-CN" sz="1100" kern="0" dirty="0" smtClean="0">
                          <a:effectLst/>
                        </a:rPr>
                        <a:t>设置</a:t>
                      </a:r>
                      <a:r>
                        <a:rPr lang="en-US" sz="1100" kern="0" dirty="0" err="1" smtClean="0">
                          <a:effectLst/>
                        </a:rPr>
                        <a:t>timeBetweenEvictionRunsMillis</a:t>
                      </a:r>
                      <a:r>
                        <a:rPr lang="zh-CN" sz="1100" kern="0" dirty="0">
                          <a:effectLst/>
                        </a:rPr>
                        <a:t>，或者设置了一个非法值则采用默认值</a:t>
                      </a:r>
                      <a:r>
                        <a:rPr lang="en-US" sz="1100" kern="0" dirty="0">
                          <a:effectLst/>
                        </a:rPr>
                        <a:t> 1</a:t>
                      </a:r>
                      <a:r>
                        <a:rPr lang="zh-CN" sz="1100" kern="0" dirty="0">
                          <a:effectLst/>
                        </a:rPr>
                        <a:t>分钟，在该空闲连接的空闲时间大于</a:t>
                      </a:r>
                      <a:r>
                        <a:rPr lang="en-US" sz="1100" kern="0" dirty="0">
                          <a:effectLst/>
                        </a:rPr>
                        <a:t>1</a:t>
                      </a:r>
                      <a:r>
                        <a:rPr lang="zh-CN" sz="1100" kern="0" dirty="0">
                          <a:effectLst/>
                        </a:rPr>
                        <a:t>分钟的时候才会执行</a:t>
                      </a:r>
                      <a:r>
                        <a:rPr lang="en-US" sz="1100" kern="0" dirty="0">
                          <a:effectLst/>
                        </a:rPr>
                        <a:t>SQL</a:t>
                      </a:r>
                      <a:r>
                        <a:rPr lang="zh-CN" sz="1100" kern="0" dirty="0">
                          <a:effectLst/>
                        </a:rPr>
                        <a:t>校验，而</a:t>
                      </a:r>
                      <a:r>
                        <a:rPr lang="en-US" sz="1100" kern="0" dirty="0" err="1">
                          <a:effectLst/>
                        </a:rPr>
                        <a:t>testOnBorrow</a:t>
                      </a:r>
                      <a:r>
                        <a:rPr lang="zh-CN" sz="1100" kern="0" dirty="0">
                          <a:effectLst/>
                        </a:rPr>
                        <a:t>是每次取连接时都会执行</a:t>
                      </a:r>
                      <a:r>
                        <a:rPr lang="en-US" sz="1100" kern="0" dirty="0">
                          <a:effectLst/>
                        </a:rPr>
                        <a:t>SQL</a:t>
                      </a:r>
                      <a:r>
                        <a:rPr lang="zh-CN" sz="1100" kern="0" dirty="0">
                          <a:effectLst/>
                        </a:rPr>
                        <a:t>校验，相对来说</a:t>
                      </a:r>
                      <a:r>
                        <a:rPr lang="en-US" sz="1100" kern="0" dirty="0" err="1">
                          <a:effectLst/>
                        </a:rPr>
                        <a:t>testWhileIdle</a:t>
                      </a:r>
                      <a:r>
                        <a:rPr lang="zh-CN" sz="1100" kern="0" dirty="0">
                          <a:effectLst/>
                        </a:rPr>
                        <a:t>对性能的影响不大，建议开启</a:t>
                      </a:r>
                      <a:r>
                        <a:rPr lang="zh-CN" sz="1100" kern="0" dirty="0" smtClean="0">
                          <a:effectLst/>
                        </a:rPr>
                        <a:t>，</a:t>
                      </a:r>
                      <a:r>
                        <a:rPr lang="zh-CN" altLang="en-US" sz="1100" kern="0" dirty="0" smtClean="0">
                          <a:effectLst/>
                        </a:rPr>
                        <a:t>而在</a:t>
                      </a:r>
                      <a:r>
                        <a:rPr lang="en-US" sz="1100" kern="0" dirty="0" smtClean="0">
                          <a:effectLst/>
                        </a:rPr>
                        <a:t>DBCP</a:t>
                      </a:r>
                      <a:r>
                        <a:rPr lang="zh-CN" altLang="en-US" sz="1100" kern="0" dirty="0" smtClean="0">
                          <a:effectLst/>
                        </a:rPr>
                        <a:t>中该属性表示是否对空闲连接的有效性进行检查而非每次取出连接时进行校验；</a:t>
                      </a:r>
                      <a:endParaRPr lang="en-US" altLang="zh-CN" sz="1100" kern="0" dirty="0" smtClean="0">
                        <a:effectLst/>
                      </a:endParaRPr>
                    </a:p>
                    <a:p>
                      <a:pPr algn="just">
                        <a:spcAft>
                          <a:spcPts val="0"/>
                        </a:spcAft>
                      </a:pPr>
                      <a:r>
                        <a:rPr lang="zh-CN" altLang="en-US" sz="1100" kern="0" dirty="0" smtClean="0">
                          <a:effectLst/>
                          <a:latin typeface="Calibri" panose="020F0502020204030204" pitchFamily="34" charset="0"/>
                          <a:ea typeface="宋体" panose="02010600030101010101" pitchFamily="2" charset="-122"/>
                          <a:cs typeface="Times New Roman" panose="02020603050405020304" pitchFamily="18" charset="0"/>
                        </a:rPr>
                        <a:t>与</a:t>
                      </a:r>
                      <a:r>
                        <a:rPr lang="en-US" altLang="zh-CN" sz="1100" kern="0" dirty="0" err="1" smtClean="0">
                          <a:effectLst/>
                          <a:latin typeface="Calibri" panose="020F0502020204030204" pitchFamily="34" charset="0"/>
                          <a:ea typeface="宋体" panose="02010600030101010101" pitchFamily="2" charset="-122"/>
                          <a:cs typeface="Times New Roman" panose="02020603050405020304" pitchFamily="18" charset="0"/>
                        </a:rPr>
                        <a:t>testOnBorrow</a:t>
                      </a:r>
                      <a:r>
                        <a:rPr lang="zh-CN" altLang="en-US" sz="1100" kern="0" dirty="0" smtClean="0">
                          <a:effectLst/>
                          <a:latin typeface="Calibri" panose="020F0502020204030204" pitchFamily="34" charset="0"/>
                          <a:ea typeface="宋体" panose="02010600030101010101" pitchFamily="2" charset="-122"/>
                          <a:cs typeface="Times New Roman" panose="02020603050405020304" pitchFamily="18" charset="0"/>
                        </a:rPr>
                        <a:t>的区别：</a:t>
                      </a:r>
                      <a:r>
                        <a:rPr lang="en-US" altLang="zh-CN" sz="1100" kern="0" dirty="0" err="1" smtClean="0">
                          <a:effectLst/>
                          <a:latin typeface="Calibri" panose="020F0502020204030204" pitchFamily="34" charset="0"/>
                          <a:ea typeface="宋体" panose="02010600030101010101" pitchFamily="2" charset="-122"/>
                          <a:cs typeface="Times New Roman" panose="02020603050405020304" pitchFamily="18" charset="0"/>
                        </a:rPr>
                        <a:t>testOnBorrow</a:t>
                      </a:r>
                      <a:r>
                        <a:rPr lang="zh-CN" altLang="en-US" sz="1100" kern="0" dirty="0" smtClean="0">
                          <a:effectLst/>
                          <a:latin typeface="Calibri" panose="020F0502020204030204" pitchFamily="34" charset="0"/>
                          <a:ea typeface="宋体" panose="02010600030101010101" pitchFamily="2" charset="-122"/>
                          <a:cs typeface="Times New Roman" panose="02020603050405020304" pitchFamily="18" charset="0"/>
                        </a:rPr>
                        <a:t>表示每次取出连接时都会去校验其有效性，而</a:t>
                      </a:r>
                      <a:endParaRPr lang="en-US" altLang="zh-CN" sz="1100" kern="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100" kern="0" dirty="0" err="1" smtClean="0">
                          <a:effectLst/>
                          <a:latin typeface="Calibri" panose="020F0502020204030204" pitchFamily="34" charset="0"/>
                          <a:ea typeface="宋体" panose="02010600030101010101" pitchFamily="2" charset="-122"/>
                          <a:cs typeface="Times New Roman" panose="02020603050405020304" pitchFamily="18" charset="0"/>
                        </a:rPr>
                        <a:t>testWhileIdle</a:t>
                      </a:r>
                      <a:r>
                        <a:rPr lang="zh-CN" altLang="en-US" sz="1100" kern="0" dirty="0" smtClean="0">
                          <a:effectLst/>
                          <a:latin typeface="Calibri" panose="020F0502020204030204" pitchFamily="34" charset="0"/>
                          <a:ea typeface="宋体" panose="02010600030101010101" pitchFamily="2" charset="-122"/>
                          <a:cs typeface="Times New Roman" panose="02020603050405020304" pitchFamily="18" charset="0"/>
                        </a:rPr>
                        <a:t>则是有选择的进行校验连接有效性</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7521" marR="67521" marT="0" marB="0"/>
                </a:tc>
                <a:tc>
                  <a:txBody>
                    <a:bodyPr/>
                    <a:lstStyle/>
                    <a:p>
                      <a:pPr algn="just">
                        <a:spcAft>
                          <a:spcPts val="0"/>
                        </a:spcAft>
                      </a:pPr>
                      <a:r>
                        <a:rPr lang="zh-CN" sz="1000" kern="0" dirty="0">
                          <a:effectLst/>
                        </a:rPr>
                        <a:t>源码参考</a:t>
                      </a:r>
                      <a:endParaRPr lang="zh-CN" sz="1000" kern="100" dirty="0">
                        <a:effectLst/>
                      </a:endParaRPr>
                    </a:p>
                    <a:p>
                      <a:pPr algn="just">
                        <a:spcAft>
                          <a:spcPts val="0"/>
                        </a:spcAft>
                      </a:pPr>
                      <a:r>
                        <a:rPr lang="en-US" sz="1000" kern="0" dirty="0" err="1">
                          <a:effectLst/>
                        </a:rPr>
                        <a:t>DruidDataSource</a:t>
                      </a:r>
                      <a:r>
                        <a:rPr lang="zh-CN" sz="1000" kern="0" dirty="0">
                          <a:effectLst/>
                        </a:rPr>
                        <a:t>中的</a:t>
                      </a:r>
                      <a:endParaRPr lang="zh-CN" sz="1000" kern="100" dirty="0">
                        <a:effectLst/>
                      </a:endParaRPr>
                    </a:p>
                    <a:p>
                      <a:pPr algn="just">
                        <a:spcAft>
                          <a:spcPts val="0"/>
                        </a:spcAft>
                      </a:pPr>
                      <a:r>
                        <a:rPr lang="en-US" sz="1000" kern="0" dirty="0" err="1">
                          <a:effectLst/>
                        </a:rPr>
                        <a:t>getConnectionDirect</a:t>
                      </a:r>
                      <a:r>
                        <a:rPr lang="zh-CN" sz="1000" kern="0" dirty="0">
                          <a:effectLst/>
                        </a:rPr>
                        <a:t>方法</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7521" marR="67521" marT="0" marB="0"/>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45411"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DRUID</a:t>
            </a:r>
            <a:r>
              <a:rPr lang="zh-CN" altLang="en-US" dirty="0" smtClean="0"/>
              <a:t>连接池</a:t>
            </a:r>
          </a:p>
        </p:txBody>
      </p:sp>
      <p:graphicFrame>
        <p:nvGraphicFramePr>
          <p:cNvPr id="2" name="表格 1"/>
          <p:cNvGraphicFramePr>
            <a:graphicFrameLocks noGrp="1"/>
          </p:cNvGraphicFramePr>
          <p:nvPr>
            <p:extLst>
              <p:ext uri="{D42A27DB-BD31-4B8C-83A1-F6EECF244321}">
                <p14:modId xmlns:p14="http://schemas.microsoft.com/office/powerpoint/2010/main" val="2151422828"/>
              </p:ext>
            </p:extLst>
          </p:nvPr>
        </p:nvGraphicFramePr>
        <p:xfrm>
          <a:off x="419099" y="1471960"/>
          <a:ext cx="8412666" cy="4963140"/>
        </p:xfrm>
        <a:graphic>
          <a:graphicData uri="http://schemas.openxmlformats.org/drawingml/2006/table">
            <a:tbl>
              <a:tblPr firstRow="1" firstCol="1" bandRow="1">
                <a:tableStyleId>{5C22544A-7EE6-4342-B048-85BDC9FD1C3A}</a:tableStyleId>
              </a:tblPr>
              <a:tblGrid>
                <a:gridCol w="2067623"/>
                <a:gridCol w="1322953"/>
                <a:gridCol w="3193291"/>
                <a:gridCol w="1828799"/>
              </a:tblGrid>
              <a:tr h="192798">
                <a:tc>
                  <a:txBody>
                    <a:bodyPr/>
                    <a:lstStyle/>
                    <a:p>
                      <a:pPr algn="just">
                        <a:spcAft>
                          <a:spcPts val="0"/>
                        </a:spcAft>
                      </a:pPr>
                      <a:r>
                        <a:rPr lang="zh-CN" sz="1000" kern="0" dirty="0">
                          <a:effectLst/>
                        </a:rPr>
                        <a:t>属性</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00" kern="0" dirty="0">
                          <a:effectLst/>
                        </a:rPr>
                        <a:t>默认值</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00" kern="0" dirty="0">
                          <a:effectLst/>
                        </a:rPr>
                        <a:t>说明</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00" kern="0" dirty="0">
                          <a:effectLst/>
                        </a:rPr>
                        <a:t>备注</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156782">
                <a:tc>
                  <a:txBody>
                    <a:bodyPr/>
                    <a:lstStyle/>
                    <a:p>
                      <a:pPr algn="just">
                        <a:spcAft>
                          <a:spcPts val="0"/>
                        </a:spcAft>
                      </a:pPr>
                      <a:r>
                        <a:rPr lang="en-US" sz="1000" kern="0" dirty="0" err="1">
                          <a:effectLst/>
                        </a:rPr>
                        <a:t>validationQuery</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r>
                        <a:rPr lang="en-US" sz="1000" kern="0" dirty="0" smtClean="0">
                          <a:effectLst/>
                        </a:rPr>
                        <a:t>NULL</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dirty="0">
                          <a:effectLst/>
                        </a:rPr>
                        <a:t>用来检测连接是否有效的</a:t>
                      </a:r>
                      <a:r>
                        <a:rPr lang="en-US" sz="1100" kern="0" dirty="0" err="1">
                          <a:effectLst/>
                        </a:rPr>
                        <a:t>sql</a:t>
                      </a:r>
                      <a:r>
                        <a:rPr lang="zh-CN" sz="1100" kern="0" dirty="0">
                          <a:effectLst/>
                        </a:rPr>
                        <a:t>，要求是一个查询语句。如果</a:t>
                      </a:r>
                      <a:r>
                        <a:rPr lang="en-US" sz="1100" kern="0" dirty="0" err="1">
                          <a:effectLst/>
                        </a:rPr>
                        <a:t>validationQuery</a:t>
                      </a:r>
                      <a:r>
                        <a:rPr lang="zh-CN" sz="1100" kern="0" dirty="0">
                          <a:effectLst/>
                        </a:rPr>
                        <a:t>为</a:t>
                      </a:r>
                      <a:r>
                        <a:rPr lang="en-US" sz="1100" kern="0" dirty="0">
                          <a:effectLst/>
                        </a:rPr>
                        <a:t>null</a:t>
                      </a:r>
                      <a:r>
                        <a:rPr lang="zh-CN" sz="1100" kern="0" dirty="0">
                          <a:effectLst/>
                        </a:rPr>
                        <a:t>，</a:t>
                      </a:r>
                      <a:r>
                        <a:rPr lang="en-US" sz="1100" kern="0" dirty="0" err="1">
                          <a:effectLst/>
                        </a:rPr>
                        <a:t>testOnBorrow</a:t>
                      </a:r>
                      <a:r>
                        <a:rPr lang="zh-CN" sz="1100" kern="0" dirty="0">
                          <a:effectLst/>
                        </a:rPr>
                        <a:t>、</a:t>
                      </a:r>
                      <a:r>
                        <a:rPr lang="en-US" sz="1100" kern="0" dirty="0" err="1">
                          <a:effectLst/>
                        </a:rPr>
                        <a:t>testOnReturn</a:t>
                      </a:r>
                      <a:r>
                        <a:rPr lang="zh-CN" sz="1100" kern="0" dirty="0">
                          <a:effectLst/>
                        </a:rPr>
                        <a:t>、</a:t>
                      </a:r>
                      <a:r>
                        <a:rPr lang="en-US" sz="1100" kern="0" dirty="0">
                          <a:effectLst/>
                        </a:rPr>
                        <a:t> </a:t>
                      </a:r>
                      <a:r>
                        <a:rPr lang="en-US" sz="1100" kern="0" dirty="0" err="1">
                          <a:effectLst/>
                        </a:rPr>
                        <a:t>testWhileIdle</a:t>
                      </a:r>
                      <a:r>
                        <a:rPr lang="zh-CN" sz="1100" kern="0" dirty="0">
                          <a:effectLst/>
                        </a:rPr>
                        <a:t>都不会其作用。在</a:t>
                      </a:r>
                      <a:r>
                        <a:rPr lang="en-US" sz="1100" kern="0" dirty="0" err="1">
                          <a:effectLst/>
                        </a:rPr>
                        <a:t>mysql</a:t>
                      </a:r>
                      <a:r>
                        <a:rPr lang="zh-CN" sz="1100" kern="0" dirty="0">
                          <a:effectLst/>
                        </a:rPr>
                        <a:t>中通常为</a:t>
                      </a:r>
                      <a:r>
                        <a:rPr lang="en-US" sz="1100" kern="0" dirty="0">
                          <a:effectLst/>
                        </a:rPr>
                        <a:t>select </a:t>
                      </a:r>
                      <a:r>
                        <a:rPr lang="zh-CN" sz="1100" kern="0" dirty="0">
                          <a:effectLst/>
                        </a:rPr>
                        <a:t>‘</a:t>
                      </a:r>
                      <a:r>
                        <a:rPr lang="en-US" sz="1100" kern="0" dirty="0">
                          <a:effectLst/>
                        </a:rPr>
                        <a:t>x</a:t>
                      </a:r>
                      <a:r>
                        <a:rPr lang="zh-CN" sz="1100" kern="0" dirty="0">
                          <a:effectLst/>
                        </a:rPr>
                        <a:t>‘，在</a:t>
                      </a:r>
                      <a:r>
                        <a:rPr lang="en-US" sz="1100" kern="0" dirty="0">
                          <a:effectLst/>
                        </a:rPr>
                        <a:t>oracle</a:t>
                      </a:r>
                      <a:r>
                        <a:rPr lang="zh-CN" sz="1100" kern="0" dirty="0">
                          <a:effectLst/>
                        </a:rPr>
                        <a:t>中通常为</a:t>
                      </a:r>
                      <a:r>
                        <a:rPr lang="en-US" sz="1100" kern="0" dirty="0">
                          <a:effectLst/>
                        </a:rPr>
                        <a:t>select 1 from dual</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78392">
                <a:tc>
                  <a:txBody>
                    <a:bodyPr/>
                    <a:lstStyle/>
                    <a:p>
                      <a:pPr algn="just">
                        <a:spcAft>
                          <a:spcPts val="0"/>
                        </a:spcAft>
                      </a:pPr>
                      <a:r>
                        <a:rPr lang="en-US" sz="1000" kern="0" dirty="0" err="1">
                          <a:solidFill>
                            <a:srgbClr val="FF0000"/>
                          </a:solidFill>
                          <a:effectLst/>
                        </a:rPr>
                        <a:t>timeBetweenEvictionRunsMillis</a:t>
                      </a:r>
                      <a:endParaRPr lang="zh-CN" sz="105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60 * 1000L ms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100" kern="0" dirty="0">
                          <a:effectLst/>
                        </a:rPr>
                        <a:t>1) Destroy</a:t>
                      </a:r>
                      <a:r>
                        <a:rPr lang="zh-CN" sz="1100" kern="0" dirty="0">
                          <a:effectLst/>
                        </a:rPr>
                        <a:t>线程会检测连接的间隔时间</a:t>
                      </a:r>
                      <a:endParaRPr lang="zh-CN" sz="1200" kern="100" dirty="0">
                        <a:effectLst/>
                      </a:endParaRPr>
                    </a:p>
                    <a:p>
                      <a:pPr algn="just">
                        <a:spcAft>
                          <a:spcPts val="0"/>
                        </a:spcAft>
                      </a:pPr>
                      <a:r>
                        <a:rPr lang="en-US" sz="1100" kern="0" dirty="0">
                          <a:effectLst/>
                        </a:rPr>
                        <a:t>2) </a:t>
                      </a:r>
                      <a:r>
                        <a:rPr lang="en-US" sz="1100" kern="0" dirty="0" err="1">
                          <a:effectLst/>
                        </a:rPr>
                        <a:t>testWhileIdle</a:t>
                      </a:r>
                      <a:r>
                        <a:rPr lang="zh-CN" sz="1100" kern="0" dirty="0">
                          <a:effectLst/>
                        </a:rPr>
                        <a:t>的判断依据</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r>
                        <a:rPr lang="zh-CN" altLang="en-US" sz="1000" kern="0" dirty="0" smtClean="0">
                          <a:effectLst/>
                        </a:rPr>
                        <a:t>与</a:t>
                      </a:r>
                      <a:r>
                        <a:rPr lang="en-US" altLang="zh-CN" sz="1000" kern="0" dirty="0" smtClean="0">
                          <a:effectLst/>
                        </a:rPr>
                        <a:t>DBCP</a:t>
                      </a:r>
                      <a:r>
                        <a:rPr lang="zh-CN" altLang="en-US" sz="1000" kern="0" dirty="0" smtClean="0">
                          <a:effectLst/>
                        </a:rPr>
                        <a:t>中的意思一样的</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71188">
                <a:tc>
                  <a:txBody>
                    <a:bodyPr/>
                    <a:lstStyle/>
                    <a:p>
                      <a:pPr algn="just">
                        <a:spcAft>
                          <a:spcPts val="0"/>
                        </a:spcAft>
                      </a:pPr>
                      <a:r>
                        <a:rPr lang="en-US" sz="1000" kern="0" dirty="0" err="1">
                          <a:solidFill>
                            <a:srgbClr val="FF0000"/>
                          </a:solidFill>
                          <a:effectLst/>
                        </a:rPr>
                        <a:t>minEvictableIdleTimeMillis</a:t>
                      </a:r>
                      <a:endParaRPr lang="zh-CN" sz="105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1000L * 60L * 30L</a:t>
                      </a:r>
                      <a:endParaRPr lang="zh-CN" sz="1050" kern="100" dirty="0">
                        <a:effectLst/>
                      </a:endParaRPr>
                    </a:p>
                    <a:p>
                      <a:pPr algn="just">
                        <a:spcAft>
                          <a:spcPts val="0"/>
                        </a:spcAft>
                      </a:pPr>
                      <a:r>
                        <a:rPr lang="en-US" sz="1000" kern="0" dirty="0" err="1">
                          <a:effectLst/>
                        </a:rPr>
                        <a:t>Ms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100" kern="0" dirty="0" err="1">
                          <a:effectLst/>
                        </a:rPr>
                        <a:t>Destory</a:t>
                      </a:r>
                      <a:r>
                        <a:rPr lang="zh-CN" sz="1100" kern="0" dirty="0">
                          <a:effectLst/>
                        </a:rPr>
                        <a:t>线程中如果检测到当前连接的最后活跃时间和当前时间的差值大于</a:t>
                      </a:r>
                      <a:endParaRPr lang="zh-CN" sz="1200" kern="100" dirty="0">
                        <a:effectLst/>
                      </a:endParaRPr>
                    </a:p>
                    <a:p>
                      <a:pPr algn="just">
                        <a:spcAft>
                          <a:spcPts val="0"/>
                        </a:spcAft>
                      </a:pPr>
                      <a:r>
                        <a:rPr lang="en-US" sz="1100" kern="0" dirty="0" err="1">
                          <a:effectLst/>
                        </a:rPr>
                        <a:t>minEvictableIdleTimeMillis</a:t>
                      </a:r>
                      <a:r>
                        <a:rPr lang="zh-CN" sz="1100" kern="0" dirty="0">
                          <a:effectLst/>
                        </a:rPr>
                        <a:t>，则关闭当前连接。</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85594">
                <a:tc>
                  <a:txBody>
                    <a:bodyPr/>
                    <a:lstStyle/>
                    <a:p>
                      <a:pPr algn="just">
                        <a:spcAft>
                          <a:spcPts val="0"/>
                        </a:spcAft>
                      </a:pPr>
                      <a:r>
                        <a:rPr lang="en-US" sz="1000" kern="0" dirty="0" err="1">
                          <a:solidFill>
                            <a:srgbClr val="FF0000"/>
                          </a:solidFill>
                          <a:effectLst/>
                        </a:rPr>
                        <a:t>removeAbandoned</a:t>
                      </a:r>
                      <a:endParaRPr lang="zh-CN" sz="105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是否将超过</a:t>
                      </a:r>
                      <a:r>
                        <a:rPr lang="en-US" sz="1100" kern="0">
                          <a:effectLst/>
                        </a:rPr>
                        <a:t>removeAbandonedTimeout</a:t>
                      </a:r>
                      <a:r>
                        <a:rPr lang="zh-CN" sz="1100" kern="0">
                          <a:effectLst/>
                        </a:rPr>
                        <a:t>的连接关闭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r>
                        <a:rPr lang="zh-CN" altLang="en-US" sz="1000" kern="0" dirty="0" smtClean="0">
                          <a:effectLst/>
                        </a:rPr>
                        <a:t>相当于</a:t>
                      </a:r>
                      <a:r>
                        <a:rPr lang="en-US" altLang="zh-CN" sz="1000" kern="0" dirty="0" smtClean="0">
                          <a:effectLst/>
                        </a:rPr>
                        <a:t>DBCP</a:t>
                      </a:r>
                      <a:r>
                        <a:rPr lang="zh-CN" altLang="en-US" sz="1000" kern="0" dirty="0" smtClean="0">
                          <a:effectLst/>
                        </a:rPr>
                        <a:t>中的</a:t>
                      </a:r>
                      <a:r>
                        <a:rPr lang="en-US" altLang="zh-CN" sz="1000" kern="0" dirty="0" err="1" smtClean="0">
                          <a:effectLst/>
                        </a:rPr>
                        <a:t>removeAbandonedOnMaintenance</a:t>
                      </a:r>
                      <a:endParaRPr lang="en-US" altLang="zh-CN" sz="1000" kern="0" dirty="0" smtClean="0">
                        <a:effectLst/>
                      </a:endParaRPr>
                    </a:p>
                    <a:p>
                      <a:pPr algn="just">
                        <a:spcAft>
                          <a:spcPts val="0"/>
                        </a:spcAft>
                      </a:pPr>
                      <a:r>
                        <a:rPr lang="zh-CN" altLang="en-US" sz="1000" kern="0" dirty="0" smtClean="0">
                          <a:effectLst/>
                        </a:rPr>
                        <a:t>与</a:t>
                      </a:r>
                      <a:r>
                        <a:rPr lang="en-US" altLang="zh-CN" sz="1000" kern="0" dirty="0" err="1" smtClean="0">
                          <a:effectLst/>
                        </a:rPr>
                        <a:t>removeAbandonedOnBorrow</a:t>
                      </a:r>
                      <a:r>
                        <a:rPr lang="zh-CN" altLang="en-US" sz="1000" kern="0" dirty="0" smtClean="0">
                          <a:effectLst/>
                        </a:rPr>
                        <a:t>一起用</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85594">
                <a:tc>
                  <a:txBody>
                    <a:bodyPr/>
                    <a:lstStyle/>
                    <a:p>
                      <a:pPr algn="just">
                        <a:spcAft>
                          <a:spcPts val="0"/>
                        </a:spcAft>
                      </a:pPr>
                      <a:r>
                        <a:rPr lang="en-US" sz="1000" kern="0" dirty="0" err="1">
                          <a:solidFill>
                            <a:srgbClr val="FF0000"/>
                          </a:solidFill>
                          <a:effectLst/>
                        </a:rPr>
                        <a:t>removeAbandonedTimeout</a:t>
                      </a:r>
                      <a:endParaRPr lang="zh-CN" sz="105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300 * 1000 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指定连接建立多长时间就需要被强制关闭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963986">
                <a:tc>
                  <a:txBody>
                    <a:bodyPr/>
                    <a:lstStyle/>
                    <a:p>
                      <a:pPr algn="just">
                        <a:spcAft>
                          <a:spcPts val="0"/>
                        </a:spcAft>
                      </a:pPr>
                      <a:r>
                        <a:rPr lang="en-US" sz="1000" kern="0" dirty="0">
                          <a:effectLst/>
                        </a:rPr>
                        <a:t>filters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dirty="0">
                          <a:effectLst/>
                        </a:rPr>
                        <a:t>属性类型是字符串，通过别名的方式配置扩展插件，常用的插件有：</a:t>
                      </a:r>
                      <a:endParaRPr lang="zh-CN" sz="1200" kern="100" dirty="0">
                        <a:effectLst/>
                      </a:endParaRPr>
                    </a:p>
                    <a:p>
                      <a:pPr algn="just">
                        <a:spcAft>
                          <a:spcPts val="0"/>
                        </a:spcAft>
                      </a:pPr>
                      <a:r>
                        <a:rPr lang="en-US" sz="1100" kern="0" dirty="0">
                          <a:effectLst/>
                        </a:rPr>
                        <a:t>1.</a:t>
                      </a:r>
                      <a:r>
                        <a:rPr lang="zh-CN" sz="1100" kern="0" dirty="0">
                          <a:effectLst/>
                        </a:rPr>
                        <a:t>监控统计用的</a:t>
                      </a:r>
                      <a:r>
                        <a:rPr lang="en-US" sz="1100" kern="0" dirty="0" err="1">
                          <a:effectLst/>
                        </a:rPr>
                        <a:t>filter:stat</a:t>
                      </a:r>
                      <a:r>
                        <a:rPr lang="en-US" sz="1100" kern="0" dirty="0">
                          <a:effectLst/>
                        </a:rPr>
                        <a:t>                  </a:t>
                      </a:r>
                      <a:endParaRPr lang="en-US" sz="1100" kern="0" dirty="0" smtClean="0">
                        <a:effectLst/>
                      </a:endParaRPr>
                    </a:p>
                    <a:p>
                      <a:pPr algn="just">
                        <a:spcAft>
                          <a:spcPts val="0"/>
                        </a:spcAft>
                      </a:pPr>
                      <a:r>
                        <a:rPr lang="en-US" sz="1100" kern="0" dirty="0" smtClean="0">
                          <a:effectLst/>
                        </a:rPr>
                        <a:t>2.</a:t>
                      </a:r>
                      <a:r>
                        <a:rPr lang="zh-CN" sz="1100" kern="0" dirty="0" smtClean="0">
                          <a:effectLst/>
                        </a:rPr>
                        <a:t>日志</a:t>
                      </a:r>
                      <a:r>
                        <a:rPr lang="zh-CN" sz="1100" kern="0" dirty="0">
                          <a:effectLst/>
                        </a:rPr>
                        <a:t>用的</a:t>
                      </a:r>
                      <a:r>
                        <a:rPr lang="en-US" sz="1100" kern="0" dirty="0">
                          <a:effectLst/>
                        </a:rPr>
                        <a:t>filter:log4j   </a:t>
                      </a:r>
                      <a:endParaRPr lang="zh-CN" sz="1200" kern="100" dirty="0">
                        <a:effectLst/>
                      </a:endParaRPr>
                    </a:p>
                    <a:p>
                      <a:pPr algn="just">
                        <a:spcAft>
                          <a:spcPts val="0"/>
                        </a:spcAft>
                      </a:pPr>
                      <a:r>
                        <a:rPr lang="en-US" sz="1100" kern="0" dirty="0">
                          <a:effectLst/>
                        </a:rPr>
                        <a:t>3 </a:t>
                      </a:r>
                      <a:r>
                        <a:rPr lang="en-US" sz="1100" kern="0" dirty="0" smtClean="0">
                          <a:effectLst/>
                        </a:rPr>
                        <a:t>.</a:t>
                      </a:r>
                      <a:r>
                        <a:rPr lang="zh-CN" sz="1100" kern="0" dirty="0" smtClean="0">
                          <a:effectLst/>
                        </a:rPr>
                        <a:t>防御</a:t>
                      </a:r>
                      <a:r>
                        <a:rPr lang="en-US" sz="1100" kern="0" dirty="0" err="1">
                          <a:effectLst/>
                        </a:rPr>
                        <a:t>sql</a:t>
                      </a:r>
                      <a:r>
                        <a:rPr lang="zh-CN" sz="1100" kern="0" dirty="0">
                          <a:effectLst/>
                        </a:rPr>
                        <a:t>注入的</a:t>
                      </a:r>
                      <a:r>
                        <a:rPr lang="en-US" sz="1100" kern="0" dirty="0" err="1">
                          <a:effectLst/>
                        </a:rPr>
                        <a:t>filter:wall</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47459"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DRUID</a:t>
            </a:r>
            <a:r>
              <a:rPr lang="zh-CN" altLang="en-US" dirty="0" smtClean="0"/>
              <a:t>连接池</a:t>
            </a:r>
          </a:p>
        </p:txBody>
      </p:sp>
      <p:sp>
        <p:nvSpPr>
          <p:cNvPr id="147461" name="文本框 15"/>
          <p:cNvSpPr txBox="1">
            <a:spLocks noChangeArrowheads="1"/>
          </p:cNvSpPr>
          <p:nvPr/>
        </p:nvSpPr>
        <p:spPr bwMode="auto">
          <a:xfrm>
            <a:off x="185738" y="1199848"/>
            <a:ext cx="6775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en-US" dirty="0" smtClean="0">
                <a:latin typeface="+mj-lt"/>
                <a:ea typeface="宋体" panose="02010600030101010101" pitchFamily="2" charset="-122"/>
              </a:rPr>
              <a:t>用户名、密码加密配置</a:t>
            </a:r>
            <a:endParaRPr lang="zh-CN" altLang="en-US" dirty="0">
              <a:latin typeface="+mj-lt"/>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261938" y="1562100"/>
            <a:ext cx="8685714" cy="895238"/>
          </a:xfrm>
          <a:prstGeom prst="rect">
            <a:avLst/>
          </a:prstGeom>
        </p:spPr>
      </p:pic>
      <p:pic>
        <p:nvPicPr>
          <p:cNvPr id="14" name="图片 13"/>
          <p:cNvPicPr>
            <a:picLocks noChangeAspect="1"/>
          </p:cNvPicPr>
          <p:nvPr/>
        </p:nvPicPr>
        <p:blipFill>
          <a:blip r:embed="rId4"/>
          <a:stretch>
            <a:fillRect/>
          </a:stretch>
        </p:blipFill>
        <p:spPr>
          <a:xfrm>
            <a:off x="365202" y="3098853"/>
            <a:ext cx="6857143" cy="323810"/>
          </a:xfrm>
          <a:prstGeom prst="rect">
            <a:avLst/>
          </a:prstGeom>
        </p:spPr>
      </p:pic>
      <p:sp>
        <p:nvSpPr>
          <p:cNvPr id="16" name="文本框 15"/>
          <p:cNvSpPr txBox="1"/>
          <p:nvPr/>
        </p:nvSpPr>
        <p:spPr>
          <a:xfrm>
            <a:off x="261938" y="2685174"/>
            <a:ext cx="6960407" cy="307777"/>
          </a:xfrm>
          <a:prstGeom prst="rect">
            <a:avLst/>
          </a:prstGeom>
          <a:noFill/>
        </p:spPr>
        <p:txBody>
          <a:bodyPr wrap="square" rtlCol="0">
            <a:spAutoFit/>
          </a:bodyPr>
          <a:lstStyle/>
          <a:p>
            <a:pPr algn="l"/>
            <a:r>
              <a:rPr lang="zh-CN" altLang="en-US" dirty="0" smtClean="0"/>
              <a:t>在</a:t>
            </a:r>
            <a:r>
              <a:rPr lang="en-US" altLang="zh-CN" dirty="0" smtClean="0"/>
              <a:t>filters</a:t>
            </a:r>
            <a:r>
              <a:rPr lang="zh-CN" altLang="en-US" dirty="0" smtClean="0"/>
              <a:t>属性中加入</a:t>
            </a:r>
            <a:r>
              <a:rPr lang="en-US" altLang="zh-CN" dirty="0" err="1" smtClean="0"/>
              <a:t>config</a:t>
            </a:r>
            <a:r>
              <a:rPr lang="zh-CN" altLang="en-US" dirty="0" smtClean="0"/>
              <a:t>然后切换到命令行执行以下命令，以获取</a:t>
            </a:r>
            <a:r>
              <a:rPr lang="en-US" altLang="zh-CN" dirty="0" err="1" smtClean="0"/>
              <a:t>publickey</a:t>
            </a:r>
            <a:endParaRPr lang="zh-CN" altLang="en-US" dirty="0" smtClean="0"/>
          </a:p>
        </p:txBody>
      </p:sp>
      <p:pic>
        <p:nvPicPr>
          <p:cNvPr id="17" name="图片 16"/>
          <p:cNvPicPr>
            <a:picLocks noChangeAspect="1"/>
          </p:cNvPicPr>
          <p:nvPr/>
        </p:nvPicPr>
        <p:blipFill>
          <a:blip r:embed="rId5"/>
          <a:stretch>
            <a:fillRect/>
          </a:stretch>
        </p:blipFill>
        <p:spPr>
          <a:xfrm>
            <a:off x="291440" y="3422662"/>
            <a:ext cx="8685714" cy="2665903"/>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47459"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DRUID</a:t>
            </a:r>
            <a:r>
              <a:rPr lang="zh-CN" altLang="en-US" dirty="0" smtClean="0"/>
              <a:t>连接池</a:t>
            </a:r>
          </a:p>
        </p:txBody>
      </p:sp>
      <p:sp>
        <p:nvSpPr>
          <p:cNvPr id="147461" name="文本框 15"/>
          <p:cNvSpPr txBox="1">
            <a:spLocks noChangeArrowheads="1"/>
          </p:cNvSpPr>
          <p:nvPr/>
        </p:nvSpPr>
        <p:spPr bwMode="auto">
          <a:xfrm>
            <a:off x="342900" y="1398686"/>
            <a:ext cx="6775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en-US" dirty="0" smtClean="0">
                <a:latin typeface="+mj-lt"/>
                <a:ea typeface="宋体" panose="02010600030101010101" pitchFamily="2" charset="-122"/>
              </a:rPr>
              <a:t>监控功能演示</a:t>
            </a:r>
            <a:endParaRPr lang="zh-CN" altLang="en-US" dirty="0">
              <a:latin typeface="+mj-lt"/>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96045" y="2132002"/>
            <a:ext cx="8769176" cy="2638600"/>
          </a:xfrm>
          <a:prstGeom prst="rect">
            <a:avLst/>
          </a:prstGeom>
        </p:spPr>
      </p:pic>
    </p:spTree>
    <p:extLst>
      <p:ext uri="{BB962C8B-B14F-4D97-AF65-F5344CB8AC3E}">
        <p14:creationId xmlns:p14="http://schemas.microsoft.com/office/powerpoint/2010/main" val="316902603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2"/>
          <p:cNvSpPr txBox="1">
            <a:spLocks/>
          </p:cNvSpPr>
          <p:nvPr/>
        </p:nvSpPr>
        <p:spPr bwMode="auto">
          <a:xfrm>
            <a:off x="2295525" y="2740025"/>
            <a:ext cx="45053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r>
              <a:rPr lang="zh-CN" altLang="en-US" sz="3600" dirty="0" smtClean="0">
                <a:solidFill>
                  <a:srgbClr val="F68933"/>
                </a:solidFill>
                <a:latin typeface="时尚中黑简体" pitchFamily="2" charset="-122"/>
                <a:ea typeface="时尚中黑简体" pitchFamily="2" charset="-122"/>
              </a:rPr>
              <a:t>连接池对比</a:t>
            </a:r>
            <a:endParaRPr lang="en-US" altLang="zh-CN" sz="3600" dirty="0">
              <a:solidFill>
                <a:srgbClr val="F68933"/>
              </a:solidFill>
              <a:latin typeface="时尚中黑简体" pitchFamily="2" charset="-122"/>
              <a:ea typeface="时尚中黑简体" pitchFamily="2" charset="-122"/>
            </a:endParaRPr>
          </a:p>
        </p:txBody>
      </p:sp>
    </p:spTree>
    <p:extLst>
      <p:ext uri="{BB962C8B-B14F-4D97-AF65-F5344CB8AC3E}">
        <p14:creationId xmlns:p14="http://schemas.microsoft.com/office/powerpoint/2010/main" val="3716362509"/>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55651"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zh-CN" altLang="en-US" dirty="0" smtClean="0"/>
              <a:t>连接池</a:t>
            </a:r>
          </a:p>
        </p:txBody>
      </p:sp>
      <p:graphicFrame>
        <p:nvGraphicFramePr>
          <p:cNvPr id="2" name="表格 1"/>
          <p:cNvGraphicFramePr>
            <a:graphicFrameLocks noGrp="1"/>
          </p:cNvGraphicFramePr>
          <p:nvPr>
            <p:extLst>
              <p:ext uri="{D42A27DB-BD31-4B8C-83A1-F6EECF244321}">
                <p14:modId xmlns:p14="http://schemas.microsoft.com/office/powerpoint/2010/main" val="1690764112"/>
              </p:ext>
            </p:extLst>
          </p:nvPr>
        </p:nvGraphicFramePr>
        <p:xfrm>
          <a:off x="772047" y="3992135"/>
          <a:ext cx="7736332" cy="2336800"/>
        </p:xfrm>
        <a:graphic>
          <a:graphicData uri="http://schemas.openxmlformats.org/drawingml/2006/table">
            <a:tbl>
              <a:tblPr firstRow="1" firstCol="1" bandRow="1">
                <a:tableStyleId>{5C22544A-7EE6-4342-B048-85BDC9FD1C3A}</a:tableStyleId>
              </a:tblPr>
              <a:tblGrid>
                <a:gridCol w="1424743"/>
                <a:gridCol w="1605776"/>
                <a:gridCol w="1717288"/>
                <a:gridCol w="2988525"/>
              </a:tblGrid>
              <a:tr h="226065">
                <a:tc>
                  <a:txBody>
                    <a:bodyPr/>
                    <a:lstStyle/>
                    <a:p>
                      <a:pPr algn="l" latinLnBrk="1">
                        <a:lnSpc>
                          <a:spcPts val="2250"/>
                        </a:lnSpc>
                        <a:spcAft>
                          <a:spcPts val="0"/>
                        </a:spcAft>
                      </a:pPr>
                      <a:r>
                        <a:rPr lang="en-US" sz="105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DBCP</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c3p0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Druid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902605">
                <a:tc>
                  <a:txBody>
                    <a:bodyPr/>
                    <a:lstStyle/>
                    <a:p>
                      <a:pPr algn="l" latinLnBrk="1">
                        <a:lnSpc>
                          <a:spcPts val="2250"/>
                        </a:lnSpc>
                        <a:spcAft>
                          <a:spcPts val="0"/>
                        </a:spcAft>
                      </a:pPr>
                      <a:r>
                        <a:rPr lang="zh-CN" sz="1050" kern="0">
                          <a:effectLst/>
                        </a:rPr>
                        <a:t>最小连接数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minIdle</a:t>
                      </a:r>
                      <a:r>
                        <a:rPr lang="en-US" sz="1050" kern="0" dirty="0">
                          <a:effectLst/>
                        </a:rPr>
                        <a:t>(0)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minPoolSize</a:t>
                      </a:r>
                      <a:r>
                        <a:rPr lang="en-US" sz="1050" kern="0" dirty="0">
                          <a:effectLst/>
                        </a:rPr>
                        <a:t>(3)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minIdle</a:t>
                      </a:r>
                      <a:r>
                        <a:rPr lang="en-US" sz="1050" kern="0" dirty="0">
                          <a:effectLst/>
                        </a:rPr>
                        <a:t>(0</a:t>
                      </a:r>
                      <a:r>
                        <a:rPr lang="en-US" sz="1050" kern="0" dirty="0" smtClean="0">
                          <a:effectLst/>
                        </a:rPr>
                        <a:t>)</a:t>
                      </a:r>
                    </a:p>
                    <a:p>
                      <a:pPr algn="l" latinLnBrk="1">
                        <a:lnSpc>
                          <a:spcPts val="2250"/>
                        </a:lnSpc>
                        <a:spcAft>
                          <a:spcPts val="0"/>
                        </a:spcAft>
                      </a:pPr>
                      <a:r>
                        <a:rPr lang="en-US" sz="1050" kern="0" dirty="0" smtClean="0">
                          <a:effectLst/>
                        </a:rPr>
                        <a:t>(</a:t>
                      </a:r>
                      <a:r>
                        <a:rPr lang="zh-CN" altLang="en-US" sz="1050" kern="0" dirty="0" smtClean="0">
                          <a:effectLst/>
                        </a:rPr>
                        <a:t>注</a:t>
                      </a:r>
                      <a:r>
                        <a:rPr lang="en-US" altLang="zh-CN" sz="1050" kern="0" dirty="0" smtClean="0">
                          <a:effectLst/>
                        </a:rPr>
                        <a:t>:</a:t>
                      </a:r>
                    </a:p>
                    <a:p>
                      <a:pPr algn="l" latinLnBrk="1">
                        <a:lnSpc>
                          <a:spcPts val="2250"/>
                        </a:lnSpc>
                        <a:spcAft>
                          <a:spcPts val="0"/>
                        </a:spcAft>
                      </a:pPr>
                      <a:r>
                        <a:rPr lang="en-US" altLang="zh-CN" sz="1050" dirty="0" err="1" smtClean="0"/>
                        <a:t>PoolingCount</a:t>
                      </a:r>
                      <a:r>
                        <a:rPr lang="en-US" altLang="zh-CN" sz="1050" dirty="0" smtClean="0"/>
                        <a:t>:</a:t>
                      </a:r>
                      <a:r>
                        <a:rPr lang="zh-CN" altLang="en-US" sz="1050" kern="0" dirty="0" smtClean="0">
                          <a:effectLst/>
                        </a:rPr>
                        <a:t>空闲连接数量</a:t>
                      </a:r>
                      <a:endParaRPr lang="en-US" altLang="zh-CN" sz="1050" kern="1200" dirty="0" smtClean="0">
                        <a:effectLst/>
                      </a:endParaRPr>
                    </a:p>
                    <a:p>
                      <a:pPr algn="l" latinLnBrk="1">
                        <a:lnSpc>
                          <a:spcPts val="2250"/>
                        </a:lnSpc>
                        <a:spcAft>
                          <a:spcPts val="0"/>
                        </a:spcAft>
                      </a:pPr>
                      <a:r>
                        <a:rPr lang="en-US" altLang="zh-CN" sz="1050" dirty="0" err="1" smtClean="0"/>
                        <a:t>ConnectCount</a:t>
                      </a:r>
                      <a:r>
                        <a:rPr lang="en-US" altLang="zh-CN" sz="1050" dirty="0" smtClean="0"/>
                        <a:t>:</a:t>
                      </a:r>
                      <a:r>
                        <a:rPr lang="zh-CN" altLang="en-US" sz="1050" dirty="0" smtClean="0"/>
                        <a:t>从启动到现在连接过的次数</a:t>
                      </a:r>
                      <a:r>
                        <a:rPr lang="en-US" sz="1050" kern="0" dirty="0" smtClean="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275141">
                <a:tc>
                  <a:txBody>
                    <a:bodyPr/>
                    <a:lstStyle/>
                    <a:p>
                      <a:pPr algn="l" latinLnBrk="1">
                        <a:lnSpc>
                          <a:spcPts val="2250"/>
                        </a:lnSpc>
                        <a:spcAft>
                          <a:spcPts val="0"/>
                        </a:spcAft>
                      </a:pPr>
                      <a:r>
                        <a:rPr lang="zh-CN" sz="1050" kern="0">
                          <a:effectLst/>
                        </a:rPr>
                        <a:t>初始化连接数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initialSize</a:t>
                      </a:r>
                      <a:r>
                        <a:rPr lang="en-US" sz="1050" kern="0" dirty="0">
                          <a:effectLst/>
                        </a:rPr>
                        <a:t>(0)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initialPoolSize(3)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initialSize</a:t>
                      </a:r>
                      <a:r>
                        <a:rPr lang="en-US" sz="1050" kern="0" dirty="0">
                          <a:effectLst/>
                        </a:rPr>
                        <a:t>(0)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275141">
                <a:tc>
                  <a:txBody>
                    <a:bodyPr/>
                    <a:lstStyle/>
                    <a:p>
                      <a:pPr algn="l" latinLnBrk="1">
                        <a:lnSpc>
                          <a:spcPts val="2250"/>
                        </a:lnSpc>
                        <a:spcAft>
                          <a:spcPts val="0"/>
                        </a:spcAft>
                      </a:pPr>
                      <a:r>
                        <a:rPr lang="zh-CN" sz="1050" kern="0">
                          <a:effectLst/>
                        </a:rPr>
                        <a:t>最大连接数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maxTotal</a:t>
                      </a:r>
                      <a:r>
                        <a:rPr lang="en-US" sz="1050" kern="0" dirty="0">
                          <a:effectLst/>
                        </a:rPr>
                        <a:t>(8)</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maxPoolSize(15)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maxActive(8)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275141">
                <a:tc>
                  <a:txBody>
                    <a:bodyPr/>
                    <a:lstStyle/>
                    <a:p>
                      <a:pPr algn="l" latinLnBrk="1">
                        <a:lnSpc>
                          <a:spcPts val="2250"/>
                        </a:lnSpc>
                        <a:spcAft>
                          <a:spcPts val="0"/>
                        </a:spcAft>
                      </a:pPr>
                      <a:r>
                        <a:rPr lang="zh-CN" sz="1050" kern="0" dirty="0">
                          <a:effectLst/>
                        </a:rPr>
                        <a:t>最大等待时间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maxWaitMillis</a:t>
                      </a:r>
                      <a:r>
                        <a:rPr lang="en-US" sz="1050" kern="0" dirty="0">
                          <a:effectLst/>
                        </a:rPr>
                        <a:t>(</a:t>
                      </a:r>
                      <a:r>
                        <a:rPr lang="zh-CN" sz="1050" kern="0" dirty="0">
                          <a:effectLst/>
                        </a:rPr>
                        <a:t>毫秒</a:t>
                      </a:r>
                      <a:r>
                        <a:rPr lang="en-US" sz="1050" kern="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maxIdleTime(0</a:t>
                      </a:r>
                      <a:r>
                        <a:rPr lang="zh-CN" sz="1050" kern="0">
                          <a:effectLst/>
                        </a:rPr>
                        <a:t>秒</a:t>
                      </a:r>
                      <a:r>
                        <a:rPr lang="en-US" sz="105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maxWait</a:t>
                      </a:r>
                      <a:r>
                        <a:rPr lang="en-US" sz="1050" kern="0" dirty="0">
                          <a:effectLst/>
                        </a:rPr>
                        <a:t>(</a:t>
                      </a:r>
                      <a:r>
                        <a:rPr lang="zh-CN" sz="1050" kern="0" dirty="0">
                          <a:effectLst/>
                        </a:rPr>
                        <a:t>毫秒</a:t>
                      </a:r>
                      <a:r>
                        <a:rPr lang="en-US" sz="1050" kern="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bl>
          </a:graphicData>
        </a:graphic>
      </p:graphicFrame>
      <p:sp>
        <p:nvSpPr>
          <p:cNvPr id="3" name="文本框 2"/>
          <p:cNvSpPr txBox="1"/>
          <p:nvPr/>
        </p:nvSpPr>
        <p:spPr>
          <a:xfrm>
            <a:off x="96044" y="3603891"/>
            <a:ext cx="1387940" cy="523220"/>
          </a:xfrm>
          <a:prstGeom prst="rect">
            <a:avLst/>
          </a:prstGeom>
          <a:noFill/>
        </p:spPr>
        <p:txBody>
          <a:bodyPr wrap="square" rtlCol="0">
            <a:spAutoFit/>
          </a:bodyPr>
          <a:lstStyle/>
          <a:p>
            <a:pPr eaLnBrk="1" hangingPunct="1"/>
            <a:r>
              <a:rPr lang="zh-CN" altLang="en-US" dirty="0"/>
              <a:t>关键</a:t>
            </a:r>
            <a:r>
              <a:rPr lang="zh-CN" altLang="en-US" dirty="0" smtClean="0"/>
              <a:t>配置</a:t>
            </a:r>
            <a:endParaRPr lang="zh-CN" altLang="en-US" dirty="0"/>
          </a:p>
          <a:p>
            <a:pPr algn="l"/>
            <a:endParaRPr lang="zh-CN" altLang="en-US" dirty="0" err="1" smtClean="0"/>
          </a:p>
        </p:txBody>
      </p:sp>
      <p:graphicFrame>
        <p:nvGraphicFramePr>
          <p:cNvPr id="16" name="表格 15"/>
          <p:cNvGraphicFramePr>
            <a:graphicFrameLocks noGrp="1"/>
          </p:cNvGraphicFramePr>
          <p:nvPr>
            <p:extLst>
              <p:ext uri="{D42A27DB-BD31-4B8C-83A1-F6EECF244321}">
                <p14:modId xmlns:p14="http://schemas.microsoft.com/office/powerpoint/2010/main" val="1351840291"/>
              </p:ext>
            </p:extLst>
          </p:nvPr>
        </p:nvGraphicFramePr>
        <p:xfrm>
          <a:off x="772045" y="1717287"/>
          <a:ext cx="7680579" cy="1770450"/>
        </p:xfrm>
        <a:graphic>
          <a:graphicData uri="http://schemas.openxmlformats.org/drawingml/2006/table">
            <a:tbl>
              <a:tblPr firstRow="1" firstCol="1" bandRow="1">
                <a:tableStyleId>{5C22544A-7EE6-4342-B048-85BDC9FD1C3A}</a:tableStyleId>
              </a:tblPr>
              <a:tblGrid>
                <a:gridCol w="1402443"/>
                <a:gridCol w="1908865"/>
                <a:gridCol w="1642842"/>
                <a:gridCol w="2726429"/>
              </a:tblGrid>
              <a:tr h="354090">
                <a:tc>
                  <a:txBody>
                    <a:bodyPr/>
                    <a:lstStyle/>
                    <a:p>
                      <a:pPr algn="l" latinLnBrk="1">
                        <a:lnSpc>
                          <a:spcPts val="2250"/>
                        </a:lnSpc>
                        <a:spcAft>
                          <a:spcPts val="0"/>
                        </a:spcAft>
                      </a:pPr>
                      <a:r>
                        <a:rPr lang="en-US" sz="105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DBCP</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c3p0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Druid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354090">
                <a:tc>
                  <a:txBody>
                    <a:bodyPr/>
                    <a:lstStyle/>
                    <a:p>
                      <a:pPr algn="l" latinLnBrk="1">
                        <a:lnSpc>
                          <a:spcPts val="2250"/>
                        </a:lnSpc>
                        <a:spcAft>
                          <a:spcPts val="0"/>
                        </a:spcAft>
                      </a:pPr>
                      <a:r>
                        <a:rPr lang="zh-CN" sz="1050" kern="0">
                          <a:effectLst/>
                        </a:rPr>
                        <a:t>用户名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a:effectLst/>
                        </a:rPr>
                        <a:t>username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user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username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354090">
                <a:tc>
                  <a:txBody>
                    <a:bodyPr/>
                    <a:lstStyle/>
                    <a:p>
                      <a:pPr algn="l" latinLnBrk="1">
                        <a:lnSpc>
                          <a:spcPts val="2250"/>
                        </a:lnSpc>
                        <a:spcAft>
                          <a:spcPts val="0"/>
                        </a:spcAft>
                      </a:pPr>
                      <a:r>
                        <a:rPr lang="zh-CN" sz="1050" kern="0">
                          <a:effectLst/>
                        </a:rPr>
                        <a:t>密码</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password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password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password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354090">
                <a:tc>
                  <a:txBody>
                    <a:bodyPr/>
                    <a:lstStyle/>
                    <a:p>
                      <a:pPr algn="l" latinLnBrk="1">
                        <a:lnSpc>
                          <a:spcPts val="2250"/>
                        </a:lnSpc>
                        <a:spcAft>
                          <a:spcPts val="0"/>
                        </a:spcAft>
                      </a:pPr>
                      <a:r>
                        <a:rPr lang="en-US" sz="1050" kern="0">
                          <a:effectLst/>
                        </a:rPr>
                        <a:t>URL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url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jdbcUrl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jdbcUrl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354090">
                <a:tc>
                  <a:txBody>
                    <a:bodyPr/>
                    <a:lstStyle/>
                    <a:p>
                      <a:pPr algn="l" latinLnBrk="1">
                        <a:lnSpc>
                          <a:spcPts val="2250"/>
                        </a:lnSpc>
                        <a:spcAft>
                          <a:spcPts val="0"/>
                        </a:spcAft>
                      </a:pPr>
                      <a:r>
                        <a:rPr lang="zh-CN" sz="1050" kern="0">
                          <a:effectLst/>
                        </a:rPr>
                        <a:t>驱动类名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driverClassName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driverClass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driverClassName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bl>
          </a:graphicData>
        </a:graphic>
      </p:graphicFrame>
      <p:sp>
        <p:nvSpPr>
          <p:cNvPr id="19" name="文本框 18"/>
          <p:cNvSpPr txBox="1"/>
          <p:nvPr/>
        </p:nvSpPr>
        <p:spPr>
          <a:xfrm>
            <a:off x="261938" y="1261555"/>
            <a:ext cx="1387940" cy="523220"/>
          </a:xfrm>
          <a:prstGeom prst="rect">
            <a:avLst/>
          </a:prstGeom>
          <a:noFill/>
        </p:spPr>
        <p:txBody>
          <a:bodyPr wrap="square" rtlCol="0">
            <a:spAutoFit/>
          </a:bodyPr>
          <a:lstStyle/>
          <a:p>
            <a:pPr eaLnBrk="1" hangingPunct="1"/>
            <a:r>
              <a:rPr lang="zh-CN" altLang="en-US" dirty="0" smtClean="0"/>
              <a:t>基本配置</a:t>
            </a:r>
            <a:endParaRPr lang="zh-CN" altLang="en-US" dirty="0"/>
          </a:p>
          <a:p>
            <a:pPr algn="l"/>
            <a:endParaRPr lang="zh-CN" altLang="en-US" dirty="0" err="1"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55651"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zh-CN" altLang="en-US" dirty="0" smtClean="0"/>
              <a:t>连接池</a:t>
            </a:r>
          </a:p>
        </p:txBody>
      </p:sp>
      <p:sp>
        <p:nvSpPr>
          <p:cNvPr id="19" name="文本框 18"/>
          <p:cNvSpPr txBox="1"/>
          <p:nvPr/>
        </p:nvSpPr>
        <p:spPr>
          <a:xfrm>
            <a:off x="185738" y="1287661"/>
            <a:ext cx="2665451" cy="307777"/>
          </a:xfrm>
          <a:prstGeom prst="rect">
            <a:avLst/>
          </a:prstGeom>
          <a:noFill/>
        </p:spPr>
        <p:txBody>
          <a:bodyPr wrap="square" rtlCol="0">
            <a:spAutoFit/>
          </a:bodyPr>
          <a:lstStyle/>
          <a:p>
            <a:pPr eaLnBrk="1" hangingPunct="1"/>
            <a:r>
              <a:rPr lang="zh-CN" altLang="en-US" b="1" dirty="0"/>
              <a:t>连接有效性检测</a:t>
            </a:r>
            <a:r>
              <a:rPr lang="zh-CN" altLang="en-US" b="1" dirty="0" smtClean="0"/>
              <a:t>设置</a:t>
            </a:r>
            <a:endParaRPr lang="zh-CN" altLang="en-US" dirty="0" smtClean="0"/>
          </a:p>
        </p:txBody>
      </p:sp>
      <p:graphicFrame>
        <p:nvGraphicFramePr>
          <p:cNvPr id="9" name="表格 8"/>
          <p:cNvGraphicFramePr>
            <a:graphicFrameLocks noGrp="1"/>
          </p:cNvGraphicFramePr>
          <p:nvPr>
            <p:extLst>
              <p:ext uri="{D42A27DB-BD31-4B8C-83A1-F6EECF244321}">
                <p14:modId xmlns:p14="http://schemas.microsoft.com/office/powerpoint/2010/main" val="338520033"/>
              </p:ext>
            </p:extLst>
          </p:nvPr>
        </p:nvGraphicFramePr>
        <p:xfrm>
          <a:off x="646770" y="1968415"/>
          <a:ext cx="7527075" cy="2909277"/>
        </p:xfrm>
        <a:graphic>
          <a:graphicData uri="http://schemas.openxmlformats.org/drawingml/2006/table">
            <a:tbl>
              <a:tblPr firstRow="1" firstCol="1" bandRow="1">
                <a:tableStyleId>{5C22544A-7EE6-4342-B048-85BDC9FD1C3A}</a:tableStyleId>
              </a:tblPr>
              <a:tblGrid>
                <a:gridCol w="1057735"/>
                <a:gridCol w="2046826"/>
                <a:gridCol w="2351681"/>
                <a:gridCol w="2070833"/>
              </a:tblGrid>
              <a:tr h="472960">
                <a:tc>
                  <a:txBody>
                    <a:bodyPr/>
                    <a:lstStyle/>
                    <a:p>
                      <a:pPr algn="l" latinLnBrk="1">
                        <a:lnSpc>
                          <a:spcPts val="2250"/>
                        </a:lnSpc>
                        <a:spcAft>
                          <a:spcPts val="0"/>
                        </a:spcAft>
                      </a:pPr>
                      <a:r>
                        <a:rPr lang="en-US" sz="105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nchorCtr="1"/>
                </a:tc>
                <a:tc>
                  <a:txBody>
                    <a:bodyPr/>
                    <a:lstStyle/>
                    <a:p>
                      <a:pPr algn="l" latinLnBrk="1">
                        <a:lnSpc>
                          <a:spcPts val="2250"/>
                        </a:lnSpc>
                        <a:spcAft>
                          <a:spcPts val="0"/>
                        </a:spcAft>
                      </a:pPr>
                      <a:r>
                        <a:rPr lang="en-US" sz="1050" kern="0" dirty="0">
                          <a:effectLst/>
                        </a:rPr>
                        <a:t>DBCP</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nchorCtr="1"/>
                </a:tc>
                <a:tc>
                  <a:txBody>
                    <a:bodyPr/>
                    <a:lstStyle/>
                    <a:p>
                      <a:pPr algn="l" latinLnBrk="1">
                        <a:lnSpc>
                          <a:spcPts val="2250"/>
                        </a:lnSpc>
                        <a:spcAft>
                          <a:spcPts val="0"/>
                        </a:spcAft>
                      </a:pPr>
                      <a:r>
                        <a:rPr lang="en-US" sz="1050" kern="0" dirty="0">
                          <a:effectLst/>
                        </a:rPr>
                        <a:t>c3p0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nchorCtr="1"/>
                </a:tc>
                <a:tc>
                  <a:txBody>
                    <a:bodyPr/>
                    <a:lstStyle/>
                    <a:p>
                      <a:pPr algn="l" latinLnBrk="1">
                        <a:lnSpc>
                          <a:spcPts val="2250"/>
                        </a:lnSpc>
                        <a:spcAft>
                          <a:spcPts val="0"/>
                        </a:spcAft>
                      </a:pPr>
                      <a:r>
                        <a:rPr lang="en-US" sz="1050" kern="0" dirty="0">
                          <a:effectLst/>
                        </a:rPr>
                        <a:t>Druid</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nchorCtr="1"/>
                </a:tc>
              </a:tr>
              <a:tr h="472960">
                <a:tc>
                  <a:txBody>
                    <a:bodyPr/>
                    <a:lstStyle/>
                    <a:p>
                      <a:pPr algn="l" latinLnBrk="1">
                        <a:lnSpc>
                          <a:spcPts val="2250"/>
                        </a:lnSpc>
                        <a:spcAft>
                          <a:spcPts val="0"/>
                        </a:spcAft>
                      </a:pPr>
                      <a:r>
                        <a:rPr lang="zh-CN" sz="1050" kern="0">
                          <a:effectLst/>
                        </a:rPr>
                        <a:t>申请连接检测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testOnBorrow</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testConnectionOnCheckin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testOnBorrow</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472960">
                <a:tc>
                  <a:txBody>
                    <a:bodyPr/>
                    <a:lstStyle/>
                    <a:p>
                      <a:pPr algn="l" latinLnBrk="1">
                        <a:lnSpc>
                          <a:spcPts val="2250"/>
                        </a:lnSpc>
                        <a:spcAft>
                          <a:spcPts val="0"/>
                        </a:spcAft>
                      </a:pPr>
                      <a:r>
                        <a:rPr lang="zh-CN" sz="1050" kern="0">
                          <a:effectLst/>
                        </a:rPr>
                        <a:t>是否超时检测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testWhileIdle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testWhileIdle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472960">
                <a:tc>
                  <a:txBody>
                    <a:bodyPr/>
                    <a:lstStyle/>
                    <a:p>
                      <a:pPr algn="l" latinLnBrk="1">
                        <a:lnSpc>
                          <a:spcPts val="2250"/>
                        </a:lnSpc>
                        <a:spcAft>
                          <a:spcPts val="0"/>
                        </a:spcAft>
                      </a:pPr>
                      <a:r>
                        <a:rPr lang="zh-CN" sz="1050" kern="0">
                          <a:effectLst/>
                        </a:rPr>
                        <a:t>空闲时间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timeBetweenEvictionRunsMillis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idleConnectionTestPeriod</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timeBetweenEvictionRunsMillis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544477">
                <a:tc>
                  <a:txBody>
                    <a:bodyPr/>
                    <a:lstStyle/>
                    <a:p>
                      <a:pPr algn="l" latinLnBrk="1">
                        <a:lnSpc>
                          <a:spcPts val="2250"/>
                        </a:lnSpc>
                        <a:spcAft>
                          <a:spcPts val="0"/>
                        </a:spcAft>
                      </a:pPr>
                      <a:r>
                        <a:rPr lang="zh-CN" sz="1050" kern="0" dirty="0">
                          <a:effectLst/>
                        </a:rPr>
                        <a:t>校验用</a:t>
                      </a:r>
                      <a:r>
                        <a:rPr lang="en-US" sz="1050" kern="0" dirty="0" err="1">
                          <a:effectLst/>
                        </a:rPr>
                        <a:t>sql</a:t>
                      </a:r>
                      <a:r>
                        <a:rPr lang="zh-CN" sz="1050" kern="0" dirty="0">
                          <a:effectLst/>
                        </a:rPr>
                        <a:t>语句</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validationQuery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preferredTestQuery</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validationQuery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472960">
                <a:tc>
                  <a:txBody>
                    <a:bodyPr/>
                    <a:lstStyle/>
                    <a:p>
                      <a:pPr algn="l" latinLnBrk="1">
                        <a:lnSpc>
                          <a:spcPts val="2250"/>
                        </a:lnSpc>
                        <a:spcAft>
                          <a:spcPts val="0"/>
                        </a:spcAft>
                      </a:pPr>
                      <a:r>
                        <a:rPr lang="zh-CN" sz="1050" kern="0" dirty="0">
                          <a:effectLst/>
                        </a:rPr>
                        <a:t>归还连接检测</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testOnReturn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testConnectionOnCheckout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testOnReturn</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15702114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55651"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zh-CN" altLang="en-US" dirty="0" smtClean="0"/>
              <a:t>连接池</a:t>
            </a:r>
          </a:p>
        </p:txBody>
      </p:sp>
      <p:sp>
        <p:nvSpPr>
          <p:cNvPr id="19" name="文本框 18"/>
          <p:cNvSpPr txBox="1"/>
          <p:nvPr/>
        </p:nvSpPr>
        <p:spPr>
          <a:xfrm>
            <a:off x="185738" y="1287661"/>
            <a:ext cx="2665451" cy="307777"/>
          </a:xfrm>
          <a:prstGeom prst="rect">
            <a:avLst/>
          </a:prstGeom>
          <a:noFill/>
        </p:spPr>
        <p:txBody>
          <a:bodyPr wrap="square" rtlCol="0">
            <a:spAutoFit/>
          </a:bodyPr>
          <a:lstStyle/>
          <a:p>
            <a:pPr eaLnBrk="1" hangingPunct="1"/>
            <a:r>
              <a:rPr lang="zh-CN" altLang="en-US" dirty="0"/>
              <a:t>连接泄露检测设置</a:t>
            </a:r>
          </a:p>
        </p:txBody>
      </p:sp>
      <p:graphicFrame>
        <p:nvGraphicFramePr>
          <p:cNvPr id="2" name="表格 1"/>
          <p:cNvGraphicFramePr>
            <a:graphicFrameLocks noGrp="1"/>
          </p:cNvGraphicFramePr>
          <p:nvPr>
            <p:extLst>
              <p:ext uri="{D42A27DB-BD31-4B8C-83A1-F6EECF244321}">
                <p14:modId xmlns:p14="http://schemas.microsoft.com/office/powerpoint/2010/main" val="87033999"/>
              </p:ext>
            </p:extLst>
          </p:nvPr>
        </p:nvGraphicFramePr>
        <p:xfrm>
          <a:off x="932635" y="1701209"/>
          <a:ext cx="7073939" cy="2013551"/>
        </p:xfrm>
        <a:graphic>
          <a:graphicData uri="http://schemas.openxmlformats.org/drawingml/2006/table">
            <a:tbl>
              <a:tblPr firstRow="1" firstCol="1" bandRow="1">
                <a:tableStyleId>{5C22544A-7EE6-4342-B048-85BDC9FD1C3A}</a:tableStyleId>
              </a:tblPr>
              <a:tblGrid>
                <a:gridCol w="1325649"/>
                <a:gridCol w="1977046"/>
                <a:gridCol w="1794198"/>
                <a:gridCol w="1977046"/>
              </a:tblGrid>
              <a:tr h="503009">
                <a:tc>
                  <a:txBody>
                    <a:bodyPr/>
                    <a:lstStyle/>
                    <a:p>
                      <a:pPr algn="l" latinLnBrk="1">
                        <a:lnSpc>
                          <a:spcPts val="2250"/>
                        </a:lnSpc>
                        <a:spcAft>
                          <a:spcPts val="0"/>
                        </a:spcAft>
                      </a:pPr>
                      <a:r>
                        <a:rPr lang="en-US" sz="105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a:effectLst/>
                        </a:rPr>
                        <a:t>DBCP</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c3p0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Druid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503514">
                <a:tc>
                  <a:txBody>
                    <a:bodyPr/>
                    <a:lstStyle/>
                    <a:p>
                      <a:pPr algn="l" latinLnBrk="1">
                        <a:lnSpc>
                          <a:spcPts val="2250"/>
                        </a:lnSpc>
                        <a:spcAft>
                          <a:spcPts val="0"/>
                        </a:spcAft>
                      </a:pPr>
                      <a:r>
                        <a:rPr lang="zh-CN" sz="1050" kern="0">
                          <a:effectLst/>
                        </a:rPr>
                        <a:t>是否超时关闭连接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removeAbandoned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breakAfterAcquireFailure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removeAbandoned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503514">
                <a:tc>
                  <a:txBody>
                    <a:bodyPr/>
                    <a:lstStyle/>
                    <a:p>
                      <a:pPr algn="l" latinLnBrk="1">
                        <a:lnSpc>
                          <a:spcPts val="2250"/>
                        </a:lnSpc>
                        <a:spcAft>
                          <a:spcPts val="0"/>
                        </a:spcAft>
                      </a:pPr>
                      <a:r>
                        <a:rPr lang="zh-CN" sz="1050" kern="0">
                          <a:effectLst/>
                        </a:rPr>
                        <a:t>超时时间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removeAbandonedTimeout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checkoutTimeout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removeAbandonedTimeout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503514">
                <a:tc>
                  <a:txBody>
                    <a:bodyPr/>
                    <a:lstStyle/>
                    <a:p>
                      <a:pPr algn="l" latinLnBrk="1">
                        <a:lnSpc>
                          <a:spcPts val="2250"/>
                        </a:lnSpc>
                        <a:spcAft>
                          <a:spcPts val="0"/>
                        </a:spcAft>
                      </a:pPr>
                      <a:r>
                        <a:rPr lang="zh-CN" sz="1050" kern="0">
                          <a:effectLst/>
                        </a:rPr>
                        <a:t>是否记录日志</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logAbandoned</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logAbandoned</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4246660263"/>
              </p:ext>
            </p:extLst>
          </p:nvPr>
        </p:nvGraphicFramePr>
        <p:xfrm>
          <a:off x="932635" y="4404732"/>
          <a:ext cx="7073939" cy="1483112"/>
        </p:xfrm>
        <a:graphic>
          <a:graphicData uri="http://schemas.openxmlformats.org/drawingml/2006/table">
            <a:tbl>
              <a:tblPr firstRow="1" firstCol="1" bandRow="1">
                <a:tableStyleId>{5C22544A-7EE6-4342-B048-85BDC9FD1C3A}</a:tableStyleId>
              </a:tblPr>
              <a:tblGrid>
                <a:gridCol w="1270562"/>
                <a:gridCol w="1625403"/>
                <a:gridCol w="1980245"/>
                <a:gridCol w="2197729"/>
              </a:tblGrid>
              <a:tr h="494040">
                <a:tc>
                  <a:txBody>
                    <a:bodyPr/>
                    <a:lstStyle/>
                    <a:p>
                      <a:pPr algn="l" latinLnBrk="1">
                        <a:lnSpc>
                          <a:spcPts val="2250"/>
                        </a:lnSpc>
                        <a:spcAft>
                          <a:spcPts val="0"/>
                        </a:spcAft>
                      </a:pPr>
                      <a:r>
                        <a:rPr lang="en-US" sz="105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DBCP</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c3p0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Druid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494536">
                <a:tc>
                  <a:txBody>
                    <a:bodyPr/>
                    <a:lstStyle/>
                    <a:p>
                      <a:pPr algn="l" latinLnBrk="1">
                        <a:lnSpc>
                          <a:spcPts val="2250"/>
                        </a:lnSpc>
                        <a:spcAft>
                          <a:spcPts val="0"/>
                        </a:spcAft>
                      </a:pPr>
                      <a:r>
                        <a:rPr lang="zh-CN" sz="1050" kern="0">
                          <a:effectLst/>
                        </a:rPr>
                        <a:t>重连次数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acquireRetryAttempts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494536">
                <a:tc>
                  <a:txBody>
                    <a:bodyPr/>
                    <a:lstStyle/>
                    <a:p>
                      <a:pPr algn="l" latinLnBrk="1">
                        <a:lnSpc>
                          <a:spcPts val="2250"/>
                        </a:lnSpc>
                        <a:spcAft>
                          <a:spcPts val="0"/>
                        </a:spcAft>
                      </a:pPr>
                      <a:r>
                        <a:rPr lang="zh-CN" sz="1050" kern="0">
                          <a:effectLst/>
                        </a:rPr>
                        <a:t>间隔时间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acquireRetryDelay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bl>
          </a:graphicData>
        </a:graphic>
      </p:graphicFrame>
      <p:sp>
        <p:nvSpPr>
          <p:cNvPr id="17" name="文本框 16"/>
          <p:cNvSpPr txBox="1"/>
          <p:nvPr/>
        </p:nvSpPr>
        <p:spPr>
          <a:xfrm>
            <a:off x="261938" y="3905857"/>
            <a:ext cx="2665451" cy="307777"/>
          </a:xfrm>
          <a:prstGeom prst="rect">
            <a:avLst/>
          </a:prstGeom>
          <a:noFill/>
        </p:spPr>
        <p:txBody>
          <a:bodyPr wrap="square" rtlCol="0">
            <a:spAutoFit/>
          </a:bodyPr>
          <a:lstStyle/>
          <a:p>
            <a:pPr eaLnBrk="1" hangingPunct="1"/>
            <a:r>
              <a:rPr lang="zh-CN" altLang="en-US" dirty="0" smtClean="0"/>
              <a:t>自动重连设置</a:t>
            </a:r>
            <a:endParaRPr lang="zh-CN" altLang="en-US" dirty="0"/>
          </a:p>
        </p:txBody>
      </p:sp>
    </p:spTree>
    <p:extLst>
      <p:ext uri="{BB962C8B-B14F-4D97-AF65-F5344CB8AC3E}">
        <p14:creationId xmlns:p14="http://schemas.microsoft.com/office/powerpoint/2010/main" val="3009044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98307"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zh-CN" altLang="en-US" dirty="0" smtClean="0"/>
              <a:t>为什么要用连接池</a:t>
            </a:r>
          </a:p>
        </p:txBody>
      </p:sp>
      <p:sp>
        <p:nvSpPr>
          <p:cNvPr id="98309" name="文本框 15"/>
          <p:cNvSpPr txBox="1">
            <a:spLocks noChangeArrowheads="1"/>
          </p:cNvSpPr>
          <p:nvPr/>
        </p:nvSpPr>
        <p:spPr bwMode="auto">
          <a:xfrm>
            <a:off x="1371600" y="2371725"/>
            <a:ext cx="67754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zh-CN" dirty="0">
                <a:ea typeface="宋体" panose="02010600030101010101" pitchFamily="2" charset="-122"/>
              </a:rPr>
              <a:t>     </a:t>
            </a:r>
            <a:r>
              <a:rPr lang="zh-CN" altLang="zh-CN" dirty="0">
                <a:ea typeface="宋体" panose="02010600030101010101" pitchFamily="2" charset="-122"/>
              </a:rPr>
              <a:t>获取一个连接，系统要在背后做很多消耗资源的事情，大多时候，创建连接的时间比执行</a:t>
            </a:r>
            <a:r>
              <a:rPr lang="en-US" altLang="zh-CN" dirty="0" err="1">
                <a:ea typeface="宋体" panose="02010600030101010101" pitchFamily="2" charset="-122"/>
              </a:rPr>
              <a:t>sql</a:t>
            </a:r>
            <a:r>
              <a:rPr lang="zh-CN" altLang="zh-CN" dirty="0">
                <a:ea typeface="宋体" panose="02010600030101010101" pitchFamily="2" charset="-122"/>
              </a:rPr>
              <a:t>语句的时间还要长。用户每次请求都需要向数据库获得链接，而数据库创建连接通常需要消耗相对较大的资源，创建时间也较长。</a:t>
            </a:r>
          </a:p>
          <a:p>
            <a:pPr eaLnBrk="1" hangingPunct="1"/>
            <a:endParaRPr lang="zh-CN" altLang="en-US" dirty="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49507"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zh-CN" altLang="en-US" dirty="0" smtClean="0"/>
              <a:t>连接池</a:t>
            </a:r>
          </a:p>
        </p:txBody>
      </p:sp>
      <p:sp>
        <p:nvSpPr>
          <p:cNvPr id="149509" name="文本框 15"/>
          <p:cNvSpPr txBox="1">
            <a:spLocks noChangeArrowheads="1"/>
          </p:cNvSpPr>
          <p:nvPr/>
        </p:nvSpPr>
        <p:spPr bwMode="auto">
          <a:xfrm>
            <a:off x="469900" y="2210497"/>
            <a:ext cx="8495679"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en-US" dirty="0" smtClean="0">
                <a:ea typeface="宋体" panose="02010600030101010101" pitchFamily="2" charset="-122"/>
              </a:rPr>
              <a:t>数据库连接池配置说明：</a:t>
            </a:r>
            <a:r>
              <a:rPr lang="en-US" altLang="zh-CN" dirty="0" smtClean="0">
                <a:ea typeface="宋体" panose="02010600030101010101" pitchFamily="2" charset="-122"/>
                <a:hlinkClick r:id="rId3"/>
              </a:rPr>
              <a:t>http://www.mamicode.com/info-detail-1242126.html</a:t>
            </a:r>
            <a:endParaRPr lang="en-US" altLang="zh-CN" dirty="0" smtClean="0">
              <a:ea typeface="宋体" panose="02010600030101010101" pitchFamily="2" charset="-122"/>
            </a:endParaRPr>
          </a:p>
          <a:p>
            <a:pPr eaLnBrk="1" hangingPunct="1"/>
            <a:r>
              <a:rPr lang="en-US" altLang="zh-CN" dirty="0" err="1"/>
              <a:t>DruidDataSource</a:t>
            </a:r>
            <a:r>
              <a:rPr lang="zh-CN" altLang="en-US" dirty="0"/>
              <a:t>配置属性</a:t>
            </a:r>
            <a:r>
              <a:rPr lang="zh-CN" altLang="en-US" dirty="0" smtClean="0"/>
              <a:t>列表</a:t>
            </a:r>
            <a:r>
              <a:rPr lang="en-US" altLang="zh-CN" dirty="0" smtClean="0">
                <a:ea typeface="宋体" panose="02010600030101010101" pitchFamily="2" charset="-122"/>
              </a:rPr>
              <a:t>:</a:t>
            </a:r>
          </a:p>
          <a:p>
            <a:pPr eaLnBrk="1" hangingPunct="1"/>
            <a:r>
              <a:rPr lang="en-US" altLang="zh-CN" dirty="0" smtClean="0">
                <a:ea typeface="宋体" panose="02010600030101010101" pitchFamily="2" charset="-122"/>
                <a:hlinkClick r:id="rId4"/>
              </a:rPr>
              <a:t>https://github.com/alibaba/druid/wiki/DruidDataSource%E9%85%8D%E7%BD%AE%E5%B1%9E%E6%80%A7%E5%88%97%E8%A1%A8</a:t>
            </a:r>
            <a:endParaRPr lang="en-US" altLang="zh-CN" dirty="0" smtClean="0">
              <a:ea typeface="宋体" panose="02010600030101010101" pitchFamily="2" charset="-122"/>
            </a:endParaRPr>
          </a:p>
          <a:p>
            <a:pPr eaLnBrk="1" hangingPunct="1"/>
            <a:r>
              <a:rPr lang="en-US" altLang="zh-CN" dirty="0" smtClean="0">
                <a:ea typeface="宋体" panose="02010600030101010101" pitchFamily="2" charset="-122"/>
              </a:rPr>
              <a:t>How is </a:t>
            </a:r>
            <a:r>
              <a:rPr lang="en-US" altLang="zh-CN" dirty="0" err="1" smtClean="0">
                <a:ea typeface="宋体" panose="02010600030101010101" pitchFamily="2" charset="-122"/>
              </a:rPr>
              <a:t>maxIdleTimeExcessConnections</a:t>
            </a:r>
            <a:r>
              <a:rPr lang="en-US" altLang="zh-CN" dirty="0" smtClean="0">
                <a:ea typeface="宋体" panose="02010600030101010101" pitchFamily="2" charset="-122"/>
              </a:rPr>
              <a:t> different from </a:t>
            </a:r>
            <a:r>
              <a:rPr lang="en-US" altLang="zh-CN" dirty="0" err="1" smtClean="0">
                <a:ea typeface="宋体" panose="02010600030101010101" pitchFamily="2" charset="-122"/>
              </a:rPr>
              <a:t>maxIdleTime</a:t>
            </a:r>
            <a:r>
              <a:rPr lang="en-US" altLang="zh-CN" dirty="0" smtClean="0">
                <a:ea typeface="宋体" panose="02010600030101010101" pitchFamily="2" charset="-122"/>
              </a:rPr>
              <a:t> in c3p0?</a:t>
            </a:r>
          </a:p>
          <a:p>
            <a:pPr eaLnBrk="1" hangingPunct="1"/>
            <a:r>
              <a:rPr lang="en-US" altLang="zh-CN" dirty="0" smtClean="0">
                <a:ea typeface="宋体" panose="02010600030101010101" pitchFamily="2" charset="-122"/>
                <a:hlinkClick r:id="rId5"/>
              </a:rPr>
              <a:t>https://stackoverflow.com/questions/22695281/how-is-maxidletimeexcessconnections-different-from-maxidletime-in-c3p0</a:t>
            </a:r>
            <a:endParaRPr lang="en-US" altLang="zh-CN" dirty="0" smtClean="0">
              <a:ea typeface="宋体" panose="02010600030101010101" pitchFamily="2" charset="-122"/>
            </a:endParaRPr>
          </a:p>
          <a:p>
            <a:pPr eaLnBrk="1" hangingPunct="1"/>
            <a:r>
              <a:rPr lang="en-US" altLang="zh-CN" dirty="0" err="1" smtClean="0"/>
              <a:t>KeepAlive_cn</a:t>
            </a:r>
            <a:r>
              <a:rPr lang="en-US" altLang="zh-CN" dirty="0" smtClean="0"/>
              <a:t>:   </a:t>
            </a:r>
            <a:r>
              <a:rPr lang="en-US" altLang="zh-CN" dirty="0" smtClean="0">
                <a:ea typeface="宋体" panose="02010600030101010101" pitchFamily="2" charset="-122"/>
                <a:hlinkClick r:id="rId6"/>
              </a:rPr>
              <a:t>https://github.com/alibaba/druid/wiki/KeepAlive_cn</a:t>
            </a:r>
            <a:endParaRPr lang="en-US" altLang="zh-CN" dirty="0" smtClean="0">
              <a:ea typeface="宋体" panose="02010600030101010101" pitchFamily="2" charset="-122"/>
            </a:endParaRPr>
          </a:p>
          <a:p>
            <a:pPr eaLnBrk="1" hangingPunct="1"/>
            <a:r>
              <a:rPr lang="zh-CN" altLang="en-US" dirty="0" smtClean="0">
                <a:ea typeface="宋体" panose="02010600030101010101" pitchFamily="2" charset="-122"/>
              </a:rPr>
              <a:t>由防火墙导致的数据库空闲连接断开问题</a:t>
            </a:r>
            <a:r>
              <a:rPr lang="en-US" altLang="zh-CN" dirty="0" smtClean="0">
                <a:ea typeface="宋体" panose="02010600030101010101" pitchFamily="2" charset="-122"/>
              </a:rPr>
              <a:t>: </a:t>
            </a:r>
            <a:r>
              <a:rPr lang="en-US" altLang="zh-CN" dirty="0" smtClean="0">
                <a:ea typeface="宋体" panose="02010600030101010101" pitchFamily="2" charset="-122"/>
                <a:hlinkClick r:id="rId7"/>
              </a:rPr>
              <a:t>http://www.cnblogs.com/trust-freedom/p/6992952.html</a:t>
            </a:r>
            <a:endParaRPr lang="en-US" altLang="zh-CN" dirty="0" smtClean="0">
              <a:ea typeface="宋体" panose="02010600030101010101" pitchFamily="2" charset="-122"/>
            </a:endParaRPr>
          </a:p>
          <a:p>
            <a:pPr eaLnBrk="1" hangingPunct="1"/>
            <a:r>
              <a:rPr lang="en-US" altLang="zh-CN" dirty="0"/>
              <a:t>JDBC </a:t>
            </a:r>
            <a:r>
              <a:rPr lang="zh-CN" altLang="en-US" dirty="0" smtClean="0"/>
              <a:t>数据源</a:t>
            </a:r>
            <a:r>
              <a:rPr lang="en-US" altLang="zh-CN" dirty="0" smtClean="0"/>
              <a:t>:  </a:t>
            </a:r>
            <a:r>
              <a:rPr lang="en-US" altLang="zh-CN" dirty="0" smtClean="0">
                <a:ea typeface="宋体" panose="02010600030101010101" pitchFamily="2" charset="-122"/>
                <a:hlinkClick r:id="rId8"/>
              </a:rPr>
              <a:t>http://wiki.jikexueyuan.com/project/tomcat/jdbc-data-sources.html</a:t>
            </a:r>
            <a:endParaRPr lang="en-US" altLang="zh-CN" dirty="0" smtClean="0">
              <a:ea typeface="宋体" panose="02010600030101010101" pitchFamily="2" charset="-122"/>
            </a:endParaRPr>
          </a:p>
          <a:p>
            <a:pPr eaLnBrk="1" hangingPunct="1"/>
            <a:r>
              <a:rPr lang="en-US" altLang="zh-CN" dirty="0" smtClean="0">
                <a:ea typeface="宋体" panose="02010600030101010101" pitchFamily="2" charset="-122"/>
              </a:rPr>
              <a:t>The DBCP Component: </a:t>
            </a:r>
            <a:r>
              <a:rPr lang="en-US" altLang="zh-CN" dirty="0" smtClean="0">
                <a:ea typeface="宋体" panose="02010600030101010101" pitchFamily="2" charset="-122"/>
                <a:hlinkClick r:id="rId9"/>
              </a:rPr>
              <a:t>http://commons.apache.org/proper/commons-dbcp/</a:t>
            </a:r>
            <a:endParaRPr lang="en-US" altLang="zh-CN" dirty="0" smtClean="0">
              <a:ea typeface="宋体" panose="02010600030101010101" pitchFamily="2" charset="-122"/>
            </a:endParaRPr>
          </a:p>
          <a:p>
            <a:pPr eaLnBrk="1" hangingPunct="1"/>
            <a:r>
              <a:rPr lang="en-US" altLang="zh-CN" dirty="0" smtClean="0">
                <a:ea typeface="宋体" panose="02010600030101010101" pitchFamily="2" charset="-122"/>
              </a:rPr>
              <a:t>JDBC</a:t>
            </a:r>
            <a:r>
              <a:rPr lang="zh-CN" altLang="en-US" dirty="0" smtClean="0">
                <a:ea typeface="宋体" panose="02010600030101010101" pitchFamily="2" charset="-122"/>
              </a:rPr>
              <a:t>的版本和</a:t>
            </a:r>
            <a:r>
              <a:rPr lang="en-US" altLang="zh-CN" dirty="0" smtClean="0">
                <a:ea typeface="宋体" panose="02010600030101010101" pitchFamily="2" charset="-122"/>
              </a:rPr>
              <a:t>java </a:t>
            </a:r>
            <a:r>
              <a:rPr lang="en-US" altLang="zh-CN" dirty="0" err="1" smtClean="0">
                <a:ea typeface="宋体" panose="02010600030101010101" pitchFamily="2" charset="-122"/>
              </a:rPr>
              <a:t>sdk</a:t>
            </a:r>
            <a:r>
              <a:rPr lang="zh-CN" altLang="en-US" dirty="0" smtClean="0">
                <a:ea typeface="宋体" panose="02010600030101010101" pitchFamily="2" charset="-122"/>
              </a:rPr>
              <a:t>的对应关系 </a:t>
            </a:r>
            <a:r>
              <a:rPr lang="en-US" altLang="zh-CN" dirty="0" smtClean="0">
                <a:ea typeface="宋体" panose="02010600030101010101" pitchFamily="2" charset="-122"/>
              </a:rPr>
              <a:t>: </a:t>
            </a:r>
            <a:r>
              <a:rPr lang="en-US" altLang="zh-CN" dirty="0" smtClean="0">
                <a:ea typeface="宋体" panose="02010600030101010101" pitchFamily="2" charset="-122"/>
                <a:hlinkClick r:id="rId10"/>
              </a:rPr>
              <a:t>http://blog.csdn.net/teamlet/article/details/52389665</a:t>
            </a:r>
            <a:endParaRPr lang="en-US" altLang="zh-CN" dirty="0" smtClean="0">
              <a:ea typeface="宋体" panose="02010600030101010101" pitchFamily="2" charset="-122"/>
            </a:endParaRPr>
          </a:p>
          <a:p>
            <a:pPr eaLnBrk="1" hangingPunct="1"/>
            <a:endParaRPr lang="en-US" altLang="zh-CN" dirty="0" smtClean="0">
              <a:ea typeface="宋体" panose="02010600030101010101" pitchFamily="2" charset="-122"/>
            </a:endParaRPr>
          </a:p>
          <a:p>
            <a:pPr eaLnBrk="1" hangingPunct="1"/>
            <a:endParaRPr lang="en-US" altLang="zh-CN" dirty="0" smtClean="0">
              <a:ea typeface="宋体" panose="02010600030101010101" pitchFamily="2" charset="-122"/>
            </a:endParaRPr>
          </a:p>
          <a:p>
            <a:pPr eaLnBrk="1" hangingPunct="1"/>
            <a:endParaRPr lang="en-US" altLang="zh-CN" dirty="0" smtClean="0">
              <a:ea typeface="宋体" panose="02010600030101010101" pitchFamily="2" charset="-122"/>
            </a:endParaRPr>
          </a:p>
          <a:p>
            <a:pPr eaLnBrk="1" hangingPunct="1"/>
            <a:endParaRPr lang="en-US" altLang="zh-CN" dirty="0" smtClean="0">
              <a:ea typeface="宋体" panose="02010600030101010101" pitchFamily="2" charset="-122"/>
            </a:endParaRPr>
          </a:p>
          <a:p>
            <a:pPr eaLnBrk="1" hangingPunct="1"/>
            <a:endParaRPr lang="zh-CN" altLang="en-US" dirty="0">
              <a:ea typeface="宋体" panose="02010600030101010101" pitchFamily="2" charset="-122"/>
            </a:endParaRPr>
          </a:p>
        </p:txBody>
      </p:sp>
      <p:sp>
        <p:nvSpPr>
          <p:cNvPr id="2" name="文本框 1"/>
          <p:cNvSpPr txBox="1"/>
          <p:nvPr/>
        </p:nvSpPr>
        <p:spPr>
          <a:xfrm>
            <a:off x="342900" y="1628078"/>
            <a:ext cx="1675471" cy="307777"/>
          </a:xfrm>
          <a:prstGeom prst="rect">
            <a:avLst/>
          </a:prstGeom>
          <a:noFill/>
        </p:spPr>
        <p:txBody>
          <a:bodyPr wrap="square" rtlCol="0">
            <a:spAutoFit/>
          </a:bodyPr>
          <a:lstStyle/>
          <a:p>
            <a:pPr algn="l"/>
            <a:r>
              <a:rPr lang="zh-CN" altLang="en-US" dirty="0" smtClean="0"/>
              <a:t>参考资料：</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00355"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zh-CN" altLang="en-US" dirty="0" smtClean="0"/>
              <a:t>为什么要用连接池</a:t>
            </a:r>
          </a:p>
        </p:txBody>
      </p:sp>
      <p:sp>
        <p:nvSpPr>
          <p:cNvPr id="100357" name="文本框 13"/>
          <p:cNvSpPr txBox="1">
            <a:spLocks noChangeArrowheads="1"/>
          </p:cNvSpPr>
          <p:nvPr/>
        </p:nvSpPr>
        <p:spPr bwMode="auto">
          <a:xfrm>
            <a:off x="6350" y="1255713"/>
            <a:ext cx="6773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zh-CN">
                <a:ea typeface="宋体" panose="02010600030101010101" pitchFamily="2" charset="-122"/>
              </a:rPr>
              <a:t>   </a:t>
            </a:r>
            <a:r>
              <a:rPr lang="zh-CN" altLang="en-US">
                <a:ea typeface="宋体" panose="02010600030101010101" pitchFamily="2" charset="-122"/>
              </a:rPr>
              <a:t>不使用连接池如何建立连接：</a:t>
            </a:r>
            <a:endParaRPr lang="en-US" altLang="zh-CN">
              <a:ea typeface="宋体" panose="02010600030101010101" pitchFamily="2" charset="-122"/>
            </a:endParaRPr>
          </a:p>
          <a:p>
            <a:pPr eaLnBrk="1" hangingPunct="1"/>
            <a:endParaRPr lang="zh-CN" altLang="en-US">
              <a:ea typeface="宋体" panose="02010600030101010101" pitchFamily="2" charset="-122"/>
            </a:endParaRPr>
          </a:p>
        </p:txBody>
      </p:sp>
      <p:pic>
        <p:nvPicPr>
          <p:cNvPr id="100358" name="图片 1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3038" y="1552575"/>
            <a:ext cx="6200775" cy="457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04451"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zh-CN" altLang="en-US" dirty="0" smtClean="0"/>
              <a:t>为什么要用连接池</a:t>
            </a:r>
          </a:p>
        </p:txBody>
      </p:sp>
      <p:sp>
        <p:nvSpPr>
          <p:cNvPr id="104453" name="文本框 15"/>
          <p:cNvSpPr txBox="1">
            <a:spLocks noChangeArrowheads="1"/>
          </p:cNvSpPr>
          <p:nvPr/>
        </p:nvSpPr>
        <p:spPr bwMode="auto">
          <a:xfrm>
            <a:off x="95250" y="1289050"/>
            <a:ext cx="67754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zh-CN">
                <a:ea typeface="宋体" panose="02010600030101010101" pitchFamily="2" charset="-122"/>
              </a:rPr>
              <a:t>    </a:t>
            </a:r>
            <a:r>
              <a:rPr lang="zh-CN" altLang="en-US">
                <a:ea typeface="宋体" panose="02010600030101010101" pitchFamily="2" charset="-122"/>
              </a:rPr>
              <a:t>性能对比：分别测试不使用连接池与使用连接池写入</a:t>
            </a:r>
            <a:r>
              <a:rPr lang="en-US" altLang="zh-CN">
                <a:ea typeface="宋体" panose="02010600030101010101" pitchFamily="2" charset="-122"/>
              </a:rPr>
              <a:t>1000</a:t>
            </a:r>
            <a:r>
              <a:rPr lang="zh-CN" altLang="en-US">
                <a:ea typeface="宋体" panose="02010600030101010101" pitchFamily="2" charset="-122"/>
              </a:rPr>
              <a:t>条数据的耗时</a:t>
            </a:r>
          </a:p>
        </p:txBody>
      </p:sp>
      <p:pic>
        <p:nvPicPr>
          <p:cNvPr id="10445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6788" y="1673225"/>
            <a:ext cx="701992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5"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66788" y="3781425"/>
            <a:ext cx="701992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2"/>
          <p:cNvSpPr txBox="1">
            <a:spLocks/>
          </p:cNvSpPr>
          <p:nvPr/>
        </p:nvSpPr>
        <p:spPr bwMode="auto">
          <a:xfrm>
            <a:off x="2295525" y="2740025"/>
            <a:ext cx="45053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r>
              <a:rPr lang="en-US" altLang="zh-CN" sz="3600">
                <a:solidFill>
                  <a:srgbClr val="F68933"/>
                </a:solidFill>
                <a:latin typeface="时尚中黑简体" pitchFamily="2" charset="-122"/>
                <a:ea typeface="时尚中黑简体" pitchFamily="2" charset="-122"/>
              </a:rPr>
              <a:t>DBCP</a:t>
            </a:r>
            <a:r>
              <a:rPr lang="zh-CN" altLang="en-US" sz="3600">
                <a:solidFill>
                  <a:srgbClr val="F68933"/>
                </a:solidFill>
                <a:latin typeface="时尚中黑简体" pitchFamily="2" charset="-122"/>
                <a:ea typeface="时尚中黑简体" pitchFamily="2" charset="-122"/>
              </a:rPr>
              <a:t>连接池</a:t>
            </a:r>
            <a:endParaRPr lang="en-US" altLang="zh-CN" sz="3600">
              <a:solidFill>
                <a:srgbClr val="F68933"/>
              </a:solidFill>
              <a:latin typeface="时尚中黑简体" pitchFamily="2" charset="-122"/>
              <a:ea typeface="时尚中黑简体" pitchFamily="2" charset="-122"/>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08547"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DBCP</a:t>
            </a:r>
            <a:r>
              <a:rPr lang="zh-CN" altLang="en-US" dirty="0" smtClean="0"/>
              <a:t>连接池</a:t>
            </a:r>
          </a:p>
        </p:txBody>
      </p:sp>
      <p:sp>
        <p:nvSpPr>
          <p:cNvPr id="108549" name="文本框 15"/>
          <p:cNvSpPr txBox="1">
            <a:spLocks noChangeArrowheads="1"/>
          </p:cNvSpPr>
          <p:nvPr/>
        </p:nvSpPr>
        <p:spPr bwMode="auto">
          <a:xfrm>
            <a:off x="755650" y="1552575"/>
            <a:ext cx="67754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zh-CN">
                <a:ea typeface="宋体" panose="02010600030101010101" pitchFamily="2" charset="-122"/>
              </a:rPr>
              <a:t>     Apache</a:t>
            </a:r>
            <a:r>
              <a:rPr lang="zh-CN" altLang="zh-CN">
                <a:ea typeface="宋体" panose="02010600030101010101" pitchFamily="2" charset="-122"/>
              </a:rPr>
              <a:t>的连接池，使用</a:t>
            </a:r>
            <a:r>
              <a:rPr lang="en-US" altLang="zh-CN">
                <a:ea typeface="宋体" panose="02010600030101010101" pitchFamily="2" charset="-122"/>
              </a:rPr>
              <a:t>DBCP</a:t>
            </a:r>
            <a:r>
              <a:rPr lang="zh-CN" altLang="zh-CN">
                <a:ea typeface="宋体" panose="02010600030101010101" pitchFamily="2" charset="-122"/>
              </a:rPr>
              <a:t>必需的两个</a:t>
            </a:r>
            <a:r>
              <a:rPr lang="en-US" altLang="zh-CN">
                <a:ea typeface="宋体" panose="02010600030101010101" pitchFamily="2" charset="-122"/>
              </a:rPr>
              <a:t>JAR</a:t>
            </a:r>
            <a:r>
              <a:rPr lang="zh-CN" altLang="zh-CN">
                <a:ea typeface="宋体" panose="02010600030101010101" pitchFamily="2" charset="-122"/>
              </a:rPr>
              <a:t>包</a:t>
            </a:r>
            <a:r>
              <a:rPr lang="en-US" altLang="zh-CN">
                <a:ea typeface="宋体" panose="02010600030101010101" pitchFamily="2" charset="-122"/>
              </a:rPr>
              <a:t>commons-dbcp</a:t>
            </a:r>
            <a:r>
              <a:rPr lang="zh-CN" altLang="zh-CN">
                <a:ea typeface="宋体" panose="02010600030101010101" pitchFamily="2" charset="-122"/>
              </a:rPr>
              <a:t>和</a:t>
            </a:r>
            <a:r>
              <a:rPr lang="en-US" altLang="zh-CN">
                <a:ea typeface="宋体" panose="02010600030101010101" pitchFamily="2" charset="-122"/>
              </a:rPr>
              <a:t>commons.pool,</a:t>
            </a:r>
            <a:r>
              <a:rPr lang="zh-CN" altLang="zh-CN">
                <a:ea typeface="宋体" panose="02010600030101010101" pitchFamily="2" charset="-122"/>
              </a:rPr>
              <a:t>如果使用的</a:t>
            </a:r>
            <a:r>
              <a:rPr lang="en-US" altLang="zh-CN">
                <a:ea typeface="宋体" panose="02010600030101010101" pitchFamily="2" charset="-122"/>
              </a:rPr>
              <a:t>maven</a:t>
            </a:r>
            <a:r>
              <a:rPr lang="zh-CN" altLang="zh-CN">
                <a:ea typeface="宋体" panose="02010600030101010101" pitchFamily="2" charset="-122"/>
              </a:rPr>
              <a:t>则只引入</a:t>
            </a:r>
            <a:r>
              <a:rPr lang="en-US" altLang="zh-CN">
                <a:ea typeface="宋体" panose="02010600030101010101" pitchFamily="2" charset="-122"/>
              </a:rPr>
              <a:t>commons-dbcp</a:t>
            </a:r>
            <a:r>
              <a:rPr lang="zh-CN" altLang="zh-CN">
                <a:ea typeface="宋体" panose="02010600030101010101" pitchFamily="2" charset="-122"/>
              </a:rPr>
              <a:t>的依赖即可，</a:t>
            </a:r>
            <a:r>
              <a:rPr lang="en-US" altLang="zh-CN">
                <a:ea typeface="宋体" panose="02010600030101010101" pitchFamily="2" charset="-122"/>
              </a:rPr>
              <a:t>dbcp</a:t>
            </a:r>
            <a:r>
              <a:rPr lang="zh-CN" altLang="zh-CN">
                <a:ea typeface="宋体" panose="02010600030101010101" pitchFamily="2" charset="-122"/>
              </a:rPr>
              <a:t>的</a:t>
            </a:r>
            <a:r>
              <a:rPr lang="en-US" altLang="zh-CN">
                <a:ea typeface="宋体" panose="02010600030101010101" pitchFamily="2" charset="-122"/>
              </a:rPr>
              <a:t>pom</a:t>
            </a:r>
            <a:r>
              <a:rPr lang="zh-CN" altLang="zh-CN">
                <a:ea typeface="宋体" panose="02010600030101010101" pitchFamily="2" charset="-122"/>
              </a:rPr>
              <a:t>文件内部已经引入了对</a:t>
            </a:r>
            <a:r>
              <a:rPr lang="en-US" altLang="zh-CN">
                <a:ea typeface="宋体" panose="02010600030101010101" pitchFamily="2" charset="-122"/>
              </a:rPr>
              <a:t>pool</a:t>
            </a:r>
            <a:r>
              <a:rPr lang="zh-CN" altLang="zh-CN">
                <a:ea typeface="宋体" panose="02010600030101010101" pitchFamily="2" charset="-122"/>
              </a:rPr>
              <a:t>的依赖</a:t>
            </a:r>
          </a:p>
          <a:p>
            <a:pPr eaLnBrk="1" hangingPunct="1"/>
            <a:endParaRPr lang="zh-CN" altLang="en-US">
              <a:ea typeface="宋体" panose="02010600030101010101" pitchFamily="2" charset="-122"/>
            </a:endParaRPr>
          </a:p>
        </p:txBody>
      </p:sp>
      <p:pic>
        <p:nvPicPr>
          <p:cNvPr id="108550" name="图片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390775"/>
            <a:ext cx="7064375"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10595"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DBCP</a:t>
            </a:r>
            <a:r>
              <a:rPr lang="zh-CN" altLang="en-US" dirty="0" smtClean="0"/>
              <a:t>连接池</a:t>
            </a:r>
          </a:p>
        </p:txBody>
      </p:sp>
      <p:sp>
        <p:nvSpPr>
          <p:cNvPr id="110597" name="文本框 15"/>
          <p:cNvSpPr txBox="1">
            <a:spLocks noChangeArrowheads="1"/>
          </p:cNvSpPr>
          <p:nvPr/>
        </p:nvSpPr>
        <p:spPr bwMode="auto">
          <a:xfrm>
            <a:off x="184150" y="1254125"/>
            <a:ext cx="677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en-US">
                <a:ea typeface="宋体" panose="02010600030101010101" pitchFamily="2" charset="-122"/>
              </a:rPr>
              <a:t>版本选择</a:t>
            </a:r>
          </a:p>
        </p:txBody>
      </p:sp>
      <p:graphicFrame>
        <p:nvGraphicFramePr>
          <p:cNvPr id="3" name="表格 2"/>
          <p:cNvGraphicFramePr>
            <a:graphicFrameLocks noGrp="1"/>
          </p:cNvGraphicFramePr>
          <p:nvPr/>
        </p:nvGraphicFramePr>
        <p:xfrm>
          <a:off x="1057275" y="1595438"/>
          <a:ext cx="6496050" cy="3344863"/>
        </p:xfrm>
        <a:graphic>
          <a:graphicData uri="http://schemas.openxmlformats.org/drawingml/2006/table">
            <a:tbl>
              <a:tblPr/>
              <a:tblGrid>
                <a:gridCol w="2165350"/>
                <a:gridCol w="2165350"/>
                <a:gridCol w="2165350"/>
              </a:tblGrid>
              <a:tr h="358775">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JDK</a:t>
                      </a:r>
                      <a:r>
                        <a:rPr kumimoji="0" lang="zh-CN"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版本</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JDBC</a:t>
                      </a:r>
                      <a:r>
                        <a:rPr kumimoji="0" lang="zh-CN"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版本</a:t>
                      </a: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DBCP</a:t>
                      </a:r>
                      <a:r>
                        <a:rPr kumimoji="0" lang="zh-CN"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版本</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74663">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1.1</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1.0</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rowSpan="3">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r>
              <a:tr h="358775">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1.2</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rowSpan="2">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2.0</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vMerge="1">
                  <a:txBody>
                    <a:bodyPr/>
                    <a:lstStyle/>
                    <a:p>
                      <a:endParaRPr lang="zh-CN" altLang="en-US"/>
                    </a:p>
                  </a:txBody>
                  <a:tcPr/>
                </a:tc>
              </a:tr>
              <a:tr h="358775">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1.3</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vMerge="1">
                  <a:txBody>
                    <a:bodyPr/>
                    <a:lstStyle/>
                    <a:p>
                      <a:endParaRPr lang="zh-CN" altLang="en-US"/>
                    </a:p>
                  </a:txBody>
                  <a:tcPr/>
                </a:tc>
                <a:tc vMerge="1">
                  <a:txBody>
                    <a:bodyPr/>
                    <a:lstStyle/>
                    <a:p>
                      <a:endParaRPr lang="zh-CN" altLang="en-US"/>
                    </a:p>
                  </a:txBody>
                  <a:tcPr/>
                </a:tc>
              </a:tr>
              <a:tr h="358775">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1.4</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rowSpan="2">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3.0</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rowSpan="2">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DBCP 1.3</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r>
              <a:tr h="358775">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1.5</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vMerge="1">
                  <a:txBody>
                    <a:bodyPr/>
                    <a:lstStyle/>
                    <a:p>
                      <a:endParaRPr lang="zh-CN" altLang="en-US"/>
                    </a:p>
                  </a:txBody>
                  <a:tcPr/>
                </a:tc>
                <a:tc vMerge="1">
                  <a:txBody>
                    <a:bodyPr/>
                    <a:lstStyle/>
                    <a:p>
                      <a:endParaRPr lang="zh-CN" altLang="en-US"/>
                    </a:p>
                  </a:txBody>
                  <a:tcPr/>
                </a:tc>
              </a:tr>
              <a:tr h="358775">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1.6</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4.0</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DBCP 1.4</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r>
              <a:tr h="358775">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1.7</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4.1 </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rowSpan="2">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DBCP 2</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r>
              <a:tr h="358775">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1.8</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4.2</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vMerge="1">
                  <a:txBody>
                    <a:bodyPr/>
                    <a:lstStyle/>
                    <a:p>
                      <a:endParaRPr lang="zh-CN" altLang="en-US"/>
                    </a:p>
                  </a:txBody>
                  <a:tcPr/>
                </a:tc>
              </a:tr>
            </a:tbl>
          </a:graphicData>
        </a:graphic>
      </p:graphicFrame>
      <p:sp>
        <p:nvSpPr>
          <p:cNvPr id="17" name="矩形 16"/>
          <p:cNvSpPr/>
          <p:nvPr/>
        </p:nvSpPr>
        <p:spPr>
          <a:xfrm>
            <a:off x="301625" y="5073650"/>
            <a:ext cx="7653338" cy="954088"/>
          </a:xfrm>
          <a:prstGeom prst="rect">
            <a:avLst/>
          </a:prstGeom>
        </p:spPr>
        <p:txBody>
          <a:bodyPr>
            <a:spAutoFit/>
          </a:bodyPr>
          <a:lstStyle>
            <a:lvl1pPr indent="266700">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just" eaLnBrk="1" hangingPunct="1"/>
            <a:r>
              <a:rPr lang="zh-CN" altLang="en-US">
                <a:latin typeface="Calibri" panose="020F0502020204030204" pitchFamily="34" charset="0"/>
                <a:ea typeface="宋体" panose="02010600030101010101" pitchFamily="2" charset="-122"/>
                <a:cs typeface="Times New Roman" panose="02020603050405020304" pitchFamily="18" charset="0"/>
              </a:rPr>
              <a:t>关于</a:t>
            </a:r>
            <a:r>
              <a:rPr lang="en-US" altLang="zh-CN">
                <a:latin typeface="Calibri" panose="020F0502020204030204" pitchFamily="34" charset="0"/>
                <a:ea typeface="宋体" panose="02010600030101010101" pitchFamily="2" charset="-122"/>
                <a:cs typeface="Times New Roman" panose="02020603050405020304" pitchFamily="18" charset="0"/>
              </a:rPr>
              <a:t>JDBC:</a:t>
            </a:r>
          </a:p>
          <a:p>
            <a:pPr algn="just" eaLnBrk="1" hangingPunct="1"/>
            <a:r>
              <a:rPr lang="zh-CN" altLang="en-US">
                <a:ea typeface="宋体" panose="02010600030101010101" pitchFamily="2" charset="-122"/>
                <a:cs typeface="Times New Roman" panose="02020603050405020304" pitchFamily="18" charset="0"/>
              </a:rPr>
              <a:t>随</a:t>
            </a:r>
            <a:r>
              <a:rPr lang="en-US" altLang="zh-CN">
                <a:ea typeface="宋体" panose="02010600030101010101" pitchFamily="2" charset="-122"/>
                <a:cs typeface="Times New Roman" panose="02020603050405020304" pitchFamily="18" charset="0"/>
              </a:rPr>
              <a:t>JDK</a:t>
            </a:r>
            <a:r>
              <a:rPr lang="zh-CN" altLang="en-US">
                <a:ea typeface="宋体" panose="02010600030101010101" pitchFamily="2" charset="-122"/>
                <a:cs typeface="Times New Roman" panose="02020603050405020304" pitchFamily="18" charset="0"/>
              </a:rPr>
              <a:t>发布是</a:t>
            </a:r>
            <a:r>
              <a:rPr lang="en-US" altLang="zh-CN">
                <a:ea typeface="宋体" panose="02010600030101010101" pitchFamily="2" charset="-122"/>
                <a:cs typeface="Times New Roman" panose="02020603050405020304" pitchFamily="18" charset="0"/>
              </a:rPr>
              <a:t>Java</a:t>
            </a:r>
            <a:r>
              <a:rPr lang="zh-CN" altLang="zh-CN">
                <a:ea typeface="宋体" panose="02010600030101010101" pitchFamily="2" charset="-122"/>
                <a:cs typeface="Times New Roman" panose="02020603050405020304" pitchFamily="18" charset="0"/>
              </a:rPr>
              <a:t>语言中用来规范客户端程序如何来访问数据库的应用程序接口，提供了诸如查询和更新数据库中数据的方法。</a:t>
            </a:r>
            <a:r>
              <a:rPr lang="en-US" altLang="zh-CN">
                <a:ea typeface="宋体" panose="02010600030101010101" pitchFamily="2" charset="-122"/>
                <a:cs typeface="Times New Roman" panose="02020603050405020304" pitchFamily="18" charset="0"/>
              </a:rPr>
              <a:t>JDBC</a:t>
            </a:r>
            <a:r>
              <a:rPr lang="zh-CN" altLang="zh-CN">
                <a:ea typeface="宋体" panose="02010600030101010101" pitchFamily="2" charset="-122"/>
                <a:cs typeface="Times New Roman" panose="02020603050405020304" pitchFamily="18" charset="0"/>
              </a:rPr>
              <a:t>也是</a:t>
            </a:r>
            <a:r>
              <a:rPr lang="en-US" altLang="zh-CN">
                <a:ea typeface="宋体" panose="02010600030101010101" pitchFamily="2" charset="-122"/>
                <a:cs typeface="Times New Roman" panose="02020603050405020304" pitchFamily="18" charset="0"/>
              </a:rPr>
              <a:t>Sun Microsystems</a:t>
            </a:r>
            <a:r>
              <a:rPr lang="zh-CN" altLang="zh-CN">
                <a:ea typeface="宋体" panose="02010600030101010101" pitchFamily="2" charset="-122"/>
                <a:cs typeface="Times New Roman" panose="02020603050405020304" pitchFamily="18" charset="0"/>
              </a:rPr>
              <a:t>的商标。</a:t>
            </a:r>
            <a:r>
              <a:rPr lang="en-US" altLang="zh-CN">
                <a:ea typeface="宋体" panose="02010600030101010101" pitchFamily="2" charset="-122"/>
                <a:cs typeface="Times New Roman" panose="02020603050405020304" pitchFamily="18" charset="0"/>
              </a:rPr>
              <a:t>JDBC</a:t>
            </a:r>
            <a:r>
              <a:rPr lang="zh-CN" altLang="zh-CN">
                <a:ea typeface="宋体" panose="02010600030101010101" pitchFamily="2" charset="-122"/>
                <a:cs typeface="Times New Roman" panose="02020603050405020304" pitchFamily="18" charset="0"/>
              </a:rPr>
              <a:t>是面向</a:t>
            </a:r>
            <a:r>
              <a:rPr lang="zh-CN" altLang="zh-CN">
                <a:solidFill>
                  <a:srgbClr val="FF0000"/>
                </a:solidFill>
                <a:ea typeface="宋体" panose="02010600030101010101" pitchFamily="2" charset="-122"/>
                <a:cs typeface="Times New Roman" panose="02020603050405020304" pitchFamily="18" charset="0"/>
              </a:rPr>
              <a:t>关系型数据库</a:t>
            </a:r>
            <a:r>
              <a:rPr lang="zh-CN" altLang="zh-CN">
                <a:ea typeface="宋体" panose="02010600030101010101" pitchFamily="2" charset="-122"/>
                <a:cs typeface="Times New Roman" panose="02020603050405020304" pitchFamily="18" charset="0"/>
              </a:rPr>
              <a:t>的。</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yeblaster Presentation Template - Spark v2">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chor="b"/>
      <a:lstStyle>
        <a:defPPr marL="0" marR="0" indent="0" algn="l" defTabSz="914400" rtl="0" eaLnBrk="1" fontAlgn="auto" latinLnBrk="0" hangingPunct="1">
          <a:lnSpc>
            <a:spcPct val="100000"/>
          </a:lnSpc>
          <a:spcBef>
            <a:spcPct val="0"/>
          </a:spcBef>
          <a:spcAft>
            <a:spcPts val="0"/>
          </a:spcAft>
          <a:buClrTx/>
          <a:buSzTx/>
          <a:buFontTx/>
          <a:buNone/>
          <a:tabLst/>
          <a:defRPr kumimoji="0"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defPPr>
      </a:lstStyle>
    </a:txDef>
  </a:objectDefaults>
  <a:extraClrSchemeLst/>
</a:theme>
</file>

<file path=ppt/theme/theme10.xml><?xml version="1.0" encoding="utf-8"?>
<a:theme xmlns:a="http://schemas.openxmlformats.org/drawingml/2006/main" name="4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5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6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_EB Back Cover">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chor="b"/>
      <a:lstStyle>
        <a:defPPr marL="0" marR="0" indent="0" algn="l" defTabSz="914400" rtl="0" eaLnBrk="1" fontAlgn="auto" latinLnBrk="0" hangingPunct="1">
          <a:lnSpc>
            <a:spcPct val="100000"/>
          </a:lnSpc>
          <a:spcBef>
            <a:spcPct val="0"/>
          </a:spcBef>
          <a:spcAft>
            <a:spcPts val="0"/>
          </a:spcAft>
          <a:buClrTx/>
          <a:buSzTx/>
          <a:buFontTx/>
          <a:buNone/>
          <a:tabLst/>
          <a:defRPr kumimoji="0"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defPPr>
      </a:lstStyle>
    </a:txDef>
  </a:objectDefaults>
  <a:extraClrSchemeLst/>
</a:theme>
</file>

<file path=ppt/theme/theme14.xml><?xml version="1.0" encoding="utf-8"?>
<a:theme xmlns:a="http://schemas.openxmlformats.org/drawingml/2006/main" name="7_EB Black">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dirty="0" err="1" smtClean="0"/>
        </a:defPPr>
      </a:lstStyle>
    </a:txDef>
  </a:objectDefaults>
  <a:extraClrSchemeLst/>
</a:theme>
</file>

<file path=ppt/theme/theme15.xml><?xml version="1.0" encoding="utf-8"?>
<a:theme xmlns:a="http://schemas.openxmlformats.org/drawingml/2006/main" name="3_EB White">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4460D"/>
        </a:solidFill>
        <a:ln>
          <a:noFill/>
        </a:ln>
      </a:spPr>
      <a:bodyPr anchor="ctr"/>
      <a:lstStyle>
        <a:defPPr marL="0" marR="0" indent="0" algn="ctr" defTabSz="914400" eaLnBrk="1" latinLnBrk="0" hangingPunct="1">
          <a:buSzTx/>
          <a:buFontTx/>
          <a:buNone/>
          <a:tabLst/>
          <a:defRPr sz="1100" dirty="0" smtClean="0">
            <a:solidFill>
              <a:schemeClr val="bg1"/>
            </a:solidFill>
            <a:latin typeface="+mn-lt"/>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gradFill rotWithShape="1">
          <a:gsLst>
            <a:gs pos="0">
              <a:schemeClr val="bg1"/>
            </a:gs>
            <a:gs pos="100000">
              <a:srgbClr val="FF9966"/>
            </a:gs>
          </a:gsLst>
          <a:lin ang="5400000" scaled="1"/>
        </a:gradFill>
        <a:ln w="25400" cap="flat" cmpd="sng" algn="ctr">
          <a:solidFill>
            <a:schemeClr val="accent2"/>
          </a:solidFill>
          <a:prstDash val="solid"/>
          <a:round/>
          <a:headEnd type="none" w="med" len="med"/>
          <a:tailEnd type="triangle" w="lg" len="lg"/>
        </a:ln>
        <a:effectLst/>
      </a:spPr>
      <a:bodyPr/>
      <a:lstStyle/>
    </a:lnDef>
    <a:txDef>
      <a:spPr>
        <a:noFill/>
      </a:spPr>
      <a:bodyPr wrap="square" rtlCol="0">
        <a:spAutoFit/>
      </a:bodyPr>
      <a:lstStyle>
        <a:defPPr algn="l">
          <a:defRPr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4_EB White">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4460D"/>
        </a:solidFill>
        <a:ln>
          <a:noFill/>
        </a:ln>
      </a:spPr>
      <a:bodyPr anchor="ctr"/>
      <a:lstStyle>
        <a:defPPr marL="0" marR="0" indent="0" algn="ctr" defTabSz="914400" eaLnBrk="1" latinLnBrk="0" hangingPunct="1">
          <a:buSzTx/>
          <a:buFontTx/>
          <a:buNone/>
          <a:tabLst/>
          <a:defRPr sz="1100" dirty="0" smtClean="0">
            <a:solidFill>
              <a:schemeClr val="bg1"/>
            </a:solidFill>
            <a:latin typeface="+mn-lt"/>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gradFill rotWithShape="1">
          <a:gsLst>
            <a:gs pos="0">
              <a:schemeClr val="bg1"/>
            </a:gs>
            <a:gs pos="100000">
              <a:srgbClr val="FF9966"/>
            </a:gs>
          </a:gsLst>
          <a:lin ang="5400000" scaled="1"/>
        </a:gradFill>
        <a:ln w="25400" cap="flat" cmpd="sng" algn="ctr">
          <a:solidFill>
            <a:schemeClr val="accent2"/>
          </a:solidFill>
          <a:prstDash val="solid"/>
          <a:round/>
          <a:headEnd type="none" w="med" len="med"/>
          <a:tailEnd type="triangle" w="lg" len="lg"/>
        </a:ln>
        <a:effectLst/>
      </a:spPr>
      <a:bodyPr/>
      <a:lstStyle/>
    </a:lnDef>
    <a:txDef>
      <a:spPr>
        <a:noFill/>
      </a:spPr>
      <a:bodyPr wrap="square" rtlCol="0">
        <a:spAutoFit/>
      </a:bodyPr>
      <a:lstStyle>
        <a:defPPr algn="l">
          <a:defRPr dirty="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5_EB White">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4460D"/>
        </a:solidFill>
        <a:ln>
          <a:noFill/>
        </a:ln>
      </a:spPr>
      <a:bodyPr anchor="ctr"/>
      <a:lstStyle>
        <a:defPPr marL="0" marR="0" indent="0" algn="ctr" defTabSz="914400" eaLnBrk="1" latinLnBrk="0" hangingPunct="1">
          <a:buSzTx/>
          <a:buFontTx/>
          <a:buNone/>
          <a:tabLst/>
          <a:defRPr sz="1100" dirty="0" smtClean="0">
            <a:solidFill>
              <a:schemeClr val="bg1"/>
            </a:solidFill>
            <a:latin typeface="+mn-lt"/>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gradFill rotWithShape="1">
          <a:gsLst>
            <a:gs pos="0">
              <a:schemeClr val="bg1"/>
            </a:gs>
            <a:gs pos="100000">
              <a:srgbClr val="FF9966"/>
            </a:gs>
          </a:gsLst>
          <a:lin ang="5400000" scaled="1"/>
        </a:gradFill>
        <a:ln w="25400" cap="flat" cmpd="sng" algn="ctr">
          <a:solidFill>
            <a:schemeClr val="accent2"/>
          </a:solidFill>
          <a:prstDash val="solid"/>
          <a:round/>
          <a:headEnd type="none" w="med" len="med"/>
          <a:tailEnd type="triangle" w="lg" len="lg"/>
        </a:ln>
        <a:effectLst/>
      </a:spPr>
      <a:bodyPr/>
      <a:lstStyle/>
    </a:lnDef>
    <a:txDef>
      <a:spPr>
        <a:noFill/>
      </a:spPr>
      <a:bodyPr wrap="square" rtlCol="0">
        <a:spAutoFit/>
      </a:bodyPr>
      <a:lstStyle>
        <a:defPPr algn="l">
          <a:defRPr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Black Mamba">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1"/>
            </a:gs>
            <a:gs pos="100000">
              <a:srgbClr val="FF9966"/>
            </a:gs>
          </a:gsLst>
          <a:lin ang="5400000" scaled="1"/>
        </a:gra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85000"/>
          </a:lnSpc>
          <a:spcBef>
            <a:spcPct val="15000"/>
          </a:spcBef>
          <a:spcAft>
            <a:spcPct val="0"/>
          </a:spcAft>
          <a:buClr>
            <a:srgbClr val="747273"/>
          </a:buClr>
          <a:buSzTx/>
          <a:buFontTx/>
          <a:buNone/>
          <a:tabLst/>
          <a:defRPr kumimoji="0" lang="en-GB" sz="1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gradFill rotWithShape="1">
          <a:gsLst>
            <a:gs pos="0">
              <a:schemeClr val="bg1"/>
            </a:gs>
            <a:gs pos="100000">
              <a:srgbClr val="FF9966"/>
            </a:gs>
          </a:gsLst>
          <a:lin ang="5400000" scaled="1"/>
        </a:gra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85000"/>
          </a:lnSpc>
          <a:spcBef>
            <a:spcPct val="15000"/>
          </a:spcBef>
          <a:spcAft>
            <a:spcPct val="0"/>
          </a:spcAft>
          <a:buClr>
            <a:srgbClr val="747273"/>
          </a:buClr>
          <a:buSzTx/>
          <a:buFontTx/>
          <a:buNone/>
          <a:tabLst/>
          <a:defRPr kumimoji="0" lang="en-GB" sz="1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2_EB White">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4460D"/>
        </a:solidFill>
        <a:ln>
          <a:noFill/>
        </a:ln>
      </a:spPr>
      <a:bodyPr anchor="ctr"/>
      <a:lstStyle>
        <a:defPPr marL="0" marR="0" indent="0" algn="ctr" defTabSz="914400" eaLnBrk="1" latinLnBrk="0" hangingPunct="1">
          <a:buSzTx/>
          <a:buFontTx/>
          <a:buNone/>
          <a:tabLst/>
          <a:defRPr sz="1100" dirty="0" smtClean="0">
            <a:solidFill>
              <a:schemeClr val="bg1"/>
            </a:solidFill>
            <a:latin typeface="+mn-lt"/>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gradFill rotWithShape="1">
          <a:gsLst>
            <a:gs pos="0">
              <a:schemeClr val="bg1"/>
            </a:gs>
            <a:gs pos="100000">
              <a:srgbClr val="FF9966"/>
            </a:gs>
          </a:gsLst>
          <a:lin ang="5400000" scaled="1"/>
        </a:gradFill>
        <a:ln w="25400" cap="flat" cmpd="sng" algn="ctr">
          <a:solidFill>
            <a:schemeClr val="accent2"/>
          </a:solidFill>
          <a:prstDash val="solid"/>
          <a:round/>
          <a:headEnd type="none" w="med" len="med"/>
          <a:tailEnd type="triangle" w="lg" len="lg"/>
        </a:ln>
        <a:effectLst/>
      </a:spPr>
      <a:bodyPr/>
      <a:lstStyle/>
    </a:lnDef>
    <a:txDef>
      <a:spPr>
        <a:noFill/>
      </a:spPr>
      <a:bodyPr wrap="square" rtlCol="0">
        <a:spAutoFit/>
      </a:bodyPr>
      <a:lstStyle>
        <a:defPPr algn="l">
          <a:defRPr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B Orange Spar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EB Black Spar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EB Back Cover">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chor="b"/>
      <a:lstStyle>
        <a:defPPr marL="0" marR="0" indent="0" algn="l" defTabSz="914400" rtl="0" eaLnBrk="1" fontAlgn="auto" latinLnBrk="0" hangingPunct="1">
          <a:lnSpc>
            <a:spcPct val="100000"/>
          </a:lnSpc>
          <a:spcBef>
            <a:spcPct val="0"/>
          </a:spcBef>
          <a:spcAft>
            <a:spcPts val="0"/>
          </a:spcAft>
          <a:buClrTx/>
          <a:buSzTx/>
          <a:buFontTx/>
          <a:buNone/>
          <a:tabLst/>
          <a:defRPr kumimoji="0"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defPPr>
      </a:lstStyle>
    </a:txDef>
  </a:objectDefaults>
  <a:extraClrSchemeLst/>
</a:theme>
</file>

<file path=ppt/theme/theme6.xml><?xml version="1.0" encoding="utf-8"?>
<a:theme xmlns:a="http://schemas.openxmlformats.org/drawingml/2006/main" name="1_EB White">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1">
                <a:tint val="44500"/>
                <a:satMod val="160000"/>
                <a:alpha val="0"/>
              </a:schemeClr>
            </a:gs>
            <a:gs pos="100000">
              <a:schemeClr val="accent1">
                <a:tint val="23500"/>
                <a:satMod val="160000"/>
              </a:schemeClr>
            </a:gs>
          </a:gsLst>
          <a:lin ang="16200000" scaled="1"/>
          <a:tileRect/>
        </a:gradFill>
        <a:ln w="3175">
          <a:solidFill>
            <a:schemeClr val="tx1">
              <a:lumMod val="25000"/>
              <a:lumOff val="75000"/>
            </a:schemeClr>
          </a:solidFill>
        </a:ln>
      </a:spPr>
      <a:bodyPr rtlCol="0" anchor="ctr"/>
      <a:lstStyle>
        <a:defPPr algn="ctr">
          <a:defRPr sz="1800" dirty="0" smtClean="0">
            <a:solidFill>
              <a:srgbClr val="F68933"/>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gradFill rotWithShape="1">
          <a:gsLst>
            <a:gs pos="0">
              <a:schemeClr val="bg1"/>
            </a:gs>
            <a:gs pos="100000">
              <a:srgbClr val="FF9966"/>
            </a:gs>
          </a:gsLst>
          <a:lin ang="5400000" scaled="1"/>
        </a:gradFill>
        <a:ln w="25400" cap="flat" cmpd="sng" algn="ctr">
          <a:solidFill>
            <a:schemeClr val="accent2"/>
          </a:solidFill>
          <a:prstDash val="solid"/>
          <a:round/>
          <a:headEnd type="none" w="med" len="med"/>
          <a:tailEnd type="none" w="lg" len="lg"/>
        </a:ln>
        <a:effectLst/>
      </a:spPr>
      <a:bodyPr/>
      <a:lstStyle/>
    </a:lnDef>
    <a:txDef>
      <a:spPr>
        <a:noFill/>
      </a:spPr>
      <a:bodyPr wrap="square" rtlCol="0">
        <a:spAutoFit/>
      </a:bodyPr>
      <a:lstStyle>
        <a:defPPr algn="l">
          <a:defRPr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2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3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88A897F3DE6E4190153E62254D25A5" ma:contentTypeVersion="0" ma:contentTypeDescription="Create a new document." ma:contentTypeScope="" ma:versionID="96b0c4e4144e37ecc7bc5d370d7090a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54019D6-A455-4F2D-8248-9BF5E38D7358}">
  <ds:schemaRefs>
    <ds:schemaRef ds:uri="http://schemas.openxmlformats.org/package/2006/metadata/core-properties"/>
    <ds:schemaRef ds:uri="http://schemas.microsoft.com/office/2006/documentManagement/types"/>
    <ds:schemaRef ds:uri="http://purl.org/dc/term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74385C5A-65FF-4D3E-935F-34FC31C194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8610</TotalTime>
  <Words>6753</Words>
  <Application>Microsoft Office PowerPoint</Application>
  <PresentationFormat>全屏显示(4:3)</PresentationFormat>
  <Paragraphs>765</Paragraphs>
  <Slides>40</Slides>
  <Notes>40</Notes>
  <HiddenSlides>0</HiddenSlides>
  <MMClips>0</MMClips>
  <ScaleCrop>false</ScaleCrop>
  <HeadingPairs>
    <vt:vector size="6" baseType="variant">
      <vt:variant>
        <vt:lpstr>已用的字体</vt:lpstr>
      </vt:variant>
      <vt:variant>
        <vt:i4>8</vt:i4>
      </vt:variant>
      <vt:variant>
        <vt:lpstr>主题</vt:lpstr>
      </vt:variant>
      <vt:variant>
        <vt:i4>19</vt:i4>
      </vt:variant>
      <vt:variant>
        <vt:lpstr>幻灯片标题</vt:lpstr>
      </vt:variant>
      <vt:variant>
        <vt:i4>40</vt:i4>
      </vt:variant>
    </vt:vector>
  </HeadingPairs>
  <TitlesOfParts>
    <vt:vector size="67" baseType="lpstr">
      <vt:lpstr>HelveticaNeueLT Std Lt</vt:lpstr>
      <vt:lpstr>时尚中黑简体</vt:lpstr>
      <vt:lpstr>宋体</vt:lpstr>
      <vt:lpstr>微软雅黑</vt:lpstr>
      <vt:lpstr>Arial</vt:lpstr>
      <vt:lpstr>Calibri</vt:lpstr>
      <vt:lpstr>Segoe UI</vt:lpstr>
      <vt:lpstr>Times New Roman</vt:lpstr>
      <vt:lpstr>Eyeblaster Presentation Template - Spark v2</vt:lpstr>
      <vt:lpstr>EB Orange Spark</vt:lpstr>
      <vt:lpstr>EB Black Spark</vt:lpstr>
      <vt:lpstr>EB Black</vt:lpstr>
      <vt:lpstr>EB Back Cover</vt:lpstr>
      <vt:lpstr>1_EB White</vt:lpstr>
      <vt:lpstr>1_EB Black</vt:lpstr>
      <vt:lpstr>2_EB Black</vt:lpstr>
      <vt:lpstr>3_EB Black</vt:lpstr>
      <vt:lpstr>4_EB Black</vt:lpstr>
      <vt:lpstr>5_EB Black</vt:lpstr>
      <vt:lpstr>6_EB Black</vt:lpstr>
      <vt:lpstr>1_EB Back Cover</vt:lpstr>
      <vt:lpstr>7_EB Black</vt:lpstr>
      <vt:lpstr>3_EB White</vt:lpstr>
      <vt:lpstr>4_EB White</vt:lpstr>
      <vt:lpstr>5_EB White</vt:lpstr>
      <vt:lpstr>Black Mamba</vt:lpstr>
      <vt:lpstr>2_EB 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Lianne Schneider</dc:creator>
  <cp:lastModifiedBy>starSky</cp:lastModifiedBy>
  <cp:revision>1067</cp:revision>
  <dcterms:created xsi:type="dcterms:W3CDTF">2008-07-18T07:27:19Z</dcterms:created>
  <dcterms:modified xsi:type="dcterms:W3CDTF">2017-12-11T16:05:12Z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0x0101005D88A897F3DE6E4190153E62254D25A5</vt:lpwstr>
  </property>
</Properties>
</file>