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380" autoAdjust="0"/>
  </p:normalViewPr>
  <p:slideViewPr>
    <p:cSldViewPr snapToGrid="0">
      <p:cViewPr varScale="1">
        <p:scale>
          <a:sx n="99" d="100"/>
          <a:sy n="99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B52B6-94A2-4EBA-AE30-B5F2DC6569EE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94F71-F6D5-4FB3-857B-15D1AFDD4C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47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설계 </a:t>
            </a:r>
            <a:r>
              <a:rPr lang="en-US" altLang="ko-KR" dirty="0"/>
              <a:t>3D </a:t>
            </a:r>
            <a:r>
              <a:rPr lang="ko-KR" altLang="en-US" dirty="0"/>
              <a:t>데이터 직무에 지원한 성장하는 개발자 박승우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94F71-F6D5-4FB3-857B-15D1AFDD4C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9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012C7-F975-348C-5F40-3EA5AC5F3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728366-5538-0202-C552-5BFCB876C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3B810-B4CF-7E1F-9A39-5CE09FCF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5B523-8760-43BE-F0C7-5AF1F8E6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2C92-6774-29DB-0D5E-C1EE0183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6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71322-1BA0-9BAB-E01C-EBB449F4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ECB253-C7C6-3443-7238-5F0E6699A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4C22E-A850-6260-E38A-5D22F54C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8D2EE-CE6B-B8DE-3422-5147215F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F01D2-9D76-43D4-00BB-E25DEBFA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3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7EB6B-0952-70E1-30E0-269B88CA1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ADD51E-F9E1-EBBE-6A20-80CE1371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ADC6F-BBD0-A8C8-F0E9-6E90E6B4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5A608-EFAD-E64C-2522-A1AFA184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9B135-7509-14A5-4196-9E2EAB42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59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A4B76-C3BE-F3D2-0B07-080E6796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364B6-AC40-D8AF-5DDF-AD0B98CD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29AC0-DB4C-AC10-E940-A09E30B2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BB60D-1AE2-FCF9-A699-DED7B3DF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F9C16-4952-E6A0-4CE7-692191F8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52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62699-D1B6-AB16-D544-A17A9CE4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B417E-0FE0-122E-2022-4BCE29B7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E5BBE-4949-61BC-04CF-CC1C0E1F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3F134F-34B5-1296-7623-101F182A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A1C215-CB7E-7DE7-B293-F7EDCEEE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5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89AB9-144A-C8EF-E460-F40439D1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6BC0D-3803-6997-C028-AB9848DBD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4AC00-257C-0B3D-0A7D-EB1DF085C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79E7E-9C75-1EF7-87A0-39A39A36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CAD9B9-8E75-5C37-BE40-54D9DAD0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A8C6D-8576-C301-34FD-AAED305AB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72DE7-5375-1B11-E283-9A8214C3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3B5CB-5A56-BED2-5CF5-1F11A6390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BC72D9-45C6-BF43-35BA-811117AB3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FD7671-9093-A724-A379-2A0D957A2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CDA6B4-FB01-41C0-215E-40D94C42C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FDEC27-3899-74E1-5B33-05ED5CA3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A48DAF-7EF2-B35A-A8E8-476B40866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30F3A9-5B7B-7880-8E04-9E5A611D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0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92562-D336-1DDA-C771-97AB5934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454B32-8913-8B8D-78A8-7E787C18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9DC359-0573-EAFD-7F86-70C02793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B4E89-D72B-CCCB-6588-6B1F19A4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1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F43A6-908B-EB6F-14B9-FF8FB31E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F5B794-67F9-9CF1-D34A-F64EAE8E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68AC1-AC25-337A-5EA9-FDCE5D4A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3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241C6-62A6-B7C5-6A3C-07A15763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D9012-BF52-5C72-08D2-2EF33E43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CC490-788C-EC5F-B356-49DE6468C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26E88-EFD4-6B2E-02E1-B015B89F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CC09DC-9041-89AA-23FA-713956E4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80166F-61E0-EB01-7597-1F9A7BAF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532A8-EC78-A9AF-AC21-5BC2A333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B1A750-C334-F051-F10C-0751F2E63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16102-45CA-7EA7-4612-E6AC59C6E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A11DB3-ABBC-5CB1-278E-23089004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780DD-72A5-4740-B130-B9512FA69E78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8E3DE-3F47-B020-CDC2-8D0B7A42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062BF-00FB-0335-95F3-8A1B83C4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0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4686F7-47A2-ADA1-4EC6-3D3791A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7966A-D0F8-83E8-98C4-67B9ABBA8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5E98-2048-C690-FEE9-BFA5F6594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A234-CA56-47FE-BC8C-8A81876AC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7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92CA9CA-4BC1-4B32-23A7-B228CD36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07" y="1206141"/>
            <a:ext cx="11031489" cy="2591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F00E13-1B23-D1DB-1479-A61982562EB5}"/>
              </a:ext>
            </a:extLst>
          </p:cNvPr>
          <p:cNvSpPr txBox="1"/>
          <p:nvPr/>
        </p:nvSpPr>
        <p:spPr>
          <a:xfrm>
            <a:off x="4535156" y="4099774"/>
            <a:ext cx="3301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논문 리뷰 발표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E9A0A8-A965-9822-75EE-ABFC320FBB75}"/>
              </a:ext>
            </a:extLst>
          </p:cNvPr>
          <p:cNvSpPr txBox="1"/>
          <p:nvPr/>
        </p:nvSpPr>
        <p:spPr>
          <a:xfrm>
            <a:off x="4535156" y="4831724"/>
            <a:ext cx="33019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박승우</a:t>
            </a:r>
          </a:p>
        </p:txBody>
      </p:sp>
    </p:spTree>
    <p:extLst>
      <p:ext uri="{BB962C8B-B14F-4D97-AF65-F5344CB8AC3E}">
        <p14:creationId xmlns:p14="http://schemas.microsoft.com/office/powerpoint/2010/main" val="194951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7F6BFF-2FE4-FAA8-5250-3ED636CDFD6B}"/>
              </a:ext>
            </a:extLst>
          </p:cNvPr>
          <p:cNvCxnSpPr/>
          <p:nvPr/>
        </p:nvCxnSpPr>
        <p:spPr>
          <a:xfrm>
            <a:off x="0" y="875763"/>
            <a:ext cx="93758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EB750E-5F80-45CD-83A2-F34799C5DA42}"/>
              </a:ext>
            </a:extLst>
          </p:cNvPr>
          <p:cNvSpPr txBox="1"/>
          <p:nvPr/>
        </p:nvSpPr>
        <p:spPr>
          <a:xfrm>
            <a:off x="115909" y="173865"/>
            <a:ext cx="9144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Abstract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217EB5-A1FE-8B82-53B1-C64963BDFBB1}"/>
              </a:ext>
            </a:extLst>
          </p:cNvPr>
          <p:cNvSpPr txBox="1"/>
          <p:nvPr/>
        </p:nvSpPr>
        <p:spPr>
          <a:xfrm>
            <a:off x="2299952" y="4192074"/>
            <a:ext cx="7592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altLang="ko-KR" dirty="0" err="1">
                <a:solidFill>
                  <a:schemeClr val="bg1"/>
                </a:solidFill>
              </a:rPr>
              <a:t>Mininmum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reprojection loss</a:t>
            </a:r>
          </a:p>
          <a:p>
            <a:pPr marL="400050" indent="-400050">
              <a:buAutoNum type="romanLcParenBoth"/>
            </a:pPr>
            <a:r>
              <a:rPr lang="en-US" altLang="ko-KR" dirty="0">
                <a:solidFill>
                  <a:schemeClr val="bg1"/>
                </a:solidFill>
              </a:rPr>
              <a:t>Full-resolution multi-scale </a:t>
            </a:r>
            <a:r>
              <a:rPr lang="en-US" altLang="ko-KR" dirty="0" err="1">
                <a:solidFill>
                  <a:schemeClr val="bg1"/>
                </a:solidFill>
              </a:rPr>
              <a:t>ampling</a:t>
            </a:r>
            <a:r>
              <a:rPr lang="en-US" altLang="ko-KR" dirty="0">
                <a:solidFill>
                  <a:schemeClr val="bg1"/>
                </a:solidFill>
              </a:rPr>
              <a:t> method</a:t>
            </a:r>
          </a:p>
          <a:p>
            <a:pPr marL="400050" indent="-400050">
              <a:buAutoNum type="romanLcParenBoth"/>
            </a:pPr>
            <a:r>
              <a:rPr lang="en-US" altLang="ko-KR" dirty="0">
                <a:solidFill>
                  <a:schemeClr val="bg1"/>
                </a:solidFill>
              </a:rPr>
              <a:t>Auto masking loss</a:t>
            </a:r>
          </a:p>
        </p:txBody>
      </p:sp>
    </p:spTree>
    <p:extLst>
      <p:ext uri="{BB962C8B-B14F-4D97-AF65-F5344CB8AC3E}">
        <p14:creationId xmlns:p14="http://schemas.microsoft.com/office/powerpoint/2010/main" val="294262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D0DAF-9CB3-D1D4-72FF-71526262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896FDA-D2C7-5562-BAD2-0AE443DA4074}"/>
              </a:ext>
            </a:extLst>
          </p:cNvPr>
          <p:cNvCxnSpPr/>
          <p:nvPr/>
        </p:nvCxnSpPr>
        <p:spPr>
          <a:xfrm>
            <a:off x="0" y="875763"/>
            <a:ext cx="93758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4CCB15-0A7F-5C19-B0F7-02F340E75726}"/>
              </a:ext>
            </a:extLst>
          </p:cNvPr>
          <p:cNvSpPr txBox="1"/>
          <p:nvPr/>
        </p:nvSpPr>
        <p:spPr>
          <a:xfrm>
            <a:off x="115909" y="173865"/>
            <a:ext cx="9144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Conclusion</a:t>
            </a:r>
            <a:endParaRPr lang="ko-KR" altLang="en-US" sz="25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32349-6AA4-C2B9-0C71-18E727D25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08" y="1177610"/>
            <a:ext cx="5395848" cy="53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3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28</Words>
  <Application>Microsoft Office PowerPoint</Application>
  <PresentationFormat>와이드스크린</PresentationFormat>
  <Paragraphs>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승우 박</dc:creator>
  <cp:lastModifiedBy>승우 박</cp:lastModifiedBy>
  <cp:revision>83</cp:revision>
  <dcterms:created xsi:type="dcterms:W3CDTF">2025-04-15T09:41:58Z</dcterms:created>
  <dcterms:modified xsi:type="dcterms:W3CDTF">2025-04-22T00:33:23Z</dcterms:modified>
</cp:coreProperties>
</file>