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35" r:id="rId5"/>
    <p:sldId id="336" r:id="rId6"/>
    <p:sldId id="340" r:id="rId7"/>
    <p:sldId id="339" r:id="rId8"/>
    <p:sldId id="348" r:id="rId9"/>
    <p:sldId id="355" r:id="rId10"/>
    <p:sldId id="349" r:id="rId11"/>
    <p:sldId id="357" r:id="rId12"/>
    <p:sldId id="351" r:id="rId13"/>
    <p:sldId id="358" r:id="rId14"/>
    <p:sldId id="3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394" autoAdjust="0"/>
  </p:normalViewPr>
  <p:slideViewPr>
    <p:cSldViewPr snapToGrid="0">
      <p:cViewPr varScale="1">
        <p:scale>
          <a:sx n="59" d="100"/>
          <a:sy n="59" d="100"/>
        </p:scale>
        <p:origin x="888" y="5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9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2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0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4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Team</a:t>
            </a:r>
            <a:br>
              <a:rPr lang="en-US" dirty="0"/>
            </a:br>
            <a:r>
              <a:rPr lang="en-US" dirty="0"/>
              <a:t>gradient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ZA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D13EA1-1603-E611-5A2C-9AD5CB5E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63" y="1269709"/>
            <a:ext cx="6779709" cy="51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5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354F-39B9-97CE-BE9E-531594F3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8F159-45C7-8947-EE56-3FBB48CD9278}"/>
              </a:ext>
            </a:extLst>
          </p:cNvPr>
          <p:cNvSpPr txBox="1"/>
          <p:nvPr/>
        </p:nvSpPr>
        <p:spPr>
          <a:xfrm flipH="1">
            <a:off x="7913914" y="4656910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46541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Abyaz Javid</a:t>
            </a:r>
          </a:p>
          <a:p>
            <a:r>
              <a:rPr lang="en-US" dirty="0"/>
              <a:t>Mohammed </a:t>
            </a:r>
            <a:r>
              <a:rPr lang="en-US" dirty="0" err="1"/>
              <a:t>Kenz</a:t>
            </a:r>
            <a:r>
              <a:rPr lang="en-US" dirty="0"/>
              <a:t> </a:t>
            </a:r>
            <a:r>
              <a:rPr lang="en-US" dirty="0" err="1"/>
              <a:t>Valappil</a:t>
            </a:r>
            <a:endParaRPr lang="en-US" dirty="0"/>
          </a:p>
          <a:p>
            <a:r>
              <a:rPr lang="en-US" dirty="0"/>
              <a:t>Abbas </a:t>
            </a:r>
            <a:r>
              <a:rPr lang="en-US" dirty="0" err="1"/>
              <a:t>Rangoonwalla</a:t>
            </a:r>
            <a:endParaRPr lang="en-US" dirty="0"/>
          </a:p>
          <a:p>
            <a:r>
              <a:rPr lang="en-US" dirty="0"/>
              <a:t>Ethen Noah Soares</a:t>
            </a:r>
          </a:p>
          <a:p>
            <a:r>
              <a:rPr lang="en-US" dirty="0"/>
              <a:t>Rayyan Younus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QUESTION 1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a Python function to calculate and sort total sales for each product from a list of sales dictionaries. Output a dictionary with total sales and a list of product codes in descending order of sales.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ZA" dirty="0"/>
              <a:t>Our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528354"/>
            <a:ext cx="8324089" cy="4718268"/>
          </a:xfrm>
        </p:spPr>
        <p:txBody>
          <a:bodyPr>
            <a:normAutofit/>
          </a:bodyPr>
          <a:lstStyle/>
          <a:p>
            <a:r>
              <a:rPr lang="en-US" dirty="0"/>
              <a:t>Product Identification</a:t>
            </a:r>
          </a:p>
          <a:p>
            <a:pPr marL="457200" lvl="1" indent="0">
              <a:buNone/>
            </a:pPr>
            <a:r>
              <a:rPr lang="en-US" dirty="0"/>
              <a:t>A set of unique products was created by extracting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dirty="0"/>
              <a:t> from each transaction.</a:t>
            </a:r>
          </a:p>
          <a:p>
            <a:r>
              <a:rPr lang="en-US" dirty="0"/>
              <a:t>Sales Calculation</a:t>
            </a:r>
          </a:p>
          <a:p>
            <a:pPr marL="457200" lvl="1" indent="0">
              <a:buNone/>
            </a:pPr>
            <a:r>
              <a:rPr lang="en-US" dirty="0"/>
              <a:t>For each product we calculated the amount sold, and the total money made per product</a:t>
            </a:r>
          </a:p>
          <a:p>
            <a:r>
              <a:rPr lang="en-US" dirty="0"/>
              <a:t>Data Aggregation</a:t>
            </a:r>
          </a:p>
          <a:p>
            <a:pPr marL="457200" lvl="1" indent="0">
              <a:buNone/>
            </a:pPr>
            <a:r>
              <a:rPr lang="en-US" dirty="0"/>
              <a:t>We built a dataset where we matched each product to its relevant metrics</a:t>
            </a:r>
          </a:p>
          <a:p>
            <a:r>
              <a:rPr lang="en-US" dirty="0"/>
              <a:t>Sorting Products</a:t>
            </a:r>
          </a:p>
          <a:p>
            <a:pPr marL="457200" lvl="1" indent="0">
              <a:buNone/>
            </a:pPr>
            <a:r>
              <a:rPr lang="en-US" dirty="0"/>
              <a:t>We sorted by most profit generating and used the map we built to identify the products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373-D01E-7B13-AA43-687559A9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016D-D90D-42A8-B576-DE0CC9EAC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Write a recursive function to print the Fibonacci series until the nth number. Code will be checked with random values later.</a:t>
            </a:r>
          </a:p>
        </p:txBody>
      </p:sp>
    </p:spTree>
    <p:extLst>
      <p:ext uri="{BB962C8B-B14F-4D97-AF65-F5344CB8AC3E}">
        <p14:creationId xmlns:p14="http://schemas.microsoft.com/office/powerpoint/2010/main" val="211816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912201"/>
            <a:ext cx="8297380" cy="1326514"/>
          </a:xfrm>
        </p:spPr>
        <p:txBody>
          <a:bodyPr/>
          <a:lstStyle/>
          <a:p>
            <a:r>
              <a:rPr lang="en-US" dirty="0"/>
              <a:t>A little bit about recursive functions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DF22-AFEB-932A-8005-C52ED6695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6" y="3915421"/>
            <a:ext cx="9090356" cy="6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2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QUESTION 3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/>
              <a:t>Implement a Python script that estimates a simplified carbon footprint based on energy consumption. The final program should be able to produce a result of carbon footprint when a random energy consumed value is entered.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02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ZA" dirty="0"/>
              <a:t>Our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528354"/>
            <a:ext cx="8324089" cy="4718268"/>
          </a:xfrm>
        </p:spPr>
        <p:txBody>
          <a:bodyPr>
            <a:normAutofit/>
          </a:bodyPr>
          <a:lstStyle/>
          <a:p>
            <a:r>
              <a:rPr lang="en-US" dirty="0"/>
              <a:t>Data Extraction</a:t>
            </a:r>
          </a:p>
          <a:p>
            <a:pPr marL="457200" lvl="1" indent="0">
              <a:buNone/>
            </a:pPr>
            <a:r>
              <a:rPr lang="en-US" dirty="0"/>
              <a:t>We read company sustainability data from a CSV file, extracting information on company name, carbon footprint, energy usage, and water consumption.</a:t>
            </a:r>
          </a:p>
          <a:p>
            <a:r>
              <a:rPr lang="en-US" dirty="0"/>
              <a:t>Score Calculation</a:t>
            </a:r>
          </a:p>
          <a:p>
            <a:pPr marL="457200" lvl="1" indent="0">
              <a:buNone/>
            </a:pPr>
            <a:r>
              <a:rPr lang="en-US" dirty="0"/>
              <a:t>For each company, we calculated a sustainability score based on carbon footprint, energy usage, and water consumption using a custom formula.</a:t>
            </a:r>
          </a:p>
          <a:p>
            <a:r>
              <a:rPr lang="en-US" dirty="0"/>
              <a:t>Ranking Companies</a:t>
            </a:r>
          </a:p>
          <a:p>
            <a:pPr marL="457200" lvl="1" indent="0">
              <a:buNone/>
            </a:pPr>
            <a:r>
              <a:rPr lang="en-US" dirty="0"/>
              <a:t>The scores were stored in a dictionary, then sorted in descending order to rank companies based on sustainability.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1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373-D01E-7B13-AA43-687559A9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016D-D90D-42A8-B576-DE0CC9EAC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Given a list of dictionaries with city and energy usage data and a CSV file mapping cities to countries, write a function that aggregates energy usage by country. Sort the results to identify the countries with the highest and lowest energy consumption. Output the result as a dictionary.</a:t>
            </a:r>
          </a:p>
        </p:txBody>
      </p:sp>
    </p:spTree>
    <p:extLst>
      <p:ext uri="{BB962C8B-B14F-4D97-AF65-F5344CB8AC3E}">
        <p14:creationId xmlns:p14="http://schemas.microsoft.com/office/powerpoint/2010/main" val="22381847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{BC501A2F-D34A-4C6A-BB48-E64FE6037D2D}tf16411248_win32</Template>
  <TotalTime>96</TotalTime>
  <Words>346</Words>
  <Application>Microsoft Office PowerPoint</Application>
  <PresentationFormat>Widescreen</PresentationFormat>
  <Paragraphs>44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 Light</vt:lpstr>
      <vt:lpstr>Calibri</vt:lpstr>
      <vt:lpstr>Courier New</vt:lpstr>
      <vt:lpstr>Posterama</vt:lpstr>
      <vt:lpstr>Custom</vt:lpstr>
      <vt:lpstr>Team gradient</vt:lpstr>
      <vt:lpstr>Team members</vt:lpstr>
      <vt:lpstr>QUESTION 1</vt:lpstr>
      <vt:lpstr>Our approach</vt:lpstr>
      <vt:lpstr>Question 2</vt:lpstr>
      <vt:lpstr>A little bit about recursive functions</vt:lpstr>
      <vt:lpstr>QUESTION 3</vt:lpstr>
      <vt:lpstr>Our approach</vt:lpstr>
      <vt:lpstr>Question 4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Abyaz Javid .</dc:creator>
  <cp:lastModifiedBy>Abyaz Javid .</cp:lastModifiedBy>
  <cp:revision>49</cp:revision>
  <dcterms:created xsi:type="dcterms:W3CDTF">2024-09-17T06:45:46Z</dcterms:created>
  <dcterms:modified xsi:type="dcterms:W3CDTF">2024-09-17T08:22:02Z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