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5" r:id="rId7"/>
    <p:sldId id="287" r:id="rId8"/>
    <p:sldId id="290" r:id="rId9"/>
    <p:sldId id="297" r:id="rId10"/>
    <p:sldId id="296"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59" d="100"/>
          <a:sy n="59" d="100"/>
        </p:scale>
        <p:origin x="964" y="5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PDFiles</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4278057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PDFiles</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4189090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PDFiles</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4248316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PDFiles</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415434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PDFiles</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391624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PDFiles</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748925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PDFiles</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2024-25</a:t>
            </a:r>
          </a:p>
        </p:txBody>
      </p:sp>
    </p:spTree>
    <p:extLst>
      <p:ext uri="{BB962C8B-B14F-4D97-AF65-F5344CB8AC3E}">
        <p14:creationId xmlns:p14="http://schemas.microsoft.com/office/powerpoint/2010/main" val="1201349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2024-25</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PDFiles</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PDFiles</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2024-25</a:t>
            </a:r>
          </a:p>
        </p:txBody>
      </p:sp>
    </p:spTree>
    <p:extLst>
      <p:ext uri="{BB962C8B-B14F-4D97-AF65-F5344CB8AC3E}">
        <p14:creationId xmlns:p14="http://schemas.microsoft.com/office/powerpoint/2010/main" val="393937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2024-25</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PDFiles</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153192"/>
            <a:ext cx="4873752" cy="1709928"/>
          </a:xfrm>
        </p:spPr>
        <p:txBody>
          <a:bodyPr/>
          <a:lstStyle/>
          <a:p>
            <a:r>
              <a:rPr lang="en-US" dirty="0"/>
              <a:t>PDFiles</a:t>
            </a:r>
            <a:br>
              <a:rPr lang="en-US" dirty="0"/>
            </a:br>
            <a:r>
              <a:rPr lang="en-US" sz="3600" dirty="0"/>
              <a:t>Project Presentation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927128"/>
            <a:ext cx="4873752" cy="630936"/>
          </a:xfrm>
        </p:spPr>
        <p:txBody>
          <a:bodyPr/>
          <a:lstStyle/>
          <a:p>
            <a:r>
              <a:rPr lang="en-US" sz="2400" b="1" dirty="0"/>
              <a:t>Group 3</a:t>
            </a:r>
          </a:p>
          <a:p>
            <a:r>
              <a:rPr lang="en-US" sz="2400" b="1" dirty="0"/>
              <a:t>Abyaz, Abbas, Kenz, and Sahil</a:t>
            </a:r>
          </a:p>
          <a:p>
            <a:endParaRPr lang="en-US" b="1" dirty="0"/>
          </a:p>
          <a:p>
            <a:endParaRPr lang="en-US" b="1" dirty="0"/>
          </a:p>
          <a:p>
            <a:endParaRPr lang="en-US" b="1" dirty="0"/>
          </a:p>
        </p:txBody>
      </p:sp>
      <p:sp>
        <p:nvSpPr>
          <p:cNvPr id="2" name="Subtitle 24">
            <a:extLst>
              <a:ext uri="{FF2B5EF4-FFF2-40B4-BE49-F238E27FC236}">
                <a16:creationId xmlns:a16="http://schemas.microsoft.com/office/drawing/2014/main" id="{3236A69E-66FE-354E-9C60-B2E9168BF629}"/>
              </a:ext>
            </a:extLst>
          </p:cNvPr>
          <p:cNvSpPr txBox="1">
            <a:spLocks/>
          </p:cNvSpPr>
          <p:nvPr/>
        </p:nvSpPr>
        <p:spPr>
          <a:xfrm>
            <a:off x="1461732" y="4534981"/>
            <a:ext cx="3913632" cy="841248"/>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97023305"/>
      </p:ext>
    </p:extLst>
  </p:cSld>
  <p:clrMapOvr>
    <a:masterClrMapping/>
  </p:clrMapOvr>
  <mc:AlternateContent xmlns:mc="http://schemas.openxmlformats.org/markup-compatibility/2006" xmlns:p14="http://schemas.microsoft.com/office/powerpoint/2010/main">
    <mc:Choice Requires="p14">
      <p:transition spd="slow" p14:dur="8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Presentation Outline</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Meet Our</a:t>
            </a:r>
          </a:p>
          <a:p>
            <a:r>
              <a:rPr lang="en-US" dirty="0"/>
              <a:t>Team</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Code</a:t>
            </a:r>
          </a:p>
          <a:p>
            <a:r>
              <a:rPr lang="en-US" dirty="0"/>
              <a:t>Review</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Demo</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Questions</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PDFiles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2024-25</a:t>
            </a:r>
          </a:p>
        </p:txBody>
      </p:sp>
    </p:spTree>
    <p:extLst>
      <p:ext uri="{BB962C8B-B14F-4D97-AF65-F5344CB8AC3E}">
        <p14:creationId xmlns:p14="http://schemas.microsoft.com/office/powerpoint/2010/main" val="681978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230777" y="2709671"/>
            <a:ext cx="4678680" cy="1938528"/>
          </a:xfrm>
        </p:spPr>
        <p:txBody>
          <a:bodyPr/>
          <a:lstStyle/>
          <a:p>
            <a:r>
              <a:rPr lang="en-US" dirty="0"/>
              <a:t>Introduction</a:t>
            </a:r>
          </a:p>
        </p:txBody>
      </p:sp>
      <p:pic>
        <p:nvPicPr>
          <p:cNvPr id="16" name="Picture Placeholder 15" descr="Woman jumping in front of wall">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rotWithShape="1">
          <a:blip r:embed="rId2"/>
          <a:srcRect l="52" r="52"/>
          <a:stretch/>
        </p:blipFill>
        <p:spPr/>
      </p:pic>
    </p:spTree>
    <p:extLst>
      <p:ext uri="{BB962C8B-B14F-4D97-AF65-F5344CB8AC3E}">
        <p14:creationId xmlns:p14="http://schemas.microsoft.com/office/powerpoint/2010/main" val="375226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392499"/>
            <a:ext cx="5038344" cy="1709928"/>
          </a:xfrm>
        </p:spPr>
        <p:txBody>
          <a:bodyPr/>
          <a:lstStyle/>
          <a:p>
            <a:r>
              <a:rPr lang="en-US" dirty="0"/>
              <a:t>What </a:t>
            </a:r>
            <a:r>
              <a:rPr lang="en-US" strike="sngStrike" dirty="0"/>
              <a:t>are</a:t>
            </a:r>
            <a:r>
              <a:rPr lang="en-US" dirty="0"/>
              <a:t> is PDFiles?</a:t>
            </a: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3097640"/>
            <a:ext cx="5010912" cy="2130552"/>
          </a:xfrm>
        </p:spPr>
        <p:txBody>
          <a:bodyPr/>
          <a:lstStyle/>
          <a:p>
            <a:pPr marL="0" marR="0"/>
            <a:r>
              <a:rPr lang="en-US" sz="1800" dirty="0">
                <a:effectLst/>
                <a:latin typeface="Tahoma" panose="020B0604030504040204" pitchFamily="34" charset="0"/>
                <a:ea typeface="Lucida Sans Unicode" panose="020B0602030504020204" pitchFamily="34" charset="0"/>
              </a:rPr>
              <a:t>This PDF tool streamlines the management of PDF files by enabling users to efficiently split and merge documents, tasks that are frequently required. Designed with simplicity and ease of use in mind, it allows users to handle their PDFs quickly and without hassle.</a:t>
            </a:r>
            <a:endParaRPr lang="en-US" sz="1800" dirty="0">
              <a:effectLst/>
              <a:latin typeface="Lucida Sans Unicode" panose="020B0602030504020204" pitchFamily="34" charset="0"/>
              <a:ea typeface="Lucida Sans Unicode" panose="020B0602030504020204" pitchFamily="34"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Abyaz</a:t>
            </a:r>
          </a:p>
        </p:txBody>
      </p:sp>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a:xfrm>
            <a:off x="580220" y="4929071"/>
            <a:ext cx="2514600" cy="338328"/>
          </a:xfrm>
        </p:spPr>
        <p:txBody>
          <a:bodyPr/>
          <a:lstStyle/>
          <a:p>
            <a:r>
              <a:rPr lang="en-US" dirty="0"/>
              <a:t>Team Leader</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Abbas</a:t>
            </a:r>
          </a:p>
        </p:txBody>
      </p:sp>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a:xfrm>
            <a:off x="3419856" y="4924927"/>
            <a:ext cx="2514600" cy="338328"/>
          </a:xfrm>
        </p:spPr>
        <p:txBody>
          <a:bodyPr/>
          <a:lstStyle/>
          <a:p>
            <a:r>
              <a:rPr lang="en-US" dirty="0"/>
              <a:t>Backend</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Kenz</a:t>
            </a:r>
          </a:p>
        </p:txBody>
      </p:sp>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a:xfrm>
            <a:off x="6273896" y="4929071"/>
            <a:ext cx="2514600" cy="338328"/>
          </a:xfrm>
        </p:spPr>
        <p:txBody>
          <a:bodyPr/>
          <a:lstStyle/>
          <a:p>
            <a:r>
              <a:rPr lang="en-US" dirty="0"/>
              <a:t>Frontend &amp; Backend</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Sahil</a:t>
            </a:r>
          </a:p>
        </p:txBody>
      </p:sp>
      <p:sp>
        <p:nvSpPr>
          <p:cNvPr id="14" name="Text Placeholder 13">
            <a:extLst>
              <a:ext uri="{FF2B5EF4-FFF2-40B4-BE49-F238E27FC236}">
                <a16:creationId xmlns:a16="http://schemas.microsoft.com/office/drawing/2014/main" id="{0F53377A-8252-E7D8-7D40-4C89B9255A32}"/>
              </a:ext>
            </a:extLst>
          </p:cNvPr>
          <p:cNvSpPr>
            <a:spLocks noGrp="1"/>
          </p:cNvSpPr>
          <p:nvPr>
            <p:ph type="body" sz="quarter" idx="24"/>
          </p:nvPr>
        </p:nvSpPr>
        <p:spPr>
          <a:xfrm>
            <a:off x="9509338" y="4799317"/>
            <a:ext cx="1707969" cy="338328"/>
          </a:xfrm>
        </p:spPr>
        <p:txBody>
          <a:bodyPr/>
          <a:lstStyle/>
          <a:p>
            <a:r>
              <a:rPr lang="en-US" sz="1400" dirty="0"/>
              <a:t>Backend &amp; Interface Design Concept</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PDFiles</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2024-25</a:t>
            </a:r>
          </a:p>
        </p:txBody>
      </p:sp>
      <p:pic>
        <p:nvPicPr>
          <p:cNvPr id="28" name="Picture Placeholder 27" descr="A person in a suit and tie&#10;&#10;Description automatically generated">
            <a:extLst>
              <a:ext uri="{FF2B5EF4-FFF2-40B4-BE49-F238E27FC236}">
                <a16:creationId xmlns:a16="http://schemas.microsoft.com/office/drawing/2014/main" id="{A33A9868-FF51-6D63-76CC-6B82AC5E98C3}"/>
              </a:ext>
            </a:extLst>
          </p:cNvPr>
          <p:cNvPicPr>
            <a:picLocks noGrp="1" noChangeAspect="1"/>
          </p:cNvPicPr>
          <p:nvPr>
            <p:ph type="pic" sz="quarter" idx="17"/>
          </p:nvPr>
        </p:nvPicPr>
        <p:blipFill>
          <a:blip r:embed="rId2"/>
          <a:srcRect t="7722" b="7722"/>
          <a:stretch>
            <a:fillRect/>
          </a:stretch>
        </p:blipFill>
        <p:spPr/>
      </p:pic>
      <p:pic>
        <p:nvPicPr>
          <p:cNvPr id="24" name="Picture Placeholder 23" descr="A cartoon of a face with a star and a red line&#10;&#10;Description automatically generated">
            <a:extLst>
              <a:ext uri="{FF2B5EF4-FFF2-40B4-BE49-F238E27FC236}">
                <a16:creationId xmlns:a16="http://schemas.microsoft.com/office/drawing/2014/main" id="{0ECCF36F-6C3C-F6FA-ADD4-1A26FE2DBF87}"/>
              </a:ext>
            </a:extLst>
          </p:cNvPr>
          <p:cNvPicPr>
            <a:picLocks noGrp="1" noChangeAspect="1"/>
          </p:cNvPicPr>
          <p:nvPr>
            <p:ph type="pic" sz="quarter" idx="13"/>
          </p:nvPr>
        </p:nvPicPr>
        <p:blipFill>
          <a:blip r:embed="rId3"/>
          <a:srcRect t="7722" b="7722"/>
          <a:stretch>
            <a:fillRect/>
          </a:stretch>
        </p:blipFill>
        <p:spPr>
          <a:xfrm>
            <a:off x="580220" y="2193042"/>
            <a:ext cx="2478668" cy="2103120"/>
          </a:xfrm>
        </p:spPr>
      </p:pic>
      <p:pic>
        <p:nvPicPr>
          <p:cNvPr id="26" name="Picture Placeholder 25" descr="A person with a hoodie holding arrows&#10;&#10;Description automatically generated">
            <a:extLst>
              <a:ext uri="{FF2B5EF4-FFF2-40B4-BE49-F238E27FC236}">
                <a16:creationId xmlns:a16="http://schemas.microsoft.com/office/drawing/2014/main" id="{E591F39C-B8C9-16AD-E1DE-FE06DB97EA04}"/>
              </a:ext>
            </a:extLst>
          </p:cNvPr>
          <p:cNvPicPr>
            <a:picLocks noGrp="1" noChangeAspect="1"/>
          </p:cNvPicPr>
          <p:nvPr>
            <p:ph type="pic" sz="quarter" idx="20"/>
          </p:nvPr>
        </p:nvPicPr>
        <p:blipFill>
          <a:blip r:embed="rId4"/>
          <a:srcRect t="7722" b="7722"/>
          <a:stretch>
            <a:fillRect/>
          </a:stretch>
        </p:blipFill>
        <p:spPr/>
      </p:pic>
      <p:pic>
        <p:nvPicPr>
          <p:cNvPr id="30" name="Picture Placeholder 29" descr="A person standing on a beach looking at the sunset&#10;&#10;Description automatically generated">
            <a:extLst>
              <a:ext uri="{FF2B5EF4-FFF2-40B4-BE49-F238E27FC236}">
                <a16:creationId xmlns:a16="http://schemas.microsoft.com/office/drawing/2014/main" id="{C4B9B05A-B16F-9F7D-32A6-5808CD26AF51}"/>
              </a:ext>
            </a:extLst>
          </p:cNvPr>
          <p:cNvPicPr>
            <a:picLocks noGrp="1" noChangeAspect="1"/>
          </p:cNvPicPr>
          <p:nvPr>
            <p:ph type="pic" sz="quarter" idx="23"/>
          </p:nvPr>
        </p:nvPicPr>
        <p:blipFill>
          <a:blip r:embed="rId5"/>
          <a:srcRect t="7727" b="7727"/>
          <a:stretch>
            <a:fillRect/>
          </a:stretch>
        </p:blipFill>
        <p:spPr/>
      </p:pic>
    </p:spTree>
    <p:extLst>
      <p:ext uri="{BB962C8B-B14F-4D97-AF65-F5344CB8AC3E}">
        <p14:creationId xmlns:p14="http://schemas.microsoft.com/office/powerpoint/2010/main" val="3251802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CB4C-9259-6B29-6B9C-93EF34FAFFB9}"/>
              </a:ext>
            </a:extLst>
          </p:cNvPr>
          <p:cNvSpPr>
            <a:spLocks noGrp="1"/>
          </p:cNvSpPr>
          <p:nvPr>
            <p:ph type="title"/>
          </p:nvPr>
        </p:nvSpPr>
        <p:spPr/>
        <p:txBody>
          <a:bodyPr/>
          <a:lstStyle/>
          <a:p>
            <a:r>
              <a:rPr lang="en-US" b="0" i="0" dirty="0">
                <a:solidFill>
                  <a:srgbClr val="FFFFFF"/>
                </a:solidFill>
                <a:effectLst/>
              </a:rPr>
              <a:t>Key </a:t>
            </a:r>
            <a:r>
              <a:rPr lang="en-US" sz="5400" dirty="0"/>
              <a:t>Advantages</a:t>
            </a:r>
            <a:r>
              <a:rPr lang="en-US" dirty="0"/>
              <a:t> of PDFiles</a:t>
            </a:r>
          </a:p>
        </p:txBody>
      </p:sp>
      <p:sp>
        <p:nvSpPr>
          <p:cNvPr id="5" name="Text Placeholder 4">
            <a:extLst>
              <a:ext uri="{FF2B5EF4-FFF2-40B4-BE49-F238E27FC236}">
                <a16:creationId xmlns:a16="http://schemas.microsoft.com/office/drawing/2014/main" id="{6FD38951-E836-CDDB-1011-A035C2C04D54}"/>
              </a:ext>
            </a:extLst>
          </p:cNvPr>
          <p:cNvSpPr>
            <a:spLocks noGrp="1"/>
          </p:cNvSpPr>
          <p:nvPr>
            <p:ph type="body" sz="quarter" idx="15"/>
          </p:nvPr>
        </p:nvSpPr>
        <p:spPr>
          <a:xfrm>
            <a:off x="740229" y="2383971"/>
            <a:ext cx="2514600" cy="3009471"/>
          </a:xfrm>
        </p:spPr>
        <p:txBody>
          <a:bodyPr/>
          <a:lstStyle/>
          <a:p>
            <a:r>
              <a:rPr lang="en-US" sz="2000" b="1" u="sng" dirty="0"/>
              <a:t>Fast and Lightweight:</a:t>
            </a:r>
          </a:p>
          <a:p>
            <a:r>
              <a:rPr lang="en-US" sz="2000" dirty="0"/>
              <a:t>This tool can operate seamlessly on any machine. It can split up to </a:t>
            </a:r>
            <a:r>
              <a:rPr lang="en-US" sz="2000" b="1" dirty="0"/>
              <a:t>1,400 pages/sec</a:t>
            </a:r>
            <a:r>
              <a:rPr lang="en-US" sz="2000" dirty="0"/>
              <a:t> and merge </a:t>
            </a:r>
            <a:r>
              <a:rPr lang="en-US" sz="2000" b="1" dirty="0"/>
              <a:t>650 pages/sec</a:t>
            </a:r>
            <a:r>
              <a:rPr lang="en-US" sz="2000" dirty="0"/>
              <a:t> on mediocre hardware, ensuring more-than-necessary performance</a:t>
            </a:r>
            <a:r>
              <a:rPr lang="en-US" sz="1800" dirty="0"/>
              <a:t>. </a:t>
            </a:r>
          </a:p>
        </p:txBody>
      </p:sp>
      <p:sp>
        <p:nvSpPr>
          <p:cNvPr id="15" name="Slide Number Placeholder 14">
            <a:extLst>
              <a:ext uri="{FF2B5EF4-FFF2-40B4-BE49-F238E27FC236}">
                <a16:creationId xmlns:a16="http://schemas.microsoft.com/office/drawing/2014/main" id="{96ED610D-79AD-623F-CA29-D4E727E09385}"/>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16" name="Footer Placeholder 15">
            <a:extLst>
              <a:ext uri="{FF2B5EF4-FFF2-40B4-BE49-F238E27FC236}">
                <a16:creationId xmlns:a16="http://schemas.microsoft.com/office/drawing/2014/main" id="{6D5FEBB9-BE61-4635-53B3-D4A68E3B93AF}"/>
              </a:ext>
            </a:extLst>
          </p:cNvPr>
          <p:cNvSpPr>
            <a:spLocks noGrp="1"/>
          </p:cNvSpPr>
          <p:nvPr>
            <p:ph type="ftr" sz="quarter" idx="11"/>
          </p:nvPr>
        </p:nvSpPr>
        <p:spPr/>
        <p:txBody>
          <a:bodyPr/>
          <a:lstStyle/>
          <a:p>
            <a:r>
              <a:rPr lang="en-US" noProof="0" dirty="0"/>
              <a:t>PDFiles</a:t>
            </a:r>
          </a:p>
        </p:txBody>
      </p:sp>
      <p:sp>
        <p:nvSpPr>
          <p:cNvPr id="17" name="Date Placeholder 16">
            <a:extLst>
              <a:ext uri="{FF2B5EF4-FFF2-40B4-BE49-F238E27FC236}">
                <a16:creationId xmlns:a16="http://schemas.microsoft.com/office/drawing/2014/main" id="{3951DAD3-C9A2-FB28-4892-B6808A6CD9B1}"/>
              </a:ext>
            </a:extLst>
          </p:cNvPr>
          <p:cNvSpPr>
            <a:spLocks noGrp="1"/>
          </p:cNvSpPr>
          <p:nvPr>
            <p:ph type="dt" sz="half" idx="10"/>
          </p:nvPr>
        </p:nvSpPr>
        <p:spPr/>
        <p:txBody>
          <a:bodyPr/>
          <a:lstStyle/>
          <a:p>
            <a:r>
              <a:rPr lang="en-US" noProof="0"/>
              <a:t>2024-25</a:t>
            </a:r>
            <a:endParaRPr lang="en-US" noProof="0" dirty="0"/>
          </a:p>
        </p:txBody>
      </p:sp>
      <p:sp>
        <p:nvSpPr>
          <p:cNvPr id="24" name="Text Placeholder 4">
            <a:extLst>
              <a:ext uri="{FF2B5EF4-FFF2-40B4-BE49-F238E27FC236}">
                <a16:creationId xmlns:a16="http://schemas.microsoft.com/office/drawing/2014/main" id="{50E15873-C8ED-3CBB-2300-8DB5C4190055}"/>
              </a:ext>
            </a:extLst>
          </p:cNvPr>
          <p:cNvSpPr txBox="1">
            <a:spLocks/>
          </p:cNvSpPr>
          <p:nvPr/>
        </p:nvSpPr>
        <p:spPr>
          <a:xfrm>
            <a:off x="3581400" y="2383971"/>
            <a:ext cx="2514600" cy="30956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Cross Platform:</a:t>
            </a:r>
          </a:p>
          <a:p>
            <a:r>
              <a:rPr lang="en-US" sz="2000" dirty="0"/>
              <a:t>This tool is fully supported on all major platforms which run Python. It can be run natively on Windows, MacOS, and most Linux distributions.</a:t>
            </a:r>
          </a:p>
        </p:txBody>
      </p:sp>
      <p:sp>
        <p:nvSpPr>
          <p:cNvPr id="25" name="Text Placeholder 4">
            <a:extLst>
              <a:ext uri="{FF2B5EF4-FFF2-40B4-BE49-F238E27FC236}">
                <a16:creationId xmlns:a16="http://schemas.microsoft.com/office/drawing/2014/main" id="{1EF33D02-AE08-DEA7-113F-CDDE37D04387}"/>
              </a:ext>
            </a:extLst>
          </p:cNvPr>
          <p:cNvSpPr txBox="1">
            <a:spLocks/>
          </p:cNvSpPr>
          <p:nvPr/>
        </p:nvSpPr>
        <p:spPr>
          <a:xfrm>
            <a:off x="6422571" y="2340893"/>
            <a:ext cx="2514600" cy="30956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Enhanced Security and Privacy:</a:t>
            </a:r>
            <a:r>
              <a:rPr lang="en-US" sz="2000" dirty="0"/>
              <a:t> Since the program runs locally, users can manage their PDFs without the risk of sensitive documents being intercepted over the cloud, which can be a threat with online PDF services. </a:t>
            </a:r>
            <a:endParaRPr lang="en-US" sz="1800" b="1" u="sng" dirty="0"/>
          </a:p>
        </p:txBody>
      </p:sp>
      <p:sp>
        <p:nvSpPr>
          <p:cNvPr id="26" name="Text Placeholder 4">
            <a:extLst>
              <a:ext uri="{FF2B5EF4-FFF2-40B4-BE49-F238E27FC236}">
                <a16:creationId xmlns:a16="http://schemas.microsoft.com/office/drawing/2014/main" id="{1AEF0C0D-B275-5917-8F6D-D4542519D333}"/>
              </a:ext>
            </a:extLst>
          </p:cNvPr>
          <p:cNvSpPr txBox="1">
            <a:spLocks/>
          </p:cNvSpPr>
          <p:nvPr/>
        </p:nvSpPr>
        <p:spPr>
          <a:xfrm>
            <a:off x="9263742" y="2340893"/>
            <a:ext cx="2514600" cy="30956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dirty="0"/>
              <a:t>Reliable and Trustworthy: </a:t>
            </a:r>
            <a:r>
              <a:rPr lang="en-US" sz="2000" dirty="0"/>
              <a:t>Unlike many online services that may store and sell uploaded documents without approval, this tool does not retain any PDFs, making it a secure choice for handling confidential files.</a:t>
            </a:r>
            <a:endParaRPr lang="en-US" sz="1800" dirty="0"/>
          </a:p>
        </p:txBody>
      </p:sp>
    </p:spTree>
    <p:extLst>
      <p:ext uri="{BB962C8B-B14F-4D97-AF65-F5344CB8AC3E}">
        <p14:creationId xmlns:p14="http://schemas.microsoft.com/office/powerpoint/2010/main" val="3423757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5750-778C-26A4-693A-9F7698202DCC}"/>
              </a:ext>
            </a:extLst>
          </p:cNvPr>
          <p:cNvSpPr>
            <a:spLocks noGrp="1"/>
          </p:cNvSpPr>
          <p:nvPr>
            <p:ph type="title"/>
          </p:nvPr>
        </p:nvSpPr>
        <p:spPr>
          <a:xfrm>
            <a:off x="515558" y="2341666"/>
            <a:ext cx="4324679" cy="3767328"/>
          </a:xfrm>
        </p:spPr>
        <p:txBody>
          <a:bodyPr/>
          <a:lstStyle/>
          <a:p>
            <a:r>
              <a:rPr lang="en-US" sz="4800" dirty="0"/>
              <a:t>Code Review and</a:t>
            </a:r>
            <a:br>
              <a:rPr lang="en-US" sz="4800" dirty="0"/>
            </a:br>
            <a:r>
              <a:rPr lang="en-US" sz="4800" dirty="0"/>
              <a:t>Live Demo</a:t>
            </a:r>
          </a:p>
        </p:txBody>
      </p:sp>
      <p:pic>
        <p:nvPicPr>
          <p:cNvPr id="7" name="Picture Placeholder 6" descr="A green hill with blue sky and clouds&#10;&#10;Description automatically generated">
            <a:extLst>
              <a:ext uri="{FF2B5EF4-FFF2-40B4-BE49-F238E27FC236}">
                <a16:creationId xmlns:a16="http://schemas.microsoft.com/office/drawing/2014/main" id="{5C5BB6A1-BECB-37B8-2E23-CDEF6AD9B430}"/>
              </a:ext>
            </a:extLst>
          </p:cNvPr>
          <p:cNvPicPr>
            <a:picLocks noGrp="1" noChangeAspect="1"/>
          </p:cNvPicPr>
          <p:nvPr>
            <p:ph type="pic" sz="quarter" idx="10"/>
          </p:nvPr>
        </p:nvPicPr>
        <p:blipFill>
          <a:blip r:embed="rId2"/>
          <a:srcRect l="16667" r="16667"/>
          <a:stretch>
            <a:fillRect/>
          </a:stretch>
        </p:blipFill>
        <p:spPr/>
      </p:pic>
    </p:spTree>
    <p:extLst>
      <p:ext uri="{BB962C8B-B14F-4D97-AF65-F5344CB8AC3E}">
        <p14:creationId xmlns:p14="http://schemas.microsoft.com/office/powerpoint/2010/main" val="241239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0EC87-8101-351C-FDCF-4C9CCCEDE9BC}"/>
              </a:ext>
            </a:extLst>
          </p:cNvPr>
          <p:cNvPicPr>
            <a:picLocks noChangeAspect="1"/>
          </p:cNvPicPr>
          <p:nvPr/>
        </p:nvPicPr>
        <p:blipFill>
          <a:blip r:embed="rId2"/>
          <a:srcRect l="32824" t="17866" r="31881" b="18975"/>
          <a:stretch/>
        </p:blipFill>
        <p:spPr>
          <a:xfrm>
            <a:off x="4282272" y="1537398"/>
            <a:ext cx="3627455" cy="3717890"/>
          </a:xfrm>
          <a:prstGeom prst="rect">
            <a:avLst/>
          </a:prstGeom>
        </p:spPr>
      </p:pic>
      <p:pic>
        <p:nvPicPr>
          <p:cNvPr id="7" name="Picture 6">
            <a:extLst>
              <a:ext uri="{FF2B5EF4-FFF2-40B4-BE49-F238E27FC236}">
                <a16:creationId xmlns:a16="http://schemas.microsoft.com/office/drawing/2014/main" id="{97891A37-79D1-6B9B-2A65-5C58816F42E2}"/>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2397583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131</TotalTime>
  <Words>261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Karla</vt:lpstr>
      <vt:lpstr>Lucida Sans Unicode</vt:lpstr>
      <vt:lpstr>Tahoma</vt:lpstr>
      <vt:lpstr>Univers Condensed Light</vt:lpstr>
      <vt:lpstr>Office Theme</vt:lpstr>
      <vt:lpstr>PDFiles Project Presentation</vt:lpstr>
      <vt:lpstr>Presentation Outline</vt:lpstr>
      <vt:lpstr>Introduction</vt:lpstr>
      <vt:lpstr>What are is PDFiles?</vt:lpstr>
      <vt:lpstr>Meet Our Team</vt:lpstr>
      <vt:lpstr>Key Advantages of PDFiles</vt:lpstr>
      <vt:lpstr>Code Review and Live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Abyaz Javid .</dc:creator>
  <cp:lastModifiedBy>Abyaz Javid .</cp:lastModifiedBy>
  <cp:revision>9</cp:revision>
  <dcterms:created xsi:type="dcterms:W3CDTF">2025-02-03T02:32:10Z</dcterms:created>
  <dcterms:modified xsi:type="dcterms:W3CDTF">2025-02-05T04:46:17Z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