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84" r:id="rId5"/>
    <p:sldId id="286" r:id="rId6"/>
    <p:sldId id="285" r:id="rId7"/>
    <p:sldId id="287" r:id="rId8"/>
    <p:sldId id="290" r:id="rId9"/>
    <p:sldId id="296" r:id="rId10"/>
    <p:sldId id="288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59" d="100"/>
          <a:sy n="59" d="100"/>
        </p:scale>
        <p:origin x="964" y="5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err="1"/>
              <a:t>PDFiles</a:t>
            </a:r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2024-25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err="1"/>
              <a:t>PDFiles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2024-25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err="1"/>
              <a:t>PDFiles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2024-25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err="1"/>
              <a:t>PDFiles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2024-25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err="1"/>
              <a:t>PDFiles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2024-25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err="1"/>
              <a:t>PDFiles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2024-25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err="1"/>
              <a:t>PDFiles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2024-25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2024-25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 err="1"/>
              <a:t>PDFiles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PDFiles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2024-25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2024-25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err="1"/>
              <a:t>PDFiles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153192"/>
            <a:ext cx="4873752" cy="1709928"/>
          </a:xfrm>
        </p:spPr>
        <p:txBody>
          <a:bodyPr/>
          <a:lstStyle/>
          <a:p>
            <a:r>
              <a:rPr lang="en-US" dirty="0" err="1"/>
              <a:t>PDFiles</a:t>
            </a:r>
            <a:endParaRPr lang="en-US" dirty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927128"/>
            <a:ext cx="4873752" cy="630936"/>
          </a:xfrm>
        </p:spPr>
        <p:txBody>
          <a:bodyPr/>
          <a:lstStyle/>
          <a:p>
            <a:r>
              <a:rPr lang="en-US" sz="2400" dirty="0"/>
              <a:t>Abyaz, Abbas, Kenz &amp; Sahil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ubtitle 24">
            <a:extLst>
              <a:ext uri="{FF2B5EF4-FFF2-40B4-BE49-F238E27FC236}">
                <a16:creationId xmlns:a16="http://schemas.microsoft.com/office/drawing/2014/main" id="{3236A69E-66FE-354E-9C60-B2E9168BF629}"/>
              </a:ext>
            </a:extLst>
          </p:cNvPr>
          <p:cNvSpPr txBox="1">
            <a:spLocks/>
          </p:cNvSpPr>
          <p:nvPr/>
        </p:nvSpPr>
        <p:spPr>
          <a:xfrm>
            <a:off x="1461732" y="4534981"/>
            <a:ext cx="3913632" cy="841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864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i</a:t>
            </a:r>
            <a:r>
              <a:rPr lang="en-US" sz="1400" dirty="0"/>
              <a:t> stole this </a:t>
            </a:r>
            <a:r>
              <a:rPr lang="en-US" sz="1400" dirty="0" err="1"/>
              <a:t>powerpoint</a:t>
            </a:r>
            <a:r>
              <a:rPr lang="en-US" sz="1400" dirty="0"/>
              <a:t> template, ignore the </a:t>
            </a:r>
            <a:r>
              <a:rPr lang="en-US" sz="1400" dirty="0" err="1"/>
              <a:t>imgs</a:t>
            </a:r>
            <a:r>
              <a:rPr lang="en-US" sz="1400" dirty="0"/>
              <a:t> :)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Idk what to put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Meet our</a:t>
            </a:r>
          </a:p>
          <a:p>
            <a:r>
              <a:rPr lang="en-US" dirty="0"/>
              <a:t>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r>
              <a:rPr lang="en-US" dirty="0"/>
              <a:t>Review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PDFiles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2024-25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77" y="2709671"/>
            <a:ext cx="4678680" cy="193852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6" name="Picture Placeholder 15" descr="Woman jumping in front of wall">
            <a:extLst>
              <a:ext uri="{FF2B5EF4-FFF2-40B4-BE49-F238E27FC236}">
                <a16:creationId xmlns:a16="http://schemas.microsoft.com/office/drawing/2014/main" id="{1AA3A0A8-F2C4-4E9E-F193-425FD8EA09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2" r="52"/>
          <a:stretch/>
        </p:blipFill>
        <p:spPr/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392499"/>
            <a:ext cx="5038344" cy="1709928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 strike="sngStrike" dirty="0"/>
              <a:t>are</a:t>
            </a:r>
            <a:r>
              <a:rPr lang="en-US" dirty="0"/>
              <a:t> is </a:t>
            </a:r>
            <a:r>
              <a:rPr lang="en-US" dirty="0" err="1"/>
              <a:t>PDFiles</a:t>
            </a:r>
            <a:r>
              <a:rPr lang="en-US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97640"/>
            <a:ext cx="5010912" cy="2130552"/>
          </a:xfrm>
        </p:spPr>
        <p:txBody>
          <a:bodyPr/>
          <a:lstStyle/>
          <a:p>
            <a:pPr marR="0"/>
            <a:r>
              <a:rPr lang="en-US" sz="2000" dirty="0"/>
              <a:t>It is a PDF tool which makes working with PDF files easier by allowing users to merge &amp; split. It's designed to be simple and easy to use, helping people quickly manage their PDFs without any hassle.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 descr="Clothes of various colors on rack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2" b="182"/>
          <a:stretch/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27FB49D-70BC-8BD7-DD62-C2868B0C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D45A3-E485-5F71-96BA-604BF6231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Abyaz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5AB26-ED69-C202-1AFB-A4A19E16DC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team leader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E7501D-AFD6-532D-4983-B700A37290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Abbas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E43B57-52A2-C8A5-CFEA-59973049F9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C79EE2-13B4-9938-BB00-D56D9EFAB1F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Kenz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F4A809-29D8-165B-1C85-5FB69DA2EC4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frontend &amp; backend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CFF9AF6-AF49-721D-74F3-02EE285F9B7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Sahil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53377A-8252-E7D8-7D40-4C89B9255A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emotional support </a:t>
            </a:r>
            <a:r>
              <a:rPr lang="en-US" sz="2000" dirty="0"/>
              <a:t>:P</a:t>
            </a:r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AA30FCA2-80C6-CF3C-F17C-360C7DCD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C52926D2-18D2-AED1-3AE7-6A591CC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PDFiles</a:t>
            </a:r>
            <a:endParaRPr lang="en-US" dirty="0"/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FC12385A-2C7F-F62F-660D-F6C459FC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2024-25</a:t>
            </a:r>
          </a:p>
        </p:txBody>
      </p:sp>
      <p:pic>
        <p:nvPicPr>
          <p:cNvPr id="28" name="Picture Placeholder 27" descr="A person in a suit and tie&#10;&#10;Description automatically generated">
            <a:extLst>
              <a:ext uri="{FF2B5EF4-FFF2-40B4-BE49-F238E27FC236}">
                <a16:creationId xmlns:a16="http://schemas.microsoft.com/office/drawing/2014/main" id="{A33A9868-FF51-6D63-76CC-6B82AC5E98C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7722" b="7722"/>
          <a:stretch>
            <a:fillRect/>
          </a:stretch>
        </p:blipFill>
        <p:spPr/>
      </p:pic>
      <p:pic>
        <p:nvPicPr>
          <p:cNvPr id="24" name="Picture Placeholder 23" descr="A cartoon of a face with a star and a red line&#10;&#10;Description automatically generated">
            <a:extLst>
              <a:ext uri="{FF2B5EF4-FFF2-40B4-BE49-F238E27FC236}">
                <a16:creationId xmlns:a16="http://schemas.microsoft.com/office/drawing/2014/main" id="{0ECCF36F-6C3C-F6FA-ADD4-1A26FE2DBF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722" b="7722"/>
          <a:stretch>
            <a:fillRect/>
          </a:stretch>
        </p:blipFill>
        <p:spPr>
          <a:xfrm>
            <a:off x="580220" y="2193042"/>
            <a:ext cx="2478668" cy="2103120"/>
          </a:xfrm>
        </p:spPr>
      </p:pic>
      <p:pic>
        <p:nvPicPr>
          <p:cNvPr id="26" name="Picture Placeholder 25" descr="A person with a hoodie holding arrows&#10;&#10;Description automatically generated">
            <a:extLst>
              <a:ext uri="{FF2B5EF4-FFF2-40B4-BE49-F238E27FC236}">
                <a16:creationId xmlns:a16="http://schemas.microsoft.com/office/drawing/2014/main" id="{E591F39C-B8C9-16AD-E1DE-FE06DB97EA0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7722" b="7722"/>
          <a:stretch>
            <a:fillRect/>
          </a:stretch>
        </p:blipFill>
        <p:spPr/>
      </p:pic>
      <p:pic>
        <p:nvPicPr>
          <p:cNvPr id="30" name="Picture Placeholder 29" descr="A person standing on a beach looking at the sunset&#10;&#10;Description automatically generated">
            <a:extLst>
              <a:ext uri="{FF2B5EF4-FFF2-40B4-BE49-F238E27FC236}">
                <a16:creationId xmlns:a16="http://schemas.microsoft.com/office/drawing/2014/main" id="{C4B9B05A-B16F-9F7D-32A6-5808CD26AF5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 t="7727" b="77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180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5750-778C-26A4-693A-9F769820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9" y="1947672"/>
            <a:ext cx="3873137" cy="3767328"/>
          </a:xfrm>
        </p:spPr>
        <p:txBody>
          <a:bodyPr/>
          <a:lstStyle/>
          <a:p>
            <a:r>
              <a:rPr lang="en-US" dirty="0"/>
              <a:t>Code Review</a:t>
            </a:r>
            <a:br>
              <a:rPr lang="en-US" dirty="0"/>
            </a:br>
            <a:r>
              <a:rPr lang="en-US" dirty="0"/>
              <a:t>+ Demo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4315CC-1D7C-4915-CFFA-A31DFEDA67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rPr lang="en-US" dirty="0"/>
              <a:t>Click icon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241239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than all the flaws; </a:t>
            </a:r>
            <a:r>
              <a:rPr lang="en-US" i="1" dirty="0"/>
              <a:t>its flawless…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1" y="4334256"/>
            <a:ext cx="4409585" cy="585216"/>
          </a:xfrm>
        </p:spPr>
        <p:txBody>
          <a:bodyPr/>
          <a:lstStyle/>
          <a:p>
            <a:r>
              <a:rPr lang="en-US" altLang="zh-CN" sz="1800" dirty="0"/>
              <a:t>Quote by Shriram </a:t>
            </a:r>
            <a:r>
              <a:rPr lang="en-US" altLang="zh-CN" sz="1800" dirty="0" err="1"/>
              <a:t>Viravan</a:t>
            </a:r>
            <a:r>
              <a:rPr lang="en-US" altLang="zh-CN" sz="1800" dirty="0"/>
              <a:t>, edited by Abyaz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 err="1"/>
              <a:t>PDFiles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2024-25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878" y="2631296"/>
            <a:ext cx="4873752" cy="170992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Modern geometry</Template>
  <TotalTime>84</TotalTime>
  <Words>144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Karla</vt:lpstr>
      <vt:lpstr>Univers Condensed Light</vt:lpstr>
      <vt:lpstr>Office Theme</vt:lpstr>
      <vt:lpstr>PDFiles</vt:lpstr>
      <vt:lpstr>Idk what to put here</vt:lpstr>
      <vt:lpstr>Introduction</vt:lpstr>
      <vt:lpstr>What are is PDFiles?</vt:lpstr>
      <vt:lpstr>Meet our team</vt:lpstr>
      <vt:lpstr>Code Review + Demo</vt:lpstr>
      <vt:lpstr>Other than all the flaws; its flawless…</vt:lpstr>
      <vt:lpstr>Thank you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Abyaz Javid .</dc:creator>
  <cp:lastModifiedBy>Abyaz Javid .</cp:lastModifiedBy>
  <cp:revision>4</cp:revision>
  <dcterms:created xsi:type="dcterms:W3CDTF">2025-02-03T02:32:10Z</dcterms:created>
  <dcterms:modified xsi:type="dcterms:W3CDTF">2025-02-04T12:29:20Z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