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7.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8.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9.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4"/>
    <p:sldMasterId id="2147483651" r:id="rId5"/>
    <p:sldMasterId id="2147483673" r:id="rId6"/>
    <p:sldMasterId id="2147483685" r:id="rId7"/>
    <p:sldMasterId id="2147483697" r:id="rId8"/>
    <p:sldMasterId id="2147483721" r:id="rId9"/>
    <p:sldMasterId id="2147483733" r:id="rId10"/>
    <p:sldMasterId id="2147483757" r:id="rId11"/>
    <p:sldMasterId id="2147483769" r:id="rId12"/>
    <p:sldMasterId id="2147483793" r:id="rId13"/>
  </p:sldMasterIdLst>
  <p:notesMasterIdLst>
    <p:notesMasterId r:id="rId19"/>
  </p:notesMasterIdLst>
  <p:handoutMasterIdLst>
    <p:handoutMasterId r:id="rId20"/>
  </p:handoutMasterIdLst>
  <p:sldIdLst>
    <p:sldId id="805" r:id="rId14"/>
    <p:sldId id="1008" r:id="rId15"/>
    <p:sldId id="1009" r:id="rId16"/>
    <p:sldId id="1010" r:id="rId17"/>
    <p:sldId id="1007" r:id="rId18"/>
  </p:sldIdLst>
  <p:sldSz cx="9906000" cy="6858000" type="A4"/>
  <p:notesSz cx="6797675" cy="9926638"/>
  <p:defaultTextStyle>
    <a:defPPr>
      <a:defRPr lang="en-GB"/>
    </a:defPPr>
    <a:lvl1pPr algn="ctr" rtl="0" eaLnBrk="0" fontAlgn="base" hangingPunct="0">
      <a:spcBef>
        <a:spcPct val="50000"/>
      </a:spcBef>
      <a:spcAft>
        <a:spcPct val="0"/>
      </a:spcAft>
      <a:buClr>
        <a:srgbClr val="009900"/>
      </a:buClr>
      <a:buFont typeface="Wingdings" pitchFamily="2" charset="2"/>
      <a:defRPr sz="900" kern="1200">
        <a:solidFill>
          <a:schemeClr val="tx1"/>
        </a:solidFill>
        <a:latin typeface="Arial" charset="0"/>
        <a:ea typeface="+mn-ea"/>
        <a:cs typeface="+mn-cs"/>
      </a:defRPr>
    </a:lvl1pPr>
    <a:lvl2pPr marL="457200" algn="ctr" rtl="0" eaLnBrk="0" fontAlgn="base" hangingPunct="0">
      <a:spcBef>
        <a:spcPct val="50000"/>
      </a:spcBef>
      <a:spcAft>
        <a:spcPct val="0"/>
      </a:spcAft>
      <a:buClr>
        <a:srgbClr val="009900"/>
      </a:buClr>
      <a:buFont typeface="Wingdings" pitchFamily="2" charset="2"/>
      <a:defRPr sz="900" kern="1200">
        <a:solidFill>
          <a:schemeClr val="tx1"/>
        </a:solidFill>
        <a:latin typeface="Arial" charset="0"/>
        <a:ea typeface="+mn-ea"/>
        <a:cs typeface="+mn-cs"/>
      </a:defRPr>
    </a:lvl2pPr>
    <a:lvl3pPr marL="914400" algn="ctr" rtl="0" eaLnBrk="0" fontAlgn="base" hangingPunct="0">
      <a:spcBef>
        <a:spcPct val="50000"/>
      </a:spcBef>
      <a:spcAft>
        <a:spcPct val="0"/>
      </a:spcAft>
      <a:buClr>
        <a:srgbClr val="009900"/>
      </a:buClr>
      <a:buFont typeface="Wingdings" pitchFamily="2" charset="2"/>
      <a:defRPr sz="900" kern="1200">
        <a:solidFill>
          <a:schemeClr val="tx1"/>
        </a:solidFill>
        <a:latin typeface="Arial" charset="0"/>
        <a:ea typeface="+mn-ea"/>
        <a:cs typeface="+mn-cs"/>
      </a:defRPr>
    </a:lvl3pPr>
    <a:lvl4pPr marL="1371600" algn="ctr" rtl="0" eaLnBrk="0" fontAlgn="base" hangingPunct="0">
      <a:spcBef>
        <a:spcPct val="50000"/>
      </a:spcBef>
      <a:spcAft>
        <a:spcPct val="0"/>
      </a:spcAft>
      <a:buClr>
        <a:srgbClr val="009900"/>
      </a:buClr>
      <a:buFont typeface="Wingdings" pitchFamily="2" charset="2"/>
      <a:defRPr sz="900" kern="1200">
        <a:solidFill>
          <a:schemeClr val="tx1"/>
        </a:solidFill>
        <a:latin typeface="Arial" charset="0"/>
        <a:ea typeface="+mn-ea"/>
        <a:cs typeface="+mn-cs"/>
      </a:defRPr>
    </a:lvl4pPr>
    <a:lvl5pPr marL="1828800" algn="ctr" rtl="0" eaLnBrk="0" fontAlgn="base" hangingPunct="0">
      <a:spcBef>
        <a:spcPct val="50000"/>
      </a:spcBef>
      <a:spcAft>
        <a:spcPct val="0"/>
      </a:spcAft>
      <a:buClr>
        <a:srgbClr val="009900"/>
      </a:buClr>
      <a:buFont typeface="Wingdings" pitchFamily="2" charset="2"/>
      <a:defRPr sz="900" kern="1200">
        <a:solidFill>
          <a:schemeClr val="tx1"/>
        </a:solidFill>
        <a:latin typeface="Arial" charset="0"/>
        <a:ea typeface="+mn-ea"/>
        <a:cs typeface="+mn-cs"/>
      </a:defRPr>
    </a:lvl5pPr>
    <a:lvl6pPr marL="2286000" algn="l" defTabSz="914400" rtl="0" eaLnBrk="1" latinLnBrk="0" hangingPunct="1">
      <a:defRPr sz="900" kern="1200">
        <a:solidFill>
          <a:schemeClr val="tx1"/>
        </a:solidFill>
        <a:latin typeface="Arial" charset="0"/>
        <a:ea typeface="+mn-ea"/>
        <a:cs typeface="+mn-cs"/>
      </a:defRPr>
    </a:lvl6pPr>
    <a:lvl7pPr marL="2743200" algn="l" defTabSz="914400" rtl="0" eaLnBrk="1" latinLnBrk="0" hangingPunct="1">
      <a:defRPr sz="900" kern="1200">
        <a:solidFill>
          <a:schemeClr val="tx1"/>
        </a:solidFill>
        <a:latin typeface="Arial" charset="0"/>
        <a:ea typeface="+mn-ea"/>
        <a:cs typeface="+mn-cs"/>
      </a:defRPr>
    </a:lvl7pPr>
    <a:lvl8pPr marL="3200400" algn="l" defTabSz="914400" rtl="0" eaLnBrk="1" latinLnBrk="0" hangingPunct="1">
      <a:defRPr sz="900" kern="1200">
        <a:solidFill>
          <a:schemeClr val="tx1"/>
        </a:solidFill>
        <a:latin typeface="Arial" charset="0"/>
        <a:ea typeface="+mn-ea"/>
        <a:cs typeface="+mn-cs"/>
      </a:defRPr>
    </a:lvl8pPr>
    <a:lvl9pPr marL="3657600" algn="l" defTabSz="914400" rtl="0" eaLnBrk="1" latinLnBrk="0" hangingPunct="1">
      <a:defRPr sz="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56">
          <p15:clr>
            <a:srgbClr val="A4A3A4"/>
          </p15:clr>
        </p15:guide>
        <p15:guide id="2" pos="312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93A6"/>
    <a:srgbClr val="B1BCC8"/>
    <a:srgbClr val="B1B1B0"/>
    <a:srgbClr val="FFFFCC"/>
    <a:srgbClr val="616161"/>
    <a:srgbClr val="A65E6D"/>
    <a:srgbClr val="BB9799"/>
    <a:srgbClr val="A5B9B3"/>
    <a:srgbClr val="627890"/>
    <a:srgbClr val="8FA8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722" autoAdjust="0"/>
  </p:normalViewPr>
  <p:slideViewPr>
    <p:cSldViewPr snapToGrid="0">
      <p:cViewPr varScale="1">
        <p:scale>
          <a:sx n="116" d="100"/>
          <a:sy n="116" d="100"/>
        </p:scale>
        <p:origin x="1050" y="114"/>
      </p:cViewPr>
      <p:guideLst>
        <p:guide orient="horz" pos="1656"/>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75" d="100"/>
          <a:sy n="75" d="100"/>
        </p:scale>
        <p:origin x="-2670"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5.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1" y="0"/>
            <a:ext cx="2952542" cy="46097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037" tIns="46518" rIns="93037" bIns="46518" numCol="1" anchor="ctr" anchorCtr="0" compatLnSpc="1">
            <a:prstTxWarp prst="textNoShape">
              <a:avLst/>
            </a:prstTxWarp>
          </a:bodyPr>
          <a:lstStyle>
            <a:lvl1pPr algn="l" defTabSz="930275">
              <a:spcBef>
                <a:spcPct val="0"/>
              </a:spcBef>
              <a:buClrTx/>
              <a:buFontTx/>
              <a:buNone/>
              <a:defRPr sz="1300"/>
            </a:lvl1pPr>
          </a:lstStyle>
          <a:p>
            <a:endParaRPr lang="de-DE"/>
          </a:p>
        </p:txBody>
      </p:sp>
      <p:sp>
        <p:nvSpPr>
          <p:cNvPr id="84995" name="Rectangle 3"/>
          <p:cNvSpPr>
            <a:spLocks noGrp="1" noChangeArrowheads="1"/>
          </p:cNvSpPr>
          <p:nvPr>
            <p:ph type="dt" sz="quarter" idx="1"/>
          </p:nvPr>
        </p:nvSpPr>
        <p:spPr bwMode="auto">
          <a:xfrm>
            <a:off x="3881664" y="0"/>
            <a:ext cx="2952542" cy="46097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037" tIns="46518" rIns="93037" bIns="46518" numCol="1" anchor="ctr" anchorCtr="0" compatLnSpc="1">
            <a:prstTxWarp prst="textNoShape">
              <a:avLst/>
            </a:prstTxWarp>
          </a:bodyPr>
          <a:lstStyle>
            <a:lvl1pPr algn="r" defTabSz="930275">
              <a:spcBef>
                <a:spcPct val="0"/>
              </a:spcBef>
              <a:buClrTx/>
              <a:buFontTx/>
              <a:buNone/>
              <a:defRPr sz="1300"/>
            </a:lvl1pPr>
          </a:lstStyle>
          <a:p>
            <a:endParaRPr lang="de-DE"/>
          </a:p>
        </p:txBody>
      </p:sp>
      <p:sp>
        <p:nvSpPr>
          <p:cNvPr id="84996" name="Rectangle 4"/>
          <p:cNvSpPr>
            <a:spLocks noGrp="1" noChangeArrowheads="1"/>
          </p:cNvSpPr>
          <p:nvPr>
            <p:ph type="ftr" sz="quarter" idx="2"/>
          </p:nvPr>
        </p:nvSpPr>
        <p:spPr bwMode="auto">
          <a:xfrm>
            <a:off x="1" y="9445146"/>
            <a:ext cx="2952542" cy="46097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037" tIns="46518" rIns="93037" bIns="46518" numCol="1" anchor="b" anchorCtr="0" compatLnSpc="1">
            <a:prstTxWarp prst="textNoShape">
              <a:avLst/>
            </a:prstTxWarp>
          </a:bodyPr>
          <a:lstStyle>
            <a:lvl1pPr algn="l" defTabSz="930275">
              <a:spcBef>
                <a:spcPct val="0"/>
              </a:spcBef>
              <a:buClrTx/>
              <a:buFontTx/>
              <a:buNone/>
              <a:defRPr sz="1300"/>
            </a:lvl1pPr>
          </a:lstStyle>
          <a:p>
            <a:endParaRPr lang="de-DE"/>
          </a:p>
        </p:txBody>
      </p:sp>
      <p:sp>
        <p:nvSpPr>
          <p:cNvPr id="84997" name="Rectangle 5"/>
          <p:cNvSpPr>
            <a:spLocks noGrp="1" noChangeArrowheads="1"/>
          </p:cNvSpPr>
          <p:nvPr>
            <p:ph type="sldNum" sz="quarter" idx="3"/>
          </p:nvPr>
        </p:nvSpPr>
        <p:spPr bwMode="auto">
          <a:xfrm>
            <a:off x="3881664" y="9445146"/>
            <a:ext cx="2952542" cy="46097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037" tIns="46518" rIns="93037" bIns="46518" numCol="1" anchor="b" anchorCtr="0" compatLnSpc="1">
            <a:prstTxWarp prst="textNoShape">
              <a:avLst/>
            </a:prstTxWarp>
          </a:bodyPr>
          <a:lstStyle>
            <a:lvl1pPr algn="r" defTabSz="930275">
              <a:spcBef>
                <a:spcPct val="0"/>
              </a:spcBef>
              <a:buClrTx/>
              <a:buFontTx/>
              <a:buNone/>
              <a:defRPr sz="1300"/>
            </a:lvl1pPr>
          </a:lstStyle>
          <a:p>
            <a:fld id="{654D96AC-9B63-4C7B-BB69-1056137C433D}" type="slidenum">
              <a:rPr lang="de-DE"/>
              <a:pPr/>
              <a:t>‹#›</a:t>
            </a:fld>
            <a:endParaRPr lang="de-DE"/>
          </a:p>
        </p:txBody>
      </p:sp>
    </p:spTree>
    <p:extLst>
      <p:ext uri="{BB962C8B-B14F-4D97-AF65-F5344CB8AC3E}">
        <p14:creationId xmlns:p14="http://schemas.microsoft.com/office/powerpoint/2010/main" val="20455923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636738"/>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9613" y="744538"/>
            <a:ext cx="5378450" cy="3722687"/>
          </a:xfrm>
          <a:prstGeom prst="rect">
            <a:avLst/>
          </a:prstGeom>
          <a:noFill/>
          <a:ln w="12700">
            <a:solidFill>
              <a:prstClr val="black"/>
            </a:solidFill>
          </a:ln>
        </p:spPr>
      </p:sp>
      <p:sp>
        <p:nvSpPr>
          <p:cNvPr id="3" name="Notes Placeholder 2"/>
          <p:cNvSpPr>
            <a:spLocks noGrp="1"/>
          </p:cNvSpPr>
          <p:nvPr>
            <p:ph type="body" idx="1"/>
          </p:nvPr>
        </p:nvSpPr>
        <p:spPr>
          <a:xfrm>
            <a:off x="679768" y="4715470"/>
            <a:ext cx="5438140" cy="4466039"/>
          </a:xfrm>
          <a:prstGeom prst="rect">
            <a:avLst/>
          </a:prstGeom>
        </p:spPr>
        <p:txBody>
          <a:bodyPr/>
          <a:lstStyle/>
          <a:p>
            <a:endParaRPr lang="sv-SE"/>
          </a:p>
        </p:txBody>
      </p:sp>
    </p:spTree>
    <p:extLst>
      <p:ext uri="{BB962C8B-B14F-4D97-AF65-F5344CB8AC3E}">
        <p14:creationId xmlns:p14="http://schemas.microsoft.com/office/powerpoint/2010/main" val="2211861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a:prstGeom prst="rect">
            <a:avLst/>
          </a:prstGeom>
          <a:noFill/>
          <a:ln w="12700">
            <a:solidFill>
              <a:prstClr val="black"/>
            </a:solidFill>
          </a:ln>
        </p:spPr>
      </p:sp>
      <p:sp>
        <p:nvSpPr>
          <p:cNvPr id="3" name="Notes Placeholder 2"/>
          <p:cNvSpPr>
            <a:spLocks noGrp="1"/>
          </p:cNvSpPr>
          <p:nvPr>
            <p:ph type="body" idx="1"/>
          </p:nvPr>
        </p:nvSpPr>
        <p:spPr>
          <a:xfrm>
            <a:off x="679450" y="4714875"/>
            <a:ext cx="5438775" cy="4467225"/>
          </a:xfrm>
          <a:prstGeom prst="rect">
            <a:avLst/>
          </a:prstGeom>
        </p:spPr>
        <p:txBody>
          <a:bodyPr/>
          <a:lstStyle/>
          <a:p>
            <a:endParaRPr lang="sv-SE"/>
          </a:p>
        </p:txBody>
      </p:sp>
    </p:spTree>
    <p:extLst>
      <p:ext uri="{BB962C8B-B14F-4D97-AF65-F5344CB8AC3E}">
        <p14:creationId xmlns:p14="http://schemas.microsoft.com/office/powerpoint/2010/main" val="879049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29474" name="Rectangle 2"/>
          <p:cNvSpPr>
            <a:spLocks noGrp="1" noChangeArrowheads="1"/>
          </p:cNvSpPr>
          <p:nvPr>
            <p:ph type="subTitle" idx="1"/>
          </p:nvPr>
        </p:nvSpPr>
        <p:spPr>
          <a:xfrm>
            <a:off x="1473200" y="5019675"/>
            <a:ext cx="6934200" cy="1752600"/>
          </a:xfrm>
        </p:spPr>
        <p:txBody>
          <a:bodyPr/>
          <a:lstStyle>
            <a:lvl1pPr marL="0" indent="0" algn="ctr">
              <a:buFont typeface="Symbol" pitchFamily="18" charset="2"/>
              <a:buNone/>
              <a:defRPr/>
            </a:lvl1pPr>
          </a:lstStyle>
          <a:p>
            <a:pPr lvl="0"/>
            <a:r>
              <a:rPr lang="en-US" noProof="0" smtClean="0"/>
              <a:t>Click to edit Master subtitle style</a:t>
            </a:r>
            <a:endParaRPr lang="sv-SE" noProof="0" smtClean="0"/>
          </a:p>
        </p:txBody>
      </p:sp>
      <p:sp>
        <p:nvSpPr>
          <p:cNvPr id="1129475" name="Rectangle 3"/>
          <p:cNvSpPr>
            <a:spLocks noGrp="1" noChangeArrowheads="1"/>
          </p:cNvSpPr>
          <p:nvPr>
            <p:ph type="ctrTitle"/>
          </p:nvPr>
        </p:nvSpPr>
        <p:spPr>
          <a:xfrm>
            <a:off x="749300" y="3651250"/>
            <a:ext cx="8382000" cy="1143000"/>
          </a:xfrm>
        </p:spPr>
        <p:txBody>
          <a:bodyPr/>
          <a:lstStyle>
            <a:lvl1pPr algn="ctr">
              <a:defRPr/>
            </a:lvl1pPr>
          </a:lstStyle>
          <a:p>
            <a:pPr lvl="0"/>
            <a:r>
              <a:rPr lang="en-US" noProof="0" smtClean="0"/>
              <a:t>Click to edit Master title style</a:t>
            </a:r>
            <a:endParaRPr lang="sv-SE" noProof="0" smtClean="0"/>
          </a:p>
        </p:txBody>
      </p:sp>
      <p:pic>
        <p:nvPicPr>
          <p:cNvPr id="1129476" name="Picture 4" descr="Volvo_SCREEN_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6150" y="647700"/>
            <a:ext cx="2922588"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Footer Placeholder 3"/>
          <p:cNvSpPr>
            <a:spLocks noGrp="1"/>
          </p:cNvSpPr>
          <p:nvPr>
            <p:ph type="ftr" sz="quarter" idx="10"/>
          </p:nvPr>
        </p:nvSpPr>
        <p:spPr/>
        <p:txBody>
          <a:bodyPr/>
          <a:lstStyle>
            <a:lvl1pPr>
              <a:defRPr/>
            </a:lvl1pPr>
          </a:lstStyle>
          <a:p>
            <a:r>
              <a:rPr lang="sv-SE" smtClean="0"/>
              <a:t>DMS Integration Overview</a:t>
            </a:r>
            <a:endParaRPr lang="sv-SE"/>
          </a:p>
        </p:txBody>
      </p:sp>
      <p:sp>
        <p:nvSpPr>
          <p:cNvPr id="5" name="Slide Number Placeholder 4"/>
          <p:cNvSpPr>
            <a:spLocks noGrp="1"/>
          </p:cNvSpPr>
          <p:nvPr>
            <p:ph type="sldNum" sz="quarter" idx="11"/>
          </p:nvPr>
        </p:nvSpPr>
        <p:spPr/>
        <p:txBody>
          <a:bodyPr/>
          <a:lstStyle>
            <a:lvl1pPr>
              <a:defRPr/>
            </a:lvl1pPr>
          </a:lstStyle>
          <a:p>
            <a:fld id="{3D618560-7DD3-4020-9BF4-00FD7A6B6E2F}" type="slidenum">
              <a:rPr lang="sv-SE"/>
              <a:pPr/>
              <a:t>‹#›</a:t>
            </a:fld>
            <a:endParaRPr lang="sv-SE"/>
          </a:p>
        </p:txBody>
      </p:sp>
      <p:sp>
        <p:nvSpPr>
          <p:cNvPr id="6" name="Date Placeholder 5"/>
          <p:cNvSpPr>
            <a:spLocks noGrp="1"/>
          </p:cNvSpPr>
          <p:nvPr>
            <p:ph type="dt" sz="half" idx="12"/>
          </p:nvPr>
        </p:nvSpPr>
        <p:spPr/>
        <p:txBody>
          <a:bodyPr/>
          <a:lstStyle>
            <a:lvl1pPr>
              <a:defRPr/>
            </a:lvl1pPr>
          </a:lstStyle>
          <a:p>
            <a:endParaRPr lang="sv-SE"/>
          </a:p>
        </p:txBody>
      </p:sp>
    </p:spTree>
    <p:extLst>
      <p:ext uri="{BB962C8B-B14F-4D97-AF65-F5344CB8AC3E}">
        <p14:creationId xmlns:p14="http://schemas.microsoft.com/office/powerpoint/2010/main" val="3488437038"/>
      </p:ext>
    </p:extLst>
  </p:cSld>
  <p:clrMapOvr>
    <a:masterClrMapping/>
  </p:clrMapOvr>
  <p:transition spd="slow">
    <p:pull/>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4325" y="520700"/>
            <a:ext cx="2105025" cy="5240338"/>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349250" y="520700"/>
            <a:ext cx="6162675" cy="5240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Footer Placeholder 3"/>
          <p:cNvSpPr>
            <a:spLocks noGrp="1"/>
          </p:cNvSpPr>
          <p:nvPr>
            <p:ph type="ftr" sz="quarter" idx="10"/>
          </p:nvPr>
        </p:nvSpPr>
        <p:spPr/>
        <p:txBody>
          <a:bodyPr/>
          <a:lstStyle>
            <a:lvl1pPr>
              <a:defRPr/>
            </a:lvl1pPr>
          </a:lstStyle>
          <a:p>
            <a:endParaRPr lang="sv-SE" altLang="sv-SE">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1C0B0B36-3F0E-4B3F-8AA5-9F45216289E8}" type="slidenum">
              <a:rPr lang="sv-SE" altLang="sv-SE">
                <a:solidFill>
                  <a:srgbClr val="000000"/>
                </a:solidFill>
              </a:rPr>
              <a:pPr/>
              <a:t>‹#›</a:t>
            </a:fld>
            <a:endParaRPr lang="sv-SE" altLang="sv-SE">
              <a:solidFill>
                <a:srgbClr val="000000"/>
              </a:solidFill>
            </a:endParaRPr>
          </a:p>
        </p:txBody>
      </p:sp>
      <p:sp>
        <p:nvSpPr>
          <p:cNvPr id="6" name="Date Placeholder 5"/>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282713916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9889" y="1301263"/>
            <a:ext cx="6182386" cy="1591359"/>
          </a:xfrm>
        </p:spPr>
        <p:txBody>
          <a:bodyPr anchor="b" anchorCtr="0"/>
          <a:lstStyle>
            <a:lvl1pPr>
              <a:lnSpc>
                <a:spcPts val="5500"/>
              </a:lnSpc>
              <a:defRPr sz="7000" b="0" cap="all" spc="0" baseline="0">
                <a:latin typeface="Volvo Broad Pro Digital" panose="020B0606030202080204" pitchFamily="34" charset="0"/>
                <a:cs typeface="VolvoBroad" panose="020B0806020102060101" pitchFamily="34" charset="0"/>
              </a:defRPr>
            </a:lvl1pPr>
          </a:lstStyle>
          <a:p>
            <a:r>
              <a:rPr lang="en-US" smtClean="0"/>
              <a:t>Click to add title</a:t>
            </a:r>
            <a:br>
              <a:rPr lang="en-US" smtClean="0"/>
            </a:br>
            <a:r>
              <a:rPr lang="en-US" smtClean="0"/>
              <a:t>max two lines</a:t>
            </a:r>
            <a:endParaRPr lang="sv-SE"/>
          </a:p>
        </p:txBody>
      </p:sp>
      <p:sp>
        <p:nvSpPr>
          <p:cNvPr id="5" name="Text Placeholder 4"/>
          <p:cNvSpPr>
            <a:spLocks noGrp="1"/>
          </p:cNvSpPr>
          <p:nvPr>
            <p:ph type="body" sz="quarter" idx="10" hasCustomPrompt="1"/>
          </p:nvPr>
        </p:nvSpPr>
        <p:spPr>
          <a:xfrm>
            <a:off x="589889" y="2789665"/>
            <a:ext cx="6182079" cy="474663"/>
          </a:xfrm>
        </p:spPr>
        <p:txBody>
          <a:bodyPr>
            <a:noAutofit/>
          </a:bodyPr>
          <a:lstStyle>
            <a:lvl1pPr marL="0" indent="0">
              <a:buNone/>
              <a:defRPr sz="2000" spc="-30" baseline="0"/>
            </a:lvl1pPr>
          </a:lstStyle>
          <a:p>
            <a:pPr lvl="0"/>
            <a:r>
              <a:rPr lang="en-US" smtClean="0"/>
              <a:t>Click to add sub-heading – max one line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0467" y="650162"/>
            <a:ext cx="1429766" cy="1319784"/>
          </a:xfrm>
          <a:prstGeom prst="rect">
            <a:avLst/>
          </a:prstGeom>
        </p:spPr>
      </p:pic>
      <p:sp>
        <p:nvSpPr>
          <p:cNvPr id="8" name="Picture Placeholder 7"/>
          <p:cNvSpPr>
            <a:spLocks noGrp="1"/>
          </p:cNvSpPr>
          <p:nvPr>
            <p:ph type="pic" sz="quarter" idx="11" hasCustomPrompt="1"/>
          </p:nvPr>
        </p:nvSpPr>
        <p:spPr>
          <a:xfrm>
            <a:off x="135865" y="3429000"/>
            <a:ext cx="9634273" cy="3314700"/>
          </a:xfrm>
        </p:spPr>
        <p:txBody>
          <a:bodyPr anchor="ctr" anchorCtr="0">
            <a:normAutofit/>
          </a:bodyPr>
          <a:lstStyle>
            <a:lvl1pPr marL="0" indent="0" algn="ctr">
              <a:buNone/>
              <a:defRPr sz="1400"/>
            </a:lvl1pPr>
          </a:lstStyle>
          <a:p>
            <a:r>
              <a:rPr lang="sv-SE" smtClean="0"/>
              <a:t>Click icon to insert Picture</a:t>
            </a:r>
            <a:endParaRPr lang="sv-SE"/>
          </a:p>
        </p:txBody>
      </p:sp>
      <p:sp>
        <p:nvSpPr>
          <p:cNvPr id="9" name="textruta 17"/>
          <p:cNvSpPr txBox="1"/>
          <p:nvPr/>
        </p:nvSpPr>
        <p:spPr>
          <a:xfrm>
            <a:off x="10004897" y="289696"/>
            <a:ext cx="1292420" cy="215444"/>
          </a:xfrm>
          <a:prstGeom prst="rect">
            <a:avLst/>
          </a:prstGeom>
          <a:noFill/>
        </p:spPr>
        <p:txBody>
          <a:bodyPr wrap="square" rtlCol="0">
            <a:spAutoFit/>
          </a:bodyPr>
          <a:lstStyle/>
          <a:p>
            <a:r>
              <a:rPr lang="en-US" sz="800" b="1" dirty="0" smtClean="0">
                <a:solidFill>
                  <a:srgbClr val="4D4E53"/>
                </a:solidFill>
                <a:latin typeface="Arial" panose="020B0604020202020204" pitchFamily="34" charset="0"/>
                <a:cs typeface="Arial" panose="020B0604020202020204" pitchFamily="34" charset="0"/>
              </a:rPr>
              <a:t>Volvo </a:t>
            </a:r>
            <a:r>
              <a:rPr lang="en-US" sz="800" b="1" smtClean="0">
                <a:solidFill>
                  <a:srgbClr val="4D4E53"/>
                </a:solidFill>
                <a:latin typeface="Arial" panose="020B0604020202020204" pitchFamily="34" charset="0"/>
                <a:cs typeface="Arial" panose="020B0604020202020204" pitchFamily="34" charset="0"/>
              </a:rPr>
              <a:t>Profile colors</a:t>
            </a:r>
            <a:endParaRPr lang="en-US" sz="800" b="1" dirty="0" smtClean="0">
              <a:solidFill>
                <a:srgbClr val="4D4E53"/>
              </a:solidFill>
              <a:latin typeface="Arial" panose="020B0604020202020204" pitchFamily="34" charset="0"/>
              <a:cs typeface="Arial" panose="020B0604020202020204" pitchFamily="34" charset="0"/>
            </a:endParaRPr>
          </a:p>
        </p:txBody>
      </p:sp>
      <p:sp>
        <p:nvSpPr>
          <p:cNvPr id="10" name="textruta 18"/>
          <p:cNvSpPr txBox="1"/>
          <p:nvPr/>
        </p:nvSpPr>
        <p:spPr>
          <a:xfrm>
            <a:off x="10004897" y="1550101"/>
            <a:ext cx="1292420" cy="954107"/>
          </a:xfrm>
          <a:prstGeom prst="rect">
            <a:avLst/>
          </a:prstGeom>
          <a:noFill/>
        </p:spPr>
        <p:txBody>
          <a:bodyPr wrap="square" rtlCol="0">
            <a:spAutoFit/>
          </a:bodyPr>
          <a:lstStyle/>
          <a:p>
            <a:r>
              <a:rPr lang="en-US" sz="800" dirty="0" smtClean="0">
                <a:solidFill>
                  <a:srgbClr val="4D4E53"/>
                </a:solidFill>
              </a:rPr>
              <a:t>Only </a:t>
            </a:r>
            <a:r>
              <a:rPr lang="en-US" sz="800" dirty="0">
                <a:solidFill>
                  <a:srgbClr val="4D4E53"/>
                </a:solidFill>
              </a:rPr>
              <a:t>use these approved Volvo colors. Use the colors in 100% only – never in tints. For RGB color codes please refer to the Volvo Brand Identity </a:t>
            </a:r>
            <a:r>
              <a:rPr lang="en-US" sz="800" dirty="0" smtClean="0">
                <a:solidFill>
                  <a:srgbClr val="4D4E53"/>
                </a:solidFill>
              </a:rPr>
              <a:t>Guideline</a:t>
            </a:r>
            <a:r>
              <a:rPr lang="en-US" sz="800" dirty="0">
                <a:solidFill>
                  <a:srgbClr val="4D4E53"/>
                </a:solidFill>
              </a:rPr>
              <a:t>.</a:t>
            </a:r>
            <a:endParaRPr lang="en-US" sz="800" dirty="0" smtClean="0">
              <a:solidFill>
                <a:srgbClr val="4D4E53"/>
              </a:solidFill>
              <a:latin typeface="Arial" panose="020B0604020202020204" pitchFamily="34" charset="0"/>
              <a:cs typeface="Arial" panose="020B0604020202020204" pitchFamily="34" charset="0"/>
            </a:endParaRPr>
          </a:p>
        </p:txBody>
      </p:sp>
      <p:sp>
        <p:nvSpPr>
          <p:cNvPr id="11" name="Ellips 5"/>
          <p:cNvSpPr/>
          <p:nvPr/>
        </p:nvSpPr>
        <p:spPr>
          <a:xfrm>
            <a:off x="10108440" y="525005"/>
            <a:ext cx="160373" cy="148037"/>
          </a:xfrm>
          <a:prstGeom prst="ellipse">
            <a:avLst/>
          </a:prstGeom>
          <a:solidFill>
            <a:schemeClr val="bg2"/>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400" smtClean="0">
              <a:solidFill>
                <a:srgbClr val="000000"/>
              </a:solidFill>
            </a:endParaRPr>
          </a:p>
        </p:txBody>
      </p:sp>
      <p:sp>
        <p:nvSpPr>
          <p:cNvPr id="12" name="Ellips 7"/>
          <p:cNvSpPr/>
          <p:nvPr/>
        </p:nvSpPr>
        <p:spPr>
          <a:xfrm>
            <a:off x="10327625" y="525005"/>
            <a:ext cx="160373" cy="148037"/>
          </a:xfrm>
          <a:prstGeom prst="ellipse">
            <a:avLst/>
          </a:prstGeom>
          <a:solidFill>
            <a:schemeClr val="accent2"/>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400" smtClean="0">
              <a:solidFill>
                <a:srgbClr val="000000"/>
              </a:solidFill>
            </a:endParaRPr>
          </a:p>
        </p:txBody>
      </p:sp>
      <p:sp>
        <p:nvSpPr>
          <p:cNvPr id="13" name="Ellips 8"/>
          <p:cNvSpPr/>
          <p:nvPr/>
        </p:nvSpPr>
        <p:spPr>
          <a:xfrm>
            <a:off x="10541579" y="525005"/>
            <a:ext cx="160373" cy="148037"/>
          </a:xfrm>
          <a:prstGeom prst="ellipse">
            <a:avLst/>
          </a:prstGeom>
          <a:solidFill>
            <a:schemeClr val="tx2"/>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400" smtClean="0">
              <a:solidFill>
                <a:srgbClr val="000000"/>
              </a:solidFill>
            </a:endParaRPr>
          </a:p>
        </p:txBody>
      </p:sp>
      <p:sp>
        <p:nvSpPr>
          <p:cNvPr id="14" name="Ellips 9"/>
          <p:cNvSpPr/>
          <p:nvPr/>
        </p:nvSpPr>
        <p:spPr>
          <a:xfrm>
            <a:off x="10108440" y="727399"/>
            <a:ext cx="160373" cy="148037"/>
          </a:xfrm>
          <a:prstGeom prst="ellipse">
            <a:avLst/>
          </a:prstGeom>
          <a:solidFill>
            <a:schemeClr val="accent3"/>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400" smtClean="0">
              <a:solidFill>
                <a:srgbClr val="000000"/>
              </a:solidFill>
            </a:endParaRPr>
          </a:p>
        </p:txBody>
      </p:sp>
      <p:sp>
        <p:nvSpPr>
          <p:cNvPr id="15" name="Ellips 10"/>
          <p:cNvSpPr/>
          <p:nvPr/>
        </p:nvSpPr>
        <p:spPr>
          <a:xfrm>
            <a:off x="10327625" y="727399"/>
            <a:ext cx="160373" cy="148037"/>
          </a:xfrm>
          <a:prstGeom prst="ellipse">
            <a:avLst/>
          </a:prstGeom>
          <a:solidFill>
            <a:schemeClr val="accent6"/>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400" smtClean="0">
              <a:solidFill>
                <a:srgbClr val="000000"/>
              </a:solidFill>
            </a:endParaRPr>
          </a:p>
        </p:txBody>
      </p:sp>
      <p:sp>
        <p:nvSpPr>
          <p:cNvPr id="16" name="Ellips 11"/>
          <p:cNvSpPr/>
          <p:nvPr/>
        </p:nvSpPr>
        <p:spPr>
          <a:xfrm>
            <a:off x="10541579" y="727399"/>
            <a:ext cx="160373" cy="148037"/>
          </a:xfrm>
          <a:prstGeom prst="ellipse">
            <a:avLst/>
          </a:prstGeom>
          <a:solidFill>
            <a:schemeClr val="accent5"/>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400" smtClean="0">
              <a:solidFill>
                <a:srgbClr val="000000"/>
              </a:solidFill>
            </a:endParaRPr>
          </a:p>
        </p:txBody>
      </p:sp>
      <p:sp>
        <p:nvSpPr>
          <p:cNvPr id="17" name="Ellips 12"/>
          <p:cNvSpPr/>
          <p:nvPr/>
        </p:nvSpPr>
        <p:spPr>
          <a:xfrm>
            <a:off x="10755533" y="727399"/>
            <a:ext cx="160373" cy="148037"/>
          </a:xfrm>
          <a:prstGeom prst="ellipse">
            <a:avLst/>
          </a:prstGeom>
          <a:solidFill>
            <a:srgbClr val="704E36"/>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400" smtClean="0">
              <a:solidFill>
                <a:srgbClr val="000000"/>
              </a:solidFill>
            </a:endParaRPr>
          </a:p>
        </p:txBody>
      </p:sp>
      <p:sp>
        <p:nvSpPr>
          <p:cNvPr id="18" name="Ellips 13"/>
          <p:cNvSpPr/>
          <p:nvPr/>
        </p:nvSpPr>
        <p:spPr>
          <a:xfrm>
            <a:off x="10108440" y="924895"/>
            <a:ext cx="160373" cy="148037"/>
          </a:xfrm>
          <a:prstGeom prst="ellipse">
            <a:avLst/>
          </a:prstGeom>
          <a:solidFill>
            <a:srgbClr val="C8E691"/>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400" smtClean="0">
              <a:solidFill>
                <a:srgbClr val="000000"/>
              </a:solidFill>
            </a:endParaRPr>
          </a:p>
        </p:txBody>
      </p:sp>
      <p:sp>
        <p:nvSpPr>
          <p:cNvPr id="19" name="Ellips 14"/>
          <p:cNvSpPr/>
          <p:nvPr/>
        </p:nvSpPr>
        <p:spPr>
          <a:xfrm>
            <a:off x="10327625" y="924895"/>
            <a:ext cx="160373" cy="148037"/>
          </a:xfrm>
          <a:prstGeom prst="ellipse">
            <a:avLst/>
          </a:prstGeom>
          <a:solidFill>
            <a:srgbClr val="FCCC82"/>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400" smtClean="0">
              <a:solidFill>
                <a:srgbClr val="000000"/>
              </a:solidFill>
            </a:endParaRPr>
          </a:p>
        </p:txBody>
      </p:sp>
      <p:sp>
        <p:nvSpPr>
          <p:cNvPr id="20" name="Ellips 15"/>
          <p:cNvSpPr/>
          <p:nvPr/>
        </p:nvSpPr>
        <p:spPr>
          <a:xfrm>
            <a:off x="10541579" y="924895"/>
            <a:ext cx="160373" cy="148037"/>
          </a:xfrm>
          <a:prstGeom prst="ellipse">
            <a:avLst/>
          </a:prstGeom>
          <a:solidFill>
            <a:schemeClr val="accent4"/>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400" smtClean="0">
              <a:solidFill>
                <a:srgbClr val="000000"/>
              </a:solidFill>
            </a:endParaRPr>
          </a:p>
        </p:txBody>
      </p:sp>
      <p:sp>
        <p:nvSpPr>
          <p:cNvPr id="21" name="Ellips 16"/>
          <p:cNvSpPr/>
          <p:nvPr/>
        </p:nvSpPr>
        <p:spPr>
          <a:xfrm>
            <a:off x="10755533" y="924895"/>
            <a:ext cx="160373" cy="148037"/>
          </a:xfrm>
          <a:prstGeom prst="ellipse">
            <a:avLst/>
          </a:prstGeom>
          <a:solidFill>
            <a:schemeClr val="accent1"/>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400" smtClean="0">
              <a:solidFill>
                <a:srgbClr val="000000"/>
              </a:solidFill>
            </a:endParaRPr>
          </a:p>
        </p:txBody>
      </p:sp>
      <p:sp>
        <p:nvSpPr>
          <p:cNvPr id="22" name="Ellips 19"/>
          <p:cNvSpPr/>
          <p:nvPr/>
        </p:nvSpPr>
        <p:spPr>
          <a:xfrm>
            <a:off x="10108440" y="1336371"/>
            <a:ext cx="160373" cy="148037"/>
          </a:xfrm>
          <a:prstGeom prst="ellipse">
            <a:avLst/>
          </a:prstGeom>
          <a:solidFill>
            <a:srgbClr val="DA4451"/>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400" smtClean="0">
              <a:solidFill>
                <a:srgbClr val="000000"/>
              </a:solidFill>
            </a:endParaRPr>
          </a:p>
        </p:txBody>
      </p:sp>
      <p:sp>
        <p:nvSpPr>
          <p:cNvPr id="23" name="Ellips 20"/>
          <p:cNvSpPr/>
          <p:nvPr/>
        </p:nvSpPr>
        <p:spPr>
          <a:xfrm>
            <a:off x="10327625" y="1336371"/>
            <a:ext cx="160373" cy="148037"/>
          </a:xfrm>
          <a:prstGeom prst="ellipse">
            <a:avLst/>
          </a:prstGeom>
          <a:solidFill>
            <a:srgbClr val="763369"/>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400" smtClean="0">
              <a:solidFill>
                <a:srgbClr val="000000"/>
              </a:solidFill>
            </a:endParaRPr>
          </a:p>
        </p:txBody>
      </p:sp>
      <p:sp>
        <p:nvSpPr>
          <p:cNvPr id="24" name="textruta 21"/>
          <p:cNvSpPr txBox="1"/>
          <p:nvPr/>
        </p:nvSpPr>
        <p:spPr>
          <a:xfrm>
            <a:off x="10004897" y="1122388"/>
            <a:ext cx="1292420" cy="215444"/>
          </a:xfrm>
          <a:prstGeom prst="rect">
            <a:avLst/>
          </a:prstGeom>
          <a:noFill/>
        </p:spPr>
        <p:txBody>
          <a:bodyPr wrap="square" rtlCol="0">
            <a:spAutoFit/>
          </a:bodyPr>
          <a:lstStyle/>
          <a:p>
            <a:r>
              <a:rPr lang="en-US" sz="800" b="1" dirty="0" smtClean="0">
                <a:solidFill>
                  <a:srgbClr val="4D4E53"/>
                </a:solidFill>
                <a:latin typeface="Arial" panose="020B0604020202020204" pitchFamily="34" charset="0"/>
                <a:cs typeface="Arial" panose="020B0604020202020204" pitchFamily="34" charset="0"/>
              </a:rPr>
              <a:t>Volvo </a:t>
            </a:r>
            <a:r>
              <a:rPr lang="en-US" sz="800" b="1" smtClean="0">
                <a:solidFill>
                  <a:srgbClr val="4D4E53"/>
                </a:solidFill>
                <a:latin typeface="Arial" panose="020B0604020202020204" pitchFamily="34" charset="0"/>
                <a:cs typeface="Arial" panose="020B0604020202020204" pitchFamily="34" charset="0"/>
              </a:rPr>
              <a:t>Accent colors</a:t>
            </a:r>
            <a:endParaRPr lang="en-US" sz="800" b="1" dirty="0" smtClean="0">
              <a:solidFill>
                <a:srgbClr val="4D4E53"/>
              </a:solidFill>
              <a:latin typeface="Arial" panose="020B0604020202020204" pitchFamily="34" charset="0"/>
              <a:cs typeface="Arial" panose="020B0604020202020204" pitchFamily="34" charset="0"/>
            </a:endParaRPr>
          </a:p>
        </p:txBody>
      </p:sp>
      <p:sp>
        <p:nvSpPr>
          <p:cNvPr id="25" name="Rectangle 24"/>
          <p:cNvSpPr/>
          <p:nvPr/>
        </p:nvSpPr>
        <p:spPr>
          <a:xfrm>
            <a:off x="-1495425" y="432939"/>
            <a:ext cx="1412877" cy="707886"/>
          </a:xfrm>
          <a:prstGeom prst="rect">
            <a:avLst/>
          </a:prstGeom>
        </p:spPr>
        <p:txBody>
          <a:bodyPr wrap="square">
            <a:spAutoFit/>
          </a:bodyPr>
          <a:lstStyle/>
          <a:p>
            <a:pPr algn="r"/>
            <a:r>
              <a:rPr lang="sv-SE" sz="800" smtClean="0">
                <a:solidFill>
                  <a:srgbClr val="4D4E53"/>
                </a:solidFill>
              </a:rPr>
              <a:t>On the Home tab, in the Slides group, </a:t>
            </a:r>
            <a:r>
              <a:rPr lang="en-US" sz="800" smtClean="0">
                <a:solidFill>
                  <a:srgbClr val="4D4E53"/>
                </a:solidFill>
              </a:rPr>
              <a:t>click </a:t>
            </a:r>
            <a:r>
              <a:rPr lang="en-US" sz="800">
                <a:solidFill>
                  <a:srgbClr val="4D4E53"/>
                </a:solidFill>
              </a:rPr>
              <a:t>the down arrow </a:t>
            </a:r>
            <a:r>
              <a:rPr lang="en-US" sz="800" smtClean="0">
                <a:solidFill>
                  <a:srgbClr val="4D4E53"/>
                </a:solidFill>
              </a:rPr>
              <a:t>on the </a:t>
            </a:r>
            <a:r>
              <a:rPr lang="en-US" sz="800">
                <a:solidFill>
                  <a:srgbClr val="4D4E53"/>
                </a:solidFill>
              </a:rPr>
              <a:t>New </a:t>
            </a:r>
            <a:r>
              <a:rPr lang="en-US" sz="800" smtClean="0">
                <a:solidFill>
                  <a:srgbClr val="4D4E53"/>
                </a:solidFill>
              </a:rPr>
              <a:t>Slide button </a:t>
            </a:r>
            <a:r>
              <a:rPr lang="sv-SE" sz="800" smtClean="0">
                <a:solidFill>
                  <a:srgbClr val="4D4E53"/>
                </a:solidFill>
              </a:rPr>
              <a:t>and select</a:t>
            </a:r>
            <a:br>
              <a:rPr lang="sv-SE" sz="800" smtClean="0">
                <a:solidFill>
                  <a:srgbClr val="4D4E53"/>
                </a:solidFill>
              </a:rPr>
            </a:br>
            <a:r>
              <a:rPr lang="sv-SE" sz="800" smtClean="0">
                <a:solidFill>
                  <a:srgbClr val="4D4E53"/>
                </a:solidFill>
              </a:rPr>
              <a:t> Volvo branded layouts</a:t>
            </a:r>
            <a:endParaRPr lang="sv-SE" sz="800">
              <a:solidFill>
                <a:srgbClr val="4D4E53"/>
              </a:solidFill>
            </a:endParaRPr>
          </a:p>
        </p:txBody>
      </p:sp>
      <p:sp>
        <p:nvSpPr>
          <p:cNvPr id="27" name="textruta 17"/>
          <p:cNvSpPr txBox="1"/>
          <p:nvPr/>
        </p:nvSpPr>
        <p:spPr>
          <a:xfrm>
            <a:off x="-1495425" y="289696"/>
            <a:ext cx="1412877" cy="215444"/>
          </a:xfrm>
          <a:prstGeom prst="rect">
            <a:avLst/>
          </a:prstGeom>
          <a:noFill/>
        </p:spPr>
        <p:txBody>
          <a:bodyPr wrap="square" rtlCol="0">
            <a:spAutoFit/>
          </a:bodyPr>
          <a:lstStyle/>
          <a:p>
            <a:pPr algn="r"/>
            <a:r>
              <a:rPr lang="en-US" sz="800" b="1" smtClean="0">
                <a:solidFill>
                  <a:srgbClr val="4D4E53"/>
                </a:solidFill>
                <a:latin typeface="Arial" panose="020B0604020202020204" pitchFamily="34" charset="0"/>
                <a:cs typeface="Arial" panose="020B0604020202020204" pitchFamily="34" charset="0"/>
              </a:rPr>
              <a:t>Use Volvo Layouts</a:t>
            </a:r>
            <a:endParaRPr lang="en-US" sz="800" b="1" dirty="0" smtClean="0">
              <a:solidFill>
                <a:srgbClr val="4D4E53"/>
              </a:solidFill>
              <a:latin typeface="Arial" panose="020B0604020202020204" pitchFamily="34" charset="0"/>
              <a:cs typeface="Arial" panose="020B0604020202020204" pitchFamily="34" charset="0"/>
            </a:endParaRPr>
          </a:p>
        </p:txBody>
      </p:sp>
      <p:sp>
        <p:nvSpPr>
          <p:cNvPr id="44" name="textruta 17"/>
          <p:cNvSpPr txBox="1"/>
          <p:nvPr/>
        </p:nvSpPr>
        <p:spPr>
          <a:xfrm>
            <a:off x="-1383068" y="3387235"/>
            <a:ext cx="1300520" cy="338554"/>
          </a:xfrm>
          <a:prstGeom prst="rect">
            <a:avLst/>
          </a:prstGeom>
          <a:noFill/>
        </p:spPr>
        <p:txBody>
          <a:bodyPr wrap="square" rtlCol="0">
            <a:spAutoFit/>
          </a:bodyPr>
          <a:lstStyle/>
          <a:p>
            <a:pPr algn="r"/>
            <a:r>
              <a:rPr lang="en-US" sz="800">
                <a:solidFill>
                  <a:srgbClr val="4D4E53"/>
                </a:solidFill>
                <a:latin typeface="Arial" panose="020B0604020202020204" pitchFamily="34" charset="0"/>
                <a:cs typeface="Arial" panose="020B0604020202020204" pitchFamily="34" charset="0"/>
              </a:rPr>
              <a:t>Picture is optional in </a:t>
            </a:r>
            <a:br>
              <a:rPr lang="en-US" sz="800">
                <a:solidFill>
                  <a:srgbClr val="4D4E53"/>
                </a:solidFill>
                <a:latin typeface="Arial" panose="020B0604020202020204" pitchFamily="34" charset="0"/>
                <a:cs typeface="Arial" panose="020B0604020202020204" pitchFamily="34" charset="0"/>
              </a:rPr>
            </a:br>
            <a:r>
              <a:rPr lang="en-US" sz="800">
                <a:solidFill>
                  <a:srgbClr val="4D4E53"/>
                </a:solidFill>
                <a:latin typeface="Arial" panose="020B0604020202020204" pitchFamily="34" charset="0"/>
                <a:cs typeface="Arial" panose="020B0604020202020204" pitchFamily="34" charset="0"/>
              </a:rPr>
              <a:t>internal presentations.</a:t>
            </a:r>
          </a:p>
        </p:txBody>
      </p:sp>
      <p:sp>
        <p:nvSpPr>
          <p:cNvPr id="45" name="textruta 17"/>
          <p:cNvSpPr txBox="1"/>
          <p:nvPr/>
        </p:nvSpPr>
        <p:spPr>
          <a:xfrm>
            <a:off x="-1495425" y="1337832"/>
            <a:ext cx="1412877" cy="1569660"/>
          </a:xfrm>
          <a:prstGeom prst="rect">
            <a:avLst/>
          </a:prstGeom>
          <a:noFill/>
        </p:spPr>
        <p:txBody>
          <a:bodyPr wrap="square" rtlCol="0">
            <a:spAutoFit/>
          </a:bodyPr>
          <a:lstStyle/>
          <a:p>
            <a:pPr algn="r"/>
            <a:r>
              <a:rPr lang="en-US" sz="800" smtClean="0">
                <a:solidFill>
                  <a:srgbClr val="4D4E53"/>
                </a:solidFill>
                <a:latin typeface="Arial"/>
              </a:rPr>
              <a:t>Note that Volvo Broad Pro Digital TTF is embedded in this template. No other version of Volvo Broad (Volvo Broad Pro or Volvo Broad Outline) may be inserted or copied into the document as this will break the embedding and cause Volvo Broad to be replaced by a default font on other computers</a:t>
            </a:r>
            <a:endParaRPr lang="en-US" sz="800">
              <a:solidFill>
                <a:srgbClr val="4D4E53"/>
              </a:solidFill>
              <a:latin typeface="Arial"/>
            </a:endParaRPr>
          </a:p>
        </p:txBody>
      </p:sp>
    </p:spTree>
    <p:extLst>
      <p:ext uri="{BB962C8B-B14F-4D97-AF65-F5344CB8AC3E}">
        <p14:creationId xmlns:p14="http://schemas.microsoft.com/office/powerpoint/2010/main" val="318476842"/>
      </p:ext>
    </p:extLst>
  </p:cSld>
  <p:clrMapOvr>
    <a:masterClrMapping/>
  </p:clrMapOvr>
  <p:timing>
    <p:tnLst>
      <p:par>
        <p:cTn id="1" dur="indefinite" restart="never" nodeType="tmRoot"/>
      </p:par>
    </p:tnLst>
  </p:timing>
  <p:hf sldNum="0" hd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590683" y="1838205"/>
            <a:ext cx="8915400" cy="3824287"/>
          </a:xfrm>
        </p:spPr>
        <p:txBody>
          <a:bodyPr>
            <a:normAutofit/>
          </a:bodyPr>
          <a:lstStyle>
            <a:lvl1pPr marL="0" indent="0">
              <a:buNone/>
              <a:tabLst>
                <a:tab pos="1257300" algn="l"/>
                <a:tab pos="5556250" algn="l"/>
              </a:tabLst>
              <a:defRPr sz="1600" b="0" baseline="0"/>
            </a:lvl1pPr>
          </a:lstStyle>
          <a:p>
            <a:pPr lvl="0"/>
            <a:r>
              <a:rPr lang="en-US" smtClean="0"/>
              <a:t>00:00-00:00	Tab to add text	Tab to add text </a:t>
            </a:r>
          </a:p>
        </p:txBody>
      </p:sp>
      <p:sp>
        <p:nvSpPr>
          <p:cNvPr id="2" name="Title 1"/>
          <p:cNvSpPr>
            <a:spLocks noGrp="1"/>
          </p:cNvSpPr>
          <p:nvPr>
            <p:ph type="title" hasCustomPrompt="1"/>
          </p:nvPr>
        </p:nvSpPr>
        <p:spPr/>
        <p:txBody>
          <a:bodyPr/>
          <a:lstStyle>
            <a:lvl1pPr>
              <a:defRPr/>
            </a:lvl1pPr>
          </a:lstStyle>
          <a:p>
            <a:r>
              <a:rPr lang="en-US" smtClean="0"/>
              <a:t>Click to add Agenda title</a:t>
            </a:r>
            <a:endParaRPr lang="sv-SE"/>
          </a:p>
        </p:txBody>
      </p:sp>
      <p:sp>
        <p:nvSpPr>
          <p:cNvPr id="8"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solidFill>
                  <a:srgbClr val="000000"/>
                </a:solidFill>
              </a:rPr>
              <a:t>DMS Integration Overview</a:t>
            </a:r>
            <a:endParaRPr lang="sv-SE">
              <a:solidFill>
                <a:srgbClr val="000000"/>
              </a:solidFill>
            </a:endParaRPr>
          </a:p>
        </p:txBody>
      </p:sp>
      <p:sp>
        <p:nvSpPr>
          <p:cNvPr id="10"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solidFill>
                <a:srgbClr val="000000"/>
              </a:solidFill>
            </a:endParaRPr>
          </a:p>
        </p:txBody>
      </p:sp>
      <p:sp>
        <p:nvSpPr>
          <p:cNvPr id="12"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solidFill>
                  <a:srgbClr val="000000"/>
                </a:solidFill>
              </a:rPr>
              <a:pPr/>
              <a:t>‹#›</a:t>
            </a:fld>
            <a:endParaRPr lang="sv-SE">
              <a:solidFill>
                <a:srgbClr val="000000"/>
              </a:solidFill>
            </a:endParaRPr>
          </a:p>
        </p:txBody>
      </p:sp>
    </p:spTree>
    <p:extLst>
      <p:ext uri="{BB962C8B-B14F-4D97-AF65-F5344CB8AC3E}">
        <p14:creationId xmlns:p14="http://schemas.microsoft.com/office/powerpoint/2010/main" val="2130669009"/>
      </p:ext>
    </p:extLst>
  </p:cSld>
  <p:clrMapOvr>
    <a:masterClrMapping/>
  </p:clrMapOvr>
  <p:timing>
    <p:tnLst>
      <p:par>
        <p:cTn id="1" dur="indefinite" restart="never" nodeType="tmRoot"/>
      </p:par>
    </p:tnLst>
  </p:timing>
  <p:hf sldNum="0" hd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Chapter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sv-SE" dirty="0">
              <a:solidFill>
                <a:srgbClr val="000000"/>
              </a:solidFill>
            </a:endParaRPr>
          </a:p>
        </p:txBody>
      </p:sp>
      <p:sp>
        <p:nvSpPr>
          <p:cNvPr id="4" name="Footer Placeholder 3"/>
          <p:cNvSpPr>
            <a:spLocks noGrp="1"/>
          </p:cNvSpPr>
          <p:nvPr>
            <p:ph type="ftr" sz="quarter" idx="11"/>
          </p:nvPr>
        </p:nvSpPr>
        <p:spPr/>
        <p:txBody>
          <a:bodyPr/>
          <a:lstStyle/>
          <a:p>
            <a:r>
              <a:rPr lang="sv-SE" smtClean="0">
                <a:solidFill>
                  <a:srgbClr val="000000"/>
                </a:solidFill>
              </a:rPr>
              <a:t>DMS Integration Overview</a:t>
            </a:r>
            <a:endParaRPr lang="sv-SE">
              <a:solidFill>
                <a:srgbClr val="000000"/>
              </a:solidFill>
            </a:endParaRPr>
          </a:p>
        </p:txBody>
      </p:sp>
      <p:sp>
        <p:nvSpPr>
          <p:cNvPr id="5" name="Slide Number Placeholder 4"/>
          <p:cNvSpPr>
            <a:spLocks noGrp="1"/>
          </p:cNvSpPr>
          <p:nvPr>
            <p:ph type="sldNum" sz="quarter" idx="12"/>
          </p:nvPr>
        </p:nvSpPr>
        <p:spPr/>
        <p:txBody>
          <a:bodyPr/>
          <a:lstStyle/>
          <a:p>
            <a:fld id="{78CD69EC-D033-4532-A702-751CD632DE69}" type="slidenum">
              <a:rPr lang="sv-SE" smtClean="0">
                <a:solidFill>
                  <a:srgbClr val="000000"/>
                </a:solidFill>
              </a:rPr>
              <a:pPr/>
              <a:t>‹#›</a:t>
            </a:fld>
            <a:endParaRPr lang="sv-SE">
              <a:solidFill>
                <a:srgbClr val="000000"/>
              </a:solidFill>
            </a:endParaRPr>
          </a:p>
        </p:txBody>
      </p:sp>
      <p:sp>
        <p:nvSpPr>
          <p:cNvPr id="8" name="Text Placeholder 4"/>
          <p:cNvSpPr>
            <a:spLocks noGrp="1"/>
          </p:cNvSpPr>
          <p:nvPr>
            <p:ph type="body" sz="quarter" idx="13" hasCustomPrompt="1"/>
          </p:nvPr>
        </p:nvSpPr>
        <p:spPr>
          <a:xfrm>
            <a:off x="589890" y="5269095"/>
            <a:ext cx="6287180" cy="474663"/>
          </a:xfrm>
        </p:spPr>
        <p:txBody>
          <a:bodyPr>
            <a:noAutofit/>
          </a:bodyPr>
          <a:lstStyle>
            <a:lvl1pPr marL="0" indent="0">
              <a:buNone/>
              <a:defRPr sz="2000" spc="-30" baseline="0"/>
            </a:lvl1pPr>
          </a:lstStyle>
          <a:p>
            <a:pPr lvl="0"/>
            <a:r>
              <a:rPr lang="en-US" smtClean="0"/>
              <a:t>Click to add sub-heading – max one line</a:t>
            </a:r>
          </a:p>
        </p:txBody>
      </p:sp>
      <p:sp>
        <p:nvSpPr>
          <p:cNvPr id="10" name="Text Placeholder 9"/>
          <p:cNvSpPr>
            <a:spLocks noGrp="1"/>
          </p:cNvSpPr>
          <p:nvPr>
            <p:ph type="body" sz="quarter" idx="14" hasCustomPrompt="1"/>
          </p:nvPr>
        </p:nvSpPr>
        <p:spPr>
          <a:xfrm>
            <a:off x="6924652" y="2974985"/>
            <a:ext cx="2656682" cy="2795149"/>
          </a:xfrm>
        </p:spPr>
        <p:txBody>
          <a:bodyPr>
            <a:noAutofit/>
          </a:bodyPr>
          <a:lstStyle>
            <a:lvl1pPr marL="0" indent="0" algn="r">
              <a:buNone/>
              <a:defRPr sz="20000" spc="-80" baseline="0">
                <a:solidFill>
                  <a:schemeClr val="accent2"/>
                </a:solidFill>
                <a:latin typeface="Volvo Broad Pro Digital" panose="020B0606030202080204" pitchFamily="34" charset="0"/>
              </a:defRPr>
            </a:lvl1pPr>
          </a:lstStyle>
          <a:p>
            <a:pPr lvl="0"/>
            <a:r>
              <a:rPr lang="en-US" smtClean="0"/>
              <a:t>1</a:t>
            </a:r>
          </a:p>
        </p:txBody>
      </p:sp>
      <p:sp>
        <p:nvSpPr>
          <p:cNvPr id="11" name="Picture Placeholder 7"/>
          <p:cNvSpPr>
            <a:spLocks noGrp="1"/>
          </p:cNvSpPr>
          <p:nvPr>
            <p:ph type="pic" sz="quarter" idx="15" hasCustomPrompt="1"/>
          </p:nvPr>
        </p:nvSpPr>
        <p:spPr>
          <a:xfrm>
            <a:off x="135865" y="114300"/>
            <a:ext cx="9634273" cy="3314700"/>
          </a:xfrm>
        </p:spPr>
        <p:txBody>
          <a:bodyPr anchor="ctr" anchorCtr="0">
            <a:normAutofit/>
          </a:bodyPr>
          <a:lstStyle>
            <a:lvl1pPr marL="0" indent="0" algn="ctr">
              <a:buNone/>
              <a:defRPr sz="1400"/>
            </a:lvl1pPr>
          </a:lstStyle>
          <a:p>
            <a:r>
              <a:rPr lang="sv-SE" smtClean="0"/>
              <a:t>Click icon to insert Picture</a:t>
            </a:r>
            <a:endParaRPr lang="sv-SE"/>
          </a:p>
        </p:txBody>
      </p:sp>
      <p:sp>
        <p:nvSpPr>
          <p:cNvPr id="14" name="Title 11"/>
          <p:cNvSpPr>
            <a:spLocks noGrp="1"/>
          </p:cNvSpPr>
          <p:nvPr>
            <p:ph type="title" hasCustomPrompt="1"/>
          </p:nvPr>
        </p:nvSpPr>
        <p:spPr>
          <a:xfrm>
            <a:off x="590542" y="3760988"/>
            <a:ext cx="6286508" cy="1619901"/>
          </a:xfrm>
        </p:spPr>
        <p:txBody>
          <a:bodyPr anchor="b" anchorCtr="0"/>
          <a:lstStyle>
            <a:lvl1pPr>
              <a:lnSpc>
                <a:spcPts val="5500"/>
              </a:lnSpc>
              <a:defRPr lang="sv-SE" sz="7000" b="0" kern="1200" cap="all" spc="0" baseline="0">
                <a:solidFill>
                  <a:schemeClr val="bg2"/>
                </a:solidFill>
                <a:latin typeface="Volvo Broad Pro Digital" panose="020B0606030202080204" pitchFamily="34" charset="0"/>
                <a:ea typeface="+mj-ea"/>
                <a:cs typeface="VolvoBroad" panose="020B0806020102060101" pitchFamily="34" charset="0"/>
              </a:defRPr>
            </a:lvl1pPr>
          </a:lstStyle>
          <a:p>
            <a:r>
              <a:rPr lang="en-US" smtClean="0"/>
              <a:t>Click to add title</a:t>
            </a:r>
            <a:br>
              <a:rPr lang="en-US" smtClean="0"/>
            </a:br>
            <a:r>
              <a:rPr lang="en-US" smtClean="0"/>
              <a:t>max two lines</a:t>
            </a:r>
            <a:endParaRPr lang="sv-SE"/>
          </a:p>
        </p:txBody>
      </p:sp>
      <p:sp>
        <p:nvSpPr>
          <p:cNvPr id="15" name="Rectangle 14"/>
          <p:cNvSpPr/>
          <p:nvPr/>
        </p:nvSpPr>
        <p:spPr>
          <a:xfrm>
            <a:off x="-1204259" y="530659"/>
            <a:ext cx="1121710" cy="461665"/>
          </a:xfrm>
          <a:prstGeom prst="rect">
            <a:avLst/>
          </a:prstGeom>
        </p:spPr>
        <p:txBody>
          <a:bodyPr wrap="square">
            <a:spAutoFit/>
          </a:bodyPr>
          <a:lstStyle/>
          <a:p>
            <a:pPr algn="r"/>
            <a:r>
              <a:rPr lang="en-US" sz="800" smtClean="0">
                <a:solidFill>
                  <a:srgbClr val="4D4E53"/>
                </a:solidFill>
                <a:latin typeface="Arial" panose="020B0604020202020204" pitchFamily="34" charset="0"/>
                <a:cs typeface="Arial" panose="020B0604020202020204" pitchFamily="34" charset="0"/>
              </a:rPr>
              <a:t>Picture is optional </a:t>
            </a:r>
            <a:br>
              <a:rPr lang="en-US" sz="800" smtClean="0">
                <a:solidFill>
                  <a:srgbClr val="4D4E53"/>
                </a:solidFill>
                <a:latin typeface="Arial" panose="020B0604020202020204" pitchFamily="34" charset="0"/>
                <a:cs typeface="Arial" panose="020B0604020202020204" pitchFamily="34" charset="0"/>
              </a:rPr>
            </a:br>
            <a:r>
              <a:rPr lang="en-US" sz="800" smtClean="0">
                <a:solidFill>
                  <a:srgbClr val="4D4E53"/>
                </a:solidFill>
                <a:latin typeface="Arial" panose="020B0604020202020204" pitchFamily="34" charset="0"/>
                <a:cs typeface="Arial" panose="020B0604020202020204" pitchFamily="34" charset="0"/>
              </a:rPr>
              <a:t>in internal presentations.</a:t>
            </a:r>
            <a:endParaRPr lang="en-US" sz="800">
              <a:solidFill>
                <a:srgbClr val="4D4E53"/>
              </a:solidFill>
              <a:latin typeface="Arial" panose="020B0604020202020204" pitchFamily="34" charset="0"/>
              <a:cs typeface="Arial" panose="020B0604020202020204" pitchFamily="34" charset="0"/>
            </a:endParaRPr>
          </a:p>
        </p:txBody>
      </p:sp>
      <p:sp>
        <p:nvSpPr>
          <p:cNvPr id="12" name="textruta 17"/>
          <p:cNvSpPr txBox="1"/>
          <p:nvPr/>
        </p:nvSpPr>
        <p:spPr>
          <a:xfrm>
            <a:off x="-1495425" y="3676586"/>
            <a:ext cx="1412877" cy="1569660"/>
          </a:xfrm>
          <a:prstGeom prst="rect">
            <a:avLst/>
          </a:prstGeom>
          <a:noFill/>
        </p:spPr>
        <p:txBody>
          <a:bodyPr wrap="square" rtlCol="0">
            <a:spAutoFit/>
          </a:bodyPr>
          <a:lstStyle/>
          <a:p>
            <a:pPr algn="r"/>
            <a:r>
              <a:rPr lang="en-US" sz="800" smtClean="0">
                <a:solidFill>
                  <a:srgbClr val="4D4E53"/>
                </a:solidFill>
                <a:latin typeface="Arial"/>
              </a:rPr>
              <a:t>Note that Volvo Broad Pro Digital TTF is embedded in this template. No other version of Volvo Broad (Volvo Broad Pro or Volvo Broad Outline) may be inserted or copied into the document as this will break the embedding and cause Volvo Broad to be replaced by a default font on other computers</a:t>
            </a:r>
            <a:endParaRPr lang="en-US" sz="800">
              <a:solidFill>
                <a:srgbClr val="4D4E53"/>
              </a:solidFill>
              <a:latin typeface="Arial"/>
            </a:endParaRPr>
          </a:p>
        </p:txBody>
      </p:sp>
    </p:spTree>
    <p:extLst>
      <p:ext uri="{BB962C8B-B14F-4D97-AF65-F5344CB8AC3E}">
        <p14:creationId xmlns:p14="http://schemas.microsoft.com/office/powerpoint/2010/main" val="2684501340"/>
      </p:ext>
    </p:extLst>
  </p:cSld>
  <p:clrMapOvr>
    <a:masterClrMapping/>
  </p:clrMapOvr>
  <p:timing>
    <p:tnLst>
      <p:par>
        <p:cTn id="1" dur="indefinite" restart="never" nodeType="tmRoot"/>
      </p:par>
    </p:tnLst>
  </p:timing>
  <p:hf sldNum="0" hd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0071" y="406518"/>
            <a:ext cx="8915400" cy="1143000"/>
          </a:xfrm>
        </p:spPr>
        <p:txBody>
          <a:bodyPr/>
          <a:lstStyle>
            <a:lvl1pPr>
              <a:defRPr sz="3200"/>
            </a:lvl1pPr>
          </a:lstStyle>
          <a:p>
            <a:r>
              <a:rPr lang="en-US" smtClean="0"/>
              <a:t>Click to edit Master title style</a:t>
            </a:r>
            <a:endParaRPr lang="sv-SE"/>
          </a:p>
        </p:txBody>
      </p:sp>
      <p:sp>
        <p:nvSpPr>
          <p:cNvPr id="3" name="Content Placeholder 2"/>
          <p:cNvSpPr>
            <a:spLocks noGrp="1"/>
          </p:cNvSpPr>
          <p:nvPr>
            <p:ph idx="1"/>
          </p:nvPr>
        </p:nvSpPr>
        <p:spPr/>
        <p:txBody>
          <a:bodyPr>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solidFill>
                  <a:srgbClr val="000000"/>
                </a:solidFill>
              </a:rPr>
              <a:t>DMS Integration Overview</a:t>
            </a:r>
            <a:endParaRPr lang="sv-SE">
              <a:solidFill>
                <a:srgbClr val="000000"/>
              </a:solidFill>
            </a:endParaRPr>
          </a:p>
        </p:txBody>
      </p:sp>
      <p:sp>
        <p:nvSpPr>
          <p:cNvPr id="7"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a:solidFill>
                <a:srgbClr val="000000"/>
              </a:solidFill>
            </a:endParaRPr>
          </a:p>
        </p:txBody>
      </p:sp>
      <p:sp>
        <p:nvSpPr>
          <p:cNvPr id="8"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D84CDFC4-4F4C-4B22-8A1C-19B542EBD6BD}" type="slidenum">
              <a:rPr lang="sv-SE" smtClean="0">
                <a:solidFill>
                  <a:srgbClr val="000000"/>
                </a:solidFill>
              </a:rPr>
              <a:pPr/>
              <a:t>‹#›</a:t>
            </a:fld>
            <a:endParaRPr lang="sv-SE">
              <a:solidFill>
                <a:srgbClr val="000000"/>
              </a:solidFill>
            </a:endParaRPr>
          </a:p>
        </p:txBody>
      </p:sp>
    </p:spTree>
    <p:extLst>
      <p:ext uri="{BB962C8B-B14F-4D97-AF65-F5344CB8AC3E}">
        <p14:creationId xmlns:p14="http://schemas.microsoft.com/office/powerpoint/2010/main" val="2787063528"/>
      </p:ext>
    </p:extLst>
  </p:cSld>
  <p:clrMapOvr>
    <a:masterClrMapping/>
  </p:clrMapOvr>
  <p:transition spd="slow">
    <p:pull/>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0071" y="406519"/>
            <a:ext cx="8915400" cy="938704"/>
          </a:xfrm>
        </p:spPr>
        <p:txBody>
          <a:bodyPr/>
          <a:lstStyle>
            <a:lvl1pPr>
              <a:defRPr sz="3200"/>
            </a:lvl1pPr>
          </a:lstStyle>
          <a:p>
            <a:r>
              <a:rPr lang="en-US" smtClean="0"/>
              <a:t>Click to edit Master title style</a:t>
            </a:r>
            <a:endParaRPr lang="sv-SE"/>
          </a:p>
        </p:txBody>
      </p:sp>
      <p:sp>
        <p:nvSpPr>
          <p:cNvPr id="3" name="Content Placeholder 2"/>
          <p:cNvSpPr>
            <a:spLocks noGrp="1"/>
          </p:cNvSpPr>
          <p:nvPr>
            <p:ph idx="1"/>
          </p:nvPr>
        </p:nvSpPr>
        <p:spPr/>
        <p:txBody>
          <a:bodyPr>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solidFill>
                  <a:srgbClr val="000000"/>
                </a:solidFill>
              </a:rPr>
              <a:t>DMS Integration Overview</a:t>
            </a:r>
            <a:endParaRPr lang="sv-SE">
              <a:solidFill>
                <a:srgbClr val="000000"/>
              </a:solidFill>
            </a:endParaRPr>
          </a:p>
        </p:txBody>
      </p:sp>
      <p:sp>
        <p:nvSpPr>
          <p:cNvPr id="8" name="Text Placeholder 4"/>
          <p:cNvSpPr>
            <a:spLocks noGrp="1"/>
          </p:cNvSpPr>
          <p:nvPr>
            <p:ph type="body" sz="quarter" idx="13" hasCustomPrompt="1"/>
          </p:nvPr>
        </p:nvSpPr>
        <p:spPr>
          <a:xfrm>
            <a:off x="600071" y="864149"/>
            <a:ext cx="8915400" cy="474663"/>
          </a:xfrm>
        </p:spPr>
        <p:txBody>
          <a:bodyPr>
            <a:noAutofit/>
          </a:bodyPr>
          <a:lstStyle>
            <a:lvl1pPr marL="0" indent="0">
              <a:lnSpc>
                <a:spcPts val="2600"/>
              </a:lnSpc>
              <a:buNone/>
              <a:defRPr sz="2000" spc="-30" baseline="0"/>
            </a:lvl1pPr>
          </a:lstStyle>
          <a:p>
            <a:pPr lvl="0"/>
            <a:r>
              <a:rPr lang="en-US" smtClean="0"/>
              <a:t>Click to add sub-heading – max one line</a:t>
            </a:r>
          </a:p>
        </p:txBody>
      </p:sp>
      <p:sp>
        <p:nvSpPr>
          <p:cNvPr id="9"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solidFill>
                <a:srgbClr val="000000"/>
              </a:solidFill>
            </a:endParaRPr>
          </a:p>
        </p:txBody>
      </p:sp>
      <p:sp>
        <p:nvSpPr>
          <p:cNvPr id="10"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solidFill>
                  <a:srgbClr val="000000"/>
                </a:solidFill>
              </a:rPr>
              <a:pPr/>
              <a:t>‹#›</a:t>
            </a:fld>
            <a:endParaRPr lang="sv-SE">
              <a:solidFill>
                <a:srgbClr val="000000"/>
              </a:solidFill>
            </a:endParaRPr>
          </a:p>
        </p:txBody>
      </p:sp>
    </p:spTree>
    <p:extLst>
      <p:ext uri="{BB962C8B-B14F-4D97-AF65-F5344CB8AC3E}">
        <p14:creationId xmlns:p14="http://schemas.microsoft.com/office/powerpoint/2010/main" val="3647191350"/>
      </p:ext>
    </p:extLst>
  </p:cSld>
  <p:clrMapOvr>
    <a:masterClrMapping/>
  </p:clrMapOvr>
  <p:timing>
    <p:tnLst>
      <p:par>
        <p:cTn id="1" dur="indefinite" restart="never" nodeType="tmRoot"/>
      </p:par>
    </p:tnLst>
  </p:timing>
  <p:hf sldNum="0" hd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wo Column Text Slide">
    <p:spTree>
      <p:nvGrpSpPr>
        <p:cNvPr id="1" name=""/>
        <p:cNvGrpSpPr/>
        <p:nvPr/>
      </p:nvGrpSpPr>
      <p:grpSpPr>
        <a:xfrm>
          <a:off x="0" y="0"/>
          <a:ext cx="0" cy="0"/>
          <a:chOff x="0" y="0"/>
          <a:chExt cx="0" cy="0"/>
        </a:xfrm>
      </p:grpSpPr>
      <p:sp>
        <p:nvSpPr>
          <p:cNvPr id="2" name="Title 1"/>
          <p:cNvSpPr>
            <a:spLocks noGrp="1"/>
          </p:cNvSpPr>
          <p:nvPr>
            <p:ph type="title"/>
          </p:nvPr>
        </p:nvSpPr>
        <p:spPr>
          <a:xfrm>
            <a:off x="600071" y="406519"/>
            <a:ext cx="8915400" cy="938705"/>
          </a:xfrm>
        </p:spPr>
        <p:txBody>
          <a:bodyPr/>
          <a:lstStyle>
            <a:lvl1pPr>
              <a:defRPr sz="3200"/>
            </a:lvl1pPr>
          </a:lstStyle>
          <a:p>
            <a:r>
              <a:rPr lang="en-US" smtClean="0"/>
              <a:t>Click to edit Master title style</a:t>
            </a:r>
            <a:endParaRPr lang="sv-SE"/>
          </a:p>
        </p:txBody>
      </p:sp>
      <p:sp>
        <p:nvSpPr>
          <p:cNvPr id="5"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solidFill>
                  <a:srgbClr val="000000"/>
                </a:solidFill>
              </a:rPr>
              <a:t>DMS Integration Overview</a:t>
            </a:r>
            <a:endParaRPr lang="sv-SE">
              <a:solidFill>
                <a:srgbClr val="000000"/>
              </a:solidFill>
            </a:endParaRPr>
          </a:p>
        </p:txBody>
      </p:sp>
      <p:sp>
        <p:nvSpPr>
          <p:cNvPr id="9" name="Text Placeholder 10"/>
          <p:cNvSpPr>
            <a:spLocks noGrp="1"/>
          </p:cNvSpPr>
          <p:nvPr>
            <p:ph type="body" sz="quarter" idx="11"/>
          </p:nvPr>
        </p:nvSpPr>
        <p:spPr>
          <a:xfrm>
            <a:off x="600600" y="1731600"/>
            <a:ext cx="4219800" cy="4046400"/>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11" name="Text Placeholder 10"/>
          <p:cNvSpPr>
            <a:spLocks noGrp="1"/>
          </p:cNvSpPr>
          <p:nvPr>
            <p:ph type="body" sz="quarter" idx="12"/>
          </p:nvPr>
        </p:nvSpPr>
        <p:spPr>
          <a:xfrm>
            <a:off x="5048775" y="1731600"/>
            <a:ext cx="4219800" cy="4046400"/>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8"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solidFill>
                <a:srgbClr val="000000"/>
              </a:solidFill>
            </a:endParaRPr>
          </a:p>
        </p:txBody>
      </p:sp>
      <p:sp>
        <p:nvSpPr>
          <p:cNvPr id="10"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solidFill>
                  <a:srgbClr val="000000"/>
                </a:solidFill>
              </a:rPr>
              <a:pPr/>
              <a:t>‹#›</a:t>
            </a:fld>
            <a:endParaRPr lang="sv-SE">
              <a:solidFill>
                <a:srgbClr val="000000"/>
              </a:solidFill>
            </a:endParaRPr>
          </a:p>
        </p:txBody>
      </p:sp>
      <p:sp>
        <p:nvSpPr>
          <p:cNvPr id="12" name="Text Placeholder 4"/>
          <p:cNvSpPr>
            <a:spLocks noGrp="1"/>
          </p:cNvSpPr>
          <p:nvPr>
            <p:ph type="body" sz="quarter" idx="13" hasCustomPrompt="1"/>
          </p:nvPr>
        </p:nvSpPr>
        <p:spPr>
          <a:xfrm>
            <a:off x="600071" y="864149"/>
            <a:ext cx="8915400" cy="474663"/>
          </a:xfrm>
        </p:spPr>
        <p:txBody>
          <a:bodyPr>
            <a:noAutofit/>
          </a:bodyPr>
          <a:lstStyle>
            <a:lvl1pPr marL="0" indent="0">
              <a:lnSpc>
                <a:spcPts val="2600"/>
              </a:lnSpc>
              <a:buNone/>
              <a:defRPr sz="2000" spc="-30" baseline="0"/>
            </a:lvl1pPr>
          </a:lstStyle>
          <a:p>
            <a:pPr lvl="0"/>
            <a:r>
              <a:rPr lang="en-US" smtClean="0"/>
              <a:t>Click to add sub-heading – max one line</a:t>
            </a:r>
          </a:p>
        </p:txBody>
      </p:sp>
    </p:spTree>
    <p:extLst>
      <p:ext uri="{BB962C8B-B14F-4D97-AF65-F5344CB8AC3E}">
        <p14:creationId xmlns:p14="http://schemas.microsoft.com/office/powerpoint/2010/main" val="1608463279"/>
      </p:ext>
    </p:extLst>
  </p:cSld>
  <p:clrMapOvr>
    <a:masterClrMapping/>
  </p:clrMapOvr>
  <p:timing>
    <p:tnLst>
      <p:par>
        <p:cTn id="1" dur="indefinite" restart="never" nodeType="tmRoot"/>
      </p:par>
    </p:tnLst>
  </p:timing>
  <p:hf sldNum="0" hd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hree Column Text Slide">
    <p:spTree>
      <p:nvGrpSpPr>
        <p:cNvPr id="1" name=""/>
        <p:cNvGrpSpPr/>
        <p:nvPr/>
      </p:nvGrpSpPr>
      <p:grpSpPr>
        <a:xfrm>
          <a:off x="0" y="0"/>
          <a:ext cx="0" cy="0"/>
          <a:chOff x="0" y="0"/>
          <a:chExt cx="0" cy="0"/>
        </a:xfrm>
      </p:grpSpPr>
      <p:sp>
        <p:nvSpPr>
          <p:cNvPr id="2" name="Title 1"/>
          <p:cNvSpPr>
            <a:spLocks noGrp="1"/>
          </p:cNvSpPr>
          <p:nvPr>
            <p:ph type="title"/>
          </p:nvPr>
        </p:nvSpPr>
        <p:spPr>
          <a:xfrm>
            <a:off x="600071" y="406518"/>
            <a:ext cx="8915400" cy="939600"/>
          </a:xfrm>
        </p:spPr>
        <p:txBody>
          <a:bodyPr/>
          <a:lstStyle>
            <a:lvl1pPr>
              <a:defRPr sz="3200"/>
            </a:lvl1pPr>
          </a:lstStyle>
          <a:p>
            <a:r>
              <a:rPr lang="en-US" smtClean="0"/>
              <a:t>Click to edit Master title style</a:t>
            </a:r>
            <a:endParaRPr lang="sv-SE"/>
          </a:p>
        </p:txBody>
      </p:sp>
      <p:sp>
        <p:nvSpPr>
          <p:cNvPr id="5"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solidFill>
                  <a:srgbClr val="000000"/>
                </a:solidFill>
              </a:rPr>
              <a:t>DMS Integration Overview</a:t>
            </a:r>
            <a:endParaRPr lang="sv-SE">
              <a:solidFill>
                <a:srgbClr val="000000"/>
              </a:solidFill>
            </a:endParaRPr>
          </a:p>
        </p:txBody>
      </p:sp>
      <p:sp>
        <p:nvSpPr>
          <p:cNvPr id="12" name="Text Placeholder 10"/>
          <p:cNvSpPr>
            <a:spLocks noGrp="1"/>
          </p:cNvSpPr>
          <p:nvPr>
            <p:ph type="body" sz="quarter" idx="11"/>
          </p:nvPr>
        </p:nvSpPr>
        <p:spPr>
          <a:xfrm>
            <a:off x="600600" y="1731600"/>
            <a:ext cx="2876025" cy="4046400"/>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10" name="Text Placeholder 10"/>
          <p:cNvSpPr>
            <a:spLocks noGrp="1"/>
          </p:cNvSpPr>
          <p:nvPr>
            <p:ph type="body" sz="quarter" idx="12"/>
          </p:nvPr>
        </p:nvSpPr>
        <p:spPr>
          <a:xfrm>
            <a:off x="3600975" y="1731600"/>
            <a:ext cx="2876025" cy="4046400"/>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11" name="Text Placeholder 10"/>
          <p:cNvSpPr>
            <a:spLocks noGrp="1"/>
          </p:cNvSpPr>
          <p:nvPr>
            <p:ph type="body" sz="quarter" idx="13"/>
          </p:nvPr>
        </p:nvSpPr>
        <p:spPr>
          <a:xfrm>
            <a:off x="6582301" y="1731600"/>
            <a:ext cx="2876025" cy="4046400"/>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9"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solidFill>
                <a:srgbClr val="000000"/>
              </a:solidFill>
            </a:endParaRPr>
          </a:p>
        </p:txBody>
      </p:sp>
      <p:sp>
        <p:nvSpPr>
          <p:cNvPr id="13"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solidFill>
                  <a:srgbClr val="000000"/>
                </a:solidFill>
              </a:rPr>
              <a:pPr/>
              <a:t>‹#›</a:t>
            </a:fld>
            <a:endParaRPr lang="sv-SE">
              <a:solidFill>
                <a:srgbClr val="000000"/>
              </a:solidFill>
            </a:endParaRPr>
          </a:p>
        </p:txBody>
      </p:sp>
      <p:sp>
        <p:nvSpPr>
          <p:cNvPr id="14" name="Text Placeholder 4"/>
          <p:cNvSpPr>
            <a:spLocks noGrp="1"/>
          </p:cNvSpPr>
          <p:nvPr>
            <p:ph type="body" sz="quarter" idx="14" hasCustomPrompt="1"/>
          </p:nvPr>
        </p:nvSpPr>
        <p:spPr>
          <a:xfrm>
            <a:off x="600071" y="864149"/>
            <a:ext cx="8915400" cy="474663"/>
          </a:xfrm>
        </p:spPr>
        <p:txBody>
          <a:bodyPr>
            <a:noAutofit/>
          </a:bodyPr>
          <a:lstStyle>
            <a:lvl1pPr marL="0" indent="0">
              <a:lnSpc>
                <a:spcPts val="2600"/>
              </a:lnSpc>
              <a:buNone/>
              <a:defRPr sz="2000" spc="-30" baseline="0"/>
            </a:lvl1pPr>
          </a:lstStyle>
          <a:p>
            <a:pPr lvl="0"/>
            <a:r>
              <a:rPr lang="en-US" smtClean="0"/>
              <a:t>Click to add sub-heading – max one line</a:t>
            </a:r>
          </a:p>
        </p:txBody>
      </p:sp>
    </p:spTree>
    <p:extLst>
      <p:ext uri="{BB962C8B-B14F-4D97-AF65-F5344CB8AC3E}">
        <p14:creationId xmlns:p14="http://schemas.microsoft.com/office/powerpoint/2010/main" val="3421459744"/>
      </p:ext>
    </p:extLst>
  </p:cSld>
  <p:clrMapOvr>
    <a:masterClrMapping/>
  </p:clrMapOvr>
  <p:timing>
    <p:tnLst>
      <p:par>
        <p:cTn id="1" dur="indefinite" restart="never" nodeType="tmRoot"/>
      </p:par>
    </p:tnLst>
  </p:timing>
  <p:hf sldNum="0" hd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ext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600071" y="406518"/>
            <a:ext cx="8915400" cy="939600"/>
          </a:xfrm>
        </p:spPr>
        <p:txBody>
          <a:bodyPr/>
          <a:lstStyle>
            <a:lvl1pPr>
              <a:defRPr sz="3200"/>
            </a:lvl1pPr>
          </a:lstStyle>
          <a:p>
            <a:r>
              <a:rPr lang="en-US" smtClean="0"/>
              <a:t>Click to edit Master title style</a:t>
            </a:r>
            <a:endParaRPr lang="sv-SE"/>
          </a:p>
        </p:txBody>
      </p:sp>
      <p:sp>
        <p:nvSpPr>
          <p:cNvPr id="5"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solidFill>
                  <a:srgbClr val="000000"/>
                </a:solidFill>
              </a:rPr>
              <a:t>DMS Integration Overview</a:t>
            </a:r>
            <a:endParaRPr lang="sv-SE">
              <a:solidFill>
                <a:srgbClr val="000000"/>
              </a:solidFill>
            </a:endParaRPr>
          </a:p>
        </p:txBody>
      </p:sp>
      <p:sp>
        <p:nvSpPr>
          <p:cNvPr id="8" name="Content Placeholder 2"/>
          <p:cNvSpPr>
            <a:spLocks noGrp="1"/>
          </p:cNvSpPr>
          <p:nvPr>
            <p:ph idx="10" hasCustomPrompt="1"/>
          </p:nvPr>
        </p:nvSpPr>
        <p:spPr>
          <a:xfrm>
            <a:off x="5057771" y="1825625"/>
            <a:ext cx="4219579" cy="3952376"/>
          </a:xfrm>
        </p:spPr>
        <p:txBody>
          <a:bodyPr anchor="ctr" anchorCtr="0">
            <a:normAutofit/>
          </a:bodyPr>
          <a:lstStyle>
            <a:lvl1pPr marL="0" indent="0" algn="ctr">
              <a:buNone/>
              <a:defRPr sz="1400"/>
            </a:lvl1pPr>
            <a:lvl2pPr>
              <a:defRPr sz="1400"/>
            </a:lvl2pPr>
            <a:lvl3pPr>
              <a:defRPr sz="1200"/>
            </a:lvl3pPr>
            <a:lvl4pPr>
              <a:defRPr sz="1100"/>
            </a:lvl4pPr>
            <a:lvl5pPr>
              <a:defRPr sz="1100"/>
            </a:lvl5pPr>
          </a:lstStyle>
          <a:p>
            <a:pPr lvl="0"/>
            <a:r>
              <a:rPr lang="en-US" smtClean="0"/>
              <a:t>Click icon to insert Table, Chart or SmartArt</a:t>
            </a:r>
            <a:endParaRPr lang="sv-SE"/>
          </a:p>
        </p:txBody>
      </p:sp>
      <p:sp>
        <p:nvSpPr>
          <p:cNvPr id="12" name="Text Placeholder 10"/>
          <p:cNvSpPr>
            <a:spLocks noGrp="1"/>
          </p:cNvSpPr>
          <p:nvPr>
            <p:ph type="body" sz="quarter" idx="11"/>
          </p:nvPr>
        </p:nvSpPr>
        <p:spPr>
          <a:xfrm>
            <a:off x="600600" y="1731600"/>
            <a:ext cx="4219800" cy="4046400"/>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9"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solidFill>
                <a:srgbClr val="000000"/>
              </a:solidFill>
            </a:endParaRPr>
          </a:p>
        </p:txBody>
      </p:sp>
      <p:sp>
        <p:nvSpPr>
          <p:cNvPr id="10"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solidFill>
                  <a:srgbClr val="000000"/>
                </a:solidFill>
              </a:rPr>
              <a:pPr/>
              <a:t>‹#›</a:t>
            </a:fld>
            <a:endParaRPr lang="sv-SE">
              <a:solidFill>
                <a:srgbClr val="000000"/>
              </a:solidFill>
            </a:endParaRPr>
          </a:p>
        </p:txBody>
      </p:sp>
      <p:sp>
        <p:nvSpPr>
          <p:cNvPr id="11" name="Text Placeholder 4"/>
          <p:cNvSpPr>
            <a:spLocks noGrp="1"/>
          </p:cNvSpPr>
          <p:nvPr>
            <p:ph type="body" sz="quarter" idx="13" hasCustomPrompt="1"/>
          </p:nvPr>
        </p:nvSpPr>
        <p:spPr>
          <a:xfrm>
            <a:off x="600071" y="864149"/>
            <a:ext cx="8915400" cy="474663"/>
          </a:xfrm>
        </p:spPr>
        <p:txBody>
          <a:bodyPr>
            <a:noAutofit/>
          </a:bodyPr>
          <a:lstStyle>
            <a:lvl1pPr marL="0" indent="0">
              <a:lnSpc>
                <a:spcPts val="2600"/>
              </a:lnSpc>
              <a:buNone/>
              <a:defRPr sz="2000" spc="-30" baseline="0"/>
            </a:lvl1pPr>
          </a:lstStyle>
          <a:p>
            <a:pPr lvl="0"/>
            <a:r>
              <a:rPr lang="en-US" smtClean="0"/>
              <a:t>Click to add sub-heading – max one line</a:t>
            </a:r>
          </a:p>
        </p:txBody>
      </p:sp>
    </p:spTree>
    <p:extLst>
      <p:ext uri="{BB962C8B-B14F-4D97-AF65-F5344CB8AC3E}">
        <p14:creationId xmlns:p14="http://schemas.microsoft.com/office/powerpoint/2010/main" val="639662616"/>
      </p:ext>
    </p:extLst>
  </p:cSld>
  <p:clrMapOvr>
    <a:masterClrMapping/>
  </p:clrMapOvr>
  <p:timing>
    <p:tnLst>
      <p:par>
        <p:cTn id="1" dur="indefinite" restart="never" nodeType="tmRoot"/>
      </p:par>
    </p:tnLst>
  </p:timing>
  <p:hf sldNum="0" hd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smtClean="0"/>
              <a:t>Click to edit Master title style</a:t>
            </a:r>
            <a:endParaRPr lang="sv-SE"/>
          </a:p>
        </p:txBody>
      </p:sp>
      <p:sp>
        <p:nvSpPr>
          <p:cNvPr id="5"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solidFill>
                  <a:srgbClr val="000000"/>
                </a:solidFill>
              </a:rPr>
              <a:t>DMS Integration Overview</a:t>
            </a:r>
            <a:endParaRPr lang="sv-SE">
              <a:solidFill>
                <a:srgbClr val="000000"/>
              </a:solidFill>
            </a:endParaRPr>
          </a:p>
        </p:txBody>
      </p:sp>
      <p:sp>
        <p:nvSpPr>
          <p:cNvPr id="9"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a:solidFill>
                <a:srgbClr val="000000"/>
              </a:solidFill>
            </a:endParaRPr>
          </a:p>
        </p:txBody>
      </p:sp>
      <p:sp>
        <p:nvSpPr>
          <p:cNvPr id="13"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A74FB7F9-4CD3-43B0-9C2A-39279E438C51}" type="slidenum">
              <a:rPr lang="sv-SE" smtClean="0">
                <a:solidFill>
                  <a:srgbClr val="000000"/>
                </a:solidFill>
              </a:rPr>
              <a:pPr/>
              <a:t>‹#›</a:t>
            </a:fld>
            <a:endParaRPr lang="sv-SE">
              <a:solidFill>
                <a:srgbClr val="000000"/>
              </a:solidFill>
            </a:endParaRPr>
          </a:p>
        </p:txBody>
      </p:sp>
    </p:spTree>
    <p:extLst>
      <p:ext uri="{BB962C8B-B14F-4D97-AF65-F5344CB8AC3E}">
        <p14:creationId xmlns:p14="http://schemas.microsoft.com/office/powerpoint/2010/main" val="3214405935"/>
      </p:ext>
    </p:extLst>
  </p:cSld>
  <p:clrMapOvr>
    <a:masterClrMapping/>
  </p:clrMapOvr>
  <p:transition spd="slow">
    <p:pull/>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4325" y="520700"/>
            <a:ext cx="2105025" cy="5240338"/>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349250" y="520700"/>
            <a:ext cx="6162675" cy="5240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Footer Placeholder 3"/>
          <p:cNvSpPr>
            <a:spLocks noGrp="1"/>
          </p:cNvSpPr>
          <p:nvPr>
            <p:ph type="ftr" sz="quarter" idx="10"/>
          </p:nvPr>
        </p:nvSpPr>
        <p:spPr/>
        <p:txBody>
          <a:bodyPr/>
          <a:lstStyle>
            <a:lvl1pPr>
              <a:defRPr/>
            </a:lvl1pPr>
          </a:lstStyle>
          <a:p>
            <a:r>
              <a:rPr lang="sv-SE" smtClean="0"/>
              <a:t>DMS Integration Overview</a:t>
            </a:r>
            <a:endParaRPr lang="sv-SE"/>
          </a:p>
        </p:txBody>
      </p:sp>
      <p:sp>
        <p:nvSpPr>
          <p:cNvPr id="5" name="Slide Number Placeholder 4"/>
          <p:cNvSpPr>
            <a:spLocks noGrp="1"/>
          </p:cNvSpPr>
          <p:nvPr>
            <p:ph type="sldNum" sz="quarter" idx="11"/>
          </p:nvPr>
        </p:nvSpPr>
        <p:spPr/>
        <p:txBody>
          <a:bodyPr/>
          <a:lstStyle>
            <a:lvl1pPr>
              <a:defRPr/>
            </a:lvl1pPr>
          </a:lstStyle>
          <a:p>
            <a:fld id="{4B48FAFE-84B0-49E2-819D-03B02F833C95}" type="slidenum">
              <a:rPr lang="sv-SE"/>
              <a:pPr/>
              <a:t>‹#›</a:t>
            </a:fld>
            <a:endParaRPr lang="sv-SE"/>
          </a:p>
        </p:txBody>
      </p:sp>
      <p:sp>
        <p:nvSpPr>
          <p:cNvPr id="6" name="Date Placeholder 5"/>
          <p:cNvSpPr>
            <a:spLocks noGrp="1"/>
          </p:cNvSpPr>
          <p:nvPr>
            <p:ph type="dt" sz="half" idx="12"/>
          </p:nvPr>
        </p:nvSpPr>
        <p:spPr/>
        <p:txBody>
          <a:bodyPr/>
          <a:lstStyle>
            <a:lvl1pPr>
              <a:defRPr/>
            </a:lvl1pPr>
          </a:lstStyle>
          <a:p>
            <a:endParaRPr lang="sv-SE"/>
          </a:p>
        </p:txBody>
      </p:sp>
    </p:spTree>
    <p:extLst>
      <p:ext uri="{BB962C8B-B14F-4D97-AF65-F5344CB8AC3E}">
        <p14:creationId xmlns:p14="http://schemas.microsoft.com/office/powerpoint/2010/main" val="1241510749"/>
      </p:ext>
    </p:extLst>
  </p:cSld>
  <p:clrMapOvr>
    <a:masterClrMapping/>
  </p:clrMapOvr>
  <p:transition spd="slow">
    <p:pull/>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wo Column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600072" y="406518"/>
            <a:ext cx="5867404" cy="1143000"/>
          </a:xfrm>
        </p:spPr>
        <p:txBody>
          <a:bodyPr/>
          <a:lstStyle>
            <a:lvl1pPr>
              <a:defRPr sz="3200"/>
            </a:lvl1pPr>
          </a:lstStyle>
          <a:p>
            <a:r>
              <a:rPr lang="en-US" smtClean="0"/>
              <a:t>Click to edit Master title style</a:t>
            </a:r>
            <a:endParaRPr lang="sv-SE"/>
          </a:p>
        </p:txBody>
      </p:sp>
      <p:sp>
        <p:nvSpPr>
          <p:cNvPr id="5"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solidFill>
                  <a:srgbClr val="000000"/>
                </a:solidFill>
              </a:rPr>
              <a:t>DMS Integration Overview</a:t>
            </a:r>
            <a:endParaRPr lang="sv-SE">
              <a:solidFill>
                <a:srgbClr val="000000"/>
              </a:solidFill>
            </a:endParaRPr>
          </a:p>
        </p:txBody>
      </p:sp>
      <p:sp>
        <p:nvSpPr>
          <p:cNvPr id="14" name="Picture Placeholder 7"/>
          <p:cNvSpPr>
            <a:spLocks noGrp="1"/>
          </p:cNvSpPr>
          <p:nvPr>
            <p:ph type="pic" sz="quarter" idx="14" hasCustomPrompt="1"/>
          </p:nvPr>
        </p:nvSpPr>
        <p:spPr>
          <a:xfrm>
            <a:off x="6591962" y="117477"/>
            <a:ext cx="3181615" cy="5761037"/>
          </a:xfrm>
        </p:spPr>
        <p:txBody>
          <a:bodyPr anchor="ctr" anchorCtr="0">
            <a:normAutofit/>
          </a:bodyPr>
          <a:lstStyle>
            <a:lvl1pPr marL="0" indent="0" algn="ctr">
              <a:buNone/>
              <a:defRPr sz="1200" baseline="0"/>
            </a:lvl1pPr>
          </a:lstStyle>
          <a:p>
            <a:r>
              <a:rPr lang="sv-SE" smtClean="0"/>
              <a:t>Click icon to insert Picture</a:t>
            </a:r>
            <a:endParaRPr lang="sv-SE"/>
          </a:p>
        </p:txBody>
      </p:sp>
      <p:sp>
        <p:nvSpPr>
          <p:cNvPr id="11" name="Text Placeholder 10"/>
          <p:cNvSpPr>
            <a:spLocks noGrp="1"/>
          </p:cNvSpPr>
          <p:nvPr>
            <p:ph type="body" sz="quarter" idx="11"/>
          </p:nvPr>
        </p:nvSpPr>
        <p:spPr>
          <a:xfrm>
            <a:off x="600600" y="1731601"/>
            <a:ext cx="2876025" cy="4151039"/>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13" name="Text Placeholder 10"/>
          <p:cNvSpPr>
            <a:spLocks noGrp="1"/>
          </p:cNvSpPr>
          <p:nvPr>
            <p:ph type="body" sz="quarter" idx="12"/>
          </p:nvPr>
        </p:nvSpPr>
        <p:spPr>
          <a:xfrm>
            <a:off x="3600975" y="1731601"/>
            <a:ext cx="2876025" cy="4151039"/>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9"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solidFill>
                <a:srgbClr val="000000"/>
              </a:solidFill>
            </a:endParaRPr>
          </a:p>
        </p:txBody>
      </p:sp>
      <p:sp>
        <p:nvSpPr>
          <p:cNvPr id="10"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solidFill>
                  <a:srgbClr val="000000"/>
                </a:solidFill>
              </a:rPr>
              <a:pPr/>
              <a:t>‹#›</a:t>
            </a:fld>
            <a:endParaRPr lang="sv-SE">
              <a:solidFill>
                <a:srgbClr val="000000"/>
              </a:solidFill>
            </a:endParaRPr>
          </a:p>
        </p:txBody>
      </p:sp>
    </p:spTree>
    <p:extLst>
      <p:ext uri="{BB962C8B-B14F-4D97-AF65-F5344CB8AC3E}">
        <p14:creationId xmlns:p14="http://schemas.microsoft.com/office/powerpoint/2010/main" val="3235531571"/>
      </p:ext>
    </p:extLst>
  </p:cSld>
  <p:clrMapOvr>
    <a:masterClrMapping/>
  </p:clrMapOvr>
  <p:timing>
    <p:tnLst>
      <p:par>
        <p:cTn id="1" dur="indefinite" restart="never" nodeType="tmRoot"/>
      </p:par>
    </p:tnLst>
  </p:timing>
  <p:hf sldNum="0" hd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ext with Picture Left">
    <p:spTree>
      <p:nvGrpSpPr>
        <p:cNvPr id="1" name=""/>
        <p:cNvGrpSpPr/>
        <p:nvPr/>
      </p:nvGrpSpPr>
      <p:grpSpPr>
        <a:xfrm>
          <a:off x="0" y="0"/>
          <a:ext cx="0" cy="0"/>
          <a:chOff x="0" y="0"/>
          <a:chExt cx="0" cy="0"/>
        </a:xfrm>
      </p:grpSpPr>
      <p:sp>
        <p:nvSpPr>
          <p:cNvPr id="2" name="Title 1"/>
          <p:cNvSpPr>
            <a:spLocks noGrp="1"/>
          </p:cNvSpPr>
          <p:nvPr>
            <p:ph type="title"/>
          </p:nvPr>
        </p:nvSpPr>
        <p:spPr>
          <a:xfrm>
            <a:off x="600071" y="406518"/>
            <a:ext cx="8915400" cy="1143000"/>
          </a:xfrm>
        </p:spPr>
        <p:txBody>
          <a:bodyPr/>
          <a:lstStyle>
            <a:lvl1pPr>
              <a:defRPr sz="3200"/>
            </a:lvl1pPr>
          </a:lstStyle>
          <a:p>
            <a:r>
              <a:rPr lang="en-US" smtClean="0"/>
              <a:t>Click to edit Master title style</a:t>
            </a:r>
            <a:endParaRPr lang="sv-SE"/>
          </a:p>
        </p:txBody>
      </p:sp>
      <p:sp>
        <p:nvSpPr>
          <p:cNvPr id="5"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solidFill>
                  <a:srgbClr val="000000"/>
                </a:solidFill>
              </a:rPr>
              <a:t>DMS Integration Overview</a:t>
            </a:r>
            <a:endParaRPr lang="sv-SE">
              <a:solidFill>
                <a:srgbClr val="000000"/>
              </a:solidFill>
            </a:endParaRPr>
          </a:p>
        </p:txBody>
      </p:sp>
      <p:sp>
        <p:nvSpPr>
          <p:cNvPr id="10" name="Picture Placeholder 9"/>
          <p:cNvSpPr>
            <a:spLocks noGrp="1"/>
          </p:cNvSpPr>
          <p:nvPr>
            <p:ph type="pic" sz="quarter" idx="10" hasCustomPrompt="1"/>
          </p:nvPr>
        </p:nvSpPr>
        <p:spPr>
          <a:xfrm>
            <a:off x="703497" y="1943099"/>
            <a:ext cx="4001956" cy="3605213"/>
          </a:xfrm>
        </p:spPr>
        <p:txBody>
          <a:bodyPr anchor="ctr" anchorCtr="0">
            <a:normAutofit/>
          </a:bodyPr>
          <a:lstStyle>
            <a:lvl1pPr marL="0" indent="0" algn="ctr">
              <a:buNone/>
              <a:defRPr sz="1400"/>
            </a:lvl1pPr>
          </a:lstStyle>
          <a:p>
            <a:r>
              <a:rPr lang="sv-SE" smtClean="0"/>
              <a:t>Click icon to insert Picture</a:t>
            </a:r>
            <a:endParaRPr lang="sv-SE"/>
          </a:p>
        </p:txBody>
      </p:sp>
      <p:sp>
        <p:nvSpPr>
          <p:cNvPr id="12" name="Text Placeholder 10"/>
          <p:cNvSpPr>
            <a:spLocks noGrp="1"/>
          </p:cNvSpPr>
          <p:nvPr>
            <p:ph type="body" sz="quarter" idx="11"/>
          </p:nvPr>
        </p:nvSpPr>
        <p:spPr>
          <a:xfrm>
            <a:off x="5089117" y="1855175"/>
            <a:ext cx="4219800" cy="3697899"/>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8"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solidFill>
                <a:srgbClr val="000000"/>
              </a:solidFill>
            </a:endParaRPr>
          </a:p>
        </p:txBody>
      </p:sp>
      <p:sp>
        <p:nvSpPr>
          <p:cNvPr id="9"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solidFill>
                  <a:srgbClr val="000000"/>
                </a:solidFill>
              </a:rPr>
              <a:pPr/>
              <a:t>‹#›</a:t>
            </a:fld>
            <a:endParaRPr lang="sv-SE">
              <a:solidFill>
                <a:srgbClr val="000000"/>
              </a:solidFill>
            </a:endParaRPr>
          </a:p>
        </p:txBody>
      </p:sp>
    </p:spTree>
    <p:extLst>
      <p:ext uri="{BB962C8B-B14F-4D97-AF65-F5344CB8AC3E}">
        <p14:creationId xmlns:p14="http://schemas.microsoft.com/office/powerpoint/2010/main" val="2135298688"/>
      </p:ext>
    </p:extLst>
  </p:cSld>
  <p:clrMapOvr>
    <a:masterClrMapping/>
  </p:clrMapOvr>
  <p:timing>
    <p:tnLst>
      <p:par>
        <p:cTn id="1" dur="indefinite" restart="never" nodeType="tmRoot"/>
      </p:par>
    </p:tnLst>
  </p:timing>
  <p:hf sldNum="0" hdr="0" dt="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ext with Picture Right">
    <p:spTree>
      <p:nvGrpSpPr>
        <p:cNvPr id="1" name=""/>
        <p:cNvGrpSpPr/>
        <p:nvPr/>
      </p:nvGrpSpPr>
      <p:grpSpPr>
        <a:xfrm>
          <a:off x="0" y="0"/>
          <a:ext cx="0" cy="0"/>
          <a:chOff x="0" y="0"/>
          <a:chExt cx="0" cy="0"/>
        </a:xfrm>
      </p:grpSpPr>
      <p:sp>
        <p:nvSpPr>
          <p:cNvPr id="2" name="Title 1"/>
          <p:cNvSpPr>
            <a:spLocks noGrp="1"/>
          </p:cNvSpPr>
          <p:nvPr>
            <p:ph type="title"/>
          </p:nvPr>
        </p:nvSpPr>
        <p:spPr>
          <a:xfrm>
            <a:off x="600071" y="406518"/>
            <a:ext cx="8915400" cy="1143000"/>
          </a:xfrm>
        </p:spPr>
        <p:txBody>
          <a:bodyPr/>
          <a:lstStyle>
            <a:lvl1pPr>
              <a:defRPr sz="3200"/>
            </a:lvl1pPr>
          </a:lstStyle>
          <a:p>
            <a:r>
              <a:rPr lang="en-US" smtClean="0"/>
              <a:t>Click to edit Master title style</a:t>
            </a:r>
            <a:endParaRPr lang="sv-SE"/>
          </a:p>
        </p:txBody>
      </p:sp>
      <p:sp>
        <p:nvSpPr>
          <p:cNvPr id="5"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solidFill>
                  <a:srgbClr val="000000"/>
                </a:solidFill>
              </a:rPr>
              <a:t>DMS Integration Overview</a:t>
            </a:r>
            <a:endParaRPr lang="sv-SE">
              <a:solidFill>
                <a:srgbClr val="000000"/>
              </a:solidFill>
            </a:endParaRPr>
          </a:p>
        </p:txBody>
      </p:sp>
      <p:sp>
        <p:nvSpPr>
          <p:cNvPr id="10" name="Picture Placeholder 9"/>
          <p:cNvSpPr>
            <a:spLocks noGrp="1"/>
          </p:cNvSpPr>
          <p:nvPr>
            <p:ph type="pic" sz="quarter" idx="10" hasCustomPrompt="1"/>
          </p:nvPr>
        </p:nvSpPr>
        <p:spPr>
          <a:xfrm>
            <a:off x="5190332" y="1943099"/>
            <a:ext cx="4001956" cy="3605213"/>
          </a:xfrm>
        </p:spPr>
        <p:txBody>
          <a:bodyPr anchor="ctr" anchorCtr="0">
            <a:normAutofit/>
          </a:bodyPr>
          <a:lstStyle>
            <a:lvl1pPr marL="0" indent="0" algn="ctr">
              <a:buNone/>
              <a:defRPr sz="1400"/>
            </a:lvl1pPr>
          </a:lstStyle>
          <a:p>
            <a:r>
              <a:rPr lang="sv-SE" smtClean="0"/>
              <a:t>Click icon to insert Picture</a:t>
            </a:r>
            <a:endParaRPr lang="sv-SE"/>
          </a:p>
        </p:txBody>
      </p:sp>
      <p:sp>
        <p:nvSpPr>
          <p:cNvPr id="12" name="Text Placeholder 10"/>
          <p:cNvSpPr>
            <a:spLocks noGrp="1"/>
          </p:cNvSpPr>
          <p:nvPr>
            <p:ph type="body" sz="quarter" idx="11"/>
          </p:nvPr>
        </p:nvSpPr>
        <p:spPr>
          <a:xfrm>
            <a:off x="600600" y="1855175"/>
            <a:ext cx="4219800" cy="3697899"/>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8"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solidFill>
                <a:srgbClr val="000000"/>
              </a:solidFill>
            </a:endParaRPr>
          </a:p>
        </p:txBody>
      </p:sp>
      <p:sp>
        <p:nvSpPr>
          <p:cNvPr id="9"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solidFill>
                  <a:srgbClr val="000000"/>
                </a:solidFill>
              </a:rPr>
              <a:pPr/>
              <a:t>‹#›</a:t>
            </a:fld>
            <a:endParaRPr lang="sv-SE">
              <a:solidFill>
                <a:srgbClr val="000000"/>
              </a:solidFill>
            </a:endParaRPr>
          </a:p>
        </p:txBody>
      </p:sp>
    </p:spTree>
    <p:extLst>
      <p:ext uri="{BB962C8B-B14F-4D97-AF65-F5344CB8AC3E}">
        <p14:creationId xmlns:p14="http://schemas.microsoft.com/office/powerpoint/2010/main" val="1175039440"/>
      </p:ext>
    </p:extLst>
  </p:cSld>
  <p:clrMapOvr>
    <a:masterClrMapping/>
  </p:clrMapOvr>
  <p:timing>
    <p:tnLst>
      <p:par>
        <p:cTn id="1" dur="indefinite" restart="never" nodeType="tmRoot"/>
      </p:par>
    </p:tnLst>
  </p:timing>
  <p:hf sldNum="0" hd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135865" y="123827"/>
            <a:ext cx="9637711" cy="5754686"/>
          </a:xfrm>
        </p:spPr>
        <p:txBody>
          <a:bodyPr anchor="ctr" anchorCtr="0">
            <a:normAutofit/>
          </a:bodyPr>
          <a:lstStyle>
            <a:lvl1pPr marL="0" indent="0" algn="ctr">
              <a:buNone/>
              <a:defRPr sz="1400" baseline="0"/>
            </a:lvl1pPr>
          </a:lstStyle>
          <a:p>
            <a:r>
              <a:rPr lang="sv-SE" smtClean="0"/>
              <a:t>Click icon to insert Picture</a:t>
            </a:r>
            <a:endParaRPr lang="sv-SE"/>
          </a:p>
        </p:txBody>
      </p:sp>
      <p:cxnSp>
        <p:nvCxnSpPr>
          <p:cNvPr id="16" name="Straight Connector 15"/>
          <p:cNvCxnSpPr/>
          <p:nvPr/>
        </p:nvCxnSpPr>
        <p:spPr>
          <a:xfrm>
            <a:off x="133351" y="5953124"/>
            <a:ext cx="9636900" cy="0"/>
          </a:xfrm>
          <a:prstGeom prst="line">
            <a:avLst/>
          </a:prstGeom>
          <a:ln w="63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solidFill>
                  <a:srgbClr val="000000"/>
                </a:solidFill>
              </a:rPr>
              <a:t>DMS Integration Overview</a:t>
            </a:r>
            <a:endParaRPr lang="sv-SE">
              <a:solidFill>
                <a:srgbClr val="000000"/>
              </a:solidFill>
            </a:endParaRPr>
          </a:p>
        </p:txBody>
      </p:sp>
      <p:sp>
        <p:nvSpPr>
          <p:cNvPr id="8"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solidFill>
                <a:srgbClr val="000000"/>
              </a:solidFill>
            </a:endParaRPr>
          </a:p>
        </p:txBody>
      </p:sp>
      <p:sp>
        <p:nvSpPr>
          <p:cNvPr id="9"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solidFill>
                  <a:srgbClr val="000000"/>
                </a:solidFill>
              </a:rPr>
              <a:pPr/>
              <a:t>‹#›</a:t>
            </a:fld>
            <a:endParaRPr lang="sv-SE">
              <a:solidFill>
                <a:srgbClr val="000000"/>
              </a:solidFill>
            </a:endParaRPr>
          </a:p>
        </p:txBody>
      </p:sp>
      <p:sp>
        <p:nvSpPr>
          <p:cNvPr id="10" name="Rectangle 9"/>
          <p:cNvSpPr/>
          <p:nvPr/>
        </p:nvSpPr>
        <p:spPr>
          <a:xfrm>
            <a:off x="-1323974" y="530658"/>
            <a:ext cx="1241426" cy="1115690"/>
          </a:xfrm>
          <a:prstGeom prst="rect">
            <a:avLst/>
          </a:prstGeom>
        </p:spPr>
        <p:txBody>
          <a:bodyPr wrap="square">
            <a:spAutoFit/>
          </a:bodyPr>
          <a:lstStyle/>
          <a:p>
            <a:pPr algn="r">
              <a:spcBef>
                <a:spcPts val="300"/>
              </a:spcBef>
            </a:pPr>
            <a:r>
              <a:rPr lang="en-US" sz="800" smtClean="0">
                <a:solidFill>
                  <a:srgbClr val="4D4E53"/>
                </a:solidFill>
              </a:rPr>
              <a:t>Only insert pictures that are in line with the Volvo tonality </a:t>
            </a:r>
            <a:br>
              <a:rPr lang="en-US" sz="800" smtClean="0">
                <a:solidFill>
                  <a:srgbClr val="4D4E53"/>
                </a:solidFill>
              </a:rPr>
            </a:br>
            <a:r>
              <a:rPr lang="en-US" sz="800" smtClean="0">
                <a:solidFill>
                  <a:srgbClr val="4D4E53"/>
                </a:solidFill>
              </a:rPr>
              <a:t>for pictures. </a:t>
            </a:r>
          </a:p>
          <a:p>
            <a:pPr algn="r">
              <a:spcBef>
                <a:spcPts val="300"/>
              </a:spcBef>
            </a:pPr>
            <a:r>
              <a:rPr lang="en-US" sz="800" smtClean="0">
                <a:solidFill>
                  <a:srgbClr val="4D4E53"/>
                </a:solidFill>
              </a:rPr>
              <a:t>See Volvo Brand Communication Guideline for </a:t>
            </a:r>
            <a:br>
              <a:rPr lang="en-US" sz="800" smtClean="0">
                <a:solidFill>
                  <a:srgbClr val="4D4E53"/>
                </a:solidFill>
              </a:rPr>
            </a:br>
            <a:r>
              <a:rPr lang="en-US" sz="800" smtClean="0">
                <a:solidFill>
                  <a:srgbClr val="4D4E53"/>
                </a:solidFill>
              </a:rPr>
              <a:t>further information</a:t>
            </a:r>
            <a:endParaRPr lang="sv-SE" sz="800">
              <a:solidFill>
                <a:srgbClr val="4D4E53"/>
              </a:solidFill>
            </a:endParaRPr>
          </a:p>
        </p:txBody>
      </p:sp>
      <p:sp>
        <p:nvSpPr>
          <p:cNvPr id="11" name="Rectangle 10"/>
          <p:cNvSpPr/>
          <p:nvPr/>
        </p:nvSpPr>
        <p:spPr>
          <a:xfrm>
            <a:off x="-1323974" y="1770373"/>
            <a:ext cx="1241426" cy="215444"/>
          </a:xfrm>
          <a:prstGeom prst="rect">
            <a:avLst/>
          </a:prstGeom>
        </p:spPr>
        <p:txBody>
          <a:bodyPr wrap="square">
            <a:spAutoFit/>
          </a:bodyPr>
          <a:lstStyle/>
          <a:p>
            <a:pPr algn="r"/>
            <a:r>
              <a:rPr lang="en-US" sz="800" b="1" smtClean="0">
                <a:solidFill>
                  <a:srgbClr val="4D4E53"/>
                </a:solidFill>
                <a:latin typeface="Arial" panose="020B0604020202020204" pitchFamily="34" charset="0"/>
                <a:cs typeface="Arial" panose="020B0604020202020204" pitchFamily="34" charset="0"/>
              </a:rPr>
              <a:t>Compress Pictures</a:t>
            </a:r>
            <a:endParaRPr lang="en-US" sz="800" b="1" dirty="0" smtClean="0">
              <a:solidFill>
                <a:srgbClr val="4D4E53"/>
              </a:solidFill>
              <a:latin typeface="Arial" panose="020B0604020202020204" pitchFamily="34" charset="0"/>
              <a:cs typeface="Arial" panose="020B0604020202020204" pitchFamily="34" charset="0"/>
            </a:endParaRPr>
          </a:p>
        </p:txBody>
      </p:sp>
      <p:sp>
        <p:nvSpPr>
          <p:cNvPr id="12" name="Rectangle 11"/>
          <p:cNvSpPr/>
          <p:nvPr/>
        </p:nvSpPr>
        <p:spPr>
          <a:xfrm>
            <a:off x="-1323974" y="1908885"/>
            <a:ext cx="1241425" cy="830997"/>
          </a:xfrm>
          <a:prstGeom prst="rect">
            <a:avLst/>
          </a:prstGeom>
        </p:spPr>
        <p:txBody>
          <a:bodyPr wrap="square">
            <a:spAutoFit/>
          </a:bodyPr>
          <a:lstStyle/>
          <a:p>
            <a:pPr algn="r"/>
            <a:r>
              <a:rPr lang="sv-SE" sz="800" smtClean="0">
                <a:solidFill>
                  <a:srgbClr val="4D4E53"/>
                </a:solidFill>
              </a:rPr>
              <a:t>Select the picture </a:t>
            </a:r>
            <a:br>
              <a:rPr lang="sv-SE" sz="800" smtClean="0">
                <a:solidFill>
                  <a:srgbClr val="4D4E53"/>
                </a:solidFill>
              </a:rPr>
            </a:br>
            <a:r>
              <a:rPr lang="sv-SE" sz="800" smtClean="0">
                <a:solidFill>
                  <a:srgbClr val="4D4E53"/>
                </a:solidFill>
              </a:rPr>
              <a:t>and dubble click.</a:t>
            </a:r>
          </a:p>
          <a:p>
            <a:pPr algn="r"/>
            <a:r>
              <a:rPr lang="sv-SE" sz="800" smtClean="0">
                <a:solidFill>
                  <a:srgbClr val="4D4E53"/>
                </a:solidFill>
              </a:rPr>
              <a:t>On the Format tab, </a:t>
            </a:r>
            <a:br>
              <a:rPr lang="sv-SE" sz="800" smtClean="0">
                <a:solidFill>
                  <a:srgbClr val="4D4E53"/>
                </a:solidFill>
              </a:rPr>
            </a:br>
            <a:r>
              <a:rPr lang="sv-SE" sz="800" smtClean="0">
                <a:solidFill>
                  <a:srgbClr val="4D4E53"/>
                </a:solidFill>
              </a:rPr>
              <a:t>in the Adjust group, </a:t>
            </a:r>
            <a:r>
              <a:rPr lang="en-US" sz="800" smtClean="0">
                <a:solidFill>
                  <a:srgbClr val="4D4E53"/>
                </a:solidFill>
              </a:rPr>
              <a:t>click the Compress Pictures button</a:t>
            </a:r>
            <a:endParaRPr lang="sv-SE" sz="800">
              <a:solidFill>
                <a:srgbClr val="4D4E53"/>
              </a:solidFill>
            </a:endParaRPr>
          </a:p>
        </p:txBody>
      </p:sp>
    </p:spTree>
    <p:extLst>
      <p:ext uri="{BB962C8B-B14F-4D97-AF65-F5344CB8AC3E}">
        <p14:creationId xmlns:p14="http://schemas.microsoft.com/office/powerpoint/2010/main" val="3528911959"/>
      </p:ext>
    </p:extLst>
  </p:cSld>
  <p:clrMapOvr>
    <a:masterClrMapping/>
  </p:clrMapOvr>
  <p:timing>
    <p:tnLst>
      <p:par>
        <p:cTn id="1" dur="indefinite" restart="never" nodeType="tmRoot"/>
      </p:par>
    </p:tnLst>
  </p:timing>
  <p:hf sldNum="0" hd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Picture with title in top">
    <p:spTree>
      <p:nvGrpSpPr>
        <p:cNvPr id="1" name=""/>
        <p:cNvGrpSpPr/>
        <p:nvPr/>
      </p:nvGrpSpPr>
      <p:grpSpPr>
        <a:xfrm>
          <a:off x="0" y="0"/>
          <a:ext cx="0" cy="0"/>
          <a:chOff x="0" y="0"/>
          <a:chExt cx="0" cy="0"/>
        </a:xfrm>
      </p:grpSpPr>
      <p:sp>
        <p:nvSpPr>
          <p:cNvPr id="9" name="Picture Placeholder 3"/>
          <p:cNvSpPr>
            <a:spLocks noGrp="1"/>
          </p:cNvSpPr>
          <p:nvPr>
            <p:ph type="pic" sz="quarter" idx="10" hasCustomPrompt="1"/>
          </p:nvPr>
        </p:nvSpPr>
        <p:spPr>
          <a:xfrm>
            <a:off x="135865" y="123827"/>
            <a:ext cx="9637711" cy="5754686"/>
          </a:xfrm>
        </p:spPr>
        <p:txBody>
          <a:bodyPr anchor="ctr" anchorCtr="0">
            <a:normAutofit/>
          </a:bodyPr>
          <a:lstStyle>
            <a:lvl1pPr marL="0" indent="0" algn="ctr">
              <a:buNone/>
              <a:defRPr sz="1400" baseline="0"/>
            </a:lvl1pPr>
          </a:lstStyle>
          <a:p>
            <a:r>
              <a:rPr lang="sv-SE" smtClean="0"/>
              <a:t>Click icon to insert Picture</a:t>
            </a:r>
            <a:endParaRPr lang="sv-SE"/>
          </a:p>
        </p:txBody>
      </p:sp>
      <p:sp>
        <p:nvSpPr>
          <p:cNvPr id="5"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solidFill>
                  <a:srgbClr val="000000"/>
                </a:solidFill>
              </a:rPr>
              <a:t>DMS Integration Overview</a:t>
            </a:r>
            <a:endParaRPr lang="sv-SE">
              <a:solidFill>
                <a:srgbClr val="000000"/>
              </a:solidFill>
            </a:endParaRPr>
          </a:p>
        </p:txBody>
      </p:sp>
      <p:sp>
        <p:nvSpPr>
          <p:cNvPr id="7"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solidFill>
                <a:srgbClr val="000000"/>
              </a:solidFill>
            </a:endParaRPr>
          </a:p>
        </p:txBody>
      </p:sp>
      <p:sp>
        <p:nvSpPr>
          <p:cNvPr id="8"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solidFill>
                  <a:srgbClr val="000000"/>
                </a:solidFill>
              </a:rPr>
              <a:pPr/>
              <a:t>‹#›</a:t>
            </a:fld>
            <a:endParaRPr lang="sv-SE">
              <a:solidFill>
                <a:srgbClr val="000000"/>
              </a:solidFill>
            </a:endParaRPr>
          </a:p>
        </p:txBody>
      </p:sp>
      <p:sp>
        <p:nvSpPr>
          <p:cNvPr id="2" name="Title 1"/>
          <p:cNvSpPr>
            <a:spLocks noGrp="1"/>
          </p:cNvSpPr>
          <p:nvPr>
            <p:ph type="title"/>
          </p:nvPr>
        </p:nvSpPr>
        <p:spPr>
          <a:xfrm>
            <a:off x="600071" y="406518"/>
            <a:ext cx="8915400" cy="1143000"/>
          </a:xfrm>
        </p:spPr>
        <p:txBody>
          <a:bodyPr/>
          <a:lstStyle>
            <a:lvl1pPr>
              <a:defRPr sz="3200"/>
            </a:lvl1pPr>
          </a:lstStyle>
          <a:p>
            <a:r>
              <a:rPr lang="en-US" smtClean="0"/>
              <a:t>Click to edit Master title style</a:t>
            </a:r>
            <a:endParaRPr lang="sv-SE"/>
          </a:p>
        </p:txBody>
      </p:sp>
      <p:sp>
        <p:nvSpPr>
          <p:cNvPr id="10" name="Rectangle 9"/>
          <p:cNvSpPr/>
          <p:nvPr/>
        </p:nvSpPr>
        <p:spPr>
          <a:xfrm>
            <a:off x="-1323974" y="530658"/>
            <a:ext cx="1241426" cy="1115690"/>
          </a:xfrm>
          <a:prstGeom prst="rect">
            <a:avLst/>
          </a:prstGeom>
        </p:spPr>
        <p:txBody>
          <a:bodyPr wrap="square">
            <a:spAutoFit/>
          </a:bodyPr>
          <a:lstStyle/>
          <a:p>
            <a:pPr algn="r">
              <a:spcBef>
                <a:spcPts val="300"/>
              </a:spcBef>
            </a:pPr>
            <a:r>
              <a:rPr lang="en-US" sz="800" smtClean="0">
                <a:solidFill>
                  <a:srgbClr val="4D4E53"/>
                </a:solidFill>
              </a:rPr>
              <a:t>Only insert pictures that are in line with the Volvo tonality </a:t>
            </a:r>
            <a:br>
              <a:rPr lang="en-US" sz="800" smtClean="0">
                <a:solidFill>
                  <a:srgbClr val="4D4E53"/>
                </a:solidFill>
              </a:rPr>
            </a:br>
            <a:r>
              <a:rPr lang="en-US" sz="800" smtClean="0">
                <a:solidFill>
                  <a:srgbClr val="4D4E53"/>
                </a:solidFill>
              </a:rPr>
              <a:t>for pictures. </a:t>
            </a:r>
          </a:p>
          <a:p>
            <a:pPr algn="r">
              <a:spcBef>
                <a:spcPts val="300"/>
              </a:spcBef>
            </a:pPr>
            <a:r>
              <a:rPr lang="en-US" sz="800" smtClean="0">
                <a:solidFill>
                  <a:srgbClr val="4D4E53"/>
                </a:solidFill>
              </a:rPr>
              <a:t>See Volvo Brand Communication Guideline for </a:t>
            </a:r>
            <a:br>
              <a:rPr lang="en-US" sz="800" smtClean="0">
                <a:solidFill>
                  <a:srgbClr val="4D4E53"/>
                </a:solidFill>
              </a:rPr>
            </a:br>
            <a:r>
              <a:rPr lang="en-US" sz="800" smtClean="0">
                <a:solidFill>
                  <a:srgbClr val="4D4E53"/>
                </a:solidFill>
              </a:rPr>
              <a:t>further information</a:t>
            </a:r>
            <a:endParaRPr lang="sv-SE" sz="800">
              <a:solidFill>
                <a:srgbClr val="4D4E53"/>
              </a:solidFill>
            </a:endParaRPr>
          </a:p>
        </p:txBody>
      </p:sp>
      <p:sp>
        <p:nvSpPr>
          <p:cNvPr id="11" name="Rectangle 10"/>
          <p:cNvSpPr/>
          <p:nvPr/>
        </p:nvSpPr>
        <p:spPr>
          <a:xfrm>
            <a:off x="-1323974" y="1770373"/>
            <a:ext cx="1241426" cy="215444"/>
          </a:xfrm>
          <a:prstGeom prst="rect">
            <a:avLst/>
          </a:prstGeom>
        </p:spPr>
        <p:txBody>
          <a:bodyPr wrap="square">
            <a:spAutoFit/>
          </a:bodyPr>
          <a:lstStyle/>
          <a:p>
            <a:pPr algn="r"/>
            <a:r>
              <a:rPr lang="en-US" sz="800" b="1" smtClean="0">
                <a:solidFill>
                  <a:srgbClr val="4D4E53"/>
                </a:solidFill>
                <a:latin typeface="Arial" panose="020B0604020202020204" pitchFamily="34" charset="0"/>
                <a:cs typeface="Arial" panose="020B0604020202020204" pitchFamily="34" charset="0"/>
              </a:rPr>
              <a:t>Compress Pictures</a:t>
            </a:r>
            <a:endParaRPr lang="en-US" sz="800" b="1" dirty="0" smtClean="0">
              <a:solidFill>
                <a:srgbClr val="4D4E53"/>
              </a:solidFill>
              <a:latin typeface="Arial" panose="020B0604020202020204" pitchFamily="34" charset="0"/>
              <a:cs typeface="Arial" panose="020B0604020202020204" pitchFamily="34" charset="0"/>
            </a:endParaRPr>
          </a:p>
        </p:txBody>
      </p:sp>
      <p:sp>
        <p:nvSpPr>
          <p:cNvPr id="12" name="Rectangle 11"/>
          <p:cNvSpPr/>
          <p:nvPr/>
        </p:nvSpPr>
        <p:spPr>
          <a:xfrm>
            <a:off x="-1323974" y="1926469"/>
            <a:ext cx="1241425" cy="830997"/>
          </a:xfrm>
          <a:prstGeom prst="rect">
            <a:avLst/>
          </a:prstGeom>
        </p:spPr>
        <p:txBody>
          <a:bodyPr wrap="square">
            <a:spAutoFit/>
          </a:bodyPr>
          <a:lstStyle/>
          <a:p>
            <a:pPr algn="r"/>
            <a:r>
              <a:rPr lang="sv-SE" sz="800" smtClean="0">
                <a:solidFill>
                  <a:srgbClr val="4D4E53"/>
                </a:solidFill>
              </a:rPr>
              <a:t>Select the picture </a:t>
            </a:r>
            <a:br>
              <a:rPr lang="sv-SE" sz="800" smtClean="0">
                <a:solidFill>
                  <a:srgbClr val="4D4E53"/>
                </a:solidFill>
              </a:rPr>
            </a:br>
            <a:r>
              <a:rPr lang="sv-SE" sz="800" smtClean="0">
                <a:solidFill>
                  <a:srgbClr val="4D4E53"/>
                </a:solidFill>
              </a:rPr>
              <a:t>and dubble click.</a:t>
            </a:r>
          </a:p>
          <a:p>
            <a:pPr algn="r"/>
            <a:r>
              <a:rPr lang="sv-SE" sz="800" smtClean="0">
                <a:solidFill>
                  <a:srgbClr val="4D4E53"/>
                </a:solidFill>
              </a:rPr>
              <a:t>On the Format tab, </a:t>
            </a:r>
            <a:br>
              <a:rPr lang="sv-SE" sz="800" smtClean="0">
                <a:solidFill>
                  <a:srgbClr val="4D4E53"/>
                </a:solidFill>
              </a:rPr>
            </a:br>
            <a:r>
              <a:rPr lang="sv-SE" sz="800" smtClean="0">
                <a:solidFill>
                  <a:srgbClr val="4D4E53"/>
                </a:solidFill>
              </a:rPr>
              <a:t>in the Adjust group, </a:t>
            </a:r>
            <a:r>
              <a:rPr lang="en-US" sz="800" smtClean="0">
                <a:solidFill>
                  <a:srgbClr val="4D4E53"/>
                </a:solidFill>
              </a:rPr>
              <a:t>click the Compress Pictures button</a:t>
            </a:r>
            <a:endParaRPr lang="sv-SE" sz="800">
              <a:solidFill>
                <a:srgbClr val="4D4E53"/>
              </a:solidFill>
            </a:endParaRPr>
          </a:p>
        </p:txBody>
      </p:sp>
    </p:spTree>
    <p:extLst>
      <p:ext uri="{BB962C8B-B14F-4D97-AF65-F5344CB8AC3E}">
        <p14:creationId xmlns:p14="http://schemas.microsoft.com/office/powerpoint/2010/main" val="2983596761"/>
      </p:ext>
    </p:extLst>
  </p:cSld>
  <p:clrMapOvr>
    <a:masterClrMapping/>
  </p:clrMapOvr>
  <p:timing>
    <p:tnLst>
      <p:par>
        <p:cTn id="1" dur="indefinite" restart="never" nodeType="tmRoot"/>
      </p:par>
    </p:tnLst>
  </p:timing>
  <p:hf sldNum="0" hd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Picture with Title">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122106" y="123827"/>
            <a:ext cx="9651471" cy="5754686"/>
          </a:xfrm>
        </p:spPr>
        <p:txBody>
          <a:bodyPr anchor="ctr" anchorCtr="0">
            <a:normAutofit/>
          </a:bodyPr>
          <a:lstStyle>
            <a:lvl1pPr marL="0" indent="0" algn="ctr">
              <a:buNone/>
              <a:defRPr sz="1400" baseline="0"/>
            </a:lvl1pPr>
          </a:lstStyle>
          <a:p>
            <a:r>
              <a:rPr lang="sv-SE" smtClean="0"/>
              <a:t>Click icon to insert Picture</a:t>
            </a:r>
            <a:endParaRPr lang="sv-SE"/>
          </a:p>
        </p:txBody>
      </p:sp>
      <p:cxnSp>
        <p:nvCxnSpPr>
          <p:cNvPr id="16" name="Straight Connector 15"/>
          <p:cNvCxnSpPr/>
          <p:nvPr/>
        </p:nvCxnSpPr>
        <p:spPr>
          <a:xfrm>
            <a:off x="133351" y="5953124"/>
            <a:ext cx="9636900" cy="0"/>
          </a:xfrm>
          <a:prstGeom prst="line">
            <a:avLst/>
          </a:prstGeom>
          <a:ln w="63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solidFill>
                  <a:srgbClr val="000000"/>
                </a:solidFill>
              </a:rPr>
              <a:t>DMS Integration Overview</a:t>
            </a:r>
            <a:endParaRPr lang="sv-SE">
              <a:solidFill>
                <a:srgbClr val="000000"/>
              </a:solidFill>
            </a:endParaRPr>
          </a:p>
        </p:txBody>
      </p:sp>
      <p:sp>
        <p:nvSpPr>
          <p:cNvPr id="2" name="Title 1"/>
          <p:cNvSpPr>
            <a:spLocks noGrp="1"/>
          </p:cNvSpPr>
          <p:nvPr>
            <p:ph type="title" hasCustomPrompt="1"/>
          </p:nvPr>
        </p:nvSpPr>
        <p:spPr>
          <a:xfrm>
            <a:off x="600071" y="3481749"/>
            <a:ext cx="6819904" cy="1892418"/>
          </a:xfrm>
        </p:spPr>
        <p:txBody>
          <a:bodyPr anchor="b" anchorCtr="0"/>
          <a:lstStyle>
            <a:lvl1pPr>
              <a:lnSpc>
                <a:spcPts val="5500"/>
              </a:lnSpc>
              <a:defRPr lang="sv-SE" sz="7000" b="0" kern="1200" cap="all" spc="0" baseline="0">
                <a:solidFill>
                  <a:schemeClr val="bg2"/>
                </a:solidFill>
                <a:latin typeface="Volvo Broad Pro Digital" panose="020B0606030202080204" pitchFamily="34" charset="0"/>
                <a:ea typeface="+mj-ea"/>
                <a:cs typeface="VolvoBroad" panose="020B0806020102060101" pitchFamily="34" charset="0"/>
              </a:defRPr>
            </a:lvl1pPr>
          </a:lstStyle>
          <a:p>
            <a:r>
              <a:rPr lang="en-US" smtClean="0"/>
              <a:t>Click to add title</a:t>
            </a:r>
            <a:br>
              <a:rPr lang="en-US" smtClean="0"/>
            </a:br>
            <a:r>
              <a:rPr lang="en-US" smtClean="0"/>
              <a:t>max two lines</a:t>
            </a:r>
            <a:endParaRPr lang="sv-SE" dirty="0"/>
          </a:p>
        </p:txBody>
      </p:sp>
      <p:sp>
        <p:nvSpPr>
          <p:cNvPr id="9" name="Text Placeholder 4"/>
          <p:cNvSpPr>
            <a:spLocks noGrp="1"/>
          </p:cNvSpPr>
          <p:nvPr>
            <p:ph type="body" sz="quarter" idx="13" hasCustomPrompt="1"/>
          </p:nvPr>
        </p:nvSpPr>
        <p:spPr>
          <a:xfrm>
            <a:off x="600071" y="5269095"/>
            <a:ext cx="6821100" cy="474663"/>
          </a:xfrm>
        </p:spPr>
        <p:txBody>
          <a:bodyPr>
            <a:noAutofit/>
          </a:bodyPr>
          <a:lstStyle>
            <a:lvl1pPr marL="0" indent="0">
              <a:buNone/>
              <a:defRPr sz="2000" spc="-30" baseline="0"/>
            </a:lvl1pPr>
          </a:lstStyle>
          <a:p>
            <a:pPr lvl="0"/>
            <a:r>
              <a:rPr lang="en-US" smtClean="0"/>
              <a:t>Click to add sub-heading – max one line</a:t>
            </a:r>
          </a:p>
        </p:txBody>
      </p:sp>
      <p:sp>
        <p:nvSpPr>
          <p:cNvPr id="10"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solidFill>
                <a:srgbClr val="000000"/>
              </a:solidFill>
            </a:endParaRPr>
          </a:p>
        </p:txBody>
      </p:sp>
      <p:sp>
        <p:nvSpPr>
          <p:cNvPr id="11"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solidFill>
                  <a:srgbClr val="000000"/>
                </a:solidFill>
              </a:rPr>
              <a:pPr/>
              <a:t>‹#›</a:t>
            </a:fld>
            <a:endParaRPr lang="sv-SE">
              <a:solidFill>
                <a:srgbClr val="000000"/>
              </a:solidFill>
            </a:endParaRPr>
          </a:p>
        </p:txBody>
      </p:sp>
      <p:sp>
        <p:nvSpPr>
          <p:cNvPr id="12" name="Rectangle 11"/>
          <p:cNvSpPr/>
          <p:nvPr/>
        </p:nvSpPr>
        <p:spPr>
          <a:xfrm>
            <a:off x="-1323974" y="530658"/>
            <a:ext cx="1241426" cy="1115690"/>
          </a:xfrm>
          <a:prstGeom prst="rect">
            <a:avLst/>
          </a:prstGeom>
        </p:spPr>
        <p:txBody>
          <a:bodyPr wrap="square">
            <a:spAutoFit/>
          </a:bodyPr>
          <a:lstStyle/>
          <a:p>
            <a:pPr algn="r">
              <a:spcBef>
                <a:spcPts val="300"/>
              </a:spcBef>
            </a:pPr>
            <a:r>
              <a:rPr lang="en-US" sz="800" smtClean="0">
                <a:solidFill>
                  <a:srgbClr val="4D4E53"/>
                </a:solidFill>
              </a:rPr>
              <a:t>Only insert pictures that are in line with the Volvo tonality </a:t>
            </a:r>
            <a:br>
              <a:rPr lang="en-US" sz="800" smtClean="0">
                <a:solidFill>
                  <a:srgbClr val="4D4E53"/>
                </a:solidFill>
              </a:rPr>
            </a:br>
            <a:r>
              <a:rPr lang="en-US" sz="800" smtClean="0">
                <a:solidFill>
                  <a:srgbClr val="4D4E53"/>
                </a:solidFill>
              </a:rPr>
              <a:t>for pictures. </a:t>
            </a:r>
          </a:p>
          <a:p>
            <a:pPr algn="r">
              <a:spcBef>
                <a:spcPts val="300"/>
              </a:spcBef>
            </a:pPr>
            <a:r>
              <a:rPr lang="en-US" sz="800" smtClean="0">
                <a:solidFill>
                  <a:srgbClr val="4D4E53"/>
                </a:solidFill>
              </a:rPr>
              <a:t>See Volvo Brand Communication Guideline for </a:t>
            </a:r>
            <a:br>
              <a:rPr lang="en-US" sz="800" smtClean="0">
                <a:solidFill>
                  <a:srgbClr val="4D4E53"/>
                </a:solidFill>
              </a:rPr>
            </a:br>
            <a:r>
              <a:rPr lang="en-US" sz="800" smtClean="0">
                <a:solidFill>
                  <a:srgbClr val="4D4E53"/>
                </a:solidFill>
              </a:rPr>
              <a:t>further information</a:t>
            </a:r>
            <a:endParaRPr lang="sv-SE" sz="800">
              <a:solidFill>
                <a:srgbClr val="4D4E53"/>
              </a:solidFill>
            </a:endParaRPr>
          </a:p>
        </p:txBody>
      </p:sp>
      <p:sp>
        <p:nvSpPr>
          <p:cNvPr id="13" name="Rectangle 12"/>
          <p:cNvSpPr/>
          <p:nvPr/>
        </p:nvSpPr>
        <p:spPr>
          <a:xfrm>
            <a:off x="-1323974" y="1770373"/>
            <a:ext cx="1241426" cy="215444"/>
          </a:xfrm>
          <a:prstGeom prst="rect">
            <a:avLst/>
          </a:prstGeom>
        </p:spPr>
        <p:txBody>
          <a:bodyPr wrap="square">
            <a:spAutoFit/>
          </a:bodyPr>
          <a:lstStyle/>
          <a:p>
            <a:pPr algn="r"/>
            <a:r>
              <a:rPr lang="en-US" sz="800" b="1" smtClean="0">
                <a:solidFill>
                  <a:srgbClr val="4D4E53"/>
                </a:solidFill>
                <a:latin typeface="Arial" panose="020B0604020202020204" pitchFamily="34" charset="0"/>
                <a:cs typeface="Arial" panose="020B0604020202020204" pitchFamily="34" charset="0"/>
              </a:rPr>
              <a:t>Compress Pictures</a:t>
            </a:r>
            <a:endParaRPr lang="en-US" sz="800" b="1" dirty="0" smtClean="0">
              <a:solidFill>
                <a:srgbClr val="4D4E53"/>
              </a:solidFill>
              <a:latin typeface="Arial" panose="020B0604020202020204" pitchFamily="34" charset="0"/>
              <a:cs typeface="Arial" panose="020B0604020202020204" pitchFamily="34" charset="0"/>
            </a:endParaRPr>
          </a:p>
        </p:txBody>
      </p:sp>
      <p:sp>
        <p:nvSpPr>
          <p:cNvPr id="14" name="Rectangle 13"/>
          <p:cNvSpPr/>
          <p:nvPr/>
        </p:nvSpPr>
        <p:spPr>
          <a:xfrm>
            <a:off x="-1323974" y="1926469"/>
            <a:ext cx="1241425" cy="830997"/>
          </a:xfrm>
          <a:prstGeom prst="rect">
            <a:avLst/>
          </a:prstGeom>
        </p:spPr>
        <p:txBody>
          <a:bodyPr wrap="square">
            <a:spAutoFit/>
          </a:bodyPr>
          <a:lstStyle/>
          <a:p>
            <a:pPr algn="r"/>
            <a:r>
              <a:rPr lang="sv-SE" sz="800" smtClean="0">
                <a:solidFill>
                  <a:srgbClr val="4D4E53"/>
                </a:solidFill>
              </a:rPr>
              <a:t>Select the picture </a:t>
            </a:r>
            <a:br>
              <a:rPr lang="sv-SE" sz="800" smtClean="0">
                <a:solidFill>
                  <a:srgbClr val="4D4E53"/>
                </a:solidFill>
              </a:rPr>
            </a:br>
            <a:r>
              <a:rPr lang="sv-SE" sz="800" smtClean="0">
                <a:solidFill>
                  <a:srgbClr val="4D4E53"/>
                </a:solidFill>
              </a:rPr>
              <a:t>and dubble click.</a:t>
            </a:r>
          </a:p>
          <a:p>
            <a:pPr algn="r"/>
            <a:r>
              <a:rPr lang="sv-SE" sz="800" smtClean="0">
                <a:solidFill>
                  <a:srgbClr val="4D4E53"/>
                </a:solidFill>
              </a:rPr>
              <a:t>On the Format tab, </a:t>
            </a:r>
            <a:br>
              <a:rPr lang="sv-SE" sz="800" smtClean="0">
                <a:solidFill>
                  <a:srgbClr val="4D4E53"/>
                </a:solidFill>
              </a:rPr>
            </a:br>
            <a:r>
              <a:rPr lang="sv-SE" sz="800" smtClean="0">
                <a:solidFill>
                  <a:srgbClr val="4D4E53"/>
                </a:solidFill>
              </a:rPr>
              <a:t>in the Adjust group, </a:t>
            </a:r>
            <a:r>
              <a:rPr lang="en-US" sz="800" smtClean="0">
                <a:solidFill>
                  <a:srgbClr val="4D4E53"/>
                </a:solidFill>
              </a:rPr>
              <a:t>click the Compress Pictures button</a:t>
            </a:r>
            <a:endParaRPr lang="sv-SE" sz="800">
              <a:solidFill>
                <a:srgbClr val="4D4E53"/>
              </a:solidFill>
            </a:endParaRPr>
          </a:p>
        </p:txBody>
      </p:sp>
      <p:sp>
        <p:nvSpPr>
          <p:cNvPr id="15" name="textruta 17"/>
          <p:cNvSpPr txBox="1"/>
          <p:nvPr/>
        </p:nvSpPr>
        <p:spPr>
          <a:xfrm>
            <a:off x="-1495425" y="3439194"/>
            <a:ext cx="1412877" cy="1569660"/>
          </a:xfrm>
          <a:prstGeom prst="rect">
            <a:avLst/>
          </a:prstGeom>
          <a:noFill/>
        </p:spPr>
        <p:txBody>
          <a:bodyPr wrap="square" rtlCol="0">
            <a:spAutoFit/>
          </a:bodyPr>
          <a:lstStyle/>
          <a:p>
            <a:pPr algn="r"/>
            <a:r>
              <a:rPr lang="en-US" sz="800" smtClean="0">
                <a:solidFill>
                  <a:srgbClr val="4D4E53"/>
                </a:solidFill>
                <a:latin typeface="Arial"/>
              </a:rPr>
              <a:t>Note that Volvo Broad Pro Digital TTF is embedded in this template. No other version of Volvo Broad (Volvo Broad Pro or Volvo Broad Outline) may be inserted or copied into the document as this will break the embedding and cause Volvo Broad to be replaced by a default font on other computers</a:t>
            </a:r>
            <a:endParaRPr lang="en-US" sz="800">
              <a:solidFill>
                <a:srgbClr val="4D4E53"/>
              </a:solidFill>
              <a:latin typeface="Arial"/>
            </a:endParaRPr>
          </a:p>
        </p:txBody>
      </p:sp>
    </p:spTree>
    <p:extLst>
      <p:ext uri="{BB962C8B-B14F-4D97-AF65-F5344CB8AC3E}">
        <p14:creationId xmlns:p14="http://schemas.microsoft.com/office/powerpoint/2010/main" val="2173966675"/>
      </p:ext>
    </p:extLst>
  </p:cSld>
  <p:clrMapOvr>
    <a:masterClrMapping/>
  </p:clrMapOvr>
  <p:timing>
    <p:tnLst>
      <p:par>
        <p:cTn id="1" dur="indefinite" restart="never" nodeType="tmRoot"/>
      </p:par>
    </p:tnLst>
  </p:timing>
  <p:hf sldNum="0" hd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lored Background with Title">
    <p:spTree>
      <p:nvGrpSpPr>
        <p:cNvPr id="1" name=""/>
        <p:cNvGrpSpPr/>
        <p:nvPr/>
      </p:nvGrpSpPr>
      <p:grpSpPr>
        <a:xfrm>
          <a:off x="0" y="0"/>
          <a:ext cx="0" cy="0"/>
          <a:chOff x="0" y="0"/>
          <a:chExt cx="0" cy="0"/>
        </a:xfrm>
      </p:grpSpPr>
      <p:sp>
        <p:nvSpPr>
          <p:cNvPr id="11" name="Text Placeholder 2"/>
          <p:cNvSpPr>
            <a:spLocks noGrp="1"/>
          </p:cNvSpPr>
          <p:nvPr>
            <p:ph type="body" sz="quarter" idx="11" hasCustomPrompt="1"/>
          </p:nvPr>
        </p:nvSpPr>
        <p:spPr>
          <a:xfrm>
            <a:off x="132600" y="122401"/>
            <a:ext cx="9637651" cy="5756113"/>
          </a:xfrm>
          <a:solidFill>
            <a:schemeClr val="accent2"/>
          </a:solidFill>
        </p:spPr>
        <p:txBody>
          <a:bodyPr anchor="b" anchorCtr="0">
            <a:normAutofit/>
          </a:bodyPr>
          <a:lstStyle>
            <a:lvl1pPr marL="0" indent="0" algn="ctr">
              <a:lnSpc>
                <a:spcPts val="1300"/>
              </a:lnSpc>
              <a:spcBef>
                <a:spcPts val="100"/>
              </a:spcBef>
              <a:buNone/>
              <a:defRPr sz="1200" b="0" baseline="0"/>
            </a:lvl1pPr>
          </a:lstStyle>
          <a:p>
            <a:pPr lvl="0"/>
            <a:r>
              <a:rPr lang="en-US" smtClean="0"/>
              <a:t>Click to change color</a:t>
            </a:r>
            <a:br>
              <a:rPr lang="en-US" smtClean="0"/>
            </a:br>
            <a:r>
              <a:rPr lang="en-US" smtClean="0"/>
              <a:t>and then press the space key once</a:t>
            </a:r>
            <a:br>
              <a:rPr lang="en-US" smtClean="0"/>
            </a:br>
            <a:r>
              <a:rPr lang="en-US" smtClean="0"/>
              <a:t>to get rid of this text and dotted frame</a:t>
            </a:r>
          </a:p>
        </p:txBody>
      </p:sp>
      <p:cxnSp>
        <p:nvCxnSpPr>
          <p:cNvPr id="16" name="Straight Connector 15"/>
          <p:cNvCxnSpPr/>
          <p:nvPr/>
        </p:nvCxnSpPr>
        <p:spPr>
          <a:xfrm>
            <a:off x="133351" y="5953124"/>
            <a:ext cx="9636900" cy="0"/>
          </a:xfrm>
          <a:prstGeom prst="line">
            <a:avLst/>
          </a:prstGeom>
          <a:ln w="63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solidFill>
                  <a:srgbClr val="000000"/>
                </a:solidFill>
              </a:rPr>
              <a:t>DMS Integration Overview</a:t>
            </a:r>
            <a:endParaRPr lang="sv-SE">
              <a:solidFill>
                <a:srgbClr val="000000"/>
              </a:solidFill>
            </a:endParaRPr>
          </a:p>
        </p:txBody>
      </p:sp>
      <p:sp>
        <p:nvSpPr>
          <p:cNvPr id="2" name="Title 1"/>
          <p:cNvSpPr>
            <a:spLocks noGrp="1"/>
          </p:cNvSpPr>
          <p:nvPr>
            <p:ph type="title" hasCustomPrompt="1"/>
          </p:nvPr>
        </p:nvSpPr>
        <p:spPr>
          <a:xfrm>
            <a:off x="600074" y="682253"/>
            <a:ext cx="6962776" cy="2998181"/>
          </a:xfrm>
        </p:spPr>
        <p:txBody>
          <a:bodyPr anchor="t" anchorCtr="0"/>
          <a:lstStyle>
            <a:lvl1pPr>
              <a:lnSpc>
                <a:spcPts val="5500"/>
              </a:lnSpc>
              <a:defRPr lang="sv-SE" sz="7000" b="0" kern="1200" cap="all" spc="0" baseline="0">
                <a:solidFill>
                  <a:schemeClr val="bg1"/>
                </a:solidFill>
                <a:latin typeface="Volvo Broad Pro Digital" panose="020B0606030202080204" pitchFamily="34" charset="0"/>
                <a:ea typeface="+mj-ea"/>
                <a:cs typeface="VolvoBroad" panose="020B0806020102060101" pitchFamily="34" charset="0"/>
              </a:defRPr>
            </a:lvl1pPr>
          </a:lstStyle>
          <a:p>
            <a:r>
              <a:rPr lang="en-US" smtClean="0"/>
              <a:t>Click to add statement, comment or similar</a:t>
            </a:r>
            <a:br>
              <a:rPr lang="en-US" smtClean="0"/>
            </a:br>
            <a:r>
              <a:rPr lang="en-US" smtClean="0"/>
              <a:t>max four lines</a:t>
            </a:r>
            <a:endParaRPr lang="sv-SE" dirty="0"/>
          </a:p>
        </p:txBody>
      </p:sp>
      <p:sp>
        <p:nvSpPr>
          <p:cNvPr id="9" name="Text Placeholder 4"/>
          <p:cNvSpPr>
            <a:spLocks noGrp="1"/>
          </p:cNvSpPr>
          <p:nvPr>
            <p:ph type="body" sz="quarter" idx="13" hasCustomPrompt="1"/>
          </p:nvPr>
        </p:nvSpPr>
        <p:spPr>
          <a:xfrm>
            <a:off x="600073" y="3528217"/>
            <a:ext cx="6963997" cy="474663"/>
          </a:xfrm>
        </p:spPr>
        <p:txBody>
          <a:bodyPr>
            <a:noAutofit/>
          </a:bodyPr>
          <a:lstStyle>
            <a:lvl1pPr marL="0" indent="0" algn="l">
              <a:buNone/>
              <a:defRPr sz="1600" spc="-30" baseline="0">
                <a:solidFill>
                  <a:schemeClr val="bg1"/>
                </a:solidFill>
              </a:defRPr>
            </a:lvl1pPr>
          </a:lstStyle>
          <a:p>
            <a:pPr lvl="0"/>
            <a:r>
              <a:rPr lang="en-US" smtClean="0"/>
              <a:t>Click to insert Name and Company – max one line</a:t>
            </a:r>
          </a:p>
        </p:txBody>
      </p:sp>
      <p:sp>
        <p:nvSpPr>
          <p:cNvPr id="10"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solidFill>
                <a:srgbClr val="000000"/>
              </a:solidFill>
            </a:endParaRPr>
          </a:p>
        </p:txBody>
      </p:sp>
      <p:sp>
        <p:nvSpPr>
          <p:cNvPr id="12"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solidFill>
                  <a:srgbClr val="000000"/>
                </a:solidFill>
              </a:rPr>
              <a:pPr/>
              <a:t>‹#›</a:t>
            </a:fld>
            <a:endParaRPr lang="sv-SE">
              <a:solidFill>
                <a:srgbClr val="000000"/>
              </a:solidFill>
            </a:endParaRPr>
          </a:p>
        </p:txBody>
      </p:sp>
      <p:sp>
        <p:nvSpPr>
          <p:cNvPr id="13" name="textruta 17"/>
          <p:cNvSpPr txBox="1"/>
          <p:nvPr/>
        </p:nvSpPr>
        <p:spPr>
          <a:xfrm>
            <a:off x="-1495425" y="634447"/>
            <a:ext cx="1412877" cy="1569660"/>
          </a:xfrm>
          <a:prstGeom prst="rect">
            <a:avLst/>
          </a:prstGeom>
          <a:noFill/>
        </p:spPr>
        <p:txBody>
          <a:bodyPr wrap="square" rtlCol="0">
            <a:spAutoFit/>
          </a:bodyPr>
          <a:lstStyle/>
          <a:p>
            <a:pPr algn="r"/>
            <a:r>
              <a:rPr lang="en-US" sz="800" smtClean="0">
                <a:solidFill>
                  <a:srgbClr val="4D4E53"/>
                </a:solidFill>
                <a:latin typeface="Arial"/>
              </a:rPr>
              <a:t>Note that Volvo Broad Pro Digital TTF is embedded in this template. No other version of Volvo Broad (Volvo Broad Pro or Volvo Broad Outline) may be inserted or copied into the document as this will break the embedding and cause Volvo Broad to be replaced by a default font on other computers</a:t>
            </a:r>
            <a:endParaRPr lang="en-US" sz="800">
              <a:solidFill>
                <a:srgbClr val="4D4E53"/>
              </a:solidFill>
              <a:latin typeface="Arial"/>
            </a:endParaRPr>
          </a:p>
        </p:txBody>
      </p:sp>
    </p:spTree>
    <p:extLst>
      <p:ext uri="{BB962C8B-B14F-4D97-AF65-F5344CB8AC3E}">
        <p14:creationId xmlns:p14="http://schemas.microsoft.com/office/powerpoint/2010/main" val="3327385047"/>
      </p:ext>
    </p:extLst>
  </p:cSld>
  <p:clrMapOvr>
    <a:masterClrMapping/>
  </p:clrMapOvr>
  <p:timing>
    <p:tnLst>
      <p:par>
        <p:cTn id="1" dur="indefinite" restart="never" nodeType="tmRoot"/>
      </p:par>
    </p:tnLst>
  </p:timing>
  <p:hf sldNum="0" hd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ext with Half Page Picture">
    <p:spTree>
      <p:nvGrpSpPr>
        <p:cNvPr id="1" name=""/>
        <p:cNvGrpSpPr/>
        <p:nvPr/>
      </p:nvGrpSpPr>
      <p:grpSpPr>
        <a:xfrm>
          <a:off x="0" y="0"/>
          <a:ext cx="0" cy="0"/>
          <a:chOff x="0" y="0"/>
          <a:chExt cx="0" cy="0"/>
        </a:xfrm>
      </p:grpSpPr>
      <p:sp>
        <p:nvSpPr>
          <p:cNvPr id="2" name="Title 1"/>
          <p:cNvSpPr>
            <a:spLocks noGrp="1"/>
          </p:cNvSpPr>
          <p:nvPr>
            <p:ph type="title"/>
          </p:nvPr>
        </p:nvSpPr>
        <p:spPr>
          <a:xfrm>
            <a:off x="600072" y="406518"/>
            <a:ext cx="4438654" cy="1143000"/>
          </a:xfrm>
        </p:spPr>
        <p:txBody>
          <a:bodyPr/>
          <a:lstStyle/>
          <a:p>
            <a:r>
              <a:rPr lang="en-US" smtClean="0"/>
              <a:t>Click to edit Master title style</a:t>
            </a:r>
            <a:endParaRPr lang="sv-SE"/>
          </a:p>
        </p:txBody>
      </p:sp>
      <p:sp>
        <p:nvSpPr>
          <p:cNvPr id="4" name="Footer Placeholder 3"/>
          <p:cNvSpPr>
            <a:spLocks noGrp="1"/>
          </p:cNvSpPr>
          <p:nvPr>
            <p:ph type="ftr" sz="quarter" idx="11"/>
          </p:nvPr>
        </p:nvSpPr>
        <p:spPr/>
        <p:txBody>
          <a:bodyPr/>
          <a:lstStyle/>
          <a:p>
            <a:r>
              <a:rPr lang="sv-SE" smtClean="0">
                <a:solidFill>
                  <a:srgbClr val="000000"/>
                </a:solidFill>
              </a:rPr>
              <a:t>DMS Integration Overview</a:t>
            </a:r>
            <a:endParaRPr lang="sv-SE">
              <a:solidFill>
                <a:srgbClr val="000000"/>
              </a:solidFill>
            </a:endParaRPr>
          </a:p>
        </p:txBody>
      </p:sp>
      <p:sp>
        <p:nvSpPr>
          <p:cNvPr id="8" name="Picture Placeholder 7"/>
          <p:cNvSpPr>
            <a:spLocks noGrp="1"/>
          </p:cNvSpPr>
          <p:nvPr>
            <p:ph type="pic" sz="quarter" idx="13" hasCustomPrompt="1"/>
          </p:nvPr>
        </p:nvSpPr>
        <p:spPr>
          <a:xfrm>
            <a:off x="5191126" y="117475"/>
            <a:ext cx="4582451" cy="5761038"/>
          </a:xfrm>
        </p:spPr>
        <p:txBody>
          <a:bodyPr anchor="ctr" anchorCtr="0">
            <a:normAutofit/>
          </a:bodyPr>
          <a:lstStyle>
            <a:lvl1pPr marL="0" indent="0" algn="ctr">
              <a:buNone/>
              <a:defRPr sz="1400" baseline="0"/>
            </a:lvl1pPr>
          </a:lstStyle>
          <a:p>
            <a:r>
              <a:rPr lang="sv-SE" smtClean="0"/>
              <a:t>Click icon to insert Picture</a:t>
            </a:r>
            <a:endParaRPr lang="sv-SE"/>
          </a:p>
        </p:txBody>
      </p:sp>
      <p:sp>
        <p:nvSpPr>
          <p:cNvPr id="10" name="Text Placeholder 10"/>
          <p:cNvSpPr>
            <a:spLocks noGrp="1"/>
          </p:cNvSpPr>
          <p:nvPr>
            <p:ph type="body" sz="quarter" idx="14"/>
          </p:nvPr>
        </p:nvSpPr>
        <p:spPr>
          <a:xfrm>
            <a:off x="600600" y="1731599"/>
            <a:ext cx="4219800" cy="4146913"/>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9"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solidFill>
                <a:srgbClr val="000000"/>
              </a:solidFill>
            </a:endParaRPr>
          </a:p>
        </p:txBody>
      </p:sp>
      <p:sp>
        <p:nvSpPr>
          <p:cNvPr id="11"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solidFill>
                  <a:srgbClr val="000000"/>
                </a:solidFill>
              </a:rPr>
              <a:pPr/>
              <a:t>‹#›</a:t>
            </a:fld>
            <a:endParaRPr lang="sv-SE">
              <a:solidFill>
                <a:srgbClr val="000000"/>
              </a:solidFill>
            </a:endParaRPr>
          </a:p>
        </p:txBody>
      </p:sp>
    </p:spTree>
    <p:extLst>
      <p:ext uri="{BB962C8B-B14F-4D97-AF65-F5344CB8AC3E}">
        <p14:creationId xmlns:p14="http://schemas.microsoft.com/office/powerpoint/2010/main" val="1163065604"/>
      </p:ext>
    </p:extLst>
  </p:cSld>
  <p:clrMapOvr>
    <a:masterClrMapping/>
  </p:clrMapOvr>
  <p:hf sldNum="0" hd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with Half Page Picture">
    <p:spTree>
      <p:nvGrpSpPr>
        <p:cNvPr id="1" name=""/>
        <p:cNvGrpSpPr/>
        <p:nvPr/>
      </p:nvGrpSpPr>
      <p:grpSpPr>
        <a:xfrm>
          <a:off x="0" y="0"/>
          <a:ext cx="0" cy="0"/>
          <a:chOff x="0" y="0"/>
          <a:chExt cx="0" cy="0"/>
        </a:xfrm>
      </p:grpSpPr>
      <p:cxnSp>
        <p:nvCxnSpPr>
          <p:cNvPr id="16" name="Straight Connector 15"/>
          <p:cNvCxnSpPr/>
          <p:nvPr/>
        </p:nvCxnSpPr>
        <p:spPr>
          <a:xfrm>
            <a:off x="133351" y="5953124"/>
            <a:ext cx="9636900" cy="0"/>
          </a:xfrm>
          <a:prstGeom prst="line">
            <a:avLst/>
          </a:prstGeom>
          <a:ln w="63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solidFill>
                  <a:srgbClr val="000000"/>
                </a:solidFill>
              </a:rPr>
              <a:t>DMS Integration Overview</a:t>
            </a:r>
            <a:endParaRPr lang="sv-SE">
              <a:solidFill>
                <a:srgbClr val="000000"/>
              </a:solidFill>
            </a:endParaRPr>
          </a:p>
        </p:txBody>
      </p:sp>
      <p:sp>
        <p:nvSpPr>
          <p:cNvPr id="2" name="Title 1"/>
          <p:cNvSpPr>
            <a:spLocks noGrp="1"/>
          </p:cNvSpPr>
          <p:nvPr>
            <p:ph type="title" hasCustomPrompt="1"/>
          </p:nvPr>
        </p:nvSpPr>
        <p:spPr>
          <a:xfrm>
            <a:off x="438151" y="682253"/>
            <a:ext cx="4514853" cy="2878633"/>
          </a:xfrm>
        </p:spPr>
        <p:txBody>
          <a:bodyPr anchor="t" anchorCtr="0"/>
          <a:lstStyle>
            <a:lvl1pPr>
              <a:lnSpc>
                <a:spcPts val="5500"/>
              </a:lnSpc>
              <a:defRPr lang="sv-SE" sz="7000" b="0" kern="1200" cap="all" spc="0" baseline="0">
                <a:solidFill>
                  <a:schemeClr val="bg2"/>
                </a:solidFill>
                <a:latin typeface="Volvo Broad Pro Digital" panose="020B0606030202080204" pitchFamily="34" charset="0"/>
                <a:ea typeface="+mj-ea"/>
                <a:cs typeface="VolvoBroad" panose="020B0806020102060101" pitchFamily="34" charset="0"/>
              </a:defRPr>
            </a:lvl1pPr>
          </a:lstStyle>
          <a:p>
            <a:r>
              <a:rPr lang="en-US" smtClean="0"/>
              <a:t>Click to add comment </a:t>
            </a:r>
            <a:br>
              <a:rPr lang="en-US" smtClean="0"/>
            </a:br>
            <a:r>
              <a:rPr lang="en-US" smtClean="0"/>
              <a:t>max four lines</a:t>
            </a:r>
            <a:endParaRPr lang="sv-SE" dirty="0"/>
          </a:p>
        </p:txBody>
      </p:sp>
      <p:sp>
        <p:nvSpPr>
          <p:cNvPr id="9" name="Text Placeholder 4"/>
          <p:cNvSpPr>
            <a:spLocks noGrp="1"/>
          </p:cNvSpPr>
          <p:nvPr>
            <p:ph type="body" sz="quarter" idx="13" hasCustomPrompt="1"/>
          </p:nvPr>
        </p:nvSpPr>
        <p:spPr>
          <a:xfrm>
            <a:off x="438150" y="3577157"/>
            <a:ext cx="4516200" cy="474663"/>
          </a:xfrm>
        </p:spPr>
        <p:txBody>
          <a:bodyPr>
            <a:noAutofit/>
          </a:bodyPr>
          <a:lstStyle>
            <a:lvl1pPr marL="17463" indent="0" algn="l">
              <a:buNone/>
              <a:defRPr sz="1600" spc="-30" baseline="0">
                <a:solidFill>
                  <a:schemeClr val="bg2"/>
                </a:solidFill>
              </a:defRPr>
            </a:lvl1pPr>
          </a:lstStyle>
          <a:p>
            <a:pPr lvl="0"/>
            <a:r>
              <a:rPr lang="en-US" smtClean="0"/>
              <a:t>Click to insert Name and Company</a:t>
            </a:r>
          </a:p>
        </p:txBody>
      </p:sp>
      <p:sp>
        <p:nvSpPr>
          <p:cNvPr id="12" name="Picture Placeholder 7"/>
          <p:cNvSpPr>
            <a:spLocks noGrp="1"/>
          </p:cNvSpPr>
          <p:nvPr>
            <p:ph type="pic" sz="quarter" idx="14" hasCustomPrompt="1"/>
          </p:nvPr>
        </p:nvSpPr>
        <p:spPr>
          <a:xfrm>
            <a:off x="5191126" y="117475"/>
            <a:ext cx="4582451" cy="5761038"/>
          </a:xfrm>
        </p:spPr>
        <p:txBody>
          <a:bodyPr anchor="ctr" anchorCtr="0">
            <a:normAutofit/>
          </a:bodyPr>
          <a:lstStyle>
            <a:lvl1pPr marL="0" indent="0" algn="ctr">
              <a:buNone/>
              <a:defRPr sz="1400" baseline="0"/>
            </a:lvl1pPr>
          </a:lstStyle>
          <a:p>
            <a:r>
              <a:rPr lang="sv-SE" smtClean="0"/>
              <a:t>Click icon to insert Picture</a:t>
            </a:r>
            <a:endParaRPr lang="sv-SE"/>
          </a:p>
        </p:txBody>
      </p:sp>
      <p:sp>
        <p:nvSpPr>
          <p:cNvPr id="10"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solidFill>
                <a:srgbClr val="000000"/>
              </a:solidFill>
            </a:endParaRPr>
          </a:p>
        </p:txBody>
      </p:sp>
      <p:sp>
        <p:nvSpPr>
          <p:cNvPr id="11"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solidFill>
                  <a:srgbClr val="000000"/>
                </a:solidFill>
              </a:rPr>
              <a:pPr/>
              <a:t>‹#›</a:t>
            </a:fld>
            <a:endParaRPr lang="sv-SE">
              <a:solidFill>
                <a:srgbClr val="000000"/>
              </a:solidFill>
            </a:endParaRPr>
          </a:p>
        </p:txBody>
      </p:sp>
      <p:sp>
        <p:nvSpPr>
          <p:cNvPr id="14" name="textruta 17"/>
          <p:cNvSpPr txBox="1"/>
          <p:nvPr/>
        </p:nvSpPr>
        <p:spPr>
          <a:xfrm>
            <a:off x="-1495425" y="634447"/>
            <a:ext cx="1412877" cy="1569660"/>
          </a:xfrm>
          <a:prstGeom prst="rect">
            <a:avLst/>
          </a:prstGeom>
          <a:noFill/>
        </p:spPr>
        <p:txBody>
          <a:bodyPr wrap="square" rtlCol="0">
            <a:spAutoFit/>
          </a:bodyPr>
          <a:lstStyle/>
          <a:p>
            <a:pPr algn="r"/>
            <a:r>
              <a:rPr lang="en-US" sz="800" smtClean="0">
                <a:solidFill>
                  <a:srgbClr val="4D4E53"/>
                </a:solidFill>
                <a:latin typeface="Arial"/>
              </a:rPr>
              <a:t>Note that Volvo Broad Pro Digital TTF is embedded in this template. No other version of Volvo Broad (Volvo Broad Pro or Volvo Broad Outline) may be inserted or copied into the document as this will break the embedding and cause Volvo Broad to be replaced by a default font on other computers</a:t>
            </a:r>
            <a:endParaRPr lang="en-US" sz="800">
              <a:solidFill>
                <a:srgbClr val="4D4E53"/>
              </a:solidFill>
              <a:latin typeface="Arial"/>
            </a:endParaRPr>
          </a:p>
        </p:txBody>
      </p:sp>
    </p:spTree>
    <p:extLst>
      <p:ext uri="{BB962C8B-B14F-4D97-AF65-F5344CB8AC3E}">
        <p14:creationId xmlns:p14="http://schemas.microsoft.com/office/powerpoint/2010/main" val="3998559916"/>
      </p:ext>
    </p:extLst>
  </p:cSld>
  <p:clrMapOvr>
    <a:masterClrMapping/>
  </p:clrMapOvr>
  <p:timing>
    <p:tnLst>
      <p:par>
        <p:cTn id="1" dur="indefinite" restart="never" nodeType="tmRoot"/>
      </p:par>
    </p:tnLst>
  </p:timing>
  <p:hf sldNum="0" hd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9" name="Media Placeholder 8"/>
          <p:cNvSpPr>
            <a:spLocks noGrp="1"/>
          </p:cNvSpPr>
          <p:nvPr>
            <p:ph type="media" sz="quarter" idx="10" hasCustomPrompt="1"/>
          </p:nvPr>
        </p:nvSpPr>
        <p:spPr>
          <a:xfrm>
            <a:off x="122106" y="117475"/>
            <a:ext cx="9651471" cy="5761038"/>
          </a:xfrm>
        </p:spPr>
        <p:txBody>
          <a:bodyPr anchor="ctr" anchorCtr="0">
            <a:normAutofit/>
          </a:bodyPr>
          <a:lstStyle>
            <a:lvl1pPr marL="0" indent="0" algn="ctr">
              <a:buNone/>
              <a:defRPr sz="1400"/>
            </a:lvl1pPr>
          </a:lstStyle>
          <a:p>
            <a:r>
              <a:rPr lang="sv-SE" smtClean="0"/>
              <a:t>Click icon to insert Video</a:t>
            </a:r>
            <a:endParaRPr lang="sv-SE"/>
          </a:p>
        </p:txBody>
      </p:sp>
      <p:sp>
        <p:nvSpPr>
          <p:cNvPr id="5"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solidFill>
                  <a:srgbClr val="000000"/>
                </a:solidFill>
              </a:rPr>
              <a:t>DMS Integration Overview</a:t>
            </a:r>
            <a:endParaRPr lang="sv-SE">
              <a:solidFill>
                <a:srgbClr val="000000"/>
              </a:solidFill>
            </a:endParaRPr>
          </a:p>
        </p:txBody>
      </p:sp>
      <p:sp>
        <p:nvSpPr>
          <p:cNvPr id="7"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solidFill>
                <a:srgbClr val="000000"/>
              </a:solidFill>
            </a:endParaRPr>
          </a:p>
        </p:txBody>
      </p:sp>
      <p:sp>
        <p:nvSpPr>
          <p:cNvPr id="8"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solidFill>
                  <a:srgbClr val="000000"/>
                </a:solidFill>
              </a:rPr>
              <a:pPr/>
              <a:t>‹#›</a:t>
            </a:fld>
            <a:endParaRPr lang="sv-SE">
              <a:solidFill>
                <a:srgbClr val="000000"/>
              </a:solidFill>
            </a:endParaRPr>
          </a:p>
        </p:txBody>
      </p:sp>
    </p:spTree>
    <p:extLst>
      <p:ext uri="{BB962C8B-B14F-4D97-AF65-F5344CB8AC3E}">
        <p14:creationId xmlns:p14="http://schemas.microsoft.com/office/powerpoint/2010/main" val="3223727010"/>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22690" name="Rectangle 2"/>
          <p:cNvSpPr>
            <a:spLocks noGrp="1" noChangeArrowheads="1"/>
          </p:cNvSpPr>
          <p:nvPr>
            <p:ph type="subTitle" idx="1"/>
          </p:nvPr>
        </p:nvSpPr>
        <p:spPr>
          <a:xfrm>
            <a:off x="1473200" y="5019675"/>
            <a:ext cx="6934200" cy="1752600"/>
          </a:xfrm>
        </p:spPr>
        <p:txBody>
          <a:bodyPr/>
          <a:lstStyle>
            <a:lvl1pPr marL="0" indent="0" algn="ctr">
              <a:buFont typeface="Symbol" pitchFamily="18" charset="2"/>
              <a:buNone/>
              <a:defRPr sz="2400"/>
            </a:lvl1pPr>
          </a:lstStyle>
          <a:p>
            <a:pPr lvl="0"/>
            <a:r>
              <a:rPr lang="en-US" noProof="0" smtClean="0"/>
              <a:t>Click to edit Master subtitle style</a:t>
            </a:r>
          </a:p>
        </p:txBody>
      </p:sp>
      <p:sp>
        <p:nvSpPr>
          <p:cNvPr id="1522691" name="Rectangle 3"/>
          <p:cNvSpPr>
            <a:spLocks noGrp="1" noChangeArrowheads="1"/>
          </p:cNvSpPr>
          <p:nvPr>
            <p:ph type="ctrTitle"/>
          </p:nvPr>
        </p:nvSpPr>
        <p:spPr>
          <a:xfrm>
            <a:off x="749300" y="3651250"/>
            <a:ext cx="8383588" cy="1143000"/>
          </a:xfrm>
        </p:spPr>
        <p:txBody>
          <a:bodyPr/>
          <a:lstStyle>
            <a:lvl1pPr algn="ctr">
              <a:defRPr/>
            </a:lvl1pPr>
          </a:lstStyle>
          <a:p>
            <a:pPr lvl="0"/>
            <a:r>
              <a:rPr lang="en-US" noProof="0" smtClean="0"/>
              <a:t>Click to edit Master title style</a:t>
            </a:r>
            <a:endParaRPr lang="sv-SE" noProof="0" smtClean="0"/>
          </a:p>
        </p:txBody>
      </p:sp>
      <p:pic>
        <p:nvPicPr>
          <p:cNvPr id="1522692" name="Picture 4" descr="Volvo_SCREEN_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150" y="838200"/>
            <a:ext cx="31813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oncluding Slide">
    <p:spTree>
      <p:nvGrpSpPr>
        <p:cNvPr id="1" name=""/>
        <p:cNvGrpSpPr/>
        <p:nvPr/>
      </p:nvGrpSpPr>
      <p:grpSpPr>
        <a:xfrm>
          <a:off x="0" y="0"/>
          <a:ext cx="0" cy="0"/>
          <a:chOff x="0" y="0"/>
          <a:chExt cx="0" cy="0"/>
        </a:xfrm>
      </p:grpSpPr>
      <p:sp>
        <p:nvSpPr>
          <p:cNvPr id="2" name="Rectangle 1"/>
          <p:cNvSpPr/>
          <p:nvPr/>
        </p:nvSpPr>
        <p:spPr>
          <a:xfrm>
            <a:off x="0" y="0"/>
            <a:ext cx="9906000" cy="6848856"/>
          </a:xfrm>
          <a:prstGeom prst="rect">
            <a:avLst/>
          </a:prstGeom>
          <a:solidFill>
            <a:schemeClr val="bg1"/>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sv-SE">
              <a:solidFill>
                <a:srgbClr val="000000"/>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79597" y="1633728"/>
            <a:ext cx="3146806" cy="2904744"/>
          </a:xfrm>
          <a:prstGeom prst="rect">
            <a:avLst/>
          </a:prstGeom>
        </p:spPr>
      </p:pic>
    </p:spTree>
    <p:extLst>
      <p:ext uri="{BB962C8B-B14F-4D97-AF65-F5344CB8AC3E}">
        <p14:creationId xmlns:p14="http://schemas.microsoft.com/office/powerpoint/2010/main" val="3716235718"/>
      </p:ext>
    </p:extLst>
  </p:cSld>
  <p:clrMapOvr>
    <a:masterClrMapping/>
  </p:clrMapOvr>
  <p:hf sldNum="0" hd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PLEASE NOTE">
    <p:spTree>
      <p:nvGrpSpPr>
        <p:cNvPr id="1" name=""/>
        <p:cNvGrpSpPr/>
        <p:nvPr/>
      </p:nvGrpSpPr>
      <p:grpSpPr>
        <a:xfrm>
          <a:off x="0" y="0"/>
          <a:ext cx="0" cy="0"/>
          <a:chOff x="0" y="0"/>
          <a:chExt cx="0" cy="0"/>
        </a:xfrm>
      </p:grpSpPr>
      <p:sp>
        <p:nvSpPr>
          <p:cNvPr id="2" name="Rectangle 1"/>
          <p:cNvSpPr/>
          <p:nvPr/>
        </p:nvSpPr>
        <p:spPr>
          <a:xfrm>
            <a:off x="0" y="0"/>
            <a:ext cx="9906000" cy="6848856"/>
          </a:xfrm>
          <a:prstGeom prst="rect">
            <a:avLst/>
          </a:prstGeom>
          <a:solidFill>
            <a:schemeClr val="bg1"/>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sv-SE">
              <a:solidFill>
                <a:srgbClr val="000000"/>
              </a:solidFill>
            </a:endParaRPr>
          </a:p>
        </p:txBody>
      </p:sp>
      <p:sp>
        <p:nvSpPr>
          <p:cNvPr id="4" name="TextBox 3"/>
          <p:cNvSpPr txBox="1"/>
          <p:nvPr/>
        </p:nvSpPr>
        <p:spPr>
          <a:xfrm>
            <a:off x="135864" y="694589"/>
            <a:ext cx="9636787" cy="5401479"/>
          </a:xfrm>
          <a:prstGeom prst="rect">
            <a:avLst/>
          </a:prstGeom>
          <a:noFill/>
        </p:spPr>
        <p:txBody>
          <a:bodyPr wrap="square" rtlCol="0">
            <a:spAutoFit/>
          </a:bodyPr>
          <a:lstStyle/>
          <a:p>
            <a:pPr>
              <a:spcBef>
                <a:spcPts val="1800"/>
              </a:spcBef>
            </a:pPr>
            <a:r>
              <a:rPr lang="en-US" sz="6600" smtClean="0">
                <a:solidFill>
                  <a:srgbClr val="C4001A"/>
                </a:solidFill>
                <a:latin typeface="Arial"/>
              </a:rPr>
              <a:t>Layouts after this slide are not approved </a:t>
            </a:r>
            <a:br>
              <a:rPr lang="en-US" sz="6600" smtClean="0">
                <a:solidFill>
                  <a:srgbClr val="C4001A"/>
                </a:solidFill>
                <a:latin typeface="Arial"/>
              </a:rPr>
            </a:br>
            <a:r>
              <a:rPr lang="en-US" sz="6600" smtClean="0">
                <a:solidFill>
                  <a:srgbClr val="C4001A"/>
                </a:solidFill>
                <a:latin typeface="Arial"/>
              </a:rPr>
              <a:t>Volvo brand layouts.</a:t>
            </a:r>
          </a:p>
          <a:p>
            <a:pPr>
              <a:spcBef>
                <a:spcPts val="1800"/>
              </a:spcBef>
            </a:pPr>
            <a:r>
              <a:rPr lang="en-US" sz="6600" smtClean="0">
                <a:solidFill>
                  <a:srgbClr val="C4001A"/>
                </a:solidFill>
                <a:latin typeface="Arial"/>
              </a:rPr>
              <a:t>Use only the layouts before this one.</a:t>
            </a:r>
            <a:endParaRPr lang="sv-SE" sz="6600" smtClean="0">
              <a:solidFill>
                <a:srgbClr val="C4001A"/>
              </a:solidFill>
              <a:latin typeface="Arial"/>
            </a:endParaRPr>
          </a:p>
        </p:txBody>
      </p:sp>
    </p:spTree>
    <p:extLst>
      <p:ext uri="{BB962C8B-B14F-4D97-AF65-F5344CB8AC3E}">
        <p14:creationId xmlns:p14="http://schemas.microsoft.com/office/powerpoint/2010/main" val="2801168776"/>
      </p:ext>
    </p:extLst>
  </p:cSld>
  <p:clrMapOvr>
    <a:masterClrMapping/>
  </p:clrMapOvr>
  <p:timing>
    <p:tnLst>
      <p:par>
        <p:cTn id="1" dur="indefinite" restart="never" nodeType="tmRoot"/>
      </p:par>
    </p:tnLst>
  </p:timing>
  <p:hf sldNum="0" hdr="0" dt="0"/>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522690" name="Rectangle 2"/>
          <p:cNvSpPr>
            <a:spLocks noGrp="1" noChangeArrowheads="1"/>
          </p:cNvSpPr>
          <p:nvPr>
            <p:ph type="subTitle" idx="1"/>
          </p:nvPr>
        </p:nvSpPr>
        <p:spPr>
          <a:xfrm>
            <a:off x="1473200" y="5019675"/>
            <a:ext cx="6934200" cy="1752600"/>
          </a:xfrm>
        </p:spPr>
        <p:txBody>
          <a:bodyPr/>
          <a:lstStyle>
            <a:lvl1pPr marL="0" indent="0" algn="ctr">
              <a:buFont typeface="Symbol" pitchFamily="18" charset="2"/>
              <a:buNone/>
              <a:defRPr sz="2400"/>
            </a:lvl1pPr>
          </a:lstStyle>
          <a:p>
            <a:pPr lvl="0"/>
            <a:r>
              <a:rPr lang="en-US" noProof="0" smtClean="0"/>
              <a:t>Click to edit Master subtitle style</a:t>
            </a:r>
          </a:p>
        </p:txBody>
      </p:sp>
      <p:sp>
        <p:nvSpPr>
          <p:cNvPr id="1522691" name="Rectangle 3"/>
          <p:cNvSpPr>
            <a:spLocks noGrp="1" noChangeArrowheads="1"/>
          </p:cNvSpPr>
          <p:nvPr>
            <p:ph type="ctrTitle"/>
          </p:nvPr>
        </p:nvSpPr>
        <p:spPr>
          <a:xfrm>
            <a:off x="749300" y="3651250"/>
            <a:ext cx="8383588" cy="1143000"/>
          </a:xfrm>
        </p:spPr>
        <p:txBody>
          <a:bodyPr/>
          <a:lstStyle>
            <a:lvl1pPr algn="ctr">
              <a:defRPr/>
            </a:lvl1pPr>
          </a:lstStyle>
          <a:p>
            <a:pPr lvl="0"/>
            <a:r>
              <a:rPr lang="en-US" noProof="0" smtClean="0"/>
              <a:t>Click to edit Master title style</a:t>
            </a:r>
            <a:endParaRPr lang="sv-SE" noProof="0" smtClean="0"/>
          </a:p>
        </p:txBody>
      </p:sp>
    </p:spTree>
    <p:extLst>
      <p:ext uri="{BB962C8B-B14F-4D97-AF65-F5344CB8AC3E}">
        <p14:creationId xmlns:p14="http://schemas.microsoft.com/office/powerpoint/2010/main" val="1054504572"/>
      </p:ext>
    </p:extLst>
  </p:cSld>
  <p:clrMapOvr>
    <a:masterClrMapping/>
  </p:clrMapOvr>
  <p:transition spd="slow">
    <p:pull/>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sv-SE" smtClean="0">
                <a:solidFill>
                  <a:srgbClr val="000000"/>
                </a:solidFill>
              </a:rPr>
              <a:t>DMS Integration Overview</a:t>
            </a:r>
            <a:endParaRPr lang="sv-SE">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fld id="{0C794037-4436-42E1-8315-A397EF0952C6}" type="slidenum">
              <a:rPr lang="sv-SE">
                <a:solidFill>
                  <a:srgbClr val="000000"/>
                </a:solidFill>
              </a:rPr>
              <a:pPr/>
              <a:t>‹#›</a:t>
            </a:fld>
            <a:endParaRPr lang="sv-SE">
              <a:solidFill>
                <a:srgbClr val="000000"/>
              </a:solidFill>
            </a:endParaRPr>
          </a:p>
        </p:txBody>
      </p:sp>
      <p:sp>
        <p:nvSpPr>
          <p:cNvPr id="4" name="Date Placeholder 3"/>
          <p:cNvSpPr>
            <a:spLocks noGrp="1"/>
          </p:cNvSpPr>
          <p:nvPr>
            <p:ph type="dt" sz="half" idx="12"/>
          </p:nvPr>
        </p:nvSpPr>
        <p:spPr/>
        <p:txBody>
          <a:bodyPr/>
          <a:lstStyle>
            <a:lvl1pPr>
              <a:defRPr/>
            </a:lvl1pPr>
          </a:lstStyle>
          <a:p>
            <a:endParaRPr lang="sv-SE">
              <a:solidFill>
                <a:srgbClr val="000000"/>
              </a:solidFill>
            </a:endParaRPr>
          </a:p>
        </p:txBody>
      </p:sp>
    </p:spTree>
    <p:extLst>
      <p:ext uri="{BB962C8B-B14F-4D97-AF65-F5344CB8AC3E}">
        <p14:creationId xmlns:p14="http://schemas.microsoft.com/office/powerpoint/2010/main" val="1074465971"/>
      </p:ext>
    </p:extLst>
  </p:cSld>
  <p:clrMapOvr>
    <a:masterClrMapping/>
  </p:clrMapOvr>
  <p:transition spd="slow">
    <p:pull/>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29474" name="Rectangle 2"/>
          <p:cNvSpPr>
            <a:spLocks noGrp="1" noChangeArrowheads="1"/>
          </p:cNvSpPr>
          <p:nvPr>
            <p:ph type="subTitle" idx="1"/>
          </p:nvPr>
        </p:nvSpPr>
        <p:spPr>
          <a:xfrm>
            <a:off x="1473200" y="5019675"/>
            <a:ext cx="6934200" cy="1752600"/>
          </a:xfrm>
        </p:spPr>
        <p:txBody>
          <a:bodyPr/>
          <a:lstStyle>
            <a:lvl1pPr marL="0" indent="0" algn="ctr">
              <a:buFont typeface="Symbol" pitchFamily="18" charset="2"/>
              <a:buNone/>
              <a:defRPr/>
            </a:lvl1pPr>
          </a:lstStyle>
          <a:p>
            <a:pPr lvl="0"/>
            <a:r>
              <a:rPr lang="sv-SE" altLang="sv-SE" noProof="0" smtClean="0"/>
              <a:t>Klicka här för att ändra format på underrubrik i bakgrunden</a:t>
            </a:r>
          </a:p>
        </p:txBody>
      </p:sp>
      <p:sp>
        <p:nvSpPr>
          <p:cNvPr id="1129475" name="Rectangle 3"/>
          <p:cNvSpPr>
            <a:spLocks noGrp="1" noChangeArrowheads="1"/>
          </p:cNvSpPr>
          <p:nvPr>
            <p:ph type="ctrTitle"/>
          </p:nvPr>
        </p:nvSpPr>
        <p:spPr>
          <a:xfrm>
            <a:off x="749300" y="3651250"/>
            <a:ext cx="8382000" cy="1143000"/>
          </a:xfrm>
        </p:spPr>
        <p:txBody>
          <a:bodyPr/>
          <a:lstStyle>
            <a:lvl1pPr algn="ctr">
              <a:defRPr/>
            </a:lvl1pPr>
          </a:lstStyle>
          <a:p>
            <a:pPr lvl="0"/>
            <a:r>
              <a:rPr lang="sv-SE" altLang="sv-SE" noProof="0" smtClean="0"/>
              <a:t>Klicka här för att ändra format på bakgrundsrubriken</a:t>
            </a:r>
          </a:p>
        </p:txBody>
      </p:sp>
      <p:pic>
        <p:nvPicPr>
          <p:cNvPr id="1129476" name="Picture 4" descr="Volvo_SCREEN_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6150" y="647700"/>
            <a:ext cx="2922588"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648246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Footer Placeholder 3"/>
          <p:cNvSpPr>
            <a:spLocks noGrp="1"/>
          </p:cNvSpPr>
          <p:nvPr>
            <p:ph type="ftr" sz="quarter" idx="10"/>
          </p:nvPr>
        </p:nvSpPr>
        <p:spPr/>
        <p:txBody>
          <a:bodyPr/>
          <a:lstStyle>
            <a:lvl1pPr>
              <a:defRPr/>
            </a:lvl1pPr>
          </a:lstStyle>
          <a:p>
            <a:endParaRPr lang="sv-SE" altLang="sv-SE">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08D13832-8B55-4B21-8A09-AE16D2086520}" type="slidenum">
              <a:rPr lang="sv-SE" altLang="sv-SE">
                <a:solidFill>
                  <a:srgbClr val="000000"/>
                </a:solidFill>
              </a:rPr>
              <a:pPr/>
              <a:t>‹#›</a:t>
            </a:fld>
            <a:endParaRPr lang="sv-SE" altLang="sv-SE">
              <a:solidFill>
                <a:srgbClr val="000000"/>
              </a:solidFill>
            </a:endParaRPr>
          </a:p>
        </p:txBody>
      </p:sp>
      <p:sp>
        <p:nvSpPr>
          <p:cNvPr id="6" name="Date Placeholder 5"/>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147481269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sv-SE" altLang="sv-SE">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4338B65F-C570-4F92-9EA8-BACC827DFF40}" type="slidenum">
              <a:rPr lang="sv-SE" altLang="sv-SE">
                <a:solidFill>
                  <a:srgbClr val="000000"/>
                </a:solidFill>
              </a:rPr>
              <a:pPr/>
              <a:t>‹#›</a:t>
            </a:fld>
            <a:endParaRPr lang="sv-SE" altLang="sv-SE">
              <a:solidFill>
                <a:srgbClr val="000000"/>
              </a:solidFill>
            </a:endParaRPr>
          </a:p>
        </p:txBody>
      </p:sp>
      <p:sp>
        <p:nvSpPr>
          <p:cNvPr id="6" name="Date Placeholder 5"/>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288609533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349250" y="1816100"/>
            <a:ext cx="4133850" cy="394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635500" y="1816100"/>
            <a:ext cx="4133850" cy="394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Footer Placeholder 4"/>
          <p:cNvSpPr>
            <a:spLocks noGrp="1"/>
          </p:cNvSpPr>
          <p:nvPr>
            <p:ph type="ftr" sz="quarter" idx="10"/>
          </p:nvPr>
        </p:nvSpPr>
        <p:spPr/>
        <p:txBody>
          <a:bodyPr/>
          <a:lstStyle>
            <a:lvl1pPr>
              <a:defRPr/>
            </a:lvl1pPr>
          </a:lstStyle>
          <a:p>
            <a:endParaRPr lang="sv-SE" altLang="sv-SE">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7F658945-4827-4732-8C4C-116C9FCE4027}" type="slidenum">
              <a:rPr lang="sv-SE" altLang="sv-SE">
                <a:solidFill>
                  <a:srgbClr val="000000"/>
                </a:solidFill>
              </a:rPr>
              <a:pPr/>
              <a:t>‹#›</a:t>
            </a:fld>
            <a:endParaRPr lang="sv-SE" altLang="sv-SE">
              <a:solidFill>
                <a:srgbClr val="000000"/>
              </a:solidFill>
            </a:endParaRPr>
          </a:p>
        </p:txBody>
      </p:sp>
      <p:sp>
        <p:nvSpPr>
          <p:cNvPr id="7" name="Date Placeholder 6"/>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117690549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Footer Placeholder 6"/>
          <p:cNvSpPr>
            <a:spLocks noGrp="1"/>
          </p:cNvSpPr>
          <p:nvPr>
            <p:ph type="ftr" sz="quarter" idx="10"/>
          </p:nvPr>
        </p:nvSpPr>
        <p:spPr/>
        <p:txBody>
          <a:bodyPr/>
          <a:lstStyle>
            <a:lvl1pPr>
              <a:defRPr/>
            </a:lvl1pPr>
          </a:lstStyle>
          <a:p>
            <a:endParaRPr lang="sv-SE" altLang="sv-SE">
              <a:solidFill>
                <a:srgbClr val="000000"/>
              </a:solidFill>
            </a:endParaRPr>
          </a:p>
        </p:txBody>
      </p:sp>
      <p:sp>
        <p:nvSpPr>
          <p:cNvPr id="8" name="Slide Number Placeholder 7"/>
          <p:cNvSpPr>
            <a:spLocks noGrp="1"/>
          </p:cNvSpPr>
          <p:nvPr>
            <p:ph type="sldNum" sz="quarter" idx="11"/>
          </p:nvPr>
        </p:nvSpPr>
        <p:spPr/>
        <p:txBody>
          <a:bodyPr/>
          <a:lstStyle>
            <a:lvl1pPr>
              <a:defRPr/>
            </a:lvl1pPr>
          </a:lstStyle>
          <a:p>
            <a:fld id="{26A5EA23-B6FD-494E-8C61-9AEEB721B488}" type="slidenum">
              <a:rPr lang="sv-SE" altLang="sv-SE">
                <a:solidFill>
                  <a:srgbClr val="000000"/>
                </a:solidFill>
              </a:rPr>
              <a:pPr/>
              <a:t>‹#›</a:t>
            </a:fld>
            <a:endParaRPr lang="sv-SE" altLang="sv-SE">
              <a:solidFill>
                <a:srgbClr val="000000"/>
              </a:solidFill>
            </a:endParaRPr>
          </a:p>
        </p:txBody>
      </p:sp>
      <p:sp>
        <p:nvSpPr>
          <p:cNvPr id="9" name="Date Placeholder 8"/>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373365120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Footer Placeholder 2"/>
          <p:cNvSpPr>
            <a:spLocks noGrp="1"/>
          </p:cNvSpPr>
          <p:nvPr>
            <p:ph type="ftr" sz="quarter" idx="10"/>
          </p:nvPr>
        </p:nvSpPr>
        <p:spPr/>
        <p:txBody>
          <a:bodyPr/>
          <a:lstStyle>
            <a:lvl1pPr>
              <a:defRPr/>
            </a:lvl1pPr>
          </a:lstStyle>
          <a:p>
            <a:endParaRPr lang="sv-SE" altLang="sv-SE">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fld id="{18383E7E-6983-4748-92E2-15CC0DA416A9}" type="slidenum">
              <a:rPr lang="sv-SE" altLang="sv-SE">
                <a:solidFill>
                  <a:srgbClr val="000000"/>
                </a:solidFill>
              </a:rPr>
              <a:pPr/>
              <a:t>‹#›</a:t>
            </a:fld>
            <a:endParaRPr lang="sv-SE" altLang="sv-SE">
              <a:solidFill>
                <a:srgbClr val="000000"/>
              </a:solidFill>
            </a:endParaRPr>
          </a:p>
        </p:txBody>
      </p:sp>
      <p:sp>
        <p:nvSpPr>
          <p:cNvPr id="5" name="Date Placeholder 4"/>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1187364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Footer Placeholder 3"/>
          <p:cNvSpPr>
            <a:spLocks noGrp="1"/>
          </p:cNvSpPr>
          <p:nvPr>
            <p:ph type="ftr" sz="quarter" idx="10"/>
          </p:nvPr>
        </p:nvSpPr>
        <p:spPr/>
        <p:txBody>
          <a:bodyPr/>
          <a:lstStyle>
            <a:lvl1pPr>
              <a:defRPr/>
            </a:lvl1pPr>
          </a:lstStyle>
          <a:p>
            <a:r>
              <a:rPr lang="sv-SE" smtClean="0"/>
              <a:t>DMS Integration Overview</a:t>
            </a:r>
            <a:endParaRPr lang="sv-SE"/>
          </a:p>
        </p:txBody>
      </p:sp>
      <p:sp>
        <p:nvSpPr>
          <p:cNvPr id="5" name="Slide Number Placeholder 4"/>
          <p:cNvSpPr>
            <a:spLocks noGrp="1"/>
          </p:cNvSpPr>
          <p:nvPr>
            <p:ph type="sldNum" sz="quarter" idx="11"/>
          </p:nvPr>
        </p:nvSpPr>
        <p:spPr/>
        <p:txBody>
          <a:bodyPr/>
          <a:lstStyle>
            <a:lvl1pPr>
              <a:defRPr/>
            </a:lvl1pPr>
          </a:lstStyle>
          <a:p>
            <a:fld id="{D84CDFC4-4F4C-4B22-8A1C-19B542EBD6BD}" type="slidenum">
              <a:rPr lang="sv-SE"/>
              <a:pPr/>
              <a:t>‹#›</a:t>
            </a:fld>
            <a:endParaRPr lang="sv-SE"/>
          </a:p>
        </p:txBody>
      </p:sp>
      <p:sp>
        <p:nvSpPr>
          <p:cNvPr id="6" name="Date Placeholder 5"/>
          <p:cNvSpPr>
            <a:spLocks noGrp="1"/>
          </p:cNvSpPr>
          <p:nvPr>
            <p:ph type="dt" sz="half" idx="12"/>
          </p:nvPr>
        </p:nvSpPr>
        <p:spPr/>
        <p:txBody>
          <a:bodyPr/>
          <a:lstStyle>
            <a:lvl1pPr>
              <a:defRPr/>
            </a:lvl1pPr>
          </a:lstStyle>
          <a:p>
            <a:endParaRPr lang="sv-SE"/>
          </a:p>
        </p:txBody>
      </p:sp>
    </p:spTree>
    <p:extLst>
      <p:ext uri="{BB962C8B-B14F-4D97-AF65-F5344CB8AC3E}">
        <p14:creationId xmlns:p14="http://schemas.microsoft.com/office/powerpoint/2010/main" val="3409875102"/>
      </p:ext>
    </p:extLst>
  </p:cSld>
  <p:clrMapOvr>
    <a:masterClrMapping/>
  </p:clrMapOvr>
  <p:transition spd="slow">
    <p:pull/>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sv-SE" altLang="sv-SE">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fld id="{427CCE01-AEA1-4142-BECC-37F53EE08867}" type="slidenum">
              <a:rPr lang="sv-SE" altLang="sv-SE">
                <a:solidFill>
                  <a:srgbClr val="000000"/>
                </a:solidFill>
              </a:rPr>
              <a:pPr/>
              <a:t>‹#›</a:t>
            </a:fld>
            <a:endParaRPr lang="sv-SE" altLang="sv-SE">
              <a:solidFill>
                <a:srgbClr val="000000"/>
              </a:solidFill>
            </a:endParaRPr>
          </a:p>
        </p:txBody>
      </p:sp>
      <p:sp>
        <p:nvSpPr>
          <p:cNvPr id="4" name="Date Placeholder 3"/>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386689434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sv-SE" altLang="sv-SE">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0CFA23DD-457E-49C2-915F-DDC763F62926}" type="slidenum">
              <a:rPr lang="sv-SE" altLang="sv-SE">
                <a:solidFill>
                  <a:srgbClr val="000000"/>
                </a:solidFill>
              </a:rPr>
              <a:pPr/>
              <a:t>‹#›</a:t>
            </a:fld>
            <a:endParaRPr lang="sv-SE" altLang="sv-SE">
              <a:solidFill>
                <a:srgbClr val="000000"/>
              </a:solidFill>
            </a:endParaRPr>
          </a:p>
        </p:txBody>
      </p:sp>
      <p:sp>
        <p:nvSpPr>
          <p:cNvPr id="7" name="Date Placeholder 6"/>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180588714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sv-SE" altLang="sv-SE">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6B04749E-056F-4CEA-8350-6667EF1C05BA}" type="slidenum">
              <a:rPr lang="sv-SE" altLang="sv-SE">
                <a:solidFill>
                  <a:srgbClr val="000000"/>
                </a:solidFill>
              </a:rPr>
              <a:pPr/>
              <a:t>‹#›</a:t>
            </a:fld>
            <a:endParaRPr lang="sv-SE" altLang="sv-SE">
              <a:solidFill>
                <a:srgbClr val="000000"/>
              </a:solidFill>
            </a:endParaRPr>
          </a:p>
        </p:txBody>
      </p:sp>
      <p:sp>
        <p:nvSpPr>
          <p:cNvPr id="7" name="Date Placeholder 6"/>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133902932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Footer Placeholder 3"/>
          <p:cNvSpPr>
            <a:spLocks noGrp="1"/>
          </p:cNvSpPr>
          <p:nvPr>
            <p:ph type="ftr" sz="quarter" idx="10"/>
          </p:nvPr>
        </p:nvSpPr>
        <p:spPr/>
        <p:txBody>
          <a:bodyPr/>
          <a:lstStyle>
            <a:lvl1pPr>
              <a:defRPr/>
            </a:lvl1pPr>
          </a:lstStyle>
          <a:p>
            <a:endParaRPr lang="sv-SE" altLang="sv-SE">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3E6B6D10-FC60-449D-BE1B-96210D8AE8E0}" type="slidenum">
              <a:rPr lang="sv-SE" altLang="sv-SE">
                <a:solidFill>
                  <a:srgbClr val="000000"/>
                </a:solidFill>
              </a:rPr>
              <a:pPr/>
              <a:t>‹#›</a:t>
            </a:fld>
            <a:endParaRPr lang="sv-SE" altLang="sv-SE">
              <a:solidFill>
                <a:srgbClr val="000000"/>
              </a:solidFill>
            </a:endParaRPr>
          </a:p>
        </p:txBody>
      </p:sp>
      <p:sp>
        <p:nvSpPr>
          <p:cNvPr id="6" name="Date Placeholder 5"/>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152818005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4325" y="520700"/>
            <a:ext cx="2105025" cy="5240338"/>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349250" y="520700"/>
            <a:ext cx="6162675" cy="5240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Footer Placeholder 3"/>
          <p:cNvSpPr>
            <a:spLocks noGrp="1"/>
          </p:cNvSpPr>
          <p:nvPr>
            <p:ph type="ftr" sz="quarter" idx="10"/>
          </p:nvPr>
        </p:nvSpPr>
        <p:spPr/>
        <p:txBody>
          <a:bodyPr/>
          <a:lstStyle>
            <a:lvl1pPr>
              <a:defRPr/>
            </a:lvl1pPr>
          </a:lstStyle>
          <a:p>
            <a:endParaRPr lang="sv-SE" altLang="sv-SE">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0ED7096C-790F-43FF-B5B6-E95FFE0D4E03}" type="slidenum">
              <a:rPr lang="sv-SE" altLang="sv-SE">
                <a:solidFill>
                  <a:srgbClr val="000000"/>
                </a:solidFill>
              </a:rPr>
              <a:pPr/>
              <a:t>‹#›</a:t>
            </a:fld>
            <a:endParaRPr lang="sv-SE" altLang="sv-SE">
              <a:solidFill>
                <a:srgbClr val="000000"/>
              </a:solidFill>
            </a:endParaRPr>
          </a:p>
        </p:txBody>
      </p:sp>
      <p:sp>
        <p:nvSpPr>
          <p:cNvPr id="6" name="Date Placeholder 5"/>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3642510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sv-SE" smtClean="0"/>
              <a:t>DMS Integration Overview</a:t>
            </a:r>
            <a:endParaRPr lang="sv-SE"/>
          </a:p>
        </p:txBody>
      </p:sp>
      <p:sp>
        <p:nvSpPr>
          <p:cNvPr id="5" name="Slide Number Placeholder 4"/>
          <p:cNvSpPr>
            <a:spLocks noGrp="1"/>
          </p:cNvSpPr>
          <p:nvPr>
            <p:ph type="sldNum" sz="quarter" idx="11"/>
          </p:nvPr>
        </p:nvSpPr>
        <p:spPr/>
        <p:txBody>
          <a:bodyPr/>
          <a:lstStyle>
            <a:lvl1pPr>
              <a:defRPr/>
            </a:lvl1pPr>
          </a:lstStyle>
          <a:p>
            <a:fld id="{D9C04215-18C7-431C-828A-0944818E322B}" type="slidenum">
              <a:rPr lang="sv-SE"/>
              <a:pPr/>
              <a:t>‹#›</a:t>
            </a:fld>
            <a:endParaRPr lang="sv-SE"/>
          </a:p>
        </p:txBody>
      </p:sp>
      <p:sp>
        <p:nvSpPr>
          <p:cNvPr id="6" name="Date Placeholder 5"/>
          <p:cNvSpPr>
            <a:spLocks noGrp="1"/>
          </p:cNvSpPr>
          <p:nvPr>
            <p:ph type="dt" sz="half" idx="12"/>
          </p:nvPr>
        </p:nvSpPr>
        <p:spPr/>
        <p:txBody>
          <a:bodyPr/>
          <a:lstStyle>
            <a:lvl1pPr>
              <a:defRPr/>
            </a:lvl1pPr>
          </a:lstStyle>
          <a:p>
            <a:endParaRPr lang="sv-SE"/>
          </a:p>
        </p:txBody>
      </p:sp>
    </p:spTree>
    <p:extLst>
      <p:ext uri="{BB962C8B-B14F-4D97-AF65-F5344CB8AC3E}">
        <p14:creationId xmlns:p14="http://schemas.microsoft.com/office/powerpoint/2010/main" val="1938741531"/>
      </p:ext>
    </p:extLst>
  </p:cSld>
  <p:clrMapOvr>
    <a:masterClrMapping/>
  </p:clrMapOvr>
  <p:transition spd="slow">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349250" y="1876425"/>
            <a:ext cx="4133850" cy="389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635500" y="1876425"/>
            <a:ext cx="4133850" cy="389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Footer Placeholder 4"/>
          <p:cNvSpPr>
            <a:spLocks noGrp="1"/>
          </p:cNvSpPr>
          <p:nvPr>
            <p:ph type="ftr" sz="quarter" idx="10"/>
          </p:nvPr>
        </p:nvSpPr>
        <p:spPr/>
        <p:txBody>
          <a:bodyPr/>
          <a:lstStyle>
            <a:lvl1pPr>
              <a:defRPr/>
            </a:lvl1pPr>
          </a:lstStyle>
          <a:p>
            <a:r>
              <a:rPr lang="sv-SE" smtClean="0"/>
              <a:t>DMS Integration Overview</a:t>
            </a:r>
            <a:endParaRPr lang="sv-SE"/>
          </a:p>
        </p:txBody>
      </p:sp>
      <p:sp>
        <p:nvSpPr>
          <p:cNvPr id="6" name="Slide Number Placeholder 5"/>
          <p:cNvSpPr>
            <a:spLocks noGrp="1"/>
          </p:cNvSpPr>
          <p:nvPr>
            <p:ph type="sldNum" sz="quarter" idx="11"/>
          </p:nvPr>
        </p:nvSpPr>
        <p:spPr/>
        <p:txBody>
          <a:bodyPr/>
          <a:lstStyle>
            <a:lvl1pPr>
              <a:defRPr/>
            </a:lvl1pPr>
          </a:lstStyle>
          <a:p>
            <a:fld id="{31B91F4A-A444-4CA5-AFA3-BFA01E6F8DBA}" type="slidenum">
              <a:rPr lang="sv-SE"/>
              <a:pPr/>
              <a:t>‹#›</a:t>
            </a:fld>
            <a:endParaRPr lang="sv-SE"/>
          </a:p>
        </p:txBody>
      </p:sp>
      <p:sp>
        <p:nvSpPr>
          <p:cNvPr id="7" name="Date Placeholder 6"/>
          <p:cNvSpPr>
            <a:spLocks noGrp="1"/>
          </p:cNvSpPr>
          <p:nvPr>
            <p:ph type="dt" sz="half" idx="12"/>
          </p:nvPr>
        </p:nvSpPr>
        <p:spPr/>
        <p:txBody>
          <a:bodyPr/>
          <a:lstStyle>
            <a:lvl1pPr>
              <a:defRPr/>
            </a:lvl1pPr>
          </a:lstStyle>
          <a:p>
            <a:endParaRPr lang="sv-SE"/>
          </a:p>
        </p:txBody>
      </p:sp>
    </p:spTree>
    <p:extLst>
      <p:ext uri="{BB962C8B-B14F-4D97-AF65-F5344CB8AC3E}">
        <p14:creationId xmlns:p14="http://schemas.microsoft.com/office/powerpoint/2010/main" val="2673215052"/>
      </p:ext>
    </p:extLst>
  </p:cSld>
  <p:clrMapOvr>
    <a:masterClrMapping/>
  </p:clrMapOvr>
  <p:transition spd="slow">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Footer Placeholder 6"/>
          <p:cNvSpPr>
            <a:spLocks noGrp="1"/>
          </p:cNvSpPr>
          <p:nvPr>
            <p:ph type="ftr" sz="quarter" idx="10"/>
          </p:nvPr>
        </p:nvSpPr>
        <p:spPr/>
        <p:txBody>
          <a:bodyPr/>
          <a:lstStyle>
            <a:lvl1pPr>
              <a:defRPr/>
            </a:lvl1pPr>
          </a:lstStyle>
          <a:p>
            <a:r>
              <a:rPr lang="sv-SE" smtClean="0"/>
              <a:t>DMS Integration Overview</a:t>
            </a:r>
            <a:endParaRPr lang="sv-SE"/>
          </a:p>
        </p:txBody>
      </p:sp>
      <p:sp>
        <p:nvSpPr>
          <p:cNvPr id="8" name="Slide Number Placeholder 7"/>
          <p:cNvSpPr>
            <a:spLocks noGrp="1"/>
          </p:cNvSpPr>
          <p:nvPr>
            <p:ph type="sldNum" sz="quarter" idx="11"/>
          </p:nvPr>
        </p:nvSpPr>
        <p:spPr/>
        <p:txBody>
          <a:bodyPr/>
          <a:lstStyle>
            <a:lvl1pPr>
              <a:defRPr/>
            </a:lvl1pPr>
          </a:lstStyle>
          <a:p>
            <a:fld id="{BEEBC640-A978-4D6D-B5CF-C3D37E81AE2C}" type="slidenum">
              <a:rPr lang="sv-SE"/>
              <a:pPr/>
              <a:t>‹#›</a:t>
            </a:fld>
            <a:endParaRPr lang="sv-SE"/>
          </a:p>
        </p:txBody>
      </p:sp>
      <p:sp>
        <p:nvSpPr>
          <p:cNvPr id="9" name="Date Placeholder 8"/>
          <p:cNvSpPr>
            <a:spLocks noGrp="1"/>
          </p:cNvSpPr>
          <p:nvPr>
            <p:ph type="dt" sz="half" idx="12"/>
          </p:nvPr>
        </p:nvSpPr>
        <p:spPr/>
        <p:txBody>
          <a:bodyPr/>
          <a:lstStyle>
            <a:lvl1pPr>
              <a:defRPr/>
            </a:lvl1pPr>
          </a:lstStyle>
          <a:p>
            <a:endParaRPr lang="sv-SE"/>
          </a:p>
        </p:txBody>
      </p:sp>
    </p:spTree>
    <p:extLst>
      <p:ext uri="{BB962C8B-B14F-4D97-AF65-F5344CB8AC3E}">
        <p14:creationId xmlns:p14="http://schemas.microsoft.com/office/powerpoint/2010/main" val="3403237973"/>
      </p:ext>
    </p:extLst>
  </p:cSld>
  <p:clrMapOvr>
    <a:masterClrMapping/>
  </p:clrMapOvr>
  <p:transition spd="slow">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Footer Placeholder 2"/>
          <p:cNvSpPr>
            <a:spLocks noGrp="1"/>
          </p:cNvSpPr>
          <p:nvPr>
            <p:ph type="ftr" sz="quarter" idx="10"/>
          </p:nvPr>
        </p:nvSpPr>
        <p:spPr/>
        <p:txBody>
          <a:bodyPr/>
          <a:lstStyle>
            <a:lvl1pPr>
              <a:defRPr/>
            </a:lvl1pPr>
          </a:lstStyle>
          <a:p>
            <a:r>
              <a:rPr lang="sv-SE" smtClean="0"/>
              <a:t>DMS Integration Overview</a:t>
            </a:r>
            <a:endParaRPr lang="sv-SE"/>
          </a:p>
        </p:txBody>
      </p:sp>
      <p:sp>
        <p:nvSpPr>
          <p:cNvPr id="4" name="Slide Number Placeholder 3"/>
          <p:cNvSpPr>
            <a:spLocks noGrp="1"/>
          </p:cNvSpPr>
          <p:nvPr>
            <p:ph type="sldNum" sz="quarter" idx="11"/>
          </p:nvPr>
        </p:nvSpPr>
        <p:spPr/>
        <p:txBody>
          <a:bodyPr/>
          <a:lstStyle>
            <a:lvl1pPr>
              <a:defRPr/>
            </a:lvl1pPr>
          </a:lstStyle>
          <a:p>
            <a:fld id="{A74FB7F9-4CD3-43B0-9C2A-39279E438C51}" type="slidenum">
              <a:rPr lang="sv-SE"/>
              <a:pPr/>
              <a:t>‹#›</a:t>
            </a:fld>
            <a:endParaRPr lang="sv-SE"/>
          </a:p>
        </p:txBody>
      </p:sp>
      <p:sp>
        <p:nvSpPr>
          <p:cNvPr id="5" name="Date Placeholder 4"/>
          <p:cNvSpPr>
            <a:spLocks noGrp="1"/>
          </p:cNvSpPr>
          <p:nvPr>
            <p:ph type="dt" sz="half" idx="12"/>
          </p:nvPr>
        </p:nvSpPr>
        <p:spPr/>
        <p:txBody>
          <a:bodyPr/>
          <a:lstStyle>
            <a:lvl1pPr>
              <a:defRPr/>
            </a:lvl1pPr>
          </a:lstStyle>
          <a:p>
            <a:endParaRPr lang="sv-SE"/>
          </a:p>
        </p:txBody>
      </p:sp>
    </p:spTree>
    <p:extLst>
      <p:ext uri="{BB962C8B-B14F-4D97-AF65-F5344CB8AC3E}">
        <p14:creationId xmlns:p14="http://schemas.microsoft.com/office/powerpoint/2010/main" val="3434077111"/>
      </p:ext>
    </p:extLst>
  </p:cSld>
  <p:clrMapOvr>
    <a:masterClrMapping/>
  </p:clrMapOvr>
  <p:transition spd="slow">
    <p:pull/>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sv-SE" smtClean="0"/>
              <a:t>DMS Integration Overview</a:t>
            </a:r>
            <a:endParaRPr lang="sv-SE"/>
          </a:p>
        </p:txBody>
      </p:sp>
      <p:sp>
        <p:nvSpPr>
          <p:cNvPr id="3" name="Slide Number Placeholder 2"/>
          <p:cNvSpPr>
            <a:spLocks noGrp="1"/>
          </p:cNvSpPr>
          <p:nvPr>
            <p:ph type="sldNum" sz="quarter" idx="11"/>
          </p:nvPr>
        </p:nvSpPr>
        <p:spPr/>
        <p:txBody>
          <a:bodyPr/>
          <a:lstStyle>
            <a:lvl1pPr>
              <a:defRPr/>
            </a:lvl1pPr>
          </a:lstStyle>
          <a:p>
            <a:fld id="{0C794037-4436-42E1-8315-A397EF0952C6}" type="slidenum">
              <a:rPr lang="sv-SE"/>
              <a:pPr/>
              <a:t>‹#›</a:t>
            </a:fld>
            <a:endParaRPr lang="sv-SE"/>
          </a:p>
        </p:txBody>
      </p:sp>
      <p:sp>
        <p:nvSpPr>
          <p:cNvPr id="4" name="Date Placeholder 3"/>
          <p:cNvSpPr>
            <a:spLocks noGrp="1"/>
          </p:cNvSpPr>
          <p:nvPr>
            <p:ph type="dt" sz="half" idx="12"/>
          </p:nvPr>
        </p:nvSpPr>
        <p:spPr/>
        <p:txBody>
          <a:bodyPr/>
          <a:lstStyle>
            <a:lvl1pPr>
              <a:defRPr/>
            </a:lvl1pPr>
          </a:lstStyle>
          <a:p>
            <a:endParaRPr lang="sv-SE"/>
          </a:p>
        </p:txBody>
      </p:sp>
    </p:spTree>
    <p:extLst>
      <p:ext uri="{BB962C8B-B14F-4D97-AF65-F5344CB8AC3E}">
        <p14:creationId xmlns:p14="http://schemas.microsoft.com/office/powerpoint/2010/main" val="1615649426"/>
      </p:ext>
    </p:extLst>
  </p:cSld>
  <p:clrMapOvr>
    <a:masterClrMapping/>
  </p:clrMapOvr>
  <p:transition spd="slow">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sv-SE" smtClean="0"/>
              <a:t>DMS Integration Overview</a:t>
            </a:r>
            <a:endParaRPr lang="sv-SE"/>
          </a:p>
        </p:txBody>
      </p:sp>
      <p:sp>
        <p:nvSpPr>
          <p:cNvPr id="6" name="Slide Number Placeholder 5"/>
          <p:cNvSpPr>
            <a:spLocks noGrp="1"/>
          </p:cNvSpPr>
          <p:nvPr>
            <p:ph type="sldNum" sz="quarter" idx="11"/>
          </p:nvPr>
        </p:nvSpPr>
        <p:spPr/>
        <p:txBody>
          <a:bodyPr/>
          <a:lstStyle>
            <a:lvl1pPr>
              <a:defRPr/>
            </a:lvl1pPr>
          </a:lstStyle>
          <a:p>
            <a:fld id="{01028EE2-09F9-4394-951B-79A44D6594E7}" type="slidenum">
              <a:rPr lang="sv-SE"/>
              <a:pPr/>
              <a:t>‹#›</a:t>
            </a:fld>
            <a:endParaRPr lang="sv-SE"/>
          </a:p>
        </p:txBody>
      </p:sp>
      <p:sp>
        <p:nvSpPr>
          <p:cNvPr id="7" name="Date Placeholder 6"/>
          <p:cNvSpPr>
            <a:spLocks noGrp="1"/>
          </p:cNvSpPr>
          <p:nvPr>
            <p:ph type="dt" sz="half" idx="12"/>
          </p:nvPr>
        </p:nvSpPr>
        <p:spPr/>
        <p:txBody>
          <a:bodyPr/>
          <a:lstStyle>
            <a:lvl1pPr>
              <a:defRPr/>
            </a:lvl1pPr>
          </a:lstStyle>
          <a:p>
            <a:endParaRPr lang="sv-SE"/>
          </a:p>
        </p:txBody>
      </p:sp>
    </p:spTree>
    <p:extLst>
      <p:ext uri="{BB962C8B-B14F-4D97-AF65-F5344CB8AC3E}">
        <p14:creationId xmlns:p14="http://schemas.microsoft.com/office/powerpoint/2010/main" val="1015167837"/>
      </p:ext>
    </p:extLst>
  </p:cSld>
  <p:clrMapOvr>
    <a:masterClrMapping/>
  </p:clrMapOvr>
  <p:transition spd="slow">
    <p:pull/>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Footer Placeholder 3"/>
          <p:cNvSpPr>
            <a:spLocks noGrp="1"/>
          </p:cNvSpPr>
          <p:nvPr>
            <p:ph type="ftr" sz="quarter" idx="10"/>
          </p:nvPr>
        </p:nvSpPr>
        <p:spPr/>
        <p:txBody>
          <a:bodyPr/>
          <a:lstStyle>
            <a:lvl1pPr>
              <a:defRPr/>
            </a:lvl1pPr>
          </a:lstStyle>
          <a:p>
            <a:r>
              <a:rPr lang="sv-SE" smtClean="0"/>
              <a:t>DMS Integration Overview</a:t>
            </a:r>
            <a:endParaRPr lang="sv-SE"/>
          </a:p>
        </p:txBody>
      </p:sp>
      <p:sp>
        <p:nvSpPr>
          <p:cNvPr id="5" name="Slide Number Placeholder 4"/>
          <p:cNvSpPr>
            <a:spLocks noGrp="1"/>
          </p:cNvSpPr>
          <p:nvPr>
            <p:ph type="sldNum" sz="quarter" idx="11"/>
          </p:nvPr>
        </p:nvSpPr>
        <p:spPr/>
        <p:txBody>
          <a:bodyPr/>
          <a:lstStyle>
            <a:lvl1pPr>
              <a:defRPr/>
            </a:lvl1pPr>
          </a:lstStyle>
          <a:p>
            <a:fld id="{646E3106-EE3B-4C9C-BFC7-507B66DDF7AC}" type="slidenum">
              <a:rPr lang="sv-SE"/>
              <a:pPr/>
              <a:t>‹#›</a:t>
            </a:fld>
            <a:endParaRPr lang="sv-SE"/>
          </a:p>
        </p:txBody>
      </p:sp>
      <p:sp>
        <p:nvSpPr>
          <p:cNvPr id="6" name="Date Placeholder 5"/>
          <p:cNvSpPr>
            <a:spLocks noGrp="1"/>
          </p:cNvSpPr>
          <p:nvPr>
            <p:ph type="dt" sz="half" idx="12"/>
          </p:nvPr>
        </p:nvSpPr>
        <p:spPr/>
        <p:txBody>
          <a:bodyPr/>
          <a:lstStyle>
            <a:lvl1pPr>
              <a:defRPr/>
            </a:lvl1pPr>
          </a:lstStyle>
          <a:p>
            <a:endParaRPr lang="sv-SE"/>
          </a:p>
        </p:txBody>
      </p:sp>
    </p:spTree>
    <p:extLst>
      <p:ext uri="{BB962C8B-B14F-4D97-AF65-F5344CB8AC3E}">
        <p14:creationId xmlns:p14="http://schemas.microsoft.com/office/powerpoint/2010/main" val="2521438837"/>
      </p:ext>
    </p:extLst>
  </p:cSld>
  <p:clrMapOvr>
    <a:masterClrMapping/>
  </p:clrMapOvr>
  <p:transition spd="slow">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sv-SE" smtClean="0"/>
              <a:t>DMS Integration Overview</a:t>
            </a:r>
            <a:endParaRPr lang="sv-SE"/>
          </a:p>
        </p:txBody>
      </p:sp>
      <p:sp>
        <p:nvSpPr>
          <p:cNvPr id="6" name="Slide Number Placeholder 5"/>
          <p:cNvSpPr>
            <a:spLocks noGrp="1"/>
          </p:cNvSpPr>
          <p:nvPr>
            <p:ph type="sldNum" sz="quarter" idx="11"/>
          </p:nvPr>
        </p:nvSpPr>
        <p:spPr/>
        <p:txBody>
          <a:bodyPr/>
          <a:lstStyle>
            <a:lvl1pPr>
              <a:defRPr/>
            </a:lvl1pPr>
          </a:lstStyle>
          <a:p>
            <a:fld id="{377BF81B-06D7-4DE6-A2A7-815013AD30F7}" type="slidenum">
              <a:rPr lang="sv-SE"/>
              <a:pPr/>
              <a:t>‹#›</a:t>
            </a:fld>
            <a:endParaRPr lang="sv-SE"/>
          </a:p>
        </p:txBody>
      </p:sp>
      <p:sp>
        <p:nvSpPr>
          <p:cNvPr id="7" name="Date Placeholder 6"/>
          <p:cNvSpPr>
            <a:spLocks noGrp="1"/>
          </p:cNvSpPr>
          <p:nvPr>
            <p:ph type="dt" sz="half" idx="12"/>
          </p:nvPr>
        </p:nvSpPr>
        <p:spPr/>
        <p:txBody>
          <a:bodyPr/>
          <a:lstStyle>
            <a:lvl1pPr>
              <a:defRPr/>
            </a:lvl1pPr>
          </a:lstStyle>
          <a:p>
            <a:endParaRPr lang="sv-SE"/>
          </a:p>
        </p:txBody>
      </p:sp>
    </p:spTree>
    <p:extLst>
      <p:ext uri="{BB962C8B-B14F-4D97-AF65-F5344CB8AC3E}">
        <p14:creationId xmlns:p14="http://schemas.microsoft.com/office/powerpoint/2010/main" val="3673020940"/>
      </p:ext>
    </p:extLst>
  </p:cSld>
  <p:clrMapOvr>
    <a:masterClrMapping/>
  </p:clrMapOvr>
  <p:transition spd="slow">
    <p:pull/>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Footer Placeholder 3"/>
          <p:cNvSpPr>
            <a:spLocks noGrp="1"/>
          </p:cNvSpPr>
          <p:nvPr>
            <p:ph type="ftr" sz="quarter" idx="10"/>
          </p:nvPr>
        </p:nvSpPr>
        <p:spPr/>
        <p:txBody>
          <a:bodyPr/>
          <a:lstStyle>
            <a:lvl1pPr>
              <a:defRPr/>
            </a:lvl1pPr>
          </a:lstStyle>
          <a:p>
            <a:r>
              <a:rPr lang="sv-SE" smtClean="0"/>
              <a:t>DMS Integration Overview</a:t>
            </a:r>
            <a:endParaRPr lang="sv-SE"/>
          </a:p>
        </p:txBody>
      </p:sp>
      <p:sp>
        <p:nvSpPr>
          <p:cNvPr id="5" name="Slide Number Placeholder 4"/>
          <p:cNvSpPr>
            <a:spLocks noGrp="1"/>
          </p:cNvSpPr>
          <p:nvPr>
            <p:ph type="sldNum" sz="quarter" idx="11"/>
          </p:nvPr>
        </p:nvSpPr>
        <p:spPr/>
        <p:txBody>
          <a:bodyPr/>
          <a:lstStyle>
            <a:lvl1pPr>
              <a:defRPr/>
            </a:lvl1pPr>
          </a:lstStyle>
          <a:p>
            <a:fld id="{059F6D8B-9E17-4A6C-AA1A-C57D4D0BFD8E}" type="slidenum">
              <a:rPr lang="sv-SE"/>
              <a:pPr/>
              <a:t>‹#›</a:t>
            </a:fld>
            <a:endParaRPr lang="sv-SE"/>
          </a:p>
        </p:txBody>
      </p:sp>
      <p:sp>
        <p:nvSpPr>
          <p:cNvPr id="6" name="Date Placeholder 5"/>
          <p:cNvSpPr>
            <a:spLocks noGrp="1"/>
          </p:cNvSpPr>
          <p:nvPr>
            <p:ph type="dt" sz="half" idx="12"/>
          </p:nvPr>
        </p:nvSpPr>
        <p:spPr/>
        <p:txBody>
          <a:bodyPr/>
          <a:lstStyle>
            <a:lvl1pPr>
              <a:defRPr/>
            </a:lvl1pPr>
          </a:lstStyle>
          <a:p>
            <a:endParaRPr lang="sv-SE"/>
          </a:p>
        </p:txBody>
      </p:sp>
    </p:spTree>
    <p:extLst>
      <p:ext uri="{BB962C8B-B14F-4D97-AF65-F5344CB8AC3E}">
        <p14:creationId xmlns:p14="http://schemas.microsoft.com/office/powerpoint/2010/main" val="4158400776"/>
      </p:ext>
    </p:extLst>
  </p:cSld>
  <p:clrMapOvr>
    <a:masterClrMapping/>
  </p:clrMapOvr>
  <p:transition spd="slow">
    <p:pull/>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72325" y="441325"/>
            <a:ext cx="2274888" cy="5330825"/>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346075" y="441325"/>
            <a:ext cx="6673850" cy="5330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Footer Placeholder 3"/>
          <p:cNvSpPr>
            <a:spLocks noGrp="1"/>
          </p:cNvSpPr>
          <p:nvPr>
            <p:ph type="ftr" sz="quarter" idx="10"/>
          </p:nvPr>
        </p:nvSpPr>
        <p:spPr/>
        <p:txBody>
          <a:bodyPr/>
          <a:lstStyle>
            <a:lvl1pPr>
              <a:defRPr/>
            </a:lvl1pPr>
          </a:lstStyle>
          <a:p>
            <a:r>
              <a:rPr lang="sv-SE" smtClean="0"/>
              <a:t>DMS Integration Overview</a:t>
            </a:r>
            <a:endParaRPr lang="sv-SE"/>
          </a:p>
        </p:txBody>
      </p:sp>
      <p:sp>
        <p:nvSpPr>
          <p:cNvPr id="5" name="Slide Number Placeholder 4"/>
          <p:cNvSpPr>
            <a:spLocks noGrp="1"/>
          </p:cNvSpPr>
          <p:nvPr>
            <p:ph type="sldNum" sz="quarter" idx="11"/>
          </p:nvPr>
        </p:nvSpPr>
        <p:spPr/>
        <p:txBody>
          <a:bodyPr/>
          <a:lstStyle>
            <a:lvl1pPr>
              <a:defRPr/>
            </a:lvl1pPr>
          </a:lstStyle>
          <a:p>
            <a:fld id="{D0F4A38C-AAD8-467F-9809-6A85B664B412}" type="slidenum">
              <a:rPr lang="sv-SE"/>
              <a:pPr/>
              <a:t>‹#›</a:t>
            </a:fld>
            <a:endParaRPr lang="sv-SE"/>
          </a:p>
        </p:txBody>
      </p:sp>
      <p:sp>
        <p:nvSpPr>
          <p:cNvPr id="6" name="Date Placeholder 5"/>
          <p:cNvSpPr>
            <a:spLocks noGrp="1"/>
          </p:cNvSpPr>
          <p:nvPr>
            <p:ph type="dt" sz="half" idx="12"/>
          </p:nvPr>
        </p:nvSpPr>
        <p:spPr/>
        <p:txBody>
          <a:bodyPr/>
          <a:lstStyle>
            <a:lvl1pPr>
              <a:defRPr/>
            </a:lvl1pPr>
          </a:lstStyle>
          <a:p>
            <a:endParaRPr lang="sv-SE"/>
          </a:p>
        </p:txBody>
      </p:sp>
    </p:spTree>
    <p:extLst>
      <p:ext uri="{BB962C8B-B14F-4D97-AF65-F5344CB8AC3E}">
        <p14:creationId xmlns:p14="http://schemas.microsoft.com/office/powerpoint/2010/main" val="169393075"/>
      </p:ext>
    </p:extLst>
  </p:cSld>
  <p:clrMapOvr>
    <a:masterClrMapping/>
  </p:clrMapOvr>
  <p:transition spd="slow">
    <p:pull/>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22690" name="Rectangle 2"/>
          <p:cNvSpPr>
            <a:spLocks noGrp="1" noChangeArrowheads="1"/>
          </p:cNvSpPr>
          <p:nvPr>
            <p:ph type="subTitle" idx="1"/>
          </p:nvPr>
        </p:nvSpPr>
        <p:spPr>
          <a:xfrm>
            <a:off x="1473200" y="5019675"/>
            <a:ext cx="6934200" cy="1752600"/>
          </a:xfrm>
        </p:spPr>
        <p:txBody>
          <a:bodyPr/>
          <a:lstStyle>
            <a:lvl1pPr marL="0" indent="0" algn="ctr">
              <a:buFont typeface="Symbol" pitchFamily="18" charset="2"/>
              <a:buNone/>
              <a:defRPr sz="2400"/>
            </a:lvl1pPr>
          </a:lstStyle>
          <a:p>
            <a:pPr lvl="0"/>
            <a:r>
              <a:rPr lang="en-US" noProof="0" smtClean="0"/>
              <a:t>Click to edit Master subtitle style</a:t>
            </a:r>
          </a:p>
        </p:txBody>
      </p:sp>
      <p:sp>
        <p:nvSpPr>
          <p:cNvPr id="1522691" name="Rectangle 3"/>
          <p:cNvSpPr>
            <a:spLocks noGrp="1" noChangeArrowheads="1"/>
          </p:cNvSpPr>
          <p:nvPr>
            <p:ph type="ctrTitle"/>
          </p:nvPr>
        </p:nvSpPr>
        <p:spPr>
          <a:xfrm>
            <a:off x="749300" y="3651250"/>
            <a:ext cx="8383588" cy="1143000"/>
          </a:xfrm>
        </p:spPr>
        <p:txBody>
          <a:bodyPr/>
          <a:lstStyle>
            <a:lvl1pPr algn="ctr">
              <a:defRPr/>
            </a:lvl1pPr>
          </a:lstStyle>
          <a:p>
            <a:pPr lvl="0"/>
            <a:r>
              <a:rPr lang="en-US" noProof="0" smtClean="0"/>
              <a:t>Click to edit Master title style</a:t>
            </a:r>
            <a:endParaRPr lang="sv-SE" noProof="0" smtClean="0"/>
          </a:p>
        </p:txBody>
      </p:sp>
      <p:pic>
        <p:nvPicPr>
          <p:cNvPr id="1522692" name="Picture 4" descr="Volvo_SCREEN_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150" y="838200"/>
            <a:ext cx="31813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2664519"/>
      </p:ext>
    </p:extLst>
  </p:cSld>
  <p:clrMapOvr>
    <a:masterClrMapping/>
  </p:clrMapOvr>
  <p:transition spd="slow">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Footer Placeholder 3"/>
          <p:cNvSpPr>
            <a:spLocks noGrp="1"/>
          </p:cNvSpPr>
          <p:nvPr>
            <p:ph type="ftr" sz="quarter" idx="10"/>
          </p:nvPr>
        </p:nvSpPr>
        <p:spPr/>
        <p:txBody>
          <a:bodyPr/>
          <a:lstStyle>
            <a:lvl1pPr>
              <a:defRPr/>
            </a:lvl1pPr>
          </a:lstStyle>
          <a:p>
            <a:endParaRPr lang="sv-SE">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D84CDFC4-4F4C-4B22-8A1C-19B542EBD6BD}" type="slidenum">
              <a:rPr lang="sv-SE">
                <a:solidFill>
                  <a:srgbClr val="000000"/>
                </a:solidFill>
              </a:rPr>
              <a:pPr/>
              <a:t>‹#›</a:t>
            </a:fld>
            <a:endParaRPr lang="sv-SE">
              <a:solidFill>
                <a:srgbClr val="000000"/>
              </a:solidFill>
            </a:endParaRPr>
          </a:p>
        </p:txBody>
      </p:sp>
      <p:sp>
        <p:nvSpPr>
          <p:cNvPr id="6" name="Date Placeholder 5"/>
          <p:cNvSpPr>
            <a:spLocks noGrp="1"/>
          </p:cNvSpPr>
          <p:nvPr>
            <p:ph type="dt" sz="half" idx="12"/>
          </p:nvPr>
        </p:nvSpPr>
        <p:spPr/>
        <p:txBody>
          <a:bodyPr/>
          <a:lstStyle>
            <a:lvl1pPr>
              <a:defRPr/>
            </a:lvl1pPr>
          </a:lstStyle>
          <a:p>
            <a:endParaRPr lang="sv-SE">
              <a:solidFill>
                <a:srgbClr val="000000"/>
              </a:solidFill>
            </a:endParaRPr>
          </a:p>
        </p:txBody>
      </p:sp>
    </p:spTree>
    <p:extLst>
      <p:ext uri="{BB962C8B-B14F-4D97-AF65-F5344CB8AC3E}">
        <p14:creationId xmlns:p14="http://schemas.microsoft.com/office/powerpoint/2010/main" val="3727351213"/>
      </p:ext>
    </p:extLst>
  </p:cSld>
  <p:clrMapOvr>
    <a:masterClrMapping/>
  </p:clrMapOvr>
  <p:transition spd="slow">
    <p:pull/>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sv-SE">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D9C04215-18C7-431C-828A-0944818E322B}" type="slidenum">
              <a:rPr lang="sv-SE">
                <a:solidFill>
                  <a:srgbClr val="000000"/>
                </a:solidFill>
              </a:rPr>
              <a:pPr/>
              <a:t>‹#›</a:t>
            </a:fld>
            <a:endParaRPr lang="sv-SE">
              <a:solidFill>
                <a:srgbClr val="000000"/>
              </a:solidFill>
            </a:endParaRPr>
          </a:p>
        </p:txBody>
      </p:sp>
      <p:sp>
        <p:nvSpPr>
          <p:cNvPr id="6" name="Date Placeholder 5"/>
          <p:cNvSpPr>
            <a:spLocks noGrp="1"/>
          </p:cNvSpPr>
          <p:nvPr>
            <p:ph type="dt" sz="half" idx="12"/>
          </p:nvPr>
        </p:nvSpPr>
        <p:spPr/>
        <p:txBody>
          <a:bodyPr/>
          <a:lstStyle>
            <a:lvl1pPr>
              <a:defRPr/>
            </a:lvl1pPr>
          </a:lstStyle>
          <a:p>
            <a:endParaRPr lang="sv-SE">
              <a:solidFill>
                <a:srgbClr val="000000"/>
              </a:solidFill>
            </a:endParaRPr>
          </a:p>
        </p:txBody>
      </p:sp>
    </p:spTree>
    <p:extLst>
      <p:ext uri="{BB962C8B-B14F-4D97-AF65-F5344CB8AC3E}">
        <p14:creationId xmlns:p14="http://schemas.microsoft.com/office/powerpoint/2010/main" val="1967699921"/>
      </p:ext>
    </p:extLst>
  </p:cSld>
  <p:clrMapOvr>
    <a:masterClrMapping/>
  </p:clrMapOvr>
  <p:transition spd="slow">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349250" y="1876425"/>
            <a:ext cx="4133850" cy="389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635500" y="1876425"/>
            <a:ext cx="4133850" cy="389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Footer Placeholder 4"/>
          <p:cNvSpPr>
            <a:spLocks noGrp="1"/>
          </p:cNvSpPr>
          <p:nvPr>
            <p:ph type="ftr" sz="quarter" idx="10"/>
          </p:nvPr>
        </p:nvSpPr>
        <p:spPr/>
        <p:txBody>
          <a:bodyPr/>
          <a:lstStyle>
            <a:lvl1pPr>
              <a:defRPr/>
            </a:lvl1pPr>
          </a:lstStyle>
          <a:p>
            <a:endParaRPr lang="sv-SE">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31B91F4A-A444-4CA5-AFA3-BFA01E6F8DBA}" type="slidenum">
              <a:rPr lang="sv-SE">
                <a:solidFill>
                  <a:srgbClr val="000000"/>
                </a:solidFill>
              </a:rPr>
              <a:pPr/>
              <a:t>‹#›</a:t>
            </a:fld>
            <a:endParaRPr lang="sv-SE">
              <a:solidFill>
                <a:srgbClr val="000000"/>
              </a:solidFill>
            </a:endParaRPr>
          </a:p>
        </p:txBody>
      </p:sp>
      <p:sp>
        <p:nvSpPr>
          <p:cNvPr id="7" name="Date Placeholder 6"/>
          <p:cNvSpPr>
            <a:spLocks noGrp="1"/>
          </p:cNvSpPr>
          <p:nvPr>
            <p:ph type="dt" sz="half" idx="12"/>
          </p:nvPr>
        </p:nvSpPr>
        <p:spPr/>
        <p:txBody>
          <a:bodyPr/>
          <a:lstStyle>
            <a:lvl1pPr>
              <a:defRPr/>
            </a:lvl1pPr>
          </a:lstStyle>
          <a:p>
            <a:endParaRPr lang="sv-SE">
              <a:solidFill>
                <a:srgbClr val="000000"/>
              </a:solidFill>
            </a:endParaRPr>
          </a:p>
        </p:txBody>
      </p:sp>
    </p:spTree>
    <p:extLst>
      <p:ext uri="{BB962C8B-B14F-4D97-AF65-F5344CB8AC3E}">
        <p14:creationId xmlns:p14="http://schemas.microsoft.com/office/powerpoint/2010/main" val="4233399596"/>
      </p:ext>
    </p:extLst>
  </p:cSld>
  <p:clrMapOvr>
    <a:masterClrMapping/>
  </p:clrMapOvr>
  <p:transition spd="slow">
    <p:pull/>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Footer Placeholder 6"/>
          <p:cNvSpPr>
            <a:spLocks noGrp="1"/>
          </p:cNvSpPr>
          <p:nvPr>
            <p:ph type="ftr" sz="quarter" idx="10"/>
          </p:nvPr>
        </p:nvSpPr>
        <p:spPr/>
        <p:txBody>
          <a:bodyPr/>
          <a:lstStyle>
            <a:lvl1pPr>
              <a:defRPr/>
            </a:lvl1pPr>
          </a:lstStyle>
          <a:p>
            <a:endParaRPr lang="sv-SE">
              <a:solidFill>
                <a:srgbClr val="000000"/>
              </a:solidFill>
            </a:endParaRPr>
          </a:p>
        </p:txBody>
      </p:sp>
      <p:sp>
        <p:nvSpPr>
          <p:cNvPr id="8" name="Slide Number Placeholder 7"/>
          <p:cNvSpPr>
            <a:spLocks noGrp="1"/>
          </p:cNvSpPr>
          <p:nvPr>
            <p:ph type="sldNum" sz="quarter" idx="11"/>
          </p:nvPr>
        </p:nvSpPr>
        <p:spPr/>
        <p:txBody>
          <a:bodyPr/>
          <a:lstStyle>
            <a:lvl1pPr>
              <a:defRPr/>
            </a:lvl1pPr>
          </a:lstStyle>
          <a:p>
            <a:fld id="{BEEBC640-A978-4D6D-B5CF-C3D37E81AE2C}" type="slidenum">
              <a:rPr lang="sv-SE">
                <a:solidFill>
                  <a:srgbClr val="000000"/>
                </a:solidFill>
              </a:rPr>
              <a:pPr/>
              <a:t>‹#›</a:t>
            </a:fld>
            <a:endParaRPr lang="sv-SE">
              <a:solidFill>
                <a:srgbClr val="000000"/>
              </a:solidFill>
            </a:endParaRPr>
          </a:p>
        </p:txBody>
      </p:sp>
      <p:sp>
        <p:nvSpPr>
          <p:cNvPr id="9" name="Date Placeholder 8"/>
          <p:cNvSpPr>
            <a:spLocks noGrp="1"/>
          </p:cNvSpPr>
          <p:nvPr>
            <p:ph type="dt" sz="half" idx="12"/>
          </p:nvPr>
        </p:nvSpPr>
        <p:spPr/>
        <p:txBody>
          <a:bodyPr/>
          <a:lstStyle>
            <a:lvl1pPr>
              <a:defRPr/>
            </a:lvl1pPr>
          </a:lstStyle>
          <a:p>
            <a:endParaRPr lang="sv-SE">
              <a:solidFill>
                <a:srgbClr val="000000"/>
              </a:solidFill>
            </a:endParaRPr>
          </a:p>
        </p:txBody>
      </p:sp>
    </p:spTree>
    <p:extLst>
      <p:ext uri="{BB962C8B-B14F-4D97-AF65-F5344CB8AC3E}">
        <p14:creationId xmlns:p14="http://schemas.microsoft.com/office/powerpoint/2010/main" val="2847994162"/>
      </p:ext>
    </p:extLst>
  </p:cSld>
  <p:clrMapOvr>
    <a:masterClrMapping/>
  </p:clrMapOvr>
  <p:transition spd="slow">
    <p:pull/>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Footer Placeholder 2"/>
          <p:cNvSpPr>
            <a:spLocks noGrp="1"/>
          </p:cNvSpPr>
          <p:nvPr>
            <p:ph type="ftr" sz="quarter" idx="10"/>
          </p:nvPr>
        </p:nvSpPr>
        <p:spPr/>
        <p:txBody>
          <a:bodyPr/>
          <a:lstStyle>
            <a:lvl1pPr>
              <a:defRPr/>
            </a:lvl1pPr>
          </a:lstStyle>
          <a:p>
            <a:endParaRPr lang="sv-SE">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fld id="{A74FB7F9-4CD3-43B0-9C2A-39279E438C51}" type="slidenum">
              <a:rPr lang="sv-SE">
                <a:solidFill>
                  <a:srgbClr val="000000"/>
                </a:solidFill>
              </a:rPr>
              <a:pPr/>
              <a:t>‹#›</a:t>
            </a:fld>
            <a:endParaRPr lang="sv-SE">
              <a:solidFill>
                <a:srgbClr val="000000"/>
              </a:solidFill>
            </a:endParaRPr>
          </a:p>
        </p:txBody>
      </p:sp>
      <p:sp>
        <p:nvSpPr>
          <p:cNvPr id="5" name="Date Placeholder 4"/>
          <p:cNvSpPr>
            <a:spLocks noGrp="1"/>
          </p:cNvSpPr>
          <p:nvPr>
            <p:ph type="dt" sz="half" idx="12"/>
          </p:nvPr>
        </p:nvSpPr>
        <p:spPr/>
        <p:txBody>
          <a:bodyPr/>
          <a:lstStyle>
            <a:lvl1pPr>
              <a:defRPr/>
            </a:lvl1pPr>
          </a:lstStyle>
          <a:p>
            <a:endParaRPr lang="sv-SE">
              <a:solidFill>
                <a:srgbClr val="000000"/>
              </a:solidFill>
            </a:endParaRPr>
          </a:p>
        </p:txBody>
      </p:sp>
    </p:spTree>
    <p:extLst>
      <p:ext uri="{BB962C8B-B14F-4D97-AF65-F5344CB8AC3E}">
        <p14:creationId xmlns:p14="http://schemas.microsoft.com/office/powerpoint/2010/main" val="2104050491"/>
      </p:ext>
    </p:extLst>
  </p:cSld>
  <p:clrMapOvr>
    <a:masterClrMapping/>
  </p:clrMapOvr>
  <p:transition spd="slow">
    <p:pull/>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sv-SE">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fld id="{0C794037-4436-42E1-8315-A397EF0952C6}" type="slidenum">
              <a:rPr lang="sv-SE">
                <a:solidFill>
                  <a:srgbClr val="000000"/>
                </a:solidFill>
              </a:rPr>
              <a:pPr/>
              <a:t>‹#›</a:t>
            </a:fld>
            <a:endParaRPr lang="sv-SE">
              <a:solidFill>
                <a:srgbClr val="000000"/>
              </a:solidFill>
            </a:endParaRPr>
          </a:p>
        </p:txBody>
      </p:sp>
      <p:sp>
        <p:nvSpPr>
          <p:cNvPr id="4" name="Date Placeholder 3"/>
          <p:cNvSpPr>
            <a:spLocks noGrp="1"/>
          </p:cNvSpPr>
          <p:nvPr>
            <p:ph type="dt" sz="half" idx="12"/>
          </p:nvPr>
        </p:nvSpPr>
        <p:spPr/>
        <p:txBody>
          <a:bodyPr/>
          <a:lstStyle>
            <a:lvl1pPr>
              <a:defRPr/>
            </a:lvl1pPr>
          </a:lstStyle>
          <a:p>
            <a:endParaRPr lang="sv-SE">
              <a:solidFill>
                <a:srgbClr val="000000"/>
              </a:solidFill>
            </a:endParaRPr>
          </a:p>
        </p:txBody>
      </p:sp>
    </p:spTree>
    <p:extLst>
      <p:ext uri="{BB962C8B-B14F-4D97-AF65-F5344CB8AC3E}">
        <p14:creationId xmlns:p14="http://schemas.microsoft.com/office/powerpoint/2010/main" val="3822823736"/>
      </p:ext>
    </p:extLst>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sv-SE" smtClean="0"/>
              <a:t>DMS Integration Overview</a:t>
            </a:r>
            <a:endParaRPr lang="sv-SE"/>
          </a:p>
        </p:txBody>
      </p:sp>
      <p:sp>
        <p:nvSpPr>
          <p:cNvPr id="5" name="Slide Number Placeholder 4"/>
          <p:cNvSpPr>
            <a:spLocks noGrp="1"/>
          </p:cNvSpPr>
          <p:nvPr>
            <p:ph type="sldNum" sz="quarter" idx="11"/>
          </p:nvPr>
        </p:nvSpPr>
        <p:spPr/>
        <p:txBody>
          <a:bodyPr/>
          <a:lstStyle>
            <a:lvl1pPr>
              <a:defRPr/>
            </a:lvl1pPr>
          </a:lstStyle>
          <a:p>
            <a:fld id="{E3A28CE3-AA9D-4BBB-8D83-449FE9CA352D}" type="slidenum">
              <a:rPr lang="sv-SE"/>
              <a:pPr/>
              <a:t>‹#›</a:t>
            </a:fld>
            <a:endParaRPr lang="sv-SE"/>
          </a:p>
        </p:txBody>
      </p:sp>
      <p:sp>
        <p:nvSpPr>
          <p:cNvPr id="6" name="Date Placeholder 5"/>
          <p:cNvSpPr>
            <a:spLocks noGrp="1"/>
          </p:cNvSpPr>
          <p:nvPr>
            <p:ph type="dt" sz="half" idx="12"/>
          </p:nvPr>
        </p:nvSpPr>
        <p:spPr/>
        <p:txBody>
          <a:bodyPr/>
          <a:lstStyle>
            <a:lvl1pPr>
              <a:defRPr/>
            </a:lvl1pPr>
          </a:lstStyle>
          <a:p>
            <a:endParaRPr lang="sv-SE"/>
          </a:p>
        </p:txBody>
      </p:sp>
    </p:spTree>
    <p:extLst>
      <p:ext uri="{BB962C8B-B14F-4D97-AF65-F5344CB8AC3E}">
        <p14:creationId xmlns:p14="http://schemas.microsoft.com/office/powerpoint/2010/main" val="1641996443"/>
      </p:ext>
    </p:extLst>
  </p:cSld>
  <p:clrMapOvr>
    <a:masterClrMapping/>
  </p:clrMapOvr>
  <p:transition spd="slow">
    <p:pull/>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sv-SE">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01028EE2-09F9-4394-951B-79A44D6594E7}" type="slidenum">
              <a:rPr lang="sv-SE">
                <a:solidFill>
                  <a:srgbClr val="000000"/>
                </a:solidFill>
              </a:rPr>
              <a:pPr/>
              <a:t>‹#›</a:t>
            </a:fld>
            <a:endParaRPr lang="sv-SE">
              <a:solidFill>
                <a:srgbClr val="000000"/>
              </a:solidFill>
            </a:endParaRPr>
          </a:p>
        </p:txBody>
      </p:sp>
      <p:sp>
        <p:nvSpPr>
          <p:cNvPr id="7" name="Date Placeholder 6"/>
          <p:cNvSpPr>
            <a:spLocks noGrp="1"/>
          </p:cNvSpPr>
          <p:nvPr>
            <p:ph type="dt" sz="half" idx="12"/>
          </p:nvPr>
        </p:nvSpPr>
        <p:spPr/>
        <p:txBody>
          <a:bodyPr/>
          <a:lstStyle>
            <a:lvl1pPr>
              <a:defRPr/>
            </a:lvl1pPr>
          </a:lstStyle>
          <a:p>
            <a:endParaRPr lang="sv-SE">
              <a:solidFill>
                <a:srgbClr val="000000"/>
              </a:solidFill>
            </a:endParaRPr>
          </a:p>
        </p:txBody>
      </p:sp>
    </p:spTree>
    <p:extLst>
      <p:ext uri="{BB962C8B-B14F-4D97-AF65-F5344CB8AC3E}">
        <p14:creationId xmlns:p14="http://schemas.microsoft.com/office/powerpoint/2010/main" val="162176511"/>
      </p:ext>
    </p:extLst>
  </p:cSld>
  <p:clrMapOvr>
    <a:masterClrMapping/>
  </p:clrMapOvr>
  <p:transition spd="slow">
    <p:pull/>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sv-SE">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377BF81B-06D7-4DE6-A2A7-815013AD30F7}" type="slidenum">
              <a:rPr lang="sv-SE">
                <a:solidFill>
                  <a:srgbClr val="000000"/>
                </a:solidFill>
              </a:rPr>
              <a:pPr/>
              <a:t>‹#›</a:t>
            </a:fld>
            <a:endParaRPr lang="sv-SE">
              <a:solidFill>
                <a:srgbClr val="000000"/>
              </a:solidFill>
            </a:endParaRPr>
          </a:p>
        </p:txBody>
      </p:sp>
      <p:sp>
        <p:nvSpPr>
          <p:cNvPr id="7" name="Date Placeholder 6"/>
          <p:cNvSpPr>
            <a:spLocks noGrp="1"/>
          </p:cNvSpPr>
          <p:nvPr>
            <p:ph type="dt" sz="half" idx="12"/>
          </p:nvPr>
        </p:nvSpPr>
        <p:spPr/>
        <p:txBody>
          <a:bodyPr/>
          <a:lstStyle>
            <a:lvl1pPr>
              <a:defRPr/>
            </a:lvl1pPr>
          </a:lstStyle>
          <a:p>
            <a:endParaRPr lang="sv-SE">
              <a:solidFill>
                <a:srgbClr val="000000"/>
              </a:solidFill>
            </a:endParaRPr>
          </a:p>
        </p:txBody>
      </p:sp>
    </p:spTree>
    <p:extLst>
      <p:ext uri="{BB962C8B-B14F-4D97-AF65-F5344CB8AC3E}">
        <p14:creationId xmlns:p14="http://schemas.microsoft.com/office/powerpoint/2010/main" val="790699694"/>
      </p:ext>
    </p:extLst>
  </p:cSld>
  <p:clrMapOvr>
    <a:masterClrMapping/>
  </p:clrMapOvr>
  <p:transition spd="slow">
    <p:pull/>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Footer Placeholder 3"/>
          <p:cNvSpPr>
            <a:spLocks noGrp="1"/>
          </p:cNvSpPr>
          <p:nvPr>
            <p:ph type="ftr" sz="quarter" idx="10"/>
          </p:nvPr>
        </p:nvSpPr>
        <p:spPr/>
        <p:txBody>
          <a:bodyPr/>
          <a:lstStyle>
            <a:lvl1pPr>
              <a:defRPr/>
            </a:lvl1pPr>
          </a:lstStyle>
          <a:p>
            <a:endParaRPr lang="sv-SE">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059F6D8B-9E17-4A6C-AA1A-C57D4D0BFD8E}" type="slidenum">
              <a:rPr lang="sv-SE">
                <a:solidFill>
                  <a:srgbClr val="000000"/>
                </a:solidFill>
              </a:rPr>
              <a:pPr/>
              <a:t>‹#›</a:t>
            </a:fld>
            <a:endParaRPr lang="sv-SE">
              <a:solidFill>
                <a:srgbClr val="000000"/>
              </a:solidFill>
            </a:endParaRPr>
          </a:p>
        </p:txBody>
      </p:sp>
      <p:sp>
        <p:nvSpPr>
          <p:cNvPr id="6" name="Date Placeholder 5"/>
          <p:cNvSpPr>
            <a:spLocks noGrp="1"/>
          </p:cNvSpPr>
          <p:nvPr>
            <p:ph type="dt" sz="half" idx="12"/>
          </p:nvPr>
        </p:nvSpPr>
        <p:spPr/>
        <p:txBody>
          <a:bodyPr/>
          <a:lstStyle>
            <a:lvl1pPr>
              <a:defRPr/>
            </a:lvl1pPr>
          </a:lstStyle>
          <a:p>
            <a:endParaRPr lang="sv-SE">
              <a:solidFill>
                <a:srgbClr val="000000"/>
              </a:solidFill>
            </a:endParaRPr>
          </a:p>
        </p:txBody>
      </p:sp>
    </p:spTree>
    <p:extLst>
      <p:ext uri="{BB962C8B-B14F-4D97-AF65-F5344CB8AC3E}">
        <p14:creationId xmlns:p14="http://schemas.microsoft.com/office/powerpoint/2010/main" val="2243811762"/>
      </p:ext>
    </p:extLst>
  </p:cSld>
  <p:clrMapOvr>
    <a:masterClrMapping/>
  </p:clrMapOvr>
  <p:transition spd="slow">
    <p:pull/>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72325" y="441325"/>
            <a:ext cx="2274888" cy="5330825"/>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346075" y="441325"/>
            <a:ext cx="6673850" cy="5330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Date Placeholder 6"/>
          <p:cNvSpPr>
            <a:spLocks noGrp="1"/>
          </p:cNvSpPr>
          <p:nvPr>
            <p:ph type="dt" sz="half" idx="10"/>
          </p:nvPr>
        </p:nvSpPr>
        <p:spPr/>
        <p:txBody>
          <a:bodyPr/>
          <a:lstStyle/>
          <a:p>
            <a:endParaRPr lang="sv-SE">
              <a:solidFill>
                <a:srgbClr val="000000"/>
              </a:solidFill>
            </a:endParaRPr>
          </a:p>
        </p:txBody>
      </p:sp>
      <p:sp>
        <p:nvSpPr>
          <p:cNvPr id="8" name="Footer Placeholder 7"/>
          <p:cNvSpPr>
            <a:spLocks noGrp="1"/>
          </p:cNvSpPr>
          <p:nvPr>
            <p:ph type="ftr" sz="quarter" idx="11"/>
          </p:nvPr>
        </p:nvSpPr>
        <p:spPr/>
        <p:txBody>
          <a:bodyPr/>
          <a:lstStyle/>
          <a:p>
            <a:endParaRPr lang="sv-SE">
              <a:solidFill>
                <a:srgbClr val="000000"/>
              </a:solidFill>
            </a:endParaRPr>
          </a:p>
        </p:txBody>
      </p:sp>
      <p:sp>
        <p:nvSpPr>
          <p:cNvPr id="9" name="Slide Number Placeholder 8"/>
          <p:cNvSpPr>
            <a:spLocks noGrp="1"/>
          </p:cNvSpPr>
          <p:nvPr>
            <p:ph type="sldNum" sz="quarter" idx="12"/>
          </p:nvPr>
        </p:nvSpPr>
        <p:spPr/>
        <p:txBody>
          <a:bodyPr/>
          <a:lstStyle/>
          <a:p>
            <a:fld id="{78CD69EC-D033-4532-A702-751CD632DE69}" type="slidenum">
              <a:rPr lang="sv-SE" smtClean="0">
                <a:solidFill>
                  <a:srgbClr val="000000"/>
                </a:solidFill>
              </a:rPr>
              <a:pPr/>
              <a:t>‹#›</a:t>
            </a:fld>
            <a:endParaRPr lang="sv-SE">
              <a:solidFill>
                <a:srgbClr val="000000"/>
              </a:solidFill>
            </a:endParaRPr>
          </a:p>
        </p:txBody>
      </p:sp>
    </p:spTree>
    <p:extLst>
      <p:ext uri="{BB962C8B-B14F-4D97-AF65-F5344CB8AC3E}">
        <p14:creationId xmlns:p14="http://schemas.microsoft.com/office/powerpoint/2010/main" val="775195727"/>
      </p:ext>
    </p:extLst>
  </p:cSld>
  <p:clrMapOvr>
    <a:masterClrMapping/>
  </p:clrMapOvr>
  <p:transition spd="slow">
    <p:pull/>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22690" name="Rectangle 2"/>
          <p:cNvSpPr>
            <a:spLocks noGrp="1" noChangeArrowheads="1"/>
          </p:cNvSpPr>
          <p:nvPr>
            <p:ph type="subTitle" idx="1"/>
          </p:nvPr>
        </p:nvSpPr>
        <p:spPr>
          <a:xfrm>
            <a:off x="1473200" y="5019675"/>
            <a:ext cx="6934200" cy="1752600"/>
          </a:xfrm>
        </p:spPr>
        <p:txBody>
          <a:bodyPr/>
          <a:lstStyle>
            <a:lvl1pPr marL="0" indent="0" algn="ctr">
              <a:buFont typeface="Symbol" pitchFamily="18" charset="2"/>
              <a:buNone/>
              <a:defRPr sz="2400"/>
            </a:lvl1pPr>
          </a:lstStyle>
          <a:p>
            <a:pPr lvl="0"/>
            <a:r>
              <a:rPr lang="en-US" noProof="0" smtClean="0"/>
              <a:t>Click to edit Master subtitle style</a:t>
            </a:r>
          </a:p>
        </p:txBody>
      </p:sp>
      <p:sp>
        <p:nvSpPr>
          <p:cNvPr id="1522691" name="Rectangle 3"/>
          <p:cNvSpPr>
            <a:spLocks noGrp="1" noChangeArrowheads="1"/>
          </p:cNvSpPr>
          <p:nvPr>
            <p:ph type="ctrTitle"/>
          </p:nvPr>
        </p:nvSpPr>
        <p:spPr>
          <a:xfrm>
            <a:off x="749300" y="3651250"/>
            <a:ext cx="8383588" cy="1143000"/>
          </a:xfrm>
        </p:spPr>
        <p:txBody>
          <a:bodyPr/>
          <a:lstStyle>
            <a:lvl1pPr algn="ctr">
              <a:defRPr/>
            </a:lvl1pPr>
          </a:lstStyle>
          <a:p>
            <a:pPr lvl="0"/>
            <a:r>
              <a:rPr lang="en-US" noProof="0" smtClean="0"/>
              <a:t>Click to edit Master title style</a:t>
            </a:r>
            <a:endParaRPr lang="sv-SE" noProof="0" smtClean="0"/>
          </a:p>
        </p:txBody>
      </p:sp>
      <p:pic>
        <p:nvPicPr>
          <p:cNvPr id="1522692" name="Picture 4" descr="Volvo_SCREEN_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150" y="838200"/>
            <a:ext cx="31813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7491896"/>
      </p:ext>
    </p:extLst>
  </p:cSld>
  <p:clrMapOvr>
    <a:masterClrMapping/>
  </p:clrMapOvr>
  <p:transition spd="slow">
    <p:pull/>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Footer Placeholder 3"/>
          <p:cNvSpPr>
            <a:spLocks noGrp="1"/>
          </p:cNvSpPr>
          <p:nvPr>
            <p:ph type="ftr" sz="quarter" idx="10"/>
          </p:nvPr>
        </p:nvSpPr>
        <p:spPr/>
        <p:txBody>
          <a:bodyPr/>
          <a:lstStyle>
            <a:lvl1pPr>
              <a:defRPr/>
            </a:lvl1pPr>
          </a:lstStyle>
          <a:p>
            <a:r>
              <a:rPr lang="sv-SE" smtClean="0">
                <a:solidFill>
                  <a:srgbClr val="000000"/>
                </a:solidFill>
              </a:rPr>
              <a:t>DMS Integration Overview</a:t>
            </a:r>
            <a:endParaRPr lang="sv-SE">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D84CDFC4-4F4C-4B22-8A1C-19B542EBD6BD}" type="slidenum">
              <a:rPr lang="sv-SE">
                <a:solidFill>
                  <a:srgbClr val="000000"/>
                </a:solidFill>
              </a:rPr>
              <a:pPr/>
              <a:t>‹#›</a:t>
            </a:fld>
            <a:endParaRPr lang="sv-SE">
              <a:solidFill>
                <a:srgbClr val="000000"/>
              </a:solidFill>
            </a:endParaRPr>
          </a:p>
        </p:txBody>
      </p:sp>
      <p:sp>
        <p:nvSpPr>
          <p:cNvPr id="6" name="Date Placeholder 5"/>
          <p:cNvSpPr>
            <a:spLocks noGrp="1"/>
          </p:cNvSpPr>
          <p:nvPr>
            <p:ph type="dt" sz="half" idx="12"/>
          </p:nvPr>
        </p:nvSpPr>
        <p:spPr/>
        <p:txBody>
          <a:bodyPr/>
          <a:lstStyle>
            <a:lvl1pPr>
              <a:defRPr/>
            </a:lvl1pPr>
          </a:lstStyle>
          <a:p>
            <a:endParaRPr lang="sv-SE">
              <a:solidFill>
                <a:srgbClr val="000000"/>
              </a:solidFill>
            </a:endParaRPr>
          </a:p>
        </p:txBody>
      </p:sp>
    </p:spTree>
    <p:extLst>
      <p:ext uri="{BB962C8B-B14F-4D97-AF65-F5344CB8AC3E}">
        <p14:creationId xmlns:p14="http://schemas.microsoft.com/office/powerpoint/2010/main" val="2707447286"/>
      </p:ext>
    </p:extLst>
  </p:cSld>
  <p:clrMapOvr>
    <a:masterClrMapping/>
  </p:clrMapOvr>
  <p:transition spd="slow">
    <p:pull/>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sv-SE" smtClean="0">
                <a:solidFill>
                  <a:srgbClr val="000000"/>
                </a:solidFill>
              </a:rPr>
              <a:t>DMS Integration Overview</a:t>
            </a:r>
            <a:endParaRPr lang="sv-SE">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D9C04215-18C7-431C-828A-0944818E322B}" type="slidenum">
              <a:rPr lang="sv-SE">
                <a:solidFill>
                  <a:srgbClr val="000000"/>
                </a:solidFill>
              </a:rPr>
              <a:pPr/>
              <a:t>‹#›</a:t>
            </a:fld>
            <a:endParaRPr lang="sv-SE">
              <a:solidFill>
                <a:srgbClr val="000000"/>
              </a:solidFill>
            </a:endParaRPr>
          </a:p>
        </p:txBody>
      </p:sp>
      <p:sp>
        <p:nvSpPr>
          <p:cNvPr id="6" name="Date Placeholder 5"/>
          <p:cNvSpPr>
            <a:spLocks noGrp="1"/>
          </p:cNvSpPr>
          <p:nvPr>
            <p:ph type="dt" sz="half" idx="12"/>
          </p:nvPr>
        </p:nvSpPr>
        <p:spPr/>
        <p:txBody>
          <a:bodyPr/>
          <a:lstStyle>
            <a:lvl1pPr>
              <a:defRPr/>
            </a:lvl1pPr>
          </a:lstStyle>
          <a:p>
            <a:endParaRPr lang="sv-SE">
              <a:solidFill>
                <a:srgbClr val="000000"/>
              </a:solidFill>
            </a:endParaRPr>
          </a:p>
        </p:txBody>
      </p:sp>
    </p:spTree>
    <p:extLst>
      <p:ext uri="{BB962C8B-B14F-4D97-AF65-F5344CB8AC3E}">
        <p14:creationId xmlns:p14="http://schemas.microsoft.com/office/powerpoint/2010/main" val="3590908020"/>
      </p:ext>
    </p:extLst>
  </p:cSld>
  <p:clrMapOvr>
    <a:masterClrMapping/>
  </p:clrMapOvr>
  <p:transition spd="slow">
    <p:pull/>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349250" y="1876425"/>
            <a:ext cx="4133850" cy="389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635500" y="1876425"/>
            <a:ext cx="4133850" cy="389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Footer Placeholder 4"/>
          <p:cNvSpPr>
            <a:spLocks noGrp="1"/>
          </p:cNvSpPr>
          <p:nvPr>
            <p:ph type="ftr" sz="quarter" idx="10"/>
          </p:nvPr>
        </p:nvSpPr>
        <p:spPr/>
        <p:txBody>
          <a:bodyPr/>
          <a:lstStyle>
            <a:lvl1pPr>
              <a:defRPr/>
            </a:lvl1pPr>
          </a:lstStyle>
          <a:p>
            <a:r>
              <a:rPr lang="sv-SE" smtClean="0">
                <a:solidFill>
                  <a:srgbClr val="000000"/>
                </a:solidFill>
              </a:rPr>
              <a:t>DMS Integration Overview</a:t>
            </a:r>
            <a:endParaRPr lang="sv-SE">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31B91F4A-A444-4CA5-AFA3-BFA01E6F8DBA}" type="slidenum">
              <a:rPr lang="sv-SE">
                <a:solidFill>
                  <a:srgbClr val="000000"/>
                </a:solidFill>
              </a:rPr>
              <a:pPr/>
              <a:t>‹#›</a:t>
            </a:fld>
            <a:endParaRPr lang="sv-SE">
              <a:solidFill>
                <a:srgbClr val="000000"/>
              </a:solidFill>
            </a:endParaRPr>
          </a:p>
        </p:txBody>
      </p:sp>
      <p:sp>
        <p:nvSpPr>
          <p:cNvPr id="7" name="Date Placeholder 6"/>
          <p:cNvSpPr>
            <a:spLocks noGrp="1"/>
          </p:cNvSpPr>
          <p:nvPr>
            <p:ph type="dt" sz="half" idx="12"/>
          </p:nvPr>
        </p:nvSpPr>
        <p:spPr/>
        <p:txBody>
          <a:bodyPr/>
          <a:lstStyle>
            <a:lvl1pPr>
              <a:defRPr/>
            </a:lvl1pPr>
          </a:lstStyle>
          <a:p>
            <a:endParaRPr lang="sv-SE">
              <a:solidFill>
                <a:srgbClr val="000000"/>
              </a:solidFill>
            </a:endParaRPr>
          </a:p>
        </p:txBody>
      </p:sp>
    </p:spTree>
    <p:extLst>
      <p:ext uri="{BB962C8B-B14F-4D97-AF65-F5344CB8AC3E}">
        <p14:creationId xmlns:p14="http://schemas.microsoft.com/office/powerpoint/2010/main" val="1639132352"/>
      </p:ext>
    </p:extLst>
  </p:cSld>
  <p:clrMapOvr>
    <a:masterClrMapping/>
  </p:clrMapOvr>
  <p:transition spd="slow">
    <p:pull/>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Footer Placeholder 6"/>
          <p:cNvSpPr>
            <a:spLocks noGrp="1"/>
          </p:cNvSpPr>
          <p:nvPr>
            <p:ph type="ftr" sz="quarter" idx="10"/>
          </p:nvPr>
        </p:nvSpPr>
        <p:spPr/>
        <p:txBody>
          <a:bodyPr/>
          <a:lstStyle>
            <a:lvl1pPr>
              <a:defRPr/>
            </a:lvl1pPr>
          </a:lstStyle>
          <a:p>
            <a:r>
              <a:rPr lang="sv-SE" smtClean="0">
                <a:solidFill>
                  <a:srgbClr val="000000"/>
                </a:solidFill>
              </a:rPr>
              <a:t>DMS Integration Overview</a:t>
            </a:r>
            <a:endParaRPr lang="sv-SE">
              <a:solidFill>
                <a:srgbClr val="000000"/>
              </a:solidFill>
            </a:endParaRPr>
          </a:p>
        </p:txBody>
      </p:sp>
      <p:sp>
        <p:nvSpPr>
          <p:cNvPr id="8" name="Slide Number Placeholder 7"/>
          <p:cNvSpPr>
            <a:spLocks noGrp="1"/>
          </p:cNvSpPr>
          <p:nvPr>
            <p:ph type="sldNum" sz="quarter" idx="11"/>
          </p:nvPr>
        </p:nvSpPr>
        <p:spPr/>
        <p:txBody>
          <a:bodyPr/>
          <a:lstStyle>
            <a:lvl1pPr>
              <a:defRPr/>
            </a:lvl1pPr>
          </a:lstStyle>
          <a:p>
            <a:fld id="{BEEBC640-A978-4D6D-B5CF-C3D37E81AE2C}" type="slidenum">
              <a:rPr lang="sv-SE">
                <a:solidFill>
                  <a:srgbClr val="000000"/>
                </a:solidFill>
              </a:rPr>
              <a:pPr/>
              <a:t>‹#›</a:t>
            </a:fld>
            <a:endParaRPr lang="sv-SE">
              <a:solidFill>
                <a:srgbClr val="000000"/>
              </a:solidFill>
            </a:endParaRPr>
          </a:p>
        </p:txBody>
      </p:sp>
      <p:sp>
        <p:nvSpPr>
          <p:cNvPr id="9" name="Date Placeholder 8"/>
          <p:cNvSpPr>
            <a:spLocks noGrp="1"/>
          </p:cNvSpPr>
          <p:nvPr>
            <p:ph type="dt" sz="half" idx="12"/>
          </p:nvPr>
        </p:nvSpPr>
        <p:spPr/>
        <p:txBody>
          <a:bodyPr/>
          <a:lstStyle>
            <a:lvl1pPr>
              <a:defRPr/>
            </a:lvl1pPr>
          </a:lstStyle>
          <a:p>
            <a:endParaRPr lang="sv-SE">
              <a:solidFill>
                <a:srgbClr val="000000"/>
              </a:solidFill>
            </a:endParaRPr>
          </a:p>
        </p:txBody>
      </p:sp>
    </p:spTree>
    <p:extLst>
      <p:ext uri="{BB962C8B-B14F-4D97-AF65-F5344CB8AC3E}">
        <p14:creationId xmlns:p14="http://schemas.microsoft.com/office/powerpoint/2010/main" val="4076489691"/>
      </p:ext>
    </p:extLst>
  </p:cSld>
  <p:clrMapOvr>
    <a:masterClrMapping/>
  </p:clrMapOvr>
  <p:transition spd="slow">
    <p:pull/>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6" name="Date Placeholder 5"/>
          <p:cNvSpPr>
            <a:spLocks noGrp="1"/>
          </p:cNvSpPr>
          <p:nvPr>
            <p:ph type="dt" sz="half" idx="10"/>
          </p:nvPr>
        </p:nvSpPr>
        <p:spPr/>
        <p:txBody>
          <a:bodyPr/>
          <a:lstStyle/>
          <a:p>
            <a:endParaRPr lang="sv-SE">
              <a:solidFill>
                <a:srgbClr val="000000"/>
              </a:solidFill>
            </a:endParaRPr>
          </a:p>
        </p:txBody>
      </p:sp>
      <p:sp>
        <p:nvSpPr>
          <p:cNvPr id="7" name="Footer Placeholder 6"/>
          <p:cNvSpPr>
            <a:spLocks noGrp="1"/>
          </p:cNvSpPr>
          <p:nvPr>
            <p:ph type="ftr" sz="quarter" idx="11"/>
          </p:nvPr>
        </p:nvSpPr>
        <p:spPr/>
        <p:txBody>
          <a:bodyPr/>
          <a:lstStyle/>
          <a:p>
            <a:r>
              <a:rPr lang="sv-SE" smtClean="0">
                <a:solidFill>
                  <a:srgbClr val="000000"/>
                </a:solidFill>
              </a:rPr>
              <a:t>DMS Integration Overview</a:t>
            </a:r>
            <a:endParaRPr lang="sv-SE">
              <a:solidFill>
                <a:srgbClr val="000000"/>
              </a:solidFill>
            </a:endParaRPr>
          </a:p>
        </p:txBody>
      </p:sp>
      <p:sp>
        <p:nvSpPr>
          <p:cNvPr id="8" name="Slide Number Placeholder 7"/>
          <p:cNvSpPr>
            <a:spLocks noGrp="1"/>
          </p:cNvSpPr>
          <p:nvPr>
            <p:ph type="sldNum" sz="quarter" idx="12"/>
          </p:nvPr>
        </p:nvSpPr>
        <p:spPr/>
        <p:txBody>
          <a:bodyPr/>
          <a:lstStyle/>
          <a:p>
            <a:fld id="{78CD69EC-D033-4532-A702-751CD632DE69}" type="slidenum">
              <a:rPr lang="sv-SE" smtClean="0">
                <a:solidFill>
                  <a:srgbClr val="000000"/>
                </a:solidFill>
              </a:rPr>
              <a:pPr/>
              <a:t>‹#›</a:t>
            </a:fld>
            <a:endParaRPr lang="sv-SE">
              <a:solidFill>
                <a:srgbClr val="000000"/>
              </a:solidFill>
            </a:endParaRPr>
          </a:p>
        </p:txBody>
      </p:sp>
    </p:spTree>
    <p:extLst>
      <p:ext uri="{BB962C8B-B14F-4D97-AF65-F5344CB8AC3E}">
        <p14:creationId xmlns:p14="http://schemas.microsoft.com/office/powerpoint/2010/main" val="4038171330"/>
      </p:ext>
    </p:extLst>
  </p:cSld>
  <p:clrMapOvr>
    <a:masterClrMapping/>
  </p:clrMapOvr>
  <p:transition spd="slow">
    <p:pull/>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349250" y="1816100"/>
            <a:ext cx="4133850" cy="394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635500" y="1816100"/>
            <a:ext cx="4133850" cy="394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Footer Placeholder 4"/>
          <p:cNvSpPr>
            <a:spLocks noGrp="1"/>
          </p:cNvSpPr>
          <p:nvPr>
            <p:ph type="ftr" sz="quarter" idx="10"/>
          </p:nvPr>
        </p:nvSpPr>
        <p:spPr/>
        <p:txBody>
          <a:bodyPr/>
          <a:lstStyle>
            <a:lvl1pPr>
              <a:defRPr/>
            </a:lvl1pPr>
          </a:lstStyle>
          <a:p>
            <a:r>
              <a:rPr lang="sv-SE" smtClean="0"/>
              <a:t>DMS Integration Overview</a:t>
            </a:r>
            <a:endParaRPr lang="sv-SE"/>
          </a:p>
        </p:txBody>
      </p:sp>
      <p:sp>
        <p:nvSpPr>
          <p:cNvPr id="6" name="Slide Number Placeholder 5"/>
          <p:cNvSpPr>
            <a:spLocks noGrp="1"/>
          </p:cNvSpPr>
          <p:nvPr>
            <p:ph type="sldNum" sz="quarter" idx="11"/>
          </p:nvPr>
        </p:nvSpPr>
        <p:spPr/>
        <p:txBody>
          <a:bodyPr/>
          <a:lstStyle>
            <a:lvl1pPr>
              <a:defRPr/>
            </a:lvl1pPr>
          </a:lstStyle>
          <a:p>
            <a:fld id="{55A59492-03F0-4AC0-A871-264292AC9D69}" type="slidenum">
              <a:rPr lang="sv-SE"/>
              <a:pPr/>
              <a:t>‹#›</a:t>
            </a:fld>
            <a:endParaRPr lang="sv-SE"/>
          </a:p>
        </p:txBody>
      </p:sp>
      <p:sp>
        <p:nvSpPr>
          <p:cNvPr id="7" name="Date Placeholder 6"/>
          <p:cNvSpPr>
            <a:spLocks noGrp="1"/>
          </p:cNvSpPr>
          <p:nvPr>
            <p:ph type="dt" sz="half" idx="12"/>
          </p:nvPr>
        </p:nvSpPr>
        <p:spPr/>
        <p:txBody>
          <a:bodyPr/>
          <a:lstStyle>
            <a:lvl1pPr>
              <a:defRPr/>
            </a:lvl1pPr>
          </a:lstStyle>
          <a:p>
            <a:endParaRPr lang="sv-SE"/>
          </a:p>
        </p:txBody>
      </p:sp>
    </p:spTree>
    <p:extLst>
      <p:ext uri="{BB962C8B-B14F-4D97-AF65-F5344CB8AC3E}">
        <p14:creationId xmlns:p14="http://schemas.microsoft.com/office/powerpoint/2010/main" val="1111003163"/>
      </p:ext>
    </p:extLst>
  </p:cSld>
  <p:clrMapOvr>
    <a:masterClrMapping/>
  </p:clrMapOvr>
  <p:transition spd="slow">
    <p:pull/>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sv-SE" smtClean="0">
                <a:solidFill>
                  <a:srgbClr val="000000"/>
                </a:solidFill>
              </a:rPr>
              <a:t>DMS Integration Overview</a:t>
            </a:r>
            <a:endParaRPr lang="sv-SE">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fld id="{0C794037-4436-42E1-8315-A397EF0952C6}" type="slidenum">
              <a:rPr lang="sv-SE">
                <a:solidFill>
                  <a:srgbClr val="000000"/>
                </a:solidFill>
              </a:rPr>
              <a:pPr/>
              <a:t>‹#›</a:t>
            </a:fld>
            <a:endParaRPr lang="sv-SE">
              <a:solidFill>
                <a:srgbClr val="000000"/>
              </a:solidFill>
            </a:endParaRPr>
          </a:p>
        </p:txBody>
      </p:sp>
      <p:sp>
        <p:nvSpPr>
          <p:cNvPr id="4" name="Date Placeholder 3"/>
          <p:cNvSpPr>
            <a:spLocks noGrp="1"/>
          </p:cNvSpPr>
          <p:nvPr>
            <p:ph type="dt" sz="half" idx="12"/>
          </p:nvPr>
        </p:nvSpPr>
        <p:spPr/>
        <p:txBody>
          <a:bodyPr/>
          <a:lstStyle>
            <a:lvl1pPr>
              <a:defRPr/>
            </a:lvl1pPr>
          </a:lstStyle>
          <a:p>
            <a:endParaRPr lang="sv-SE">
              <a:solidFill>
                <a:srgbClr val="000000"/>
              </a:solidFill>
            </a:endParaRPr>
          </a:p>
        </p:txBody>
      </p:sp>
    </p:spTree>
    <p:extLst>
      <p:ext uri="{BB962C8B-B14F-4D97-AF65-F5344CB8AC3E}">
        <p14:creationId xmlns:p14="http://schemas.microsoft.com/office/powerpoint/2010/main" val="1352075344"/>
      </p:ext>
    </p:extLst>
  </p:cSld>
  <p:clrMapOvr>
    <a:masterClrMapping/>
  </p:clrMapOvr>
  <p:transition spd="slow">
    <p:pull/>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sv-SE" smtClean="0">
                <a:solidFill>
                  <a:srgbClr val="000000"/>
                </a:solidFill>
              </a:rPr>
              <a:t>DMS Integration Overview</a:t>
            </a:r>
            <a:endParaRPr lang="sv-SE">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01028EE2-09F9-4394-951B-79A44D6594E7}" type="slidenum">
              <a:rPr lang="sv-SE">
                <a:solidFill>
                  <a:srgbClr val="000000"/>
                </a:solidFill>
              </a:rPr>
              <a:pPr/>
              <a:t>‹#›</a:t>
            </a:fld>
            <a:endParaRPr lang="sv-SE">
              <a:solidFill>
                <a:srgbClr val="000000"/>
              </a:solidFill>
            </a:endParaRPr>
          </a:p>
        </p:txBody>
      </p:sp>
      <p:sp>
        <p:nvSpPr>
          <p:cNvPr id="7" name="Date Placeholder 6"/>
          <p:cNvSpPr>
            <a:spLocks noGrp="1"/>
          </p:cNvSpPr>
          <p:nvPr>
            <p:ph type="dt" sz="half" idx="12"/>
          </p:nvPr>
        </p:nvSpPr>
        <p:spPr/>
        <p:txBody>
          <a:bodyPr/>
          <a:lstStyle>
            <a:lvl1pPr>
              <a:defRPr/>
            </a:lvl1pPr>
          </a:lstStyle>
          <a:p>
            <a:endParaRPr lang="sv-SE">
              <a:solidFill>
                <a:srgbClr val="000000"/>
              </a:solidFill>
            </a:endParaRPr>
          </a:p>
        </p:txBody>
      </p:sp>
    </p:spTree>
    <p:extLst>
      <p:ext uri="{BB962C8B-B14F-4D97-AF65-F5344CB8AC3E}">
        <p14:creationId xmlns:p14="http://schemas.microsoft.com/office/powerpoint/2010/main" val="2321208892"/>
      </p:ext>
    </p:extLst>
  </p:cSld>
  <p:clrMapOvr>
    <a:masterClrMapping/>
  </p:clrMapOvr>
  <p:transition spd="slow">
    <p:pull/>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sv-SE" smtClean="0">
                <a:solidFill>
                  <a:srgbClr val="000000"/>
                </a:solidFill>
              </a:rPr>
              <a:t>DMS Integration Overview</a:t>
            </a:r>
            <a:endParaRPr lang="sv-SE">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377BF81B-06D7-4DE6-A2A7-815013AD30F7}" type="slidenum">
              <a:rPr lang="sv-SE">
                <a:solidFill>
                  <a:srgbClr val="000000"/>
                </a:solidFill>
              </a:rPr>
              <a:pPr/>
              <a:t>‹#›</a:t>
            </a:fld>
            <a:endParaRPr lang="sv-SE">
              <a:solidFill>
                <a:srgbClr val="000000"/>
              </a:solidFill>
            </a:endParaRPr>
          </a:p>
        </p:txBody>
      </p:sp>
      <p:sp>
        <p:nvSpPr>
          <p:cNvPr id="7" name="Date Placeholder 6"/>
          <p:cNvSpPr>
            <a:spLocks noGrp="1"/>
          </p:cNvSpPr>
          <p:nvPr>
            <p:ph type="dt" sz="half" idx="12"/>
          </p:nvPr>
        </p:nvSpPr>
        <p:spPr/>
        <p:txBody>
          <a:bodyPr/>
          <a:lstStyle>
            <a:lvl1pPr>
              <a:defRPr/>
            </a:lvl1pPr>
          </a:lstStyle>
          <a:p>
            <a:endParaRPr lang="sv-SE">
              <a:solidFill>
                <a:srgbClr val="000000"/>
              </a:solidFill>
            </a:endParaRPr>
          </a:p>
        </p:txBody>
      </p:sp>
    </p:spTree>
    <p:extLst>
      <p:ext uri="{BB962C8B-B14F-4D97-AF65-F5344CB8AC3E}">
        <p14:creationId xmlns:p14="http://schemas.microsoft.com/office/powerpoint/2010/main" val="768469817"/>
      </p:ext>
    </p:extLst>
  </p:cSld>
  <p:clrMapOvr>
    <a:masterClrMapping/>
  </p:clrMapOvr>
  <p:transition spd="slow">
    <p:pull/>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Footer Placeholder 3"/>
          <p:cNvSpPr>
            <a:spLocks noGrp="1"/>
          </p:cNvSpPr>
          <p:nvPr>
            <p:ph type="ftr" sz="quarter" idx="10"/>
          </p:nvPr>
        </p:nvSpPr>
        <p:spPr/>
        <p:txBody>
          <a:bodyPr/>
          <a:lstStyle>
            <a:lvl1pPr>
              <a:defRPr/>
            </a:lvl1pPr>
          </a:lstStyle>
          <a:p>
            <a:r>
              <a:rPr lang="sv-SE" smtClean="0">
                <a:solidFill>
                  <a:srgbClr val="000000"/>
                </a:solidFill>
              </a:rPr>
              <a:t>DMS Integration Overview</a:t>
            </a:r>
            <a:endParaRPr lang="sv-SE">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059F6D8B-9E17-4A6C-AA1A-C57D4D0BFD8E}" type="slidenum">
              <a:rPr lang="sv-SE">
                <a:solidFill>
                  <a:srgbClr val="000000"/>
                </a:solidFill>
              </a:rPr>
              <a:pPr/>
              <a:t>‹#›</a:t>
            </a:fld>
            <a:endParaRPr lang="sv-SE">
              <a:solidFill>
                <a:srgbClr val="000000"/>
              </a:solidFill>
            </a:endParaRPr>
          </a:p>
        </p:txBody>
      </p:sp>
      <p:sp>
        <p:nvSpPr>
          <p:cNvPr id="6" name="Date Placeholder 5"/>
          <p:cNvSpPr>
            <a:spLocks noGrp="1"/>
          </p:cNvSpPr>
          <p:nvPr>
            <p:ph type="dt" sz="half" idx="12"/>
          </p:nvPr>
        </p:nvSpPr>
        <p:spPr/>
        <p:txBody>
          <a:bodyPr/>
          <a:lstStyle>
            <a:lvl1pPr>
              <a:defRPr/>
            </a:lvl1pPr>
          </a:lstStyle>
          <a:p>
            <a:endParaRPr lang="sv-SE">
              <a:solidFill>
                <a:srgbClr val="000000"/>
              </a:solidFill>
            </a:endParaRPr>
          </a:p>
        </p:txBody>
      </p:sp>
    </p:spTree>
    <p:extLst>
      <p:ext uri="{BB962C8B-B14F-4D97-AF65-F5344CB8AC3E}">
        <p14:creationId xmlns:p14="http://schemas.microsoft.com/office/powerpoint/2010/main" val="1317956886"/>
      </p:ext>
    </p:extLst>
  </p:cSld>
  <p:clrMapOvr>
    <a:masterClrMapping/>
  </p:clrMapOvr>
  <p:transition spd="slow">
    <p:pull/>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72325" y="441325"/>
            <a:ext cx="2274888" cy="5330825"/>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346075" y="441325"/>
            <a:ext cx="6673850" cy="5330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Footer Placeholder 3"/>
          <p:cNvSpPr>
            <a:spLocks noGrp="1"/>
          </p:cNvSpPr>
          <p:nvPr>
            <p:ph type="ftr" sz="quarter" idx="10"/>
          </p:nvPr>
        </p:nvSpPr>
        <p:spPr/>
        <p:txBody>
          <a:bodyPr/>
          <a:lstStyle>
            <a:lvl1pPr>
              <a:defRPr/>
            </a:lvl1pPr>
          </a:lstStyle>
          <a:p>
            <a:r>
              <a:rPr lang="sv-SE" smtClean="0">
                <a:solidFill>
                  <a:srgbClr val="000000"/>
                </a:solidFill>
              </a:rPr>
              <a:t>DMS Integration Overview</a:t>
            </a:r>
            <a:endParaRPr lang="sv-SE">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D0F4A38C-AAD8-467F-9809-6A85B664B412}" type="slidenum">
              <a:rPr lang="sv-SE">
                <a:solidFill>
                  <a:srgbClr val="000000"/>
                </a:solidFill>
              </a:rPr>
              <a:pPr/>
              <a:t>‹#›</a:t>
            </a:fld>
            <a:endParaRPr lang="sv-SE">
              <a:solidFill>
                <a:srgbClr val="000000"/>
              </a:solidFill>
            </a:endParaRPr>
          </a:p>
        </p:txBody>
      </p:sp>
      <p:sp>
        <p:nvSpPr>
          <p:cNvPr id="6" name="Date Placeholder 5"/>
          <p:cNvSpPr>
            <a:spLocks noGrp="1"/>
          </p:cNvSpPr>
          <p:nvPr>
            <p:ph type="dt" sz="half" idx="12"/>
          </p:nvPr>
        </p:nvSpPr>
        <p:spPr/>
        <p:txBody>
          <a:bodyPr/>
          <a:lstStyle>
            <a:lvl1pPr>
              <a:defRPr/>
            </a:lvl1pPr>
          </a:lstStyle>
          <a:p>
            <a:endParaRPr lang="sv-SE">
              <a:solidFill>
                <a:srgbClr val="000000"/>
              </a:solidFill>
            </a:endParaRPr>
          </a:p>
        </p:txBody>
      </p:sp>
    </p:spTree>
    <p:extLst>
      <p:ext uri="{BB962C8B-B14F-4D97-AF65-F5344CB8AC3E}">
        <p14:creationId xmlns:p14="http://schemas.microsoft.com/office/powerpoint/2010/main" val="181113564"/>
      </p:ext>
    </p:extLst>
  </p:cSld>
  <p:clrMapOvr>
    <a:masterClrMapping/>
  </p:clrMapOvr>
  <p:transition spd="slow">
    <p:pull/>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9889" y="1301263"/>
            <a:ext cx="6182386" cy="1591359"/>
          </a:xfrm>
        </p:spPr>
        <p:txBody>
          <a:bodyPr anchor="b" anchorCtr="0"/>
          <a:lstStyle>
            <a:lvl1pPr>
              <a:lnSpc>
                <a:spcPts val="5500"/>
              </a:lnSpc>
              <a:defRPr sz="7000" b="0" cap="all" spc="0" baseline="0">
                <a:latin typeface="Volvo Broad Pro Digital" panose="020B0606030202080204" pitchFamily="34" charset="0"/>
                <a:cs typeface="VolvoBroad" panose="020B0806020102060101" pitchFamily="34" charset="0"/>
              </a:defRPr>
            </a:lvl1pPr>
          </a:lstStyle>
          <a:p>
            <a:r>
              <a:rPr lang="en-US" smtClean="0"/>
              <a:t>Click to add title</a:t>
            </a:r>
            <a:br>
              <a:rPr lang="en-US" smtClean="0"/>
            </a:br>
            <a:r>
              <a:rPr lang="en-US" smtClean="0"/>
              <a:t>max two lines</a:t>
            </a:r>
            <a:endParaRPr lang="sv-SE"/>
          </a:p>
        </p:txBody>
      </p:sp>
      <p:sp>
        <p:nvSpPr>
          <p:cNvPr id="5" name="Text Placeholder 4"/>
          <p:cNvSpPr>
            <a:spLocks noGrp="1"/>
          </p:cNvSpPr>
          <p:nvPr>
            <p:ph type="body" sz="quarter" idx="10" hasCustomPrompt="1"/>
          </p:nvPr>
        </p:nvSpPr>
        <p:spPr>
          <a:xfrm>
            <a:off x="589889" y="2789665"/>
            <a:ext cx="6182079" cy="474663"/>
          </a:xfrm>
        </p:spPr>
        <p:txBody>
          <a:bodyPr>
            <a:noAutofit/>
          </a:bodyPr>
          <a:lstStyle>
            <a:lvl1pPr marL="0" indent="0">
              <a:buNone/>
              <a:defRPr sz="2000" spc="-30" baseline="0"/>
            </a:lvl1pPr>
          </a:lstStyle>
          <a:p>
            <a:pPr lvl="0"/>
            <a:r>
              <a:rPr lang="en-US" smtClean="0"/>
              <a:t>Click to add sub-heading – max one line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0467" y="650162"/>
            <a:ext cx="1429766" cy="1319784"/>
          </a:xfrm>
          <a:prstGeom prst="rect">
            <a:avLst/>
          </a:prstGeom>
        </p:spPr>
      </p:pic>
      <p:sp>
        <p:nvSpPr>
          <p:cNvPr id="8" name="Picture Placeholder 7"/>
          <p:cNvSpPr>
            <a:spLocks noGrp="1"/>
          </p:cNvSpPr>
          <p:nvPr>
            <p:ph type="pic" sz="quarter" idx="11" hasCustomPrompt="1"/>
          </p:nvPr>
        </p:nvSpPr>
        <p:spPr>
          <a:xfrm>
            <a:off x="135865" y="3429000"/>
            <a:ext cx="9634273" cy="3314700"/>
          </a:xfrm>
        </p:spPr>
        <p:txBody>
          <a:bodyPr anchor="ctr" anchorCtr="0">
            <a:normAutofit/>
          </a:bodyPr>
          <a:lstStyle>
            <a:lvl1pPr marL="0" indent="0" algn="ctr">
              <a:buNone/>
              <a:defRPr sz="1400"/>
            </a:lvl1pPr>
          </a:lstStyle>
          <a:p>
            <a:r>
              <a:rPr lang="sv-SE" smtClean="0"/>
              <a:t>Click icon to insert Picture</a:t>
            </a:r>
            <a:endParaRPr lang="sv-SE"/>
          </a:p>
        </p:txBody>
      </p:sp>
      <p:sp>
        <p:nvSpPr>
          <p:cNvPr id="9" name="textruta 17"/>
          <p:cNvSpPr txBox="1"/>
          <p:nvPr/>
        </p:nvSpPr>
        <p:spPr>
          <a:xfrm>
            <a:off x="10004897" y="289696"/>
            <a:ext cx="1292420" cy="215444"/>
          </a:xfrm>
          <a:prstGeom prst="rect">
            <a:avLst/>
          </a:prstGeom>
          <a:noFill/>
        </p:spPr>
        <p:txBody>
          <a:bodyPr wrap="square" rtlCol="0">
            <a:spAutoFit/>
          </a:bodyPr>
          <a:lstStyle/>
          <a:p>
            <a:r>
              <a:rPr lang="en-US" sz="800" b="1" dirty="0" smtClean="0">
                <a:solidFill>
                  <a:schemeClr val="bg2"/>
                </a:solidFill>
                <a:latin typeface="Arial" panose="020B0604020202020204" pitchFamily="34" charset="0"/>
                <a:cs typeface="Arial" panose="020B0604020202020204" pitchFamily="34" charset="0"/>
              </a:rPr>
              <a:t>Volvo </a:t>
            </a:r>
            <a:r>
              <a:rPr lang="en-US" sz="800" b="1" smtClean="0">
                <a:solidFill>
                  <a:schemeClr val="bg2"/>
                </a:solidFill>
                <a:latin typeface="Arial" panose="020B0604020202020204" pitchFamily="34" charset="0"/>
                <a:cs typeface="Arial" panose="020B0604020202020204" pitchFamily="34" charset="0"/>
              </a:rPr>
              <a:t>Profile colors</a:t>
            </a:r>
            <a:endParaRPr lang="en-US" sz="800" b="1" dirty="0" smtClean="0">
              <a:solidFill>
                <a:schemeClr val="bg2"/>
              </a:solidFill>
              <a:latin typeface="Arial" panose="020B0604020202020204" pitchFamily="34" charset="0"/>
              <a:cs typeface="Arial" panose="020B0604020202020204" pitchFamily="34" charset="0"/>
            </a:endParaRPr>
          </a:p>
        </p:txBody>
      </p:sp>
      <p:sp>
        <p:nvSpPr>
          <p:cNvPr id="10" name="textruta 18"/>
          <p:cNvSpPr txBox="1"/>
          <p:nvPr/>
        </p:nvSpPr>
        <p:spPr>
          <a:xfrm>
            <a:off x="10004897" y="1550101"/>
            <a:ext cx="1292420" cy="954107"/>
          </a:xfrm>
          <a:prstGeom prst="rect">
            <a:avLst/>
          </a:prstGeom>
          <a:noFill/>
        </p:spPr>
        <p:txBody>
          <a:bodyPr wrap="square" rtlCol="0">
            <a:spAutoFit/>
          </a:bodyPr>
          <a:lstStyle/>
          <a:p>
            <a:r>
              <a:rPr lang="en-US" sz="800" dirty="0" smtClean="0">
                <a:solidFill>
                  <a:schemeClr val="bg2"/>
                </a:solidFill>
              </a:rPr>
              <a:t>Only </a:t>
            </a:r>
            <a:r>
              <a:rPr lang="en-US" sz="800" dirty="0">
                <a:solidFill>
                  <a:schemeClr val="bg2"/>
                </a:solidFill>
              </a:rPr>
              <a:t>use these approved Volvo colors. Use the colors in 100% only – never in tints. For RGB color codes please refer to the Volvo Brand Identity </a:t>
            </a:r>
            <a:r>
              <a:rPr lang="en-US" sz="800" dirty="0" smtClean="0">
                <a:solidFill>
                  <a:schemeClr val="bg2"/>
                </a:solidFill>
              </a:rPr>
              <a:t>Guideline</a:t>
            </a:r>
            <a:r>
              <a:rPr lang="en-US" sz="800" dirty="0">
                <a:solidFill>
                  <a:schemeClr val="bg2"/>
                </a:solidFill>
              </a:rPr>
              <a:t>.</a:t>
            </a:r>
            <a:endParaRPr lang="en-US" sz="800" dirty="0" smtClean="0">
              <a:solidFill>
                <a:schemeClr val="bg2"/>
              </a:solidFill>
              <a:latin typeface="Arial" panose="020B0604020202020204" pitchFamily="34" charset="0"/>
              <a:cs typeface="Arial" panose="020B0604020202020204" pitchFamily="34" charset="0"/>
            </a:endParaRPr>
          </a:p>
        </p:txBody>
      </p:sp>
      <p:sp>
        <p:nvSpPr>
          <p:cNvPr id="11" name="Ellips 5"/>
          <p:cNvSpPr/>
          <p:nvPr/>
        </p:nvSpPr>
        <p:spPr>
          <a:xfrm>
            <a:off x="10108440" y="525005"/>
            <a:ext cx="160373" cy="148037"/>
          </a:xfrm>
          <a:prstGeom prst="ellipse">
            <a:avLst/>
          </a:prstGeom>
          <a:solidFill>
            <a:schemeClr val="bg2"/>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smtClean="0"/>
          </a:p>
        </p:txBody>
      </p:sp>
      <p:sp>
        <p:nvSpPr>
          <p:cNvPr id="12" name="Ellips 7"/>
          <p:cNvSpPr/>
          <p:nvPr/>
        </p:nvSpPr>
        <p:spPr>
          <a:xfrm>
            <a:off x="10327625" y="525005"/>
            <a:ext cx="160373" cy="148037"/>
          </a:xfrm>
          <a:prstGeom prst="ellipse">
            <a:avLst/>
          </a:prstGeom>
          <a:solidFill>
            <a:schemeClr val="accent2"/>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smtClean="0"/>
          </a:p>
        </p:txBody>
      </p:sp>
      <p:sp>
        <p:nvSpPr>
          <p:cNvPr id="13" name="Ellips 8"/>
          <p:cNvSpPr/>
          <p:nvPr/>
        </p:nvSpPr>
        <p:spPr>
          <a:xfrm>
            <a:off x="10541579" y="525005"/>
            <a:ext cx="160373" cy="148037"/>
          </a:xfrm>
          <a:prstGeom prst="ellipse">
            <a:avLst/>
          </a:prstGeom>
          <a:solidFill>
            <a:schemeClr val="tx2"/>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smtClean="0"/>
          </a:p>
        </p:txBody>
      </p:sp>
      <p:sp>
        <p:nvSpPr>
          <p:cNvPr id="14" name="Ellips 9"/>
          <p:cNvSpPr/>
          <p:nvPr/>
        </p:nvSpPr>
        <p:spPr>
          <a:xfrm>
            <a:off x="10108440" y="727399"/>
            <a:ext cx="160373" cy="148037"/>
          </a:xfrm>
          <a:prstGeom prst="ellipse">
            <a:avLst/>
          </a:prstGeom>
          <a:solidFill>
            <a:schemeClr val="accent3"/>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smtClean="0"/>
          </a:p>
        </p:txBody>
      </p:sp>
      <p:sp>
        <p:nvSpPr>
          <p:cNvPr id="15" name="Ellips 10"/>
          <p:cNvSpPr/>
          <p:nvPr/>
        </p:nvSpPr>
        <p:spPr>
          <a:xfrm>
            <a:off x="10327625" y="727399"/>
            <a:ext cx="160373" cy="148037"/>
          </a:xfrm>
          <a:prstGeom prst="ellipse">
            <a:avLst/>
          </a:prstGeom>
          <a:solidFill>
            <a:schemeClr val="accent6"/>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smtClean="0"/>
          </a:p>
        </p:txBody>
      </p:sp>
      <p:sp>
        <p:nvSpPr>
          <p:cNvPr id="16" name="Ellips 11"/>
          <p:cNvSpPr/>
          <p:nvPr/>
        </p:nvSpPr>
        <p:spPr>
          <a:xfrm>
            <a:off x="10541579" y="727399"/>
            <a:ext cx="160373" cy="148037"/>
          </a:xfrm>
          <a:prstGeom prst="ellipse">
            <a:avLst/>
          </a:prstGeom>
          <a:solidFill>
            <a:schemeClr val="accent5"/>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smtClean="0"/>
          </a:p>
        </p:txBody>
      </p:sp>
      <p:sp>
        <p:nvSpPr>
          <p:cNvPr id="17" name="Ellips 12"/>
          <p:cNvSpPr/>
          <p:nvPr/>
        </p:nvSpPr>
        <p:spPr>
          <a:xfrm>
            <a:off x="10755533" y="727399"/>
            <a:ext cx="160373" cy="148037"/>
          </a:xfrm>
          <a:prstGeom prst="ellipse">
            <a:avLst/>
          </a:prstGeom>
          <a:solidFill>
            <a:srgbClr val="704E36"/>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smtClean="0"/>
          </a:p>
        </p:txBody>
      </p:sp>
      <p:sp>
        <p:nvSpPr>
          <p:cNvPr id="18" name="Ellips 13"/>
          <p:cNvSpPr/>
          <p:nvPr/>
        </p:nvSpPr>
        <p:spPr>
          <a:xfrm>
            <a:off x="10108440" y="924895"/>
            <a:ext cx="160373" cy="148037"/>
          </a:xfrm>
          <a:prstGeom prst="ellipse">
            <a:avLst/>
          </a:prstGeom>
          <a:solidFill>
            <a:srgbClr val="C8E691"/>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smtClean="0"/>
          </a:p>
        </p:txBody>
      </p:sp>
      <p:sp>
        <p:nvSpPr>
          <p:cNvPr id="19" name="Ellips 14"/>
          <p:cNvSpPr/>
          <p:nvPr/>
        </p:nvSpPr>
        <p:spPr>
          <a:xfrm>
            <a:off x="10327625" y="924895"/>
            <a:ext cx="160373" cy="148037"/>
          </a:xfrm>
          <a:prstGeom prst="ellipse">
            <a:avLst/>
          </a:prstGeom>
          <a:solidFill>
            <a:srgbClr val="FCCC82"/>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smtClean="0"/>
          </a:p>
        </p:txBody>
      </p:sp>
      <p:sp>
        <p:nvSpPr>
          <p:cNvPr id="20" name="Ellips 15"/>
          <p:cNvSpPr/>
          <p:nvPr/>
        </p:nvSpPr>
        <p:spPr>
          <a:xfrm>
            <a:off x="10541579" y="924895"/>
            <a:ext cx="160373" cy="148037"/>
          </a:xfrm>
          <a:prstGeom prst="ellipse">
            <a:avLst/>
          </a:prstGeom>
          <a:solidFill>
            <a:schemeClr val="accent4"/>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smtClean="0"/>
          </a:p>
        </p:txBody>
      </p:sp>
      <p:sp>
        <p:nvSpPr>
          <p:cNvPr id="21" name="Ellips 16"/>
          <p:cNvSpPr/>
          <p:nvPr/>
        </p:nvSpPr>
        <p:spPr>
          <a:xfrm>
            <a:off x="10755533" y="924895"/>
            <a:ext cx="160373" cy="148037"/>
          </a:xfrm>
          <a:prstGeom prst="ellipse">
            <a:avLst/>
          </a:prstGeom>
          <a:solidFill>
            <a:schemeClr val="accent1"/>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smtClean="0"/>
          </a:p>
        </p:txBody>
      </p:sp>
      <p:sp>
        <p:nvSpPr>
          <p:cNvPr id="22" name="Ellips 19"/>
          <p:cNvSpPr/>
          <p:nvPr/>
        </p:nvSpPr>
        <p:spPr>
          <a:xfrm>
            <a:off x="10108440" y="1336371"/>
            <a:ext cx="160373" cy="148037"/>
          </a:xfrm>
          <a:prstGeom prst="ellipse">
            <a:avLst/>
          </a:prstGeom>
          <a:solidFill>
            <a:srgbClr val="DA4451"/>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smtClean="0"/>
          </a:p>
        </p:txBody>
      </p:sp>
      <p:sp>
        <p:nvSpPr>
          <p:cNvPr id="23" name="Ellips 20"/>
          <p:cNvSpPr/>
          <p:nvPr/>
        </p:nvSpPr>
        <p:spPr>
          <a:xfrm>
            <a:off x="10327625" y="1336371"/>
            <a:ext cx="160373" cy="148037"/>
          </a:xfrm>
          <a:prstGeom prst="ellipse">
            <a:avLst/>
          </a:prstGeom>
          <a:solidFill>
            <a:srgbClr val="763369"/>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smtClean="0"/>
          </a:p>
        </p:txBody>
      </p:sp>
      <p:sp>
        <p:nvSpPr>
          <p:cNvPr id="24" name="textruta 21"/>
          <p:cNvSpPr txBox="1"/>
          <p:nvPr/>
        </p:nvSpPr>
        <p:spPr>
          <a:xfrm>
            <a:off x="10004897" y="1122388"/>
            <a:ext cx="1292420" cy="215444"/>
          </a:xfrm>
          <a:prstGeom prst="rect">
            <a:avLst/>
          </a:prstGeom>
          <a:noFill/>
        </p:spPr>
        <p:txBody>
          <a:bodyPr wrap="square" rtlCol="0">
            <a:spAutoFit/>
          </a:bodyPr>
          <a:lstStyle/>
          <a:p>
            <a:r>
              <a:rPr lang="en-US" sz="800" b="1" dirty="0" smtClean="0">
                <a:solidFill>
                  <a:schemeClr val="bg2"/>
                </a:solidFill>
                <a:latin typeface="Arial" panose="020B0604020202020204" pitchFamily="34" charset="0"/>
                <a:cs typeface="Arial" panose="020B0604020202020204" pitchFamily="34" charset="0"/>
              </a:rPr>
              <a:t>Volvo </a:t>
            </a:r>
            <a:r>
              <a:rPr lang="en-US" sz="800" b="1" smtClean="0">
                <a:solidFill>
                  <a:schemeClr val="bg2"/>
                </a:solidFill>
                <a:latin typeface="Arial" panose="020B0604020202020204" pitchFamily="34" charset="0"/>
                <a:cs typeface="Arial" panose="020B0604020202020204" pitchFamily="34" charset="0"/>
              </a:rPr>
              <a:t>Accent colors</a:t>
            </a:r>
            <a:endParaRPr lang="en-US" sz="800" b="1" dirty="0" smtClean="0">
              <a:solidFill>
                <a:schemeClr val="bg2"/>
              </a:solidFill>
              <a:latin typeface="Arial" panose="020B0604020202020204" pitchFamily="34" charset="0"/>
              <a:cs typeface="Arial" panose="020B0604020202020204" pitchFamily="34" charset="0"/>
            </a:endParaRPr>
          </a:p>
        </p:txBody>
      </p:sp>
      <p:sp>
        <p:nvSpPr>
          <p:cNvPr id="25" name="Rectangle 24"/>
          <p:cNvSpPr/>
          <p:nvPr/>
        </p:nvSpPr>
        <p:spPr>
          <a:xfrm>
            <a:off x="-1495425" y="432939"/>
            <a:ext cx="1412877" cy="707886"/>
          </a:xfrm>
          <a:prstGeom prst="rect">
            <a:avLst/>
          </a:prstGeom>
        </p:spPr>
        <p:txBody>
          <a:bodyPr wrap="square">
            <a:spAutoFit/>
          </a:bodyPr>
          <a:lstStyle/>
          <a:p>
            <a:pPr algn="r"/>
            <a:r>
              <a:rPr lang="sv-SE" sz="800" smtClean="0">
                <a:solidFill>
                  <a:schemeClr val="bg2"/>
                </a:solidFill>
              </a:rPr>
              <a:t>On the Home tab, in the Slides group,</a:t>
            </a:r>
            <a:r>
              <a:rPr lang="sv-SE" sz="800" baseline="0" smtClean="0">
                <a:solidFill>
                  <a:schemeClr val="bg2"/>
                </a:solidFill>
              </a:rPr>
              <a:t> </a:t>
            </a:r>
            <a:r>
              <a:rPr lang="en-US" sz="800" smtClean="0">
                <a:solidFill>
                  <a:schemeClr val="bg2"/>
                </a:solidFill>
              </a:rPr>
              <a:t>click </a:t>
            </a:r>
            <a:r>
              <a:rPr lang="en-US" sz="800">
                <a:solidFill>
                  <a:schemeClr val="bg2"/>
                </a:solidFill>
              </a:rPr>
              <a:t>the down arrow </a:t>
            </a:r>
            <a:r>
              <a:rPr lang="en-US" sz="800" smtClean="0">
                <a:solidFill>
                  <a:schemeClr val="bg2"/>
                </a:solidFill>
              </a:rPr>
              <a:t>on the </a:t>
            </a:r>
            <a:r>
              <a:rPr lang="en-US" sz="800">
                <a:solidFill>
                  <a:schemeClr val="bg2"/>
                </a:solidFill>
              </a:rPr>
              <a:t>New </a:t>
            </a:r>
            <a:r>
              <a:rPr lang="en-US" sz="800" smtClean="0">
                <a:solidFill>
                  <a:schemeClr val="bg2"/>
                </a:solidFill>
              </a:rPr>
              <a:t>Slide button </a:t>
            </a:r>
            <a:r>
              <a:rPr lang="sv-SE" sz="800" smtClean="0">
                <a:solidFill>
                  <a:schemeClr val="bg2"/>
                </a:solidFill>
              </a:rPr>
              <a:t>and select</a:t>
            </a:r>
            <a:br>
              <a:rPr lang="sv-SE" sz="800" smtClean="0">
                <a:solidFill>
                  <a:schemeClr val="bg2"/>
                </a:solidFill>
              </a:rPr>
            </a:br>
            <a:r>
              <a:rPr lang="sv-SE" sz="800" smtClean="0">
                <a:solidFill>
                  <a:schemeClr val="bg2"/>
                </a:solidFill>
              </a:rPr>
              <a:t> Volvo branded layouts</a:t>
            </a:r>
            <a:endParaRPr lang="sv-SE" sz="800">
              <a:solidFill>
                <a:schemeClr val="bg2"/>
              </a:solidFill>
            </a:endParaRPr>
          </a:p>
        </p:txBody>
      </p:sp>
      <p:sp>
        <p:nvSpPr>
          <p:cNvPr id="27" name="textruta 17"/>
          <p:cNvSpPr txBox="1"/>
          <p:nvPr/>
        </p:nvSpPr>
        <p:spPr>
          <a:xfrm>
            <a:off x="-1495425" y="289696"/>
            <a:ext cx="1412877" cy="215444"/>
          </a:xfrm>
          <a:prstGeom prst="rect">
            <a:avLst/>
          </a:prstGeom>
          <a:noFill/>
        </p:spPr>
        <p:txBody>
          <a:bodyPr wrap="square" rtlCol="0">
            <a:spAutoFit/>
          </a:bodyPr>
          <a:lstStyle/>
          <a:p>
            <a:pPr algn="r"/>
            <a:r>
              <a:rPr lang="en-US" sz="800" b="1" smtClean="0">
                <a:solidFill>
                  <a:schemeClr val="bg2"/>
                </a:solidFill>
                <a:latin typeface="Arial" panose="020B0604020202020204" pitchFamily="34" charset="0"/>
                <a:cs typeface="Arial" panose="020B0604020202020204" pitchFamily="34" charset="0"/>
              </a:rPr>
              <a:t>Use Volvo Layouts</a:t>
            </a:r>
            <a:endParaRPr lang="en-US" sz="800" b="1" dirty="0" smtClean="0">
              <a:solidFill>
                <a:schemeClr val="bg2"/>
              </a:solidFill>
              <a:latin typeface="Arial" panose="020B0604020202020204" pitchFamily="34" charset="0"/>
              <a:cs typeface="Arial" panose="020B0604020202020204" pitchFamily="34" charset="0"/>
            </a:endParaRPr>
          </a:p>
        </p:txBody>
      </p:sp>
      <p:sp>
        <p:nvSpPr>
          <p:cNvPr id="44" name="textruta 17"/>
          <p:cNvSpPr txBox="1"/>
          <p:nvPr/>
        </p:nvSpPr>
        <p:spPr>
          <a:xfrm>
            <a:off x="-1383068" y="3387235"/>
            <a:ext cx="1300520" cy="338554"/>
          </a:xfrm>
          <a:prstGeom prst="rect">
            <a:avLst/>
          </a:prstGeom>
          <a:noFill/>
        </p:spPr>
        <p:txBody>
          <a:bodyPr wrap="square" rtlCol="0">
            <a:spAutoFit/>
          </a:bodyPr>
          <a:lstStyle/>
          <a:p>
            <a:pPr algn="r"/>
            <a:r>
              <a:rPr lang="en-US" sz="800">
                <a:solidFill>
                  <a:schemeClr val="bg2"/>
                </a:solidFill>
                <a:latin typeface="Arial" panose="020B0604020202020204" pitchFamily="34" charset="0"/>
                <a:cs typeface="Arial" panose="020B0604020202020204" pitchFamily="34" charset="0"/>
              </a:rPr>
              <a:t>Picture is optional in </a:t>
            </a:r>
            <a:br>
              <a:rPr lang="en-US" sz="800">
                <a:solidFill>
                  <a:schemeClr val="bg2"/>
                </a:solidFill>
                <a:latin typeface="Arial" panose="020B0604020202020204" pitchFamily="34" charset="0"/>
                <a:cs typeface="Arial" panose="020B0604020202020204" pitchFamily="34" charset="0"/>
              </a:rPr>
            </a:br>
            <a:r>
              <a:rPr lang="en-US" sz="800">
                <a:solidFill>
                  <a:schemeClr val="bg2"/>
                </a:solidFill>
                <a:latin typeface="Arial" panose="020B0604020202020204" pitchFamily="34" charset="0"/>
                <a:cs typeface="Arial" panose="020B0604020202020204" pitchFamily="34" charset="0"/>
              </a:rPr>
              <a:t>internal presentations.</a:t>
            </a:r>
          </a:p>
        </p:txBody>
      </p:sp>
      <p:sp>
        <p:nvSpPr>
          <p:cNvPr id="45" name="textruta 17"/>
          <p:cNvSpPr txBox="1"/>
          <p:nvPr/>
        </p:nvSpPr>
        <p:spPr>
          <a:xfrm>
            <a:off x="-1495425" y="1337832"/>
            <a:ext cx="1412877" cy="1569660"/>
          </a:xfrm>
          <a:prstGeom prst="rect">
            <a:avLst/>
          </a:prstGeom>
          <a:noFill/>
        </p:spPr>
        <p:txBody>
          <a:bodyPr wrap="square" rtlCol="0">
            <a:spAutoFit/>
          </a:bodyPr>
          <a:lstStyle/>
          <a:p>
            <a:pPr algn="r"/>
            <a:r>
              <a:rPr lang="en-US" sz="800" kern="1200" smtClean="0">
                <a:solidFill>
                  <a:schemeClr val="bg2"/>
                </a:solidFill>
                <a:latin typeface="+mn-lt"/>
                <a:ea typeface="+mn-ea"/>
                <a:cs typeface="+mn-cs"/>
              </a:rPr>
              <a:t>Note that Volvo Broad Pro Digital TTF is embedded in this template. No other version of Volvo Broad (Volvo Broad Pro or Volvo Broad Outline) may be inserted or copied into the document as this will break the embedding and cause Volvo Broad to be replaced by a default font on other computers</a:t>
            </a:r>
            <a:endParaRPr lang="en-US" sz="800" kern="1200">
              <a:solidFill>
                <a:schemeClr val="bg2"/>
              </a:solidFill>
              <a:latin typeface="+mn-lt"/>
              <a:ea typeface="+mn-ea"/>
              <a:cs typeface="+mn-cs"/>
            </a:endParaRPr>
          </a:p>
        </p:txBody>
      </p:sp>
    </p:spTree>
    <p:extLst>
      <p:ext uri="{BB962C8B-B14F-4D97-AF65-F5344CB8AC3E}">
        <p14:creationId xmlns:p14="http://schemas.microsoft.com/office/powerpoint/2010/main" val="2416287487"/>
      </p:ext>
    </p:extLst>
  </p:cSld>
  <p:clrMapOvr>
    <a:masterClrMapping/>
  </p:clrMapOvr>
  <p:timing>
    <p:tnLst>
      <p:par>
        <p:cTn id="1" dur="indefinite" restart="never" nodeType="tmRoot"/>
      </p:par>
    </p:tnLst>
  </p:timing>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590683" y="1838205"/>
            <a:ext cx="8915400" cy="3824287"/>
          </a:xfrm>
        </p:spPr>
        <p:txBody>
          <a:bodyPr>
            <a:normAutofit/>
          </a:bodyPr>
          <a:lstStyle>
            <a:lvl1pPr marL="0" indent="0">
              <a:buNone/>
              <a:tabLst>
                <a:tab pos="1257300" algn="l"/>
                <a:tab pos="5556250" algn="l"/>
              </a:tabLst>
              <a:defRPr sz="1600" b="0" baseline="0"/>
            </a:lvl1pPr>
          </a:lstStyle>
          <a:p>
            <a:pPr lvl="0"/>
            <a:r>
              <a:rPr lang="en-US" smtClean="0"/>
              <a:t>00:00-00:00	Tab to add text	Tab to add text </a:t>
            </a:r>
          </a:p>
        </p:txBody>
      </p:sp>
      <p:sp>
        <p:nvSpPr>
          <p:cNvPr id="2" name="Title 1"/>
          <p:cNvSpPr>
            <a:spLocks noGrp="1"/>
          </p:cNvSpPr>
          <p:nvPr>
            <p:ph type="title" hasCustomPrompt="1"/>
          </p:nvPr>
        </p:nvSpPr>
        <p:spPr/>
        <p:txBody>
          <a:bodyPr/>
          <a:lstStyle>
            <a:lvl1pPr>
              <a:defRPr/>
            </a:lvl1pPr>
          </a:lstStyle>
          <a:p>
            <a:r>
              <a:rPr lang="en-US" smtClean="0"/>
              <a:t>Click to add Agenda title</a:t>
            </a:r>
            <a:endParaRPr lang="sv-SE"/>
          </a:p>
        </p:txBody>
      </p:sp>
      <p:sp>
        <p:nvSpPr>
          <p:cNvPr id="8"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t>DMS Integration Overview</a:t>
            </a:r>
            <a:endParaRPr lang="sv-SE"/>
          </a:p>
        </p:txBody>
      </p:sp>
      <p:sp>
        <p:nvSpPr>
          <p:cNvPr id="10"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p>
        </p:txBody>
      </p:sp>
      <p:sp>
        <p:nvSpPr>
          <p:cNvPr id="12"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pPr/>
              <a:t>‹#›</a:t>
            </a:fld>
            <a:endParaRPr lang="sv-SE"/>
          </a:p>
        </p:txBody>
      </p:sp>
    </p:spTree>
    <p:extLst>
      <p:ext uri="{BB962C8B-B14F-4D97-AF65-F5344CB8AC3E}">
        <p14:creationId xmlns:p14="http://schemas.microsoft.com/office/powerpoint/2010/main" val="558926426"/>
      </p:ext>
    </p:extLst>
  </p:cSld>
  <p:clrMapOvr>
    <a:masterClrMapping/>
  </p:clrMapOvr>
  <p:timing>
    <p:tnLst>
      <p:par>
        <p:cTn id="1" dur="indefinite" restart="never" nodeType="tmRoot"/>
      </p:par>
    </p:tnLst>
  </p:timing>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hapter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sv-SE" dirty="0"/>
          </a:p>
        </p:txBody>
      </p:sp>
      <p:sp>
        <p:nvSpPr>
          <p:cNvPr id="4" name="Footer Placeholder 3"/>
          <p:cNvSpPr>
            <a:spLocks noGrp="1"/>
          </p:cNvSpPr>
          <p:nvPr>
            <p:ph type="ftr" sz="quarter" idx="11"/>
          </p:nvPr>
        </p:nvSpPr>
        <p:spPr/>
        <p:txBody>
          <a:bodyPr/>
          <a:lstStyle/>
          <a:p>
            <a:r>
              <a:rPr lang="sv-SE" smtClean="0"/>
              <a:t>DMS Integration Overview</a:t>
            </a:r>
            <a:endParaRPr lang="sv-SE"/>
          </a:p>
        </p:txBody>
      </p:sp>
      <p:sp>
        <p:nvSpPr>
          <p:cNvPr id="5" name="Slide Number Placeholder 4"/>
          <p:cNvSpPr>
            <a:spLocks noGrp="1"/>
          </p:cNvSpPr>
          <p:nvPr>
            <p:ph type="sldNum" sz="quarter" idx="12"/>
          </p:nvPr>
        </p:nvSpPr>
        <p:spPr/>
        <p:txBody>
          <a:bodyPr/>
          <a:lstStyle/>
          <a:p>
            <a:fld id="{78CD69EC-D033-4532-A702-751CD632DE69}" type="slidenum">
              <a:rPr lang="sv-SE" smtClean="0"/>
              <a:pPr/>
              <a:t>‹#›</a:t>
            </a:fld>
            <a:endParaRPr lang="sv-SE"/>
          </a:p>
        </p:txBody>
      </p:sp>
      <p:sp>
        <p:nvSpPr>
          <p:cNvPr id="8" name="Text Placeholder 4"/>
          <p:cNvSpPr>
            <a:spLocks noGrp="1"/>
          </p:cNvSpPr>
          <p:nvPr>
            <p:ph type="body" sz="quarter" idx="13" hasCustomPrompt="1"/>
          </p:nvPr>
        </p:nvSpPr>
        <p:spPr>
          <a:xfrm>
            <a:off x="589890" y="5269095"/>
            <a:ext cx="6287180" cy="474663"/>
          </a:xfrm>
        </p:spPr>
        <p:txBody>
          <a:bodyPr>
            <a:noAutofit/>
          </a:bodyPr>
          <a:lstStyle>
            <a:lvl1pPr marL="0" indent="0">
              <a:buNone/>
              <a:defRPr sz="2000" spc="-30" baseline="0"/>
            </a:lvl1pPr>
          </a:lstStyle>
          <a:p>
            <a:pPr lvl="0"/>
            <a:r>
              <a:rPr lang="en-US" smtClean="0"/>
              <a:t>Click to add sub-heading – max one line</a:t>
            </a:r>
          </a:p>
        </p:txBody>
      </p:sp>
      <p:sp>
        <p:nvSpPr>
          <p:cNvPr id="10" name="Text Placeholder 9"/>
          <p:cNvSpPr>
            <a:spLocks noGrp="1"/>
          </p:cNvSpPr>
          <p:nvPr>
            <p:ph type="body" sz="quarter" idx="14" hasCustomPrompt="1"/>
          </p:nvPr>
        </p:nvSpPr>
        <p:spPr>
          <a:xfrm>
            <a:off x="6924652" y="2974985"/>
            <a:ext cx="2656682" cy="2795149"/>
          </a:xfrm>
        </p:spPr>
        <p:txBody>
          <a:bodyPr>
            <a:noAutofit/>
          </a:bodyPr>
          <a:lstStyle>
            <a:lvl1pPr marL="0" indent="0" algn="r">
              <a:buNone/>
              <a:defRPr sz="20000" spc="-80" baseline="0">
                <a:solidFill>
                  <a:schemeClr val="accent2"/>
                </a:solidFill>
                <a:latin typeface="Volvo Broad Pro Digital" panose="020B0606030202080204" pitchFamily="34" charset="0"/>
              </a:defRPr>
            </a:lvl1pPr>
          </a:lstStyle>
          <a:p>
            <a:pPr lvl="0"/>
            <a:r>
              <a:rPr lang="en-US" smtClean="0"/>
              <a:t>1</a:t>
            </a:r>
          </a:p>
        </p:txBody>
      </p:sp>
      <p:sp>
        <p:nvSpPr>
          <p:cNvPr id="11" name="Picture Placeholder 7"/>
          <p:cNvSpPr>
            <a:spLocks noGrp="1"/>
          </p:cNvSpPr>
          <p:nvPr>
            <p:ph type="pic" sz="quarter" idx="15" hasCustomPrompt="1"/>
          </p:nvPr>
        </p:nvSpPr>
        <p:spPr>
          <a:xfrm>
            <a:off x="135865" y="114300"/>
            <a:ext cx="9634273" cy="3314700"/>
          </a:xfrm>
        </p:spPr>
        <p:txBody>
          <a:bodyPr anchor="ctr" anchorCtr="0">
            <a:normAutofit/>
          </a:bodyPr>
          <a:lstStyle>
            <a:lvl1pPr marL="0" indent="0" algn="ctr">
              <a:buNone/>
              <a:defRPr sz="1400"/>
            </a:lvl1pPr>
          </a:lstStyle>
          <a:p>
            <a:r>
              <a:rPr lang="sv-SE" smtClean="0"/>
              <a:t>Click icon to insert Picture</a:t>
            </a:r>
            <a:endParaRPr lang="sv-SE"/>
          </a:p>
        </p:txBody>
      </p:sp>
      <p:sp>
        <p:nvSpPr>
          <p:cNvPr id="14" name="Title 11"/>
          <p:cNvSpPr>
            <a:spLocks noGrp="1"/>
          </p:cNvSpPr>
          <p:nvPr>
            <p:ph type="title" hasCustomPrompt="1"/>
          </p:nvPr>
        </p:nvSpPr>
        <p:spPr>
          <a:xfrm>
            <a:off x="590542" y="3760988"/>
            <a:ext cx="6286508" cy="1619901"/>
          </a:xfrm>
        </p:spPr>
        <p:txBody>
          <a:bodyPr anchor="b" anchorCtr="0"/>
          <a:lstStyle>
            <a:lvl1pPr>
              <a:lnSpc>
                <a:spcPts val="5500"/>
              </a:lnSpc>
              <a:defRPr lang="sv-SE" sz="7000" b="0" kern="1200" cap="all" spc="0" baseline="0">
                <a:solidFill>
                  <a:schemeClr val="bg2"/>
                </a:solidFill>
                <a:latin typeface="Volvo Broad Pro Digital" panose="020B0606030202080204" pitchFamily="34" charset="0"/>
                <a:ea typeface="+mj-ea"/>
                <a:cs typeface="VolvoBroad" panose="020B0806020102060101" pitchFamily="34" charset="0"/>
              </a:defRPr>
            </a:lvl1pPr>
          </a:lstStyle>
          <a:p>
            <a:r>
              <a:rPr lang="en-US" smtClean="0"/>
              <a:t>Click to add title</a:t>
            </a:r>
            <a:br>
              <a:rPr lang="en-US" smtClean="0"/>
            </a:br>
            <a:r>
              <a:rPr lang="en-US" smtClean="0"/>
              <a:t>max two lines</a:t>
            </a:r>
            <a:endParaRPr lang="sv-SE"/>
          </a:p>
        </p:txBody>
      </p:sp>
      <p:sp>
        <p:nvSpPr>
          <p:cNvPr id="15" name="Rectangle 14"/>
          <p:cNvSpPr/>
          <p:nvPr/>
        </p:nvSpPr>
        <p:spPr>
          <a:xfrm>
            <a:off x="-1204259" y="530659"/>
            <a:ext cx="1121710" cy="461665"/>
          </a:xfrm>
          <a:prstGeom prst="rect">
            <a:avLst/>
          </a:prstGeom>
        </p:spPr>
        <p:txBody>
          <a:bodyPr wrap="square">
            <a:spAutoFit/>
          </a:bodyPr>
          <a:lstStyle/>
          <a:p>
            <a:pPr algn="r"/>
            <a:r>
              <a:rPr lang="en-US" sz="800" smtClean="0">
                <a:solidFill>
                  <a:schemeClr val="bg2"/>
                </a:solidFill>
                <a:latin typeface="Arial" panose="020B0604020202020204" pitchFamily="34" charset="0"/>
                <a:cs typeface="Arial" panose="020B0604020202020204" pitchFamily="34" charset="0"/>
              </a:rPr>
              <a:t>Picture is optional </a:t>
            </a:r>
            <a:br>
              <a:rPr lang="en-US" sz="800" smtClean="0">
                <a:solidFill>
                  <a:schemeClr val="bg2"/>
                </a:solidFill>
                <a:latin typeface="Arial" panose="020B0604020202020204" pitchFamily="34" charset="0"/>
                <a:cs typeface="Arial" panose="020B0604020202020204" pitchFamily="34" charset="0"/>
              </a:rPr>
            </a:br>
            <a:r>
              <a:rPr lang="en-US" sz="800" smtClean="0">
                <a:solidFill>
                  <a:schemeClr val="bg2"/>
                </a:solidFill>
                <a:latin typeface="Arial" panose="020B0604020202020204" pitchFamily="34" charset="0"/>
                <a:cs typeface="Arial" panose="020B0604020202020204" pitchFamily="34" charset="0"/>
              </a:rPr>
              <a:t>in internal presentations.</a:t>
            </a:r>
            <a:endParaRPr lang="en-US" sz="800">
              <a:solidFill>
                <a:schemeClr val="bg2"/>
              </a:solidFill>
              <a:latin typeface="Arial" panose="020B0604020202020204" pitchFamily="34" charset="0"/>
              <a:cs typeface="Arial" panose="020B0604020202020204" pitchFamily="34" charset="0"/>
            </a:endParaRPr>
          </a:p>
        </p:txBody>
      </p:sp>
      <p:sp>
        <p:nvSpPr>
          <p:cNvPr id="12" name="textruta 17"/>
          <p:cNvSpPr txBox="1"/>
          <p:nvPr/>
        </p:nvSpPr>
        <p:spPr>
          <a:xfrm>
            <a:off x="-1495425" y="3676586"/>
            <a:ext cx="1412877" cy="1569660"/>
          </a:xfrm>
          <a:prstGeom prst="rect">
            <a:avLst/>
          </a:prstGeom>
          <a:noFill/>
        </p:spPr>
        <p:txBody>
          <a:bodyPr wrap="square" rtlCol="0">
            <a:spAutoFit/>
          </a:bodyPr>
          <a:lstStyle/>
          <a:p>
            <a:pPr algn="r"/>
            <a:r>
              <a:rPr lang="en-US" sz="800" kern="1200" smtClean="0">
                <a:solidFill>
                  <a:schemeClr val="bg2"/>
                </a:solidFill>
                <a:latin typeface="+mn-lt"/>
                <a:ea typeface="+mn-ea"/>
                <a:cs typeface="+mn-cs"/>
              </a:rPr>
              <a:t>Note that Volvo Broad Pro Digital TTF is embedded in this template. No other version of Volvo Broad (Volvo Broad Pro or Volvo Broad Outline) may be inserted or copied into the document as this will break the embedding and cause Volvo Broad to be replaced by a default font on other computers</a:t>
            </a:r>
            <a:endParaRPr lang="en-US" sz="800" kern="1200">
              <a:solidFill>
                <a:schemeClr val="bg2"/>
              </a:solidFill>
              <a:latin typeface="+mn-lt"/>
              <a:ea typeface="+mn-ea"/>
              <a:cs typeface="+mn-cs"/>
            </a:endParaRPr>
          </a:p>
        </p:txBody>
      </p:sp>
    </p:spTree>
    <p:extLst>
      <p:ext uri="{BB962C8B-B14F-4D97-AF65-F5344CB8AC3E}">
        <p14:creationId xmlns:p14="http://schemas.microsoft.com/office/powerpoint/2010/main" val="384099966"/>
      </p:ext>
    </p:extLst>
  </p:cSld>
  <p:clrMapOvr>
    <a:masterClrMapping/>
  </p:clrMapOvr>
  <p:timing>
    <p:tnLst>
      <p:par>
        <p:cTn id="1" dur="indefinite" restart="never" nodeType="tmRoot"/>
      </p:par>
    </p:tnLst>
  </p:timing>
  <p:hf sldNum="0" hd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0071" y="406518"/>
            <a:ext cx="8915400" cy="1143000"/>
          </a:xfrm>
        </p:spPr>
        <p:txBody>
          <a:bodyPr/>
          <a:lstStyle>
            <a:lvl1pPr>
              <a:defRPr sz="3200"/>
            </a:lvl1pPr>
          </a:lstStyle>
          <a:p>
            <a:r>
              <a:rPr lang="en-US" smtClean="0"/>
              <a:t>Click to edit Master title style</a:t>
            </a:r>
            <a:endParaRPr lang="sv-SE"/>
          </a:p>
        </p:txBody>
      </p:sp>
      <p:sp>
        <p:nvSpPr>
          <p:cNvPr id="3" name="Content Placeholder 2"/>
          <p:cNvSpPr>
            <a:spLocks noGrp="1"/>
          </p:cNvSpPr>
          <p:nvPr>
            <p:ph idx="1"/>
          </p:nvPr>
        </p:nvSpPr>
        <p:spPr/>
        <p:txBody>
          <a:bodyPr>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t>DMS Integration Overview</a:t>
            </a:r>
            <a:endParaRPr lang="sv-SE"/>
          </a:p>
        </p:txBody>
      </p:sp>
      <p:sp>
        <p:nvSpPr>
          <p:cNvPr id="7"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a:p>
        </p:txBody>
      </p:sp>
      <p:sp>
        <p:nvSpPr>
          <p:cNvPr id="8"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D84CDFC4-4F4C-4B22-8A1C-19B542EBD6BD}" type="slidenum">
              <a:rPr lang="sv-SE" smtClean="0"/>
              <a:pPr/>
              <a:t>‹#›</a:t>
            </a:fld>
            <a:endParaRPr lang="sv-SE"/>
          </a:p>
        </p:txBody>
      </p:sp>
    </p:spTree>
    <p:extLst>
      <p:ext uri="{BB962C8B-B14F-4D97-AF65-F5344CB8AC3E}">
        <p14:creationId xmlns:p14="http://schemas.microsoft.com/office/powerpoint/2010/main" val="441629713"/>
      </p:ext>
    </p:extLst>
  </p:cSld>
  <p:clrMapOvr>
    <a:masterClrMapping/>
  </p:clrMapOvr>
  <p:transition spd="slow">
    <p:pull/>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0071" y="406519"/>
            <a:ext cx="8915400" cy="938704"/>
          </a:xfrm>
        </p:spPr>
        <p:txBody>
          <a:bodyPr/>
          <a:lstStyle>
            <a:lvl1pPr>
              <a:defRPr sz="3200"/>
            </a:lvl1pPr>
          </a:lstStyle>
          <a:p>
            <a:r>
              <a:rPr lang="en-US" smtClean="0"/>
              <a:t>Click to edit Master title style</a:t>
            </a:r>
            <a:endParaRPr lang="sv-SE"/>
          </a:p>
        </p:txBody>
      </p:sp>
      <p:sp>
        <p:nvSpPr>
          <p:cNvPr id="3" name="Content Placeholder 2"/>
          <p:cNvSpPr>
            <a:spLocks noGrp="1"/>
          </p:cNvSpPr>
          <p:nvPr>
            <p:ph idx="1"/>
          </p:nvPr>
        </p:nvSpPr>
        <p:spPr/>
        <p:txBody>
          <a:bodyPr>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t>DMS Integration Overview</a:t>
            </a:r>
            <a:endParaRPr lang="sv-SE"/>
          </a:p>
        </p:txBody>
      </p:sp>
      <p:sp>
        <p:nvSpPr>
          <p:cNvPr id="8" name="Text Placeholder 4"/>
          <p:cNvSpPr>
            <a:spLocks noGrp="1"/>
          </p:cNvSpPr>
          <p:nvPr>
            <p:ph type="body" sz="quarter" idx="13" hasCustomPrompt="1"/>
          </p:nvPr>
        </p:nvSpPr>
        <p:spPr>
          <a:xfrm>
            <a:off x="600071" y="864149"/>
            <a:ext cx="8915400" cy="474663"/>
          </a:xfrm>
        </p:spPr>
        <p:txBody>
          <a:bodyPr>
            <a:noAutofit/>
          </a:bodyPr>
          <a:lstStyle>
            <a:lvl1pPr marL="0" indent="0">
              <a:lnSpc>
                <a:spcPts val="2600"/>
              </a:lnSpc>
              <a:buNone/>
              <a:defRPr sz="2000" spc="-30" baseline="0"/>
            </a:lvl1pPr>
          </a:lstStyle>
          <a:p>
            <a:pPr lvl="0"/>
            <a:r>
              <a:rPr lang="en-US" smtClean="0"/>
              <a:t>Click to add sub-heading – max one line</a:t>
            </a:r>
          </a:p>
        </p:txBody>
      </p:sp>
      <p:sp>
        <p:nvSpPr>
          <p:cNvPr id="9"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p>
        </p:txBody>
      </p:sp>
      <p:sp>
        <p:nvSpPr>
          <p:cNvPr id="10"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pPr/>
              <a:t>‹#›</a:t>
            </a:fld>
            <a:endParaRPr lang="sv-SE"/>
          </a:p>
        </p:txBody>
      </p:sp>
    </p:spTree>
    <p:extLst>
      <p:ext uri="{BB962C8B-B14F-4D97-AF65-F5344CB8AC3E}">
        <p14:creationId xmlns:p14="http://schemas.microsoft.com/office/powerpoint/2010/main" val="1489331146"/>
      </p:ext>
    </p:extLst>
  </p:cSld>
  <p:clrMapOvr>
    <a:masterClrMapping/>
  </p:clrMapOvr>
  <p:timing>
    <p:tnLst>
      <p:par>
        <p:cT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Footer Placeholder 6"/>
          <p:cNvSpPr>
            <a:spLocks noGrp="1"/>
          </p:cNvSpPr>
          <p:nvPr>
            <p:ph type="ftr" sz="quarter" idx="10"/>
          </p:nvPr>
        </p:nvSpPr>
        <p:spPr/>
        <p:txBody>
          <a:bodyPr/>
          <a:lstStyle>
            <a:lvl1pPr>
              <a:defRPr/>
            </a:lvl1pPr>
          </a:lstStyle>
          <a:p>
            <a:r>
              <a:rPr lang="sv-SE" smtClean="0"/>
              <a:t>DMS Integration Overview</a:t>
            </a:r>
            <a:endParaRPr lang="sv-SE"/>
          </a:p>
        </p:txBody>
      </p:sp>
      <p:sp>
        <p:nvSpPr>
          <p:cNvPr id="8" name="Slide Number Placeholder 7"/>
          <p:cNvSpPr>
            <a:spLocks noGrp="1"/>
          </p:cNvSpPr>
          <p:nvPr>
            <p:ph type="sldNum" sz="quarter" idx="11"/>
          </p:nvPr>
        </p:nvSpPr>
        <p:spPr/>
        <p:txBody>
          <a:bodyPr/>
          <a:lstStyle>
            <a:lvl1pPr>
              <a:defRPr/>
            </a:lvl1pPr>
          </a:lstStyle>
          <a:p>
            <a:fld id="{0E21AC21-B7A0-43E9-9621-C22032E1BB48}" type="slidenum">
              <a:rPr lang="sv-SE"/>
              <a:pPr/>
              <a:t>‹#›</a:t>
            </a:fld>
            <a:endParaRPr lang="sv-SE"/>
          </a:p>
        </p:txBody>
      </p:sp>
      <p:sp>
        <p:nvSpPr>
          <p:cNvPr id="9" name="Date Placeholder 8"/>
          <p:cNvSpPr>
            <a:spLocks noGrp="1"/>
          </p:cNvSpPr>
          <p:nvPr>
            <p:ph type="dt" sz="half" idx="12"/>
          </p:nvPr>
        </p:nvSpPr>
        <p:spPr/>
        <p:txBody>
          <a:bodyPr/>
          <a:lstStyle>
            <a:lvl1pPr>
              <a:defRPr/>
            </a:lvl1pPr>
          </a:lstStyle>
          <a:p>
            <a:endParaRPr lang="sv-SE"/>
          </a:p>
        </p:txBody>
      </p:sp>
    </p:spTree>
    <p:extLst>
      <p:ext uri="{BB962C8B-B14F-4D97-AF65-F5344CB8AC3E}">
        <p14:creationId xmlns:p14="http://schemas.microsoft.com/office/powerpoint/2010/main" val="905760980"/>
      </p:ext>
    </p:extLst>
  </p:cSld>
  <p:clrMapOvr>
    <a:masterClrMapping/>
  </p:clrMapOvr>
  <p:transition spd="slow">
    <p:pull/>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lumn Text Slide">
    <p:spTree>
      <p:nvGrpSpPr>
        <p:cNvPr id="1" name=""/>
        <p:cNvGrpSpPr/>
        <p:nvPr/>
      </p:nvGrpSpPr>
      <p:grpSpPr>
        <a:xfrm>
          <a:off x="0" y="0"/>
          <a:ext cx="0" cy="0"/>
          <a:chOff x="0" y="0"/>
          <a:chExt cx="0" cy="0"/>
        </a:xfrm>
      </p:grpSpPr>
      <p:sp>
        <p:nvSpPr>
          <p:cNvPr id="2" name="Title 1"/>
          <p:cNvSpPr>
            <a:spLocks noGrp="1"/>
          </p:cNvSpPr>
          <p:nvPr>
            <p:ph type="title"/>
          </p:nvPr>
        </p:nvSpPr>
        <p:spPr>
          <a:xfrm>
            <a:off x="600071" y="406519"/>
            <a:ext cx="8915400" cy="938705"/>
          </a:xfrm>
        </p:spPr>
        <p:txBody>
          <a:bodyPr/>
          <a:lstStyle>
            <a:lvl1pPr>
              <a:defRPr sz="3200"/>
            </a:lvl1pPr>
          </a:lstStyle>
          <a:p>
            <a:r>
              <a:rPr lang="en-US" smtClean="0"/>
              <a:t>Click to edit Master title style</a:t>
            </a:r>
            <a:endParaRPr lang="sv-SE"/>
          </a:p>
        </p:txBody>
      </p:sp>
      <p:sp>
        <p:nvSpPr>
          <p:cNvPr id="5"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t>DMS Integration Overview</a:t>
            </a:r>
            <a:endParaRPr lang="sv-SE"/>
          </a:p>
        </p:txBody>
      </p:sp>
      <p:sp>
        <p:nvSpPr>
          <p:cNvPr id="9" name="Text Placeholder 10"/>
          <p:cNvSpPr>
            <a:spLocks noGrp="1"/>
          </p:cNvSpPr>
          <p:nvPr>
            <p:ph type="body" sz="quarter" idx="11"/>
          </p:nvPr>
        </p:nvSpPr>
        <p:spPr>
          <a:xfrm>
            <a:off x="600600" y="1731600"/>
            <a:ext cx="4219800" cy="4046400"/>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11" name="Text Placeholder 10"/>
          <p:cNvSpPr>
            <a:spLocks noGrp="1"/>
          </p:cNvSpPr>
          <p:nvPr>
            <p:ph type="body" sz="quarter" idx="12"/>
          </p:nvPr>
        </p:nvSpPr>
        <p:spPr>
          <a:xfrm>
            <a:off x="5048775" y="1731600"/>
            <a:ext cx="4219800" cy="4046400"/>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8"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p>
        </p:txBody>
      </p:sp>
      <p:sp>
        <p:nvSpPr>
          <p:cNvPr id="10"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pPr/>
              <a:t>‹#›</a:t>
            </a:fld>
            <a:endParaRPr lang="sv-SE"/>
          </a:p>
        </p:txBody>
      </p:sp>
      <p:sp>
        <p:nvSpPr>
          <p:cNvPr id="12" name="Text Placeholder 4"/>
          <p:cNvSpPr>
            <a:spLocks noGrp="1"/>
          </p:cNvSpPr>
          <p:nvPr>
            <p:ph type="body" sz="quarter" idx="13" hasCustomPrompt="1"/>
          </p:nvPr>
        </p:nvSpPr>
        <p:spPr>
          <a:xfrm>
            <a:off x="600071" y="864149"/>
            <a:ext cx="8915400" cy="474663"/>
          </a:xfrm>
        </p:spPr>
        <p:txBody>
          <a:bodyPr>
            <a:noAutofit/>
          </a:bodyPr>
          <a:lstStyle>
            <a:lvl1pPr marL="0" indent="0">
              <a:lnSpc>
                <a:spcPts val="2600"/>
              </a:lnSpc>
              <a:buNone/>
              <a:defRPr sz="2000" spc="-30" baseline="0"/>
            </a:lvl1pPr>
          </a:lstStyle>
          <a:p>
            <a:pPr lvl="0"/>
            <a:r>
              <a:rPr lang="en-US" smtClean="0"/>
              <a:t>Click to add sub-heading – max one line</a:t>
            </a:r>
          </a:p>
        </p:txBody>
      </p:sp>
    </p:spTree>
    <p:extLst>
      <p:ext uri="{BB962C8B-B14F-4D97-AF65-F5344CB8AC3E}">
        <p14:creationId xmlns:p14="http://schemas.microsoft.com/office/powerpoint/2010/main" val="2346605336"/>
      </p:ext>
    </p:extLst>
  </p:cSld>
  <p:clrMapOvr>
    <a:masterClrMapping/>
  </p:clrMapOvr>
  <p:timing>
    <p:tnLst>
      <p:par>
        <p:cTn id="1" dur="indefinite" restart="never" nodeType="tmRoot"/>
      </p:par>
    </p:tnLst>
  </p:timing>
  <p:hf sldNum="0" hd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hree Column Text Slide">
    <p:spTree>
      <p:nvGrpSpPr>
        <p:cNvPr id="1" name=""/>
        <p:cNvGrpSpPr/>
        <p:nvPr/>
      </p:nvGrpSpPr>
      <p:grpSpPr>
        <a:xfrm>
          <a:off x="0" y="0"/>
          <a:ext cx="0" cy="0"/>
          <a:chOff x="0" y="0"/>
          <a:chExt cx="0" cy="0"/>
        </a:xfrm>
      </p:grpSpPr>
      <p:sp>
        <p:nvSpPr>
          <p:cNvPr id="2" name="Title 1"/>
          <p:cNvSpPr>
            <a:spLocks noGrp="1"/>
          </p:cNvSpPr>
          <p:nvPr>
            <p:ph type="title"/>
          </p:nvPr>
        </p:nvSpPr>
        <p:spPr>
          <a:xfrm>
            <a:off x="600071" y="406518"/>
            <a:ext cx="8915400" cy="939600"/>
          </a:xfrm>
        </p:spPr>
        <p:txBody>
          <a:bodyPr/>
          <a:lstStyle>
            <a:lvl1pPr>
              <a:defRPr sz="3200"/>
            </a:lvl1pPr>
          </a:lstStyle>
          <a:p>
            <a:r>
              <a:rPr lang="en-US" smtClean="0"/>
              <a:t>Click to edit Master title style</a:t>
            </a:r>
            <a:endParaRPr lang="sv-SE"/>
          </a:p>
        </p:txBody>
      </p:sp>
      <p:sp>
        <p:nvSpPr>
          <p:cNvPr id="5"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t>DMS Integration Overview</a:t>
            </a:r>
            <a:endParaRPr lang="sv-SE"/>
          </a:p>
        </p:txBody>
      </p:sp>
      <p:sp>
        <p:nvSpPr>
          <p:cNvPr id="12" name="Text Placeholder 10"/>
          <p:cNvSpPr>
            <a:spLocks noGrp="1"/>
          </p:cNvSpPr>
          <p:nvPr>
            <p:ph type="body" sz="quarter" idx="11"/>
          </p:nvPr>
        </p:nvSpPr>
        <p:spPr>
          <a:xfrm>
            <a:off x="600600" y="1731600"/>
            <a:ext cx="2876025" cy="4046400"/>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10" name="Text Placeholder 10"/>
          <p:cNvSpPr>
            <a:spLocks noGrp="1"/>
          </p:cNvSpPr>
          <p:nvPr>
            <p:ph type="body" sz="quarter" idx="12"/>
          </p:nvPr>
        </p:nvSpPr>
        <p:spPr>
          <a:xfrm>
            <a:off x="3600975" y="1731600"/>
            <a:ext cx="2876025" cy="4046400"/>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11" name="Text Placeholder 10"/>
          <p:cNvSpPr>
            <a:spLocks noGrp="1"/>
          </p:cNvSpPr>
          <p:nvPr>
            <p:ph type="body" sz="quarter" idx="13"/>
          </p:nvPr>
        </p:nvSpPr>
        <p:spPr>
          <a:xfrm>
            <a:off x="6582301" y="1731600"/>
            <a:ext cx="2876025" cy="4046400"/>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9"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p>
        </p:txBody>
      </p:sp>
      <p:sp>
        <p:nvSpPr>
          <p:cNvPr id="13"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pPr/>
              <a:t>‹#›</a:t>
            </a:fld>
            <a:endParaRPr lang="sv-SE"/>
          </a:p>
        </p:txBody>
      </p:sp>
      <p:sp>
        <p:nvSpPr>
          <p:cNvPr id="14" name="Text Placeholder 4"/>
          <p:cNvSpPr>
            <a:spLocks noGrp="1"/>
          </p:cNvSpPr>
          <p:nvPr>
            <p:ph type="body" sz="quarter" idx="14" hasCustomPrompt="1"/>
          </p:nvPr>
        </p:nvSpPr>
        <p:spPr>
          <a:xfrm>
            <a:off x="600071" y="864149"/>
            <a:ext cx="8915400" cy="474663"/>
          </a:xfrm>
        </p:spPr>
        <p:txBody>
          <a:bodyPr>
            <a:noAutofit/>
          </a:bodyPr>
          <a:lstStyle>
            <a:lvl1pPr marL="0" indent="0">
              <a:lnSpc>
                <a:spcPts val="2600"/>
              </a:lnSpc>
              <a:buNone/>
              <a:defRPr sz="2000" spc="-30" baseline="0"/>
            </a:lvl1pPr>
          </a:lstStyle>
          <a:p>
            <a:pPr lvl="0"/>
            <a:r>
              <a:rPr lang="en-US" smtClean="0"/>
              <a:t>Click to add sub-heading – max one line</a:t>
            </a:r>
          </a:p>
        </p:txBody>
      </p:sp>
    </p:spTree>
    <p:extLst>
      <p:ext uri="{BB962C8B-B14F-4D97-AF65-F5344CB8AC3E}">
        <p14:creationId xmlns:p14="http://schemas.microsoft.com/office/powerpoint/2010/main" val="131394783"/>
      </p:ext>
    </p:extLst>
  </p:cSld>
  <p:clrMapOvr>
    <a:masterClrMapping/>
  </p:clrMapOvr>
  <p:timing>
    <p:tnLst>
      <p:par>
        <p:cTn id="1" dur="indefinite" restart="never" nodeType="tmRoot"/>
      </p:par>
    </p:tnLst>
  </p:timing>
  <p:hf sldNum="0" hd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600071" y="406518"/>
            <a:ext cx="8915400" cy="939600"/>
          </a:xfrm>
        </p:spPr>
        <p:txBody>
          <a:bodyPr/>
          <a:lstStyle>
            <a:lvl1pPr>
              <a:defRPr sz="3200"/>
            </a:lvl1pPr>
          </a:lstStyle>
          <a:p>
            <a:r>
              <a:rPr lang="en-US" smtClean="0"/>
              <a:t>Click to edit Master title style</a:t>
            </a:r>
            <a:endParaRPr lang="sv-SE"/>
          </a:p>
        </p:txBody>
      </p:sp>
      <p:sp>
        <p:nvSpPr>
          <p:cNvPr id="5"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t>DMS Integration Overview</a:t>
            </a:r>
            <a:endParaRPr lang="sv-SE"/>
          </a:p>
        </p:txBody>
      </p:sp>
      <p:sp>
        <p:nvSpPr>
          <p:cNvPr id="8" name="Content Placeholder 2"/>
          <p:cNvSpPr>
            <a:spLocks noGrp="1"/>
          </p:cNvSpPr>
          <p:nvPr>
            <p:ph idx="10" hasCustomPrompt="1"/>
          </p:nvPr>
        </p:nvSpPr>
        <p:spPr>
          <a:xfrm>
            <a:off x="5057771" y="1825625"/>
            <a:ext cx="4219579" cy="3952376"/>
          </a:xfrm>
        </p:spPr>
        <p:txBody>
          <a:bodyPr anchor="ctr" anchorCtr="0">
            <a:normAutofit/>
          </a:bodyPr>
          <a:lstStyle>
            <a:lvl1pPr marL="0" indent="0" algn="ctr">
              <a:buNone/>
              <a:defRPr sz="1400"/>
            </a:lvl1pPr>
            <a:lvl2pPr>
              <a:defRPr sz="1400"/>
            </a:lvl2pPr>
            <a:lvl3pPr>
              <a:defRPr sz="1200"/>
            </a:lvl3pPr>
            <a:lvl4pPr>
              <a:defRPr sz="1100"/>
            </a:lvl4pPr>
            <a:lvl5pPr>
              <a:defRPr sz="1100"/>
            </a:lvl5pPr>
          </a:lstStyle>
          <a:p>
            <a:pPr lvl="0"/>
            <a:r>
              <a:rPr lang="en-US" smtClean="0"/>
              <a:t>Click icon to insert Table, Chart or SmartArt</a:t>
            </a:r>
            <a:endParaRPr lang="sv-SE"/>
          </a:p>
        </p:txBody>
      </p:sp>
      <p:sp>
        <p:nvSpPr>
          <p:cNvPr id="12" name="Text Placeholder 10"/>
          <p:cNvSpPr>
            <a:spLocks noGrp="1"/>
          </p:cNvSpPr>
          <p:nvPr>
            <p:ph type="body" sz="quarter" idx="11"/>
          </p:nvPr>
        </p:nvSpPr>
        <p:spPr>
          <a:xfrm>
            <a:off x="600600" y="1731600"/>
            <a:ext cx="4219800" cy="4046400"/>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9"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p>
        </p:txBody>
      </p:sp>
      <p:sp>
        <p:nvSpPr>
          <p:cNvPr id="10"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pPr/>
              <a:t>‹#›</a:t>
            </a:fld>
            <a:endParaRPr lang="sv-SE"/>
          </a:p>
        </p:txBody>
      </p:sp>
      <p:sp>
        <p:nvSpPr>
          <p:cNvPr id="11" name="Text Placeholder 4"/>
          <p:cNvSpPr>
            <a:spLocks noGrp="1"/>
          </p:cNvSpPr>
          <p:nvPr>
            <p:ph type="body" sz="quarter" idx="13" hasCustomPrompt="1"/>
          </p:nvPr>
        </p:nvSpPr>
        <p:spPr>
          <a:xfrm>
            <a:off x="600071" y="864149"/>
            <a:ext cx="8915400" cy="474663"/>
          </a:xfrm>
        </p:spPr>
        <p:txBody>
          <a:bodyPr>
            <a:noAutofit/>
          </a:bodyPr>
          <a:lstStyle>
            <a:lvl1pPr marL="0" indent="0">
              <a:lnSpc>
                <a:spcPts val="2600"/>
              </a:lnSpc>
              <a:buNone/>
              <a:defRPr sz="2000" spc="-30" baseline="0"/>
            </a:lvl1pPr>
          </a:lstStyle>
          <a:p>
            <a:pPr lvl="0"/>
            <a:r>
              <a:rPr lang="en-US" smtClean="0"/>
              <a:t>Click to add sub-heading – max one line</a:t>
            </a:r>
          </a:p>
        </p:txBody>
      </p:sp>
    </p:spTree>
    <p:extLst>
      <p:ext uri="{BB962C8B-B14F-4D97-AF65-F5344CB8AC3E}">
        <p14:creationId xmlns:p14="http://schemas.microsoft.com/office/powerpoint/2010/main" val="3954841868"/>
      </p:ext>
    </p:extLst>
  </p:cSld>
  <p:clrMapOvr>
    <a:masterClrMapping/>
  </p:clrMapOvr>
  <p:timing>
    <p:tnLst>
      <p:par>
        <p:cTn id="1" dur="indefinite" restart="never" nodeType="tmRoot"/>
      </p:par>
    </p:tnLst>
  </p:timing>
  <p:hf sldNum="0" hd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smtClean="0"/>
              <a:t>Click to edit Master title style</a:t>
            </a:r>
            <a:endParaRPr lang="sv-SE"/>
          </a:p>
        </p:txBody>
      </p:sp>
      <p:sp>
        <p:nvSpPr>
          <p:cNvPr id="5"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t>DMS Integration Overview</a:t>
            </a:r>
            <a:endParaRPr lang="sv-SE"/>
          </a:p>
        </p:txBody>
      </p:sp>
      <p:sp>
        <p:nvSpPr>
          <p:cNvPr id="9"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a:p>
        </p:txBody>
      </p:sp>
      <p:sp>
        <p:nvSpPr>
          <p:cNvPr id="13"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A74FB7F9-4CD3-43B0-9C2A-39279E438C51}" type="slidenum">
              <a:rPr lang="sv-SE" smtClean="0"/>
              <a:pPr/>
              <a:t>‹#›</a:t>
            </a:fld>
            <a:endParaRPr lang="sv-SE"/>
          </a:p>
        </p:txBody>
      </p:sp>
    </p:spTree>
    <p:extLst>
      <p:ext uri="{BB962C8B-B14F-4D97-AF65-F5344CB8AC3E}">
        <p14:creationId xmlns:p14="http://schemas.microsoft.com/office/powerpoint/2010/main" val="529356607"/>
      </p:ext>
    </p:extLst>
  </p:cSld>
  <p:clrMapOvr>
    <a:masterClrMapping/>
  </p:clrMapOvr>
  <p:transition spd="slow">
    <p:pull/>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600072" y="406518"/>
            <a:ext cx="5867404" cy="1143000"/>
          </a:xfrm>
        </p:spPr>
        <p:txBody>
          <a:bodyPr/>
          <a:lstStyle>
            <a:lvl1pPr>
              <a:defRPr sz="3200"/>
            </a:lvl1pPr>
          </a:lstStyle>
          <a:p>
            <a:r>
              <a:rPr lang="en-US" smtClean="0"/>
              <a:t>Click to edit Master title style</a:t>
            </a:r>
            <a:endParaRPr lang="sv-SE"/>
          </a:p>
        </p:txBody>
      </p:sp>
      <p:sp>
        <p:nvSpPr>
          <p:cNvPr id="5"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t>DMS Integration Overview</a:t>
            </a:r>
            <a:endParaRPr lang="sv-SE"/>
          </a:p>
        </p:txBody>
      </p:sp>
      <p:sp>
        <p:nvSpPr>
          <p:cNvPr id="14" name="Picture Placeholder 7"/>
          <p:cNvSpPr>
            <a:spLocks noGrp="1"/>
          </p:cNvSpPr>
          <p:nvPr>
            <p:ph type="pic" sz="quarter" idx="14" hasCustomPrompt="1"/>
          </p:nvPr>
        </p:nvSpPr>
        <p:spPr>
          <a:xfrm>
            <a:off x="6591962" y="117477"/>
            <a:ext cx="3181615" cy="5761037"/>
          </a:xfrm>
        </p:spPr>
        <p:txBody>
          <a:bodyPr anchor="ctr" anchorCtr="0">
            <a:normAutofit/>
          </a:bodyPr>
          <a:lstStyle>
            <a:lvl1pPr marL="0" indent="0" algn="ctr">
              <a:buNone/>
              <a:defRPr sz="1200" baseline="0"/>
            </a:lvl1pPr>
          </a:lstStyle>
          <a:p>
            <a:r>
              <a:rPr lang="sv-SE" smtClean="0"/>
              <a:t>Click icon to insert Picture</a:t>
            </a:r>
            <a:endParaRPr lang="sv-SE"/>
          </a:p>
        </p:txBody>
      </p:sp>
      <p:sp>
        <p:nvSpPr>
          <p:cNvPr id="11" name="Text Placeholder 10"/>
          <p:cNvSpPr>
            <a:spLocks noGrp="1"/>
          </p:cNvSpPr>
          <p:nvPr>
            <p:ph type="body" sz="quarter" idx="11"/>
          </p:nvPr>
        </p:nvSpPr>
        <p:spPr>
          <a:xfrm>
            <a:off x="600600" y="1731601"/>
            <a:ext cx="2876025" cy="4151039"/>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13" name="Text Placeholder 10"/>
          <p:cNvSpPr>
            <a:spLocks noGrp="1"/>
          </p:cNvSpPr>
          <p:nvPr>
            <p:ph type="body" sz="quarter" idx="12"/>
          </p:nvPr>
        </p:nvSpPr>
        <p:spPr>
          <a:xfrm>
            <a:off x="3600975" y="1731601"/>
            <a:ext cx="2876025" cy="4151039"/>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9"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p>
        </p:txBody>
      </p:sp>
      <p:sp>
        <p:nvSpPr>
          <p:cNvPr id="10"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pPr/>
              <a:t>‹#›</a:t>
            </a:fld>
            <a:endParaRPr lang="sv-SE"/>
          </a:p>
        </p:txBody>
      </p:sp>
    </p:spTree>
    <p:extLst>
      <p:ext uri="{BB962C8B-B14F-4D97-AF65-F5344CB8AC3E}">
        <p14:creationId xmlns:p14="http://schemas.microsoft.com/office/powerpoint/2010/main" val="3958624138"/>
      </p:ext>
    </p:extLst>
  </p:cSld>
  <p:clrMapOvr>
    <a:masterClrMapping/>
  </p:clrMapOvr>
  <p:timing>
    <p:tnLst>
      <p:par>
        <p:cTn id="1" dur="indefinite" restart="never" nodeType="tmRoot"/>
      </p:par>
    </p:tnLst>
  </p:timing>
  <p:hf sldNum="0" hd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ext with Picture Left">
    <p:spTree>
      <p:nvGrpSpPr>
        <p:cNvPr id="1" name=""/>
        <p:cNvGrpSpPr/>
        <p:nvPr/>
      </p:nvGrpSpPr>
      <p:grpSpPr>
        <a:xfrm>
          <a:off x="0" y="0"/>
          <a:ext cx="0" cy="0"/>
          <a:chOff x="0" y="0"/>
          <a:chExt cx="0" cy="0"/>
        </a:xfrm>
      </p:grpSpPr>
      <p:sp>
        <p:nvSpPr>
          <p:cNvPr id="2" name="Title 1"/>
          <p:cNvSpPr>
            <a:spLocks noGrp="1"/>
          </p:cNvSpPr>
          <p:nvPr>
            <p:ph type="title"/>
          </p:nvPr>
        </p:nvSpPr>
        <p:spPr>
          <a:xfrm>
            <a:off x="600071" y="406518"/>
            <a:ext cx="8915400" cy="1143000"/>
          </a:xfrm>
        </p:spPr>
        <p:txBody>
          <a:bodyPr/>
          <a:lstStyle>
            <a:lvl1pPr>
              <a:defRPr sz="3200"/>
            </a:lvl1pPr>
          </a:lstStyle>
          <a:p>
            <a:r>
              <a:rPr lang="en-US" smtClean="0"/>
              <a:t>Click to edit Master title style</a:t>
            </a:r>
            <a:endParaRPr lang="sv-SE"/>
          </a:p>
        </p:txBody>
      </p:sp>
      <p:sp>
        <p:nvSpPr>
          <p:cNvPr id="5"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t>DMS Integration Overview</a:t>
            </a:r>
            <a:endParaRPr lang="sv-SE"/>
          </a:p>
        </p:txBody>
      </p:sp>
      <p:sp>
        <p:nvSpPr>
          <p:cNvPr id="10" name="Picture Placeholder 9"/>
          <p:cNvSpPr>
            <a:spLocks noGrp="1"/>
          </p:cNvSpPr>
          <p:nvPr>
            <p:ph type="pic" sz="quarter" idx="10" hasCustomPrompt="1"/>
          </p:nvPr>
        </p:nvSpPr>
        <p:spPr>
          <a:xfrm>
            <a:off x="703497" y="1943099"/>
            <a:ext cx="4001956" cy="3605213"/>
          </a:xfrm>
        </p:spPr>
        <p:txBody>
          <a:bodyPr anchor="ctr" anchorCtr="0">
            <a:normAutofit/>
          </a:bodyPr>
          <a:lstStyle>
            <a:lvl1pPr marL="0" indent="0" algn="ctr">
              <a:buNone/>
              <a:defRPr sz="1400"/>
            </a:lvl1pPr>
          </a:lstStyle>
          <a:p>
            <a:r>
              <a:rPr lang="sv-SE" smtClean="0"/>
              <a:t>Click icon to insert Picture</a:t>
            </a:r>
            <a:endParaRPr lang="sv-SE"/>
          </a:p>
        </p:txBody>
      </p:sp>
      <p:sp>
        <p:nvSpPr>
          <p:cNvPr id="12" name="Text Placeholder 10"/>
          <p:cNvSpPr>
            <a:spLocks noGrp="1"/>
          </p:cNvSpPr>
          <p:nvPr>
            <p:ph type="body" sz="quarter" idx="11"/>
          </p:nvPr>
        </p:nvSpPr>
        <p:spPr>
          <a:xfrm>
            <a:off x="5089117" y="1855175"/>
            <a:ext cx="4219800" cy="3697899"/>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8"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p>
        </p:txBody>
      </p:sp>
      <p:sp>
        <p:nvSpPr>
          <p:cNvPr id="9"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pPr/>
              <a:t>‹#›</a:t>
            </a:fld>
            <a:endParaRPr lang="sv-SE"/>
          </a:p>
        </p:txBody>
      </p:sp>
    </p:spTree>
    <p:extLst>
      <p:ext uri="{BB962C8B-B14F-4D97-AF65-F5344CB8AC3E}">
        <p14:creationId xmlns:p14="http://schemas.microsoft.com/office/powerpoint/2010/main" val="2185118642"/>
      </p:ext>
    </p:extLst>
  </p:cSld>
  <p:clrMapOvr>
    <a:masterClrMapping/>
  </p:clrMapOvr>
  <p:timing>
    <p:tnLst>
      <p:par>
        <p:cTn id="1" dur="indefinite" restart="never" nodeType="tmRoot"/>
      </p:par>
    </p:tnLst>
  </p:timing>
  <p:hf sldNum="0" hd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ext with Picture Right">
    <p:spTree>
      <p:nvGrpSpPr>
        <p:cNvPr id="1" name=""/>
        <p:cNvGrpSpPr/>
        <p:nvPr/>
      </p:nvGrpSpPr>
      <p:grpSpPr>
        <a:xfrm>
          <a:off x="0" y="0"/>
          <a:ext cx="0" cy="0"/>
          <a:chOff x="0" y="0"/>
          <a:chExt cx="0" cy="0"/>
        </a:xfrm>
      </p:grpSpPr>
      <p:sp>
        <p:nvSpPr>
          <p:cNvPr id="2" name="Title 1"/>
          <p:cNvSpPr>
            <a:spLocks noGrp="1"/>
          </p:cNvSpPr>
          <p:nvPr>
            <p:ph type="title"/>
          </p:nvPr>
        </p:nvSpPr>
        <p:spPr>
          <a:xfrm>
            <a:off x="600071" y="406518"/>
            <a:ext cx="8915400" cy="1143000"/>
          </a:xfrm>
        </p:spPr>
        <p:txBody>
          <a:bodyPr/>
          <a:lstStyle>
            <a:lvl1pPr>
              <a:defRPr sz="3200"/>
            </a:lvl1pPr>
          </a:lstStyle>
          <a:p>
            <a:r>
              <a:rPr lang="en-US" smtClean="0"/>
              <a:t>Click to edit Master title style</a:t>
            </a:r>
            <a:endParaRPr lang="sv-SE"/>
          </a:p>
        </p:txBody>
      </p:sp>
      <p:sp>
        <p:nvSpPr>
          <p:cNvPr id="5"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t>DMS Integration Overview</a:t>
            </a:r>
            <a:endParaRPr lang="sv-SE"/>
          </a:p>
        </p:txBody>
      </p:sp>
      <p:sp>
        <p:nvSpPr>
          <p:cNvPr id="10" name="Picture Placeholder 9"/>
          <p:cNvSpPr>
            <a:spLocks noGrp="1"/>
          </p:cNvSpPr>
          <p:nvPr>
            <p:ph type="pic" sz="quarter" idx="10" hasCustomPrompt="1"/>
          </p:nvPr>
        </p:nvSpPr>
        <p:spPr>
          <a:xfrm>
            <a:off x="5190332" y="1943099"/>
            <a:ext cx="4001956" cy="3605213"/>
          </a:xfrm>
        </p:spPr>
        <p:txBody>
          <a:bodyPr anchor="ctr" anchorCtr="0">
            <a:normAutofit/>
          </a:bodyPr>
          <a:lstStyle>
            <a:lvl1pPr marL="0" indent="0" algn="ctr">
              <a:buNone/>
              <a:defRPr sz="1400"/>
            </a:lvl1pPr>
          </a:lstStyle>
          <a:p>
            <a:r>
              <a:rPr lang="sv-SE" smtClean="0"/>
              <a:t>Click icon to insert Picture</a:t>
            </a:r>
            <a:endParaRPr lang="sv-SE"/>
          </a:p>
        </p:txBody>
      </p:sp>
      <p:sp>
        <p:nvSpPr>
          <p:cNvPr id="12" name="Text Placeholder 10"/>
          <p:cNvSpPr>
            <a:spLocks noGrp="1"/>
          </p:cNvSpPr>
          <p:nvPr>
            <p:ph type="body" sz="quarter" idx="11"/>
          </p:nvPr>
        </p:nvSpPr>
        <p:spPr>
          <a:xfrm>
            <a:off x="600600" y="1855175"/>
            <a:ext cx="4219800" cy="3697899"/>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8"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p>
        </p:txBody>
      </p:sp>
      <p:sp>
        <p:nvSpPr>
          <p:cNvPr id="9"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pPr/>
              <a:t>‹#›</a:t>
            </a:fld>
            <a:endParaRPr lang="sv-SE"/>
          </a:p>
        </p:txBody>
      </p:sp>
    </p:spTree>
    <p:extLst>
      <p:ext uri="{BB962C8B-B14F-4D97-AF65-F5344CB8AC3E}">
        <p14:creationId xmlns:p14="http://schemas.microsoft.com/office/powerpoint/2010/main" val="2618284804"/>
      </p:ext>
    </p:extLst>
  </p:cSld>
  <p:clrMapOvr>
    <a:masterClrMapping/>
  </p:clrMapOvr>
  <p:timing>
    <p:tnLst>
      <p:par>
        <p:cTn id="1" dur="indefinite" restart="never" nodeType="tmRoot"/>
      </p:par>
    </p:tnLst>
  </p:timing>
  <p:hf sldNum="0" hd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135865" y="123827"/>
            <a:ext cx="9637711" cy="5754686"/>
          </a:xfrm>
        </p:spPr>
        <p:txBody>
          <a:bodyPr anchor="ctr" anchorCtr="0">
            <a:normAutofit/>
          </a:bodyPr>
          <a:lstStyle>
            <a:lvl1pPr marL="0" indent="0" algn="ctr">
              <a:buNone/>
              <a:defRPr sz="1400" baseline="0"/>
            </a:lvl1pPr>
          </a:lstStyle>
          <a:p>
            <a:r>
              <a:rPr lang="sv-SE" smtClean="0"/>
              <a:t>Click icon to insert Picture</a:t>
            </a:r>
            <a:endParaRPr lang="sv-SE"/>
          </a:p>
        </p:txBody>
      </p:sp>
      <p:cxnSp>
        <p:nvCxnSpPr>
          <p:cNvPr id="16" name="Straight Connector 15"/>
          <p:cNvCxnSpPr/>
          <p:nvPr/>
        </p:nvCxnSpPr>
        <p:spPr>
          <a:xfrm>
            <a:off x="133351" y="5953124"/>
            <a:ext cx="9636900" cy="0"/>
          </a:xfrm>
          <a:prstGeom prst="line">
            <a:avLst/>
          </a:prstGeom>
          <a:ln w="63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t>DMS Integration Overview</a:t>
            </a:r>
            <a:endParaRPr lang="sv-SE"/>
          </a:p>
        </p:txBody>
      </p:sp>
      <p:sp>
        <p:nvSpPr>
          <p:cNvPr id="8"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p>
        </p:txBody>
      </p:sp>
      <p:sp>
        <p:nvSpPr>
          <p:cNvPr id="9"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pPr/>
              <a:t>‹#›</a:t>
            </a:fld>
            <a:endParaRPr lang="sv-SE"/>
          </a:p>
        </p:txBody>
      </p:sp>
      <p:sp>
        <p:nvSpPr>
          <p:cNvPr id="10" name="Rectangle 9"/>
          <p:cNvSpPr/>
          <p:nvPr/>
        </p:nvSpPr>
        <p:spPr>
          <a:xfrm>
            <a:off x="-1323974" y="530658"/>
            <a:ext cx="1241426" cy="1115690"/>
          </a:xfrm>
          <a:prstGeom prst="rect">
            <a:avLst/>
          </a:prstGeom>
        </p:spPr>
        <p:txBody>
          <a:bodyPr wrap="square">
            <a:spAutoFit/>
          </a:bodyPr>
          <a:lstStyle/>
          <a:p>
            <a:pPr algn="r">
              <a:spcBef>
                <a:spcPts val="300"/>
              </a:spcBef>
            </a:pPr>
            <a:r>
              <a:rPr lang="en-US" sz="800" smtClean="0">
                <a:solidFill>
                  <a:schemeClr val="bg2"/>
                </a:solidFill>
                <a:effectLst/>
              </a:rPr>
              <a:t>Only insert pictures that are in line with the Volvo tonality </a:t>
            </a:r>
            <a:br>
              <a:rPr lang="en-US" sz="800" smtClean="0">
                <a:solidFill>
                  <a:schemeClr val="bg2"/>
                </a:solidFill>
                <a:effectLst/>
              </a:rPr>
            </a:br>
            <a:r>
              <a:rPr lang="en-US" sz="800" smtClean="0">
                <a:solidFill>
                  <a:schemeClr val="bg2"/>
                </a:solidFill>
                <a:effectLst/>
              </a:rPr>
              <a:t>for pictures. </a:t>
            </a:r>
          </a:p>
          <a:p>
            <a:pPr algn="r">
              <a:spcBef>
                <a:spcPts val="300"/>
              </a:spcBef>
            </a:pPr>
            <a:r>
              <a:rPr lang="en-US" sz="800" smtClean="0">
                <a:solidFill>
                  <a:schemeClr val="bg2"/>
                </a:solidFill>
                <a:effectLst/>
              </a:rPr>
              <a:t>See Volvo Brand Communication Guideline for </a:t>
            </a:r>
            <a:br>
              <a:rPr lang="en-US" sz="800" smtClean="0">
                <a:solidFill>
                  <a:schemeClr val="bg2"/>
                </a:solidFill>
                <a:effectLst/>
              </a:rPr>
            </a:br>
            <a:r>
              <a:rPr lang="en-US" sz="800" smtClean="0">
                <a:solidFill>
                  <a:schemeClr val="bg2"/>
                </a:solidFill>
                <a:effectLst/>
              </a:rPr>
              <a:t>further information</a:t>
            </a:r>
            <a:endParaRPr lang="sv-SE" sz="800">
              <a:solidFill>
                <a:schemeClr val="bg2"/>
              </a:solidFill>
            </a:endParaRPr>
          </a:p>
        </p:txBody>
      </p:sp>
      <p:sp>
        <p:nvSpPr>
          <p:cNvPr id="11" name="Rectangle 10"/>
          <p:cNvSpPr/>
          <p:nvPr/>
        </p:nvSpPr>
        <p:spPr>
          <a:xfrm>
            <a:off x="-1323974" y="1770373"/>
            <a:ext cx="1241426" cy="215444"/>
          </a:xfrm>
          <a:prstGeom prst="rect">
            <a:avLst/>
          </a:prstGeom>
        </p:spPr>
        <p:txBody>
          <a:bodyPr wrap="square">
            <a:spAutoFit/>
          </a:bodyPr>
          <a:lstStyle/>
          <a:p>
            <a:pPr algn="r"/>
            <a:r>
              <a:rPr lang="en-US" sz="800" b="1" smtClean="0">
                <a:solidFill>
                  <a:schemeClr val="bg2"/>
                </a:solidFill>
                <a:latin typeface="Arial" panose="020B0604020202020204" pitchFamily="34" charset="0"/>
                <a:cs typeface="Arial" panose="020B0604020202020204" pitchFamily="34" charset="0"/>
              </a:rPr>
              <a:t>Compress Pictures</a:t>
            </a:r>
            <a:endParaRPr lang="en-US" sz="800" b="1" dirty="0" smtClean="0">
              <a:solidFill>
                <a:schemeClr val="bg2"/>
              </a:solidFill>
              <a:latin typeface="Arial" panose="020B0604020202020204" pitchFamily="34" charset="0"/>
              <a:cs typeface="Arial" panose="020B0604020202020204" pitchFamily="34" charset="0"/>
            </a:endParaRPr>
          </a:p>
        </p:txBody>
      </p:sp>
      <p:sp>
        <p:nvSpPr>
          <p:cNvPr id="12" name="Rectangle 11"/>
          <p:cNvSpPr/>
          <p:nvPr/>
        </p:nvSpPr>
        <p:spPr>
          <a:xfrm>
            <a:off x="-1323974" y="1908885"/>
            <a:ext cx="1241425" cy="830997"/>
          </a:xfrm>
          <a:prstGeom prst="rect">
            <a:avLst/>
          </a:prstGeom>
        </p:spPr>
        <p:txBody>
          <a:bodyPr wrap="square">
            <a:spAutoFit/>
          </a:bodyPr>
          <a:lstStyle/>
          <a:p>
            <a:pPr algn="r"/>
            <a:r>
              <a:rPr lang="sv-SE" sz="800" smtClean="0">
                <a:solidFill>
                  <a:schemeClr val="bg2"/>
                </a:solidFill>
              </a:rPr>
              <a:t>Select the picture </a:t>
            </a:r>
            <a:br>
              <a:rPr lang="sv-SE" sz="800" smtClean="0">
                <a:solidFill>
                  <a:schemeClr val="bg2"/>
                </a:solidFill>
              </a:rPr>
            </a:br>
            <a:r>
              <a:rPr lang="sv-SE" sz="800" smtClean="0">
                <a:solidFill>
                  <a:schemeClr val="bg2"/>
                </a:solidFill>
              </a:rPr>
              <a:t>and dubble click.</a:t>
            </a:r>
          </a:p>
          <a:p>
            <a:pPr algn="r"/>
            <a:r>
              <a:rPr lang="sv-SE" sz="800" smtClean="0">
                <a:solidFill>
                  <a:schemeClr val="bg2"/>
                </a:solidFill>
              </a:rPr>
              <a:t>On the Format</a:t>
            </a:r>
            <a:r>
              <a:rPr lang="sv-SE" sz="800" baseline="0" smtClean="0">
                <a:solidFill>
                  <a:schemeClr val="bg2"/>
                </a:solidFill>
              </a:rPr>
              <a:t> </a:t>
            </a:r>
            <a:r>
              <a:rPr lang="sv-SE" sz="800" smtClean="0">
                <a:solidFill>
                  <a:schemeClr val="bg2"/>
                </a:solidFill>
              </a:rPr>
              <a:t>tab, </a:t>
            </a:r>
            <a:br>
              <a:rPr lang="sv-SE" sz="800" smtClean="0">
                <a:solidFill>
                  <a:schemeClr val="bg2"/>
                </a:solidFill>
              </a:rPr>
            </a:br>
            <a:r>
              <a:rPr lang="sv-SE" sz="800" smtClean="0">
                <a:solidFill>
                  <a:schemeClr val="bg2"/>
                </a:solidFill>
              </a:rPr>
              <a:t>in the Adjust group,</a:t>
            </a:r>
            <a:r>
              <a:rPr lang="sv-SE" sz="800" baseline="0" smtClean="0">
                <a:solidFill>
                  <a:schemeClr val="bg2"/>
                </a:solidFill>
              </a:rPr>
              <a:t> </a:t>
            </a:r>
            <a:r>
              <a:rPr lang="en-US" sz="800" smtClean="0">
                <a:solidFill>
                  <a:schemeClr val="bg2"/>
                </a:solidFill>
              </a:rPr>
              <a:t>click the Compress Pictures</a:t>
            </a:r>
            <a:r>
              <a:rPr lang="en-US" sz="800" baseline="0" smtClean="0">
                <a:solidFill>
                  <a:schemeClr val="bg2"/>
                </a:solidFill>
              </a:rPr>
              <a:t> </a:t>
            </a:r>
            <a:r>
              <a:rPr lang="en-US" sz="800" smtClean="0">
                <a:solidFill>
                  <a:schemeClr val="bg2"/>
                </a:solidFill>
              </a:rPr>
              <a:t>button</a:t>
            </a:r>
            <a:endParaRPr lang="sv-SE" sz="800">
              <a:solidFill>
                <a:schemeClr val="bg2"/>
              </a:solidFill>
            </a:endParaRPr>
          </a:p>
        </p:txBody>
      </p:sp>
    </p:spTree>
    <p:extLst>
      <p:ext uri="{BB962C8B-B14F-4D97-AF65-F5344CB8AC3E}">
        <p14:creationId xmlns:p14="http://schemas.microsoft.com/office/powerpoint/2010/main" val="3216465658"/>
      </p:ext>
    </p:extLst>
  </p:cSld>
  <p:clrMapOvr>
    <a:masterClrMapping/>
  </p:clrMapOvr>
  <p:timing>
    <p:tnLst>
      <p:par>
        <p:cTn id="1" dur="indefinite" restart="never" nodeType="tmRoot"/>
      </p:par>
    </p:tnLst>
  </p:timing>
  <p:hf sldNum="0" hd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Picture with title in top">
    <p:spTree>
      <p:nvGrpSpPr>
        <p:cNvPr id="1" name=""/>
        <p:cNvGrpSpPr/>
        <p:nvPr/>
      </p:nvGrpSpPr>
      <p:grpSpPr>
        <a:xfrm>
          <a:off x="0" y="0"/>
          <a:ext cx="0" cy="0"/>
          <a:chOff x="0" y="0"/>
          <a:chExt cx="0" cy="0"/>
        </a:xfrm>
      </p:grpSpPr>
      <p:sp>
        <p:nvSpPr>
          <p:cNvPr id="9" name="Picture Placeholder 3"/>
          <p:cNvSpPr>
            <a:spLocks noGrp="1"/>
          </p:cNvSpPr>
          <p:nvPr>
            <p:ph type="pic" sz="quarter" idx="10" hasCustomPrompt="1"/>
          </p:nvPr>
        </p:nvSpPr>
        <p:spPr>
          <a:xfrm>
            <a:off x="135865" y="123827"/>
            <a:ext cx="9637711" cy="5754686"/>
          </a:xfrm>
        </p:spPr>
        <p:txBody>
          <a:bodyPr anchor="ctr" anchorCtr="0">
            <a:normAutofit/>
          </a:bodyPr>
          <a:lstStyle>
            <a:lvl1pPr marL="0" indent="0" algn="ctr">
              <a:buNone/>
              <a:defRPr sz="1400" baseline="0"/>
            </a:lvl1pPr>
          </a:lstStyle>
          <a:p>
            <a:r>
              <a:rPr lang="sv-SE" smtClean="0"/>
              <a:t>Click icon to insert Picture</a:t>
            </a:r>
            <a:endParaRPr lang="sv-SE"/>
          </a:p>
        </p:txBody>
      </p:sp>
      <p:sp>
        <p:nvSpPr>
          <p:cNvPr id="5"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t>DMS Integration Overview</a:t>
            </a:r>
            <a:endParaRPr lang="sv-SE"/>
          </a:p>
        </p:txBody>
      </p:sp>
      <p:sp>
        <p:nvSpPr>
          <p:cNvPr id="7"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p>
        </p:txBody>
      </p:sp>
      <p:sp>
        <p:nvSpPr>
          <p:cNvPr id="8"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pPr/>
              <a:t>‹#›</a:t>
            </a:fld>
            <a:endParaRPr lang="sv-SE"/>
          </a:p>
        </p:txBody>
      </p:sp>
      <p:sp>
        <p:nvSpPr>
          <p:cNvPr id="2" name="Title 1"/>
          <p:cNvSpPr>
            <a:spLocks noGrp="1"/>
          </p:cNvSpPr>
          <p:nvPr>
            <p:ph type="title"/>
          </p:nvPr>
        </p:nvSpPr>
        <p:spPr>
          <a:xfrm>
            <a:off x="600071" y="406518"/>
            <a:ext cx="8915400" cy="1143000"/>
          </a:xfrm>
        </p:spPr>
        <p:txBody>
          <a:bodyPr/>
          <a:lstStyle>
            <a:lvl1pPr>
              <a:defRPr sz="3200"/>
            </a:lvl1pPr>
          </a:lstStyle>
          <a:p>
            <a:r>
              <a:rPr lang="en-US" smtClean="0"/>
              <a:t>Click to edit Master title style</a:t>
            </a:r>
            <a:endParaRPr lang="sv-SE"/>
          </a:p>
        </p:txBody>
      </p:sp>
      <p:sp>
        <p:nvSpPr>
          <p:cNvPr id="10" name="Rectangle 9"/>
          <p:cNvSpPr/>
          <p:nvPr/>
        </p:nvSpPr>
        <p:spPr>
          <a:xfrm>
            <a:off x="-1323974" y="530658"/>
            <a:ext cx="1241426" cy="1115690"/>
          </a:xfrm>
          <a:prstGeom prst="rect">
            <a:avLst/>
          </a:prstGeom>
        </p:spPr>
        <p:txBody>
          <a:bodyPr wrap="square">
            <a:spAutoFit/>
          </a:bodyPr>
          <a:lstStyle/>
          <a:p>
            <a:pPr algn="r">
              <a:spcBef>
                <a:spcPts val="300"/>
              </a:spcBef>
            </a:pPr>
            <a:r>
              <a:rPr lang="en-US" sz="800" smtClean="0">
                <a:solidFill>
                  <a:schemeClr val="bg2"/>
                </a:solidFill>
                <a:effectLst/>
              </a:rPr>
              <a:t>Only insert pictures that are in line with the Volvo tonality </a:t>
            </a:r>
            <a:br>
              <a:rPr lang="en-US" sz="800" smtClean="0">
                <a:solidFill>
                  <a:schemeClr val="bg2"/>
                </a:solidFill>
                <a:effectLst/>
              </a:rPr>
            </a:br>
            <a:r>
              <a:rPr lang="en-US" sz="800" smtClean="0">
                <a:solidFill>
                  <a:schemeClr val="bg2"/>
                </a:solidFill>
                <a:effectLst/>
              </a:rPr>
              <a:t>for pictures. </a:t>
            </a:r>
          </a:p>
          <a:p>
            <a:pPr algn="r">
              <a:spcBef>
                <a:spcPts val="300"/>
              </a:spcBef>
            </a:pPr>
            <a:r>
              <a:rPr lang="en-US" sz="800" smtClean="0">
                <a:solidFill>
                  <a:schemeClr val="bg2"/>
                </a:solidFill>
                <a:effectLst/>
              </a:rPr>
              <a:t>See Volvo Brand Communication Guideline for </a:t>
            </a:r>
            <a:br>
              <a:rPr lang="en-US" sz="800" smtClean="0">
                <a:solidFill>
                  <a:schemeClr val="bg2"/>
                </a:solidFill>
                <a:effectLst/>
              </a:rPr>
            </a:br>
            <a:r>
              <a:rPr lang="en-US" sz="800" smtClean="0">
                <a:solidFill>
                  <a:schemeClr val="bg2"/>
                </a:solidFill>
                <a:effectLst/>
              </a:rPr>
              <a:t>further information</a:t>
            </a:r>
            <a:endParaRPr lang="sv-SE" sz="800">
              <a:solidFill>
                <a:schemeClr val="bg2"/>
              </a:solidFill>
            </a:endParaRPr>
          </a:p>
        </p:txBody>
      </p:sp>
      <p:sp>
        <p:nvSpPr>
          <p:cNvPr id="11" name="Rectangle 10"/>
          <p:cNvSpPr/>
          <p:nvPr/>
        </p:nvSpPr>
        <p:spPr>
          <a:xfrm>
            <a:off x="-1323974" y="1770373"/>
            <a:ext cx="1241426" cy="215444"/>
          </a:xfrm>
          <a:prstGeom prst="rect">
            <a:avLst/>
          </a:prstGeom>
        </p:spPr>
        <p:txBody>
          <a:bodyPr wrap="square">
            <a:spAutoFit/>
          </a:bodyPr>
          <a:lstStyle/>
          <a:p>
            <a:pPr algn="r"/>
            <a:r>
              <a:rPr lang="en-US" sz="800" b="1" smtClean="0">
                <a:solidFill>
                  <a:schemeClr val="bg2"/>
                </a:solidFill>
                <a:latin typeface="Arial" panose="020B0604020202020204" pitchFamily="34" charset="0"/>
                <a:cs typeface="Arial" panose="020B0604020202020204" pitchFamily="34" charset="0"/>
              </a:rPr>
              <a:t>Compress Pictures</a:t>
            </a:r>
            <a:endParaRPr lang="en-US" sz="800" b="1" dirty="0" smtClean="0">
              <a:solidFill>
                <a:schemeClr val="bg2"/>
              </a:solidFill>
              <a:latin typeface="Arial" panose="020B0604020202020204" pitchFamily="34" charset="0"/>
              <a:cs typeface="Arial" panose="020B0604020202020204" pitchFamily="34" charset="0"/>
            </a:endParaRPr>
          </a:p>
        </p:txBody>
      </p:sp>
      <p:sp>
        <p:nvSpPr>
          <p:cNvPr id="12" name="Rectangle 11"/>
          <p:cNvSpPr/>
          <p:nvPr/>
        </p:nvSpPr>
        <p:spPr>
          <a:xfrm>
            <a:off x="-1323974" y="1926469"/>
            <a:ext cx="1241425" cy="830997"/>
          </a:xfrm>
          <a:prstGeom prst="rect">
            <a:avLst/>
          </a:prstGeom>
        </p:spPr>
        <p:txBody>
          <a:bodyPr wrap="square">
            <a:spAutoFit/>
          </a:bodyPr>
          <a:lstStyle/>
          <a:p>
            <a:pPr algn="r"/>
            <a:r>
              <a:rPr lang="sv-SE" sz="800" smtClean="0">
                <a:solidFill>
                  <a:schemeClr val="bg2"/>
                </a:solidFill>
              </a:rPr>
              <a:t>Select the picture </a:t>
            </a:r>
            <a:br>
              <a:rPr lang="sv-SE" sz="800" smtClean="0">
                <a:solidFill>
                  <a:schemeClr val="bg2"/>
                </a:solidFill>
              </a:rPr>
            </a:br>
            <a:r>
              <a:rPr lang="sv-SE" sz="800" smtClean="0">
                <a:solidFill>
                  <a:schemeClr val="bg2"/>
                </a:solidFill>
              </a:rPr>
              <a:t>and dubble click.</a:t>
            </a:r>
          </a:p>
          <a:p>
            <a:pPr algn="r"/>
            <a:r>
              <a:rPr lang="sv-SE" sz="800" smtClean="0">
                <a:solidFill>
                  <a:schemeClr val="bg2"/>
                </a:solidFill>
              </a:rPr>
              <a:t>On the Format</a:t>
            </a:r>
            <a:r>
              <a:rPr lang="sv-SE" sz="800" baseline="0" smtClean="0">
                <a:solidFill>
                  <a:schemeClr val="bg2"/>
                </a:solidFill>
              </a:rPr>
              <a:t> </a:t>
            </a:r>
            <a:r>
              <a:rPr lang="sv-SE" sz="800" smtClean="0">
                <a:solidFill>
                  <a:schemeClr val="bg2"/>
                </a:solidFill>
              </a:rPr>
              <a:t>tab, </a:t>
            </a:r>
            <a:br>
              <a:rPr lang="sv-SE" sz="800" smtClean="0">
                <a:solidFill>
                  <a:schemeClr val="bg2"/>
                </a:solidFill>
              </a:rPr>
            </a:br>
            <a:r>
              <a:rPr lang="sv-SE" sz="800" smtClean="0">
                <a:solidFill>
                  <a:schemeClr val="bg2"/>
                </a:solidFill>
              </a:rPr>
              <a:t>in the Adjust group,</a:t>
            </a:r>
            <a:r>
              <a:rPr lang="sv-SE" sz="800" baseline="0" smtClean="0">
                <a:solidFill>
                  <a:schemeClr val="bg2"/>
                </a:solidFill>
              </a:rPr>
              <a:t> </a:t>
            </a:r>
            <a:r>
              <a:rPr lang="en-US" sz="800" smtClean="0">
                <a:solidFill>
                  <a:schemeClr val="bg2"/>
                </a:solidFill>
              </a:rPr>
              <a:t>click the Compress Pictures</a:t>
            </a:r>
            <a:r>
              <a:rPr lang="en-US" sz="800" baseline="0" smtClean="0">
                <a:solidFill>
                  <a:schemeClr val="bg2"/>
                </a:solidFill>
              </a:rPr>
              <a:t> </a:t>
            </a:r>
            <a:r>
              <a:rPr lang="en-US" sz="800" smtClean="0">
                <a:solidFill>
                  <a:schemeClr val="bg2"/>
                </a:solidFill>
              </a:rPr>
              <a:t>button</a:t>
            </a:r>
            <a:endParaRPr lang="sv-SE" sz="800">
              <a:solidFill>
                <a:schemeClr val="bg2"/>
              </a:solidFill>
            </a:endParaRPr>
          </a:p>
        </p:txBody>
      </p:sp>
    </p:spTree>
    <p:extLst>
      <p:ext uri="{BB962C8B-B14F-4D97-AF65-F5344CB8AC3E}">
        <p14:creationId xmlns:p14="http://schemas.microsoft.com/office/powerpoint/2010/main" val="3850798928"/>
      </p:ext>
    </p:extLst>
  </p:cSld>
  <p:clrMapOvr>
    <a:masterClrMapping/>
  </p:clrMapOvr>
  <p:timing>
    <p:tnLst>
      <p:par>
        <p:cTn id="1" dur="indefinite" restart="never" nodeType="tmRoot"/>
      </p:par>
    </p:tnLst>
  </p:timing>
  <p:hf sldNum="0" hd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Picture with Title">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122106" y="123827"/>
            <a:ext cx="9651471" cy="5754686"/>
          </a:xfrm>
        </p:spPr>
        <p:txBody>
          <a:bodyPr anchor="ctr" anchorCtr="0">
            <a:normAutofit/>
          </a:bodyPr>
          <a:lstStyle>
            <a:lvl1pPr marL="0" indent="0" algn="ctr">
              <a:buNone/>
              <a:defRPr sz="1400" baseline="0"/>
            </a:lvl1pPr>
          </a:lstStyle>
          <a:p>
            <a:r>
              <a:rPr lang="sv-SE" smtClean="0"/>
              <a:t>Click icon to insert Picture</a:t>
            </a:r>
            <a:endParaRPr lang="sv-SE"/>
          </a:p>
        </p:txBody>
      </p:sp>
      <p:cxnSp>
        <p:nvCxnSpPr>
          <p:cNvPr id="16" name="Straight Connector 15"/>
          <p:cNvCxnSpPr/>
          <p:nvPr/>
        </p:nvCxnSpPr>
        <p:spPr>
          <a:xfrm>
            <a:off x="133351" y="5953124"/>
            <a:ext cx="9636900" cy="0"/>
          </a:xfrm>
          <a:prstGeom prst="line">
            <a:avLst/>
          </a:prstGeom>
          <a:ln w="63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t>DMS Integration Overview</a:t>
            </a:r>
            <a:endParaRPr lang="sv-SE"/>
          </a:p>
        </p:txBody>
      </p:sp>
      <p:sp>
        <p:nvSpPr>
          <p:cNvPr id="2" name="Title 1"/>
          <p:cNvSpPr>
            <a:spLocks noGrp="1"/>
          </p:cNvSpPr>
          <p:nvPr>
            <p:ph type="title" hasCustomPrompt="1"/>
          </p:nvPr>
        </p:nvSpPr>
        <p:spPr>
          <a:xfrm>
            <a:off x="600071" y="3481749"/>
            <a:ext cx="6819904" cy="1892418"/>
          </a:xfrm>
        </p:spPr>
        <p:txBody>
          <a:bodyPr anchor="b" anchorCtr="0"/>
          <a:lstStyle>
            <a:lvl1pPr>
              <a:lnSpc>
                <a:spcPts val="5500"/>
              </a:lnSpc>
              <a:defRPr lang="sv-SE" sz="7000" b="0" kern="1200" cap="all" spc="0" baseline="0">
                <a:solidFill>
                  <a:schemeClr val="bg2"/>
                </a:solidFill>
                <a:latin typeface="Volvo Broad Pro Digital" panose="020B0606030202080204" pitchFamily="34" charset="0"/>
                <a:ea typeface="+mj-ea"/>
                <a:cs typeface="VolvoBroad" panose="020B0806020102060101" pitchFamily="34" charset="0"/>
              </a:defRPr>
            </a:lvl1pPr>
          </a:lstStyle>
          <a:p>
            <a:r>
              <a:rPr lang="en-US" smtClean="0"/>
              <a:t>Click to add title</a:t>
            </a:r>
            <a:br>
              <a:rPr lang="en-US" smtClean="0"/>
            </a:br>
            <a:r>
              <a:rPr lang="en-US" smtClean="0"/>
              <a:t>max two lines</a:t>
            </a:r>
            <a:endParaRPr lang="sv-SE" dirty="0"/>
          </a:p>
        </p:txBody>
      </p:sp>
      <p:sp>
        <p:nvSpPr>
          <p:cNvPr id="9" name="Text Placeholder 4"/>
          <p:cNvSpPr>
            <a:spLocks noGrp="1"/>
          </p:cNvSpPr>
          <p:nvPr>
            <p:ph type="body" sz="quarter" idx="13" hasCustomPrompt="1"/>
          </p:nvPr>
        </p:nvSpPr>
        <p:spPr>
          <a:xfrm>
            <a:off x="600071" y="5269095"/>
            <a:ext cx="6821100" cy="474663"/>
          </a:xfrm>
        </p:spPr>
        <p:txBody>
          <a:bodyPr>
            <a:noAutofit/>
          </a:bodyPr>
          <a:lstStyle>
            <a:lvl1pPr marL="0" indent="0">
              <a:buNone/>
              <a:defRPr sz="2000" spc="-30" baseline="0"/>
            </a:lvl1pPr>
          </a:lstStyle>
          <a:p>
            <a:pPr lvl="0"/>
            <a:r>
              <a:rPr lang="en-US" smtClean="0"/>
              <a:t>Click to add sub-heading – max one line</a:t>
            </a:r>
          </a:p>
        </p:txBody>
      </p:sp>
      <p:sp>
        <p:nvSpPr>
          <p:cNvPr id="10"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p>
        </p:txBody>
      </p:sp>
      <p:sp>
        <p:nvSpPr>
          <p:cNvPr id="11"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pPr/>
              <a:t>‹#›</a:t>
            </a:fld>
            <a:endParaRPr lang="sv-SE"/>
          </a:p>
        </p:txBody>
      </p:sp>
      <p:sp>
        <p:nvSpPr>
          <p:cNvPr id="12" name="Rectangle 11"/>
          <p:cNvSpPr/>
          <p:nvPr/>
        </p:nvSpPr>
        <p:spPr>
          <a:xfrm>
            <a:off x="-1323974" y="530658"/>
            <a:ext cx="1241426" cy="1115690"/>
          </a:xfrm>
          <a:prstGeom prst="rect">
            <a:avLst/>
          </a:prstGeom>
        </p:spPr>
        <p:txBody>
          <a:bodyPr wrap="square">
            <a:spAutoFit/>
          </a:bodyPr>
          <a:lstStyle/>
          <a:p>
            <a:pPr algn="r">
              <a:spcBef>
                <a:spcPts val="300"/>
              </a:spcBef>
            </a:pPr>
            <a:r>
              <a:rPr lang="en-US" sz="800" smtClean="0">
                <a:solidFill>
                  <a:schemeClr val="bg2"/>
                </a:solidFill>
                <a:effectLst/>
              </a:rPr>
              <a:t>Only insert pictures that are in line with the Volvo tonality </a:t>
            </a:r>
            <a:br>
              <a:rPr lang="en-US" sz="800" smtClean="0">
                <a:solidFill>
                  <a:schemeClr val="bg2"/>
                </a:solidFill>
                <a:effectLst/>
              </a:rPr>
            </a:br>
            <a:r>
              <a:rPr lang="en-US" sz="800" smtClean="0">
                <a:solidFill>
                  <a:schemeClr val="bg2"/>
                </a:solidFill>
                <a:effectLst/>
              </a:rPr>
              <a:t>for pictures. </a:t>
            </a:r>
          </a:p>
          <a:p>
            <a:pPr algn="r">
              <a:spcBef>
                <a:spcPts val="300"/>
              </a:spcBef>
            </a:pPr>
            <a:r>
              <a:rPr lang="en-US" sz="800" smtClean="0">
                <a:solidFill>
                  <a:schemeClr val="bg2"/>
                </a:solidFill>
                <a:effectLst/>
              </a:rPr>
              <a:t>See Volvo Brand Communication Guideline for </a:t>
            </a:r>
            <a:br>
              <a:rPr lang="en-US" sz="800" smtClean="0">
                <a:solidFill>
                  <a:schemeClr val="bg2"/>
                </a:solidFill>
                <a:effectLst/>
              </a:rPr>
            </a:br>
            <a:r>
              <a:rPr lang="en-US" sz="800" smtClean="0">
                <a:solidFill>
                  <a:schemeClr val="bg2"/>
                </a:solidFill>
                <a:effectLst/>
              </a:rPr>
              <a:t>further information</a:t>
            </a:r>
            <a:endParaRPr lang="sv-SE" sz="800">
              <a:solidFill>
                <a:schemeClr val="bg2"/>
              </a:solidFill>
            </a:endParaRPr>
          </a:p>
        </p:txBody>
      </p:sp>
      <p:sp>
        <p:nvSpPr>
          <p:cNvPr id="13" name="Rectangle 12"/>
          <p:cNvSpPr/>
          <p:nvPr/>
        </p:nvSpPr>
        <p:spPr>
          <a:xfrm>
            <a:off x="-1323974" y="1770373"/>
            <a:ext cx="1241426" cy="215444"/>
          </a:xfrm>
          <a:prstGeom prst="rect">
            <a:avLst/>
          </a:prstGeom>
        </p:spPr>
        <p:txBody>
          <a:bodyPr wrap="square">
            <a:spAutoFit/>
          </a:bodyPr>
          <a:lstStyle/>
          <a:p>
            <a:pPr algn="r"/>
            <a:r>
              <a:rPr lang="en-US" sz="800" b="1" smtClean="0">
                <a:solidFill>
                  <a:schemeClr val="bg2"/>
                </a:solidFill>
                <a:latin typeface="Arial" panose="020B0604020202020204" pitchFamily="34" charset="0"/>
                <a:cs typeface="Arial" panose="020B0604020202020204" pitchFamily="34" charset="0"/>
              </a:rPr>
              <a:t>Compress Pictures</a:t>
            </a:r>
            <a:endParaRPr lang="en-US" sz="800" b="1" dirty="0" smtClean="0">
              <a:solidFill>
                <a:schemeClr val="bg2"/>
              </a:solidFill>
              <a:latin typeface="Arial" panose="020B0604020202020204" pitchFamily="34" charset="0"/>
              <a:cs typeface="Arial" panose="020B0604020202020204" pitchFamily="34" charset="0"/>
            </a:endParaRPr>
          </a:p>
        </p:txBody>
      </p:sp>
      <p:sp>
        <p:nvSpPr>
          <p:cNvPr id="14" name="Rectangle 13"/>
          <p:cNvSpPr/>
          <p:nvPr/>
        </p:nvSpPr>
        <p:spPr>
          <a:xfrm>
            <a:off x="-1323974" y="1926469"/>
            <a:ext cx="1241425" cy="830997"/>
          </a:xfrm>
          <a:prstGeom prst="rect">
            <a:avLst/>
          </a:prstGeom>
        </p:spPr>
        <p:txBody>
          <a:bodyPr wrap="square">
            <a:spAutoFit/>
          </a:bodyPr>
          <a:lstStyle/>
          <a:p>
            <a:pPr algn="r"/>
            <a:r>
              <a:rPr lang="sv-SE" sz="800" smtClean="0">
                <a:solidFill>
                  <a:schemeClr val="bg2"/>
                </a:solidFill>
              </a:rPr>
              <a:t>Select the picture </a:t>
            </a:r>
            <a:br>
              <a:rPr lang="sv-SE" sz="800" smtClean="0">
                <a:solidFill>
                  <a:schemeClr val="bg2"/>
                </a:solidFill>
              </a:rPr>
            </a:br>
            <a:r>
              <a:rPr lang="sv-SE" sz="800" smtClean="0">
                <a:solidFill>
                  <a:schemeClr val="bg2"/>
                </a:solidFill>
              </a:rPr>
              <a:t>and dubble click.</a:t>
            </a:r>
          </a:p>
          <a:p>
            <a:pPr algn="r"/>
            <a:r>
              <a:rPr lang="sv-SE" sz="800" smtClean="0">
                <a:solidFill>
                  <a:schemeClr val="bg2"/>
                </a:solidFill>
              </a:rPr>
              <a:t>On the Format</a:t>
            </a:r>
            <a:r>
              <a:rPr lang="sv-SE" sz="800" baseline="0" smtClean="0">
                <a:solidFill>
                  <a:schemeClr val="bg2"/>
                </a:solidFill>
              </a:rPr>
              <a:t> </a:t>
            </a:r>
            <a:r>
              <a:rPr lang="sv-SE" sz="800" smtClean="0">
                <a:solidFill>
                  <a:schemeClr val="bg2"/>
                </a:solidFill>
              </a:rPr>
              <a:t>tab, </a:t>
            </a:r>
            <a:br>
              <a:rPr lang="sv-SE" sz="800" smtClean="0">
                <a:solidFill>
                  <a:schemeClr val="bg2"/>
                </a:solidFill>
              </a:rPr>
            </a:br>
            <a:r>
              <a:rPr lang="sv-SE" sz="800" smtClean="0">
                <a:solidFill>
                  <a:schemeClr val="bg2"/>
                </a:solidFill>
              </a:rPr>
              <a:t>in the Adjust group,</a:t>
            </a:r>
            <a:r>
              <a:rPr lang="sv-SE" sz="800" baseline="0" smtClean="0">
                <a:solidFill>
                  <a:schemeClr val="bg2"/>
                </a:solidFill>
              </a:rPr>
              <a:t> </a:t>
            </a:r>
            <a:r>
              <a:rPr lang="en-US" sz="800" smtClean="0">
                <a:solidFill>
                  <a:schemeClr val="bg2"/>
                </a:solidFill>
              </a:rPr>
              <a:t>click the Compress Pictures</a:t>
            </a:r>
            <a:r>
              <a:rPr lang="en-US" sz="800" baseline="0" smtClean="0">
                <a:solidFill>
                  <a:schemeClr val="bg2"/>
                </a:solidFill>
              </a:rPr>
              <a:t> </a:t>
            </a:r>
            <a:r>
              <a:rPr lang="en-US" sz="800" smtClean="0">
                <a:solidFill>
                  <a:schemeClr val="bg2"/>
                </a:solidFill>
              </a:rPr>
              <a:t>button</a:t>
            </a:r>
            <a:endParaRPr lang="sv-SE" sz="800">
              <a:solidFill>
                <a:schemeClr val="bg2"/>
              </a:solidFill>
            </a:endParaRPr>
          </a:p>
        </p:txBody>
      </p:sp>
      <p:sp>
        <p:nvSpPr>
          <p:cNvPr id="15" name="textruta 17"/>
          <p:cNvSpPr txBox="1"/>
          <p:nvPr/>
        </p:nvSpPr>
        <p:spPr>
          <a:xfrm>
            <a:off x="-1495425" y="3439194"/>
            <a:ext cx="1412877" cy="1569660"/>
          </a:xfrm>
          <a:prstGeom prst="rect">
            <a:avLst/>
          </a:prstGeom>
          <a:noFill/>
        </p:spPr>
        <p:txBody>
          <a:bodyPr wrap="square" rtlCol="0">
            <a:spAutoFit/>
          </a:bodyPr>
          <a:lstStyle/>
          <a:p>
            <a:pPr algn="r"/>
            <a:r>
              <a:rPr lang="en-US" sz="800" kern="1200" smtClean="0">
                <a:solidFill>
                  <a:schemeClr val="bg2"/>
                </a:solidFill>
                <a:latin typeface="+mn-lt"/>
                <a:ea typeface="+mn-ea"/>
                <a:cs typeface="+mn-cs"/>
              </a:rPr>
              <a:t>Note that Volvo Broad Pro Digital TTF is embedded in this template. No other version of Volvo Broad (Volvo Broad Pro or Volvo Broad Outline) may be inserted or copied into the document as this will break the embedding and cause Volvo Broad to be replaced by a default font on other computers</a:t>
            </a:r>
            <a:endParaRPr lang="en-US" sz="800" kern="1200">
              <a:solidFill>
                <a:schemeClr val="bg2"/>
              </a:solidFill>
              <a:latin typeface="+mn-lt"/>
              <a:ea typeface="+mn-ea"/>
              <a:cs typeface="+mn-cs"/>
            </a:endParaRPr>
          </a:p>
        </p:txBody>
      </p:sp>
    </p:spTree>
    <p:extLst>
      <p:ext uri="{BB962C8B-B14F-4D97-AF65-F5344CB8AC3E}">
        <p14:creationId xmlns:p14="http://schemas.microsoft.com/office/powerpoint/2010/main" val="3670116715"/>
      </p:ext>
    </p:extLst>
  </p:cSld>
  <p:clrMapOvr>
    <a:masterClrMapping/>
  </p:clrMapOvr>
  <p:timing>
    <p:tnLst>
      <p:par>
        <p:cTn id="1" dur="indefinite" restart="never" nodeType="tmRoot"/>
      </p:par>
    </p:tnLst>
  </p:timing>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Footer Placeholder 2"/>
          <p:cNvSpPr>
            <a:spLocks noGrp="1"/>
          </p:cNvSpPr>
          <p:nvPr>
            <p:ph type="ftr" sz="quarter" idx="10"/>
          </p:nvPr>
        </p:nvSpPr>
        <p:spPr/>
        <p:txBody>
          <a:bodyPr/>
          <a:lstStyle>
            <a:lvl1pPr>
              <a:defRPr/>
            </a:lvl1pPr>
          </a:lstStyle>
          <a:p>
            <a:r>
              <a:rPr lang="sv-SE" smtClean="0"/>
              <a:t>DMS Integration Overview</a:t>
            </a:r>
            <a:endParaRPr lang="sv-SE"/>
          </a:p>
        </p:txBody>
      </p:sp>
      <p:sp>
        <p:nvSpPr>
          <p:cNvPr id="4" name="Slide Number Placeholder 3"/>
          <p:cNvSpPr>
            <a:spLocks noGrp="1"/>
          </p:cNvSpPr>
          <p:nvPr>
            <p:ph type="sldNum" sz="quarter" idx="11"/>
          </p:nvPr>
        </p:nvSpPr>
        <p:spPr/>
        <p:txBody>
          <a:bodyPr/>
          <a:lstStyle>
            <a:lvl1pPr>
              <a:defRPr/>
            </a:lvl1pPr>
          </a:lstStyle>
          <a:p>
            <a:fld id="{6C2229A5-4C7F-4DE6-9973-84FA40FDB4F0}" type="slidenum">
              <a:rPr lang="sv-SE"/>
              <a:pPr/>
              <a:t>‹#›</a:t>
            </a:fld>
            <a:endParaRPr lang="sv-SE"/>
          </a:p>
        </p:txBody>
      </p:sp>
      <p:sp>
        <p:nvSpPr>
          <p:cNvPr id="5" name="Date Placeholder 4"/>
          <p:cNvSpPr>
            <a:spLocks noGrp="1"/>
          </p:cNvSpPr>
          <p:nvPr>
            <p:ph type="dt" sz="half" idx="12"/>
          </p:nvPr>
        </p:nvSpPr>
        <p:spPr/>
        <p:txBody>
          <a:bodyPr/>
          <a:lstStyle>
            <a:lvl1pPr>
              <a:defRPr/>
            </a:lvl1pPr>
          </a:lstStyle>
          <a:p>
            <a:endParaRPr lang="sv-SE"/>
          </a:p>
        </p:txBody>
      </p:sp>
    </p:spTree>
    <p:extLst>
      <p:ext uri="{BB962C8B-B14F-4D97-AF65-F5344CB8AC3E}">
        <p14:creationId xmlns:p14="http://schemas.microsoft.com/office/powerpoint/2010/main" val="1894091803"/>
      </p:ext>
    </p:extLst>
  </p:cSld>
  <p:clrMapOvr>
    <a:masterClrMapping/>
  </p:clrMapOvr>
  <p:transition spd="slow">
    <p:pull/>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lored Background with Title">
    <p:spTree>
      <p:nvGrpSpPr>
        <p:cNvPr id="1" name=""/>
        <p:cNvGrpSpPr/>
        <p:nvPr/>
      </p:nvGrpSpPr>
      <p:grpSpPr>
        <a:xfrm>
          <a:off x="0" y="0"/>
          <a:ext cx="0" cy="0"/>
          <a:chOff x="0" y="0"/>
          <a:chExt cx="0" cy="0"/>
        </a:xfrm>
      </p:grpSpPr>
      <p:sp>
        <p:nvSpPr>
          <p:cNvPr id="11" name="Text Placeholder 2"/>
          <p:cNvSpPr>
            <a:spLocks noGrp="1"/>
          </p:cNvSpPr>
          <p:nvPr>
            <p:ph type="body" sz="quarter" idx="11" hasCustomPrompt="1"/>
          </p:nvPr>
        </p:nvSpPr>
        <p:spPr>
          <a:xfrm>
            <a:off x="132600" y="122401"/>
            <a:ext cx="9637651" cy="5756113"/>
          </a:xfrm>
          <a:solidFill>
            <a:schemeClr val="accent2"/>
          </a:solidFill>
        </p:spPr>
        <p:txBody>
          <a:bodyPr anchor="b" anchorCtr="0">
            <a:normAutofit/>
          </a:bodyPr>
          <a:lstStyle>
            <a:lvl1pPr marL="0" indent="0" algn="ctr">
              <a:lnSpc>
                <a:spcPts val="1300"/>
              </a:lnSpc>
              <a:spcBef>
                <a:spcPts val="100"/>
              </a:spcBef>
              <a:buNone/>
              <a:defRPr sz="1200" b="0" baseline="0"/>
            </a:lvl1pPr>
          </a:lstStyle>
          <a:p>
            <a:pPr lvl="0"/>
            <a:r>
              <a:rPr lang="en-US" smtClean="0"/>
              <a:t>Click to change color</a:t>
            </a:r>
            <a:br>
              <a:rPr lang="en-US" smtClean="0"/>
            </a:br>
            <a:r>
              <a:rPr lang="en-US" smtClean="0"/>
              <a:t>and then press the space key once</a:t>
            </a:r>
            <a:br>
              <a:rPr lang="en-US" smtClean="0"/>
            </a:br>
            <a:r>
              <a:rPr lang="en-US" smtClean="0"/>
              <a:t>to get rid of this text and dotted frame</a:t>
            </a:r>
          </a:p>
        </p:txBody>
      </p:sp>
      <p:cxnSp>
        <p:nvCxnSpPr>
          <p:cNvPr id="16" name="Straight Connector 15"/>
          <p:cNvCxnSpPr/>
          <p:nvPr/>
        </p:nvCxnSpPr>
        <p:spPr>
          <a:xfrm>
            <a:off x="133351" y="5953124"/>
            <a:ext cx="9636900" cy="0"/>
          </a:xfrm>
          <a:prstGeom prst="line">
            <a:avLst/>
          </a:prstGeom>
          <a:ln w="63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t>DMS Integration Overview</a:t>
            </a:r>
            <a:endParaRPr lang="sv-SE"/>
          </a:p>
        </p:txBody>
      </p:sp>
      <p:sp>
        <p:nvSpPr>
          <p:cNvPr id="2" name="Title 1"/>
          <p:cNvSpPr>
            <a:spLocks noGrp="1"/>
          </p:cNvSpPr>
          <p:nvPr>
            <p:ph type="title" hasCustomPrompt="1"/>
          </p:nvPr>
        </p:nvSpPr>
        <p:spPr>
          <a:xfrm>
            <a:off x="600074" y="682253"/>
            <a:ext cx="6962776" cy="2998181"/>
          </a:xfrm>
        </p:spPr>
        <p:txBody>
          <a:bodyPr anchor="t" anchorCtr="0"/>
          <a:lstStyle>
            <a:lvl1pPr>
              <a:lnSpc>
                <a:spcPts val="5500"/>
              </a:lnSpc>
              <a:defRPr lang="sv-SE" sz="7000" b="0" kern="1200" cap="all" spc="0" baseline="0">
                <a:solidFill>
                  <a:schemeClr val="bg1"/>
                </a:solidFill>
                <a:latin typeface="Volvo Broad Pro Digital" panose="020B0606030202080204" pitchFamily="34" charset="0"/>
                <a:ea typeface="+mj-ea"/>
                <a:cs typeface="VolvoBroad" panose="020B0806020102060101" pitchFamily="34" charset="0"/>
              </a:defRPr>
            </a:lvl1pPr>
          </a:lstStyle>
          <a:p>
            <a:r>
              <a:rPr lang="en-US" smtClean="0"/>
              <a:t>Click to add statement, comment or similar</a:t>
            </a:r>
            <a:br>
              <a:rPr lang="en-US" smtClean="0"/>
            </a:br>
            <a:r>
              <a:rPr lang="en-US" smtClean="0"/>
              <a:t>max four lines</a:t>
            </a:r>
            <a:endParaRPr lang="sv-SE" dirty="0"/>
          </a:p>
        </p:txBody>
      </p:sp>
      <p:sp>
        <p:nvSpPr>
          <p:cNvPr id="9" name="Text Placeholder 4"/>
          <p:cNvSpPr>
            <a:spLocks noGrp="1"/>
          </p:cNvSpPr>
          <p:nvPr>
            <p:ph type="body" sz="quarter" idx="13" hasCustomPrompt="1"/>
          </p:nvPr>
        </p:nvSpPr>
        <p:spPr>
          <a:xfrm>
            <a:off x="600073" y="3528217"/>
            <a:ext cx="6963997" cy="474663"/>
          </a:xfrm>
        </p:spPr>
        <p:txBody>
          <a:bodyPr>
            <a:noAutofit/>
          </a:bodyPr>
          <a:lstStyle>
            <a:lvl1pPr marL="0" indent="0" algn="l">
              <a:buNone/>
              <a:defRPr sz="1600" spc="-30" baseline="0">
                <a:solidFill>
                  <a:schemeClr val="bg1"/>
                </a:solidFill>
              </a:defRPr>
            </a:lvl1pPr>
          </a:lstStyle>
          <a:p>
            <a:pPr lvl="0"/>
            <a:r>
              <a:rPr lang="en-US" smtClean="0"/>
              <a:t>Click to insert Name and Company – max one line</a:t>
            </a:r>
          </a:p>
        </p:txBody>
      </p:sp>
      <p:sp>
        <p:nvSpPr>
          <p:cNvPr id="10"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p>
        </p:txBody>
      </p:sp>
      <p:sp>
        <p:nvSpPr>
          <p:cNvPr id="12"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pPr/>
              <a:t>‹#›</a:t>
            </a:fld>
            <a:endParaRPr lang="sv-SE"/>
          </a:p>
        </p:txBody>
      </p:sp>
      <p:sp>
        <p:nvSpPr>
          <p:cNvPr id="13" name="textruta 17"/>
          <p:cNvSpPr txBox="1"/>
          <p:nvPr/>
        </p:nvSpPr>
        <p:spPr>
          <a:xfrm>
            <a:off x="-1495425" y="634447"/>
            <a:ext cx="1412877" cy="1569660"/>
          </a:xfrm>
          <a:prstGeom prst="rect">
            <a:avLst/>
          </a:prstGeom>
          <a:noFill/>
        </p:spPr>
        <p:txBody>
          <a:bodyPr wrap="square" rtlCol="0">
            <a:spAutoFit/>
          </a:bodyPr>
          <a:lstStyle/>
          <a:p>
            <a:pPr algn="r"/>
            <a:r>
              <a:rPr lang="en-US" sz="800" kern="1200" smtClean="0">
                <a:solidFill>
                  <a:schemeClr val="bg2"/>
                </a:solidFill>
                <a:latin typeface="+mn-lt"/>
                <a:ea typeface="+mn-ea"/>
                <a:cs typeface="+mn-cs"/>
              </a:rPr>
              <a:t>Note that Volvo Broad Pro Digital TTF is embedded in this template. No other version of Volvo Broad (Volvo Broad Pro or Volvo Broad Outline) may be inserted or copied into the document as this will break the embedding and cause Volvo Broad to be replaced by a default font on other computers</a:t>
            </a:r>
            <a:endParaRPr lang="en-US" sz="800" kern="1200">
              <a:solidFill>
                <a:schemeClr val="bg2"/>
              </a:solidFill>
              <a:latin typeface="+mn-lt"/>
              <a:ea typeface="+mn-ea"/>
              <a:cs typeface="+mn-cs"/>
            </a:endParaRPr>
          </a:p>
        </p:txBody>
      </p:sp>
    </p:spTree>
    <p:extLst>
      <p:ext uri="{BB962C8B-B14F-4D97-AF65-F5344CB8AC3E}">
        <p14:creationId xmlns:p14="http://schemas.microsoft.com/office/powerpoint/2010/main" val="3608200479"/>
      </p:ext>
    </p:extLst>
  </p:cSld>
  <p:clrMapOvr>
    <a:masterClrMapping/>
  </p:clrMapOvr>
  <p:timing>
    <p:tnLst>
      <p:par>
        <p:cTn id="1" dur="indefinite" restart="never" nodeType="tmRoot"/>
      </p:par>
    </p:tnLst>
  </p:timing>
  <p:hf sldNum="0" hd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ext with Half Page Picture">
    <p:spTree>
      <p:nvGrpSpPr>
        <p:cNvPr id="1" name=""/>
        <p:cNvGrpSpPr/>
        <p:nvPr/>
      </p:nvGrpSpPr>
      <p:grpSpPr>
        <a:xfrm>
          <a:off x="0" y="0"/>
          <a:ext cx="0" cy="0"/>
          <a:chOff x="0" y="0"/>
          <a:chExt cx="0" cy="0"/>
        </a:xfrm>
      </p:grpSpPr>
      <p:sp>
        <p:nvSpPr>
          <p:cNvPr id="2" name="Title 1"/>
          <p:cNvSpPr>
            <a:spLocks noGrp="1"/>
          </p:cNvSpPr>
          <p:nvPr>
            <p:ph type="title"/>
          </p:nvPr>
        </p:nvSpPr>
        <p:spPr>
          <a:xfrm>
            <a:off x="600072" y="406518"/>
            <a:ext cx="4438654" cy="1143000"/>
          </a:xfrm>
        </p:spPr>
        <p:txBody>
          <a:bodyPr/>
          <a:lstStyle/>
          <a:p>
            <a:r>
              <a:rPr lang="en-US" smtClean="0"/>
              <a:t>Click to edit Master title style</a:t>
            </a:r>
            <a:endParaRPr lang="sv-SE"/>
          </a:p>
        </p:txBody>
      </p:sp>
      <p:sp>
        <p:nvSpPr>
          <p:cNvPr id="4" name="Footer Placeholder 3"/>
          <p:cNvSpPr>
            <a:spLocks noGrp="1"/>
          </p:cNvSpPr>
          <p:nvPr>
            <p:ph type="ftr" sz="quarter" idx="11"/>
          </p:nvPr>
        </p:nvSpPr>
        <p:spPr/>
        <p:txBody>
          <a:bodyPr/>
          <a:lstStyle/>
          <a:p>
            <a:r>
              <a:rPr lang="sv-SE" smtClean="0"/>
              <a:t>DMS Integration Overview</a:t>
            </a:r>
            <a:endParaRPr lang="sv-SE"/>
          </a:p>
        </p:txBody>
      </p:sp>
      <p:sp>
        <p:nvSpPr>
          <p:cNvPr id="8" name="Picture Placeholder 7"/>
          <p:cNvSpPr>
            <a:spLocks noGrp="1"/>
          </p:cNvSpPr>
          <p:nvPr>
            <p:ph type="pic" sz="quarter" idx="13" hasCustomPrompt="1"/>
          </p:nvPr>
        </p:nvSpPr>
        <p:spPr>
          <a:xfrm>
            <a:off x="5191126" y="117475"/>
            <a:ext cx="4582451" cy="5761038"/>
          </a:xfrm>
        </p:spPr>
        <p:txBody>
          <a:bodyPr anchor="ctr" anchorCtr="0">
            <a:normAutofit/>
          </a:bodyPr>
          <a:lstStyle>
            <a:lvl1pPr marL="0" indent="0" algn="ctr">
              <a:buNone/>
              <a:defRPr sz="1400" baseline="0"/>
            </a:lvl1pPr>
          </a:lstStyle>
          <a:p>
            <a:r>
              <a:rPr lang="sv-SE" smtClean="0"/>
              <a:t>Click icon to insert Picture</a:t>
            </a:r>
            <a:endParaRPr lang="sv-SE"/>
          </a:p>
        </p:txBody>
      </p:sp>
      <p:sp>
        <p:nvSpPr>
          <p:cNvPr id="10" name="Text Placeholder 10"/>
          <p:cNvSpPr>
            <a:spLocks noGrp="1"/>
          </p:cNvSpPr>
          <p:nvPr>
            <p:ph type="body" sz="quarter" idx="14"/>
          </p:nvPr>
        </p:nvSpPr>
        <p:spPr>
          <a:xfrm>
            <a:off x="600600" y="1731599"/>
            <a:ext cx="4219800" cy="4146913"/>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9"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p>
        </p:txBody>
      </p:sp>
      <p:sp>
        <p:nvSpPr>
          <p:cNvPr id="11"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pPr/>
              <a:t>‹#›</a:t>
            </a:fld>
            <a:endParaRPr lang="sv-SE"/>
          </a:p>
        </p:txBody>
      </p:sp>
    </p:spTree>
    <p:extLst>
      <p:ext uri="{BB962C8B-B14F-4D97-AF65-F5344CB8AC3E}">
        <p14:creationId xmlns:p14="http://schemas.microsoft.com/office/powerpoint/2010/main" val="2842477493"/>
      </p:ext>
    </p:extLst>
  </p:cSld>
  <p:clrMapOvr>
    <a:masterClrMapping/>
  </p:clrMapOvr>
  <p:hf sldNum="0" hd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with Half Page Picture">
    <p:spTree>
      <p:nvGrpSpPr>
        <p:cNvPr id="1" name=""/>
        <p:cNvGrpSpPr/>
        <p:nvPr/>
      </p:nvGrpSpPr>
      <p:grpSpPr>
        <a:xfrm>
          <a:off x="0" y="0"/>
          <a:ext cx="0" cy="0"/>
          <a:chOff x="0" y="0"/>
          <a:chExt cx="0" cy="0"/>
        </a:xfrm>
      </p:grpSpPr>
      <p:cxnSp>
        <p:nvCxnSpPr>
          <p:cNvPr id="16" name="Straight Connector 15"/>
          <p:cNvCxnSpPr/>
          <p:nvPr/>
        </p:nvCxnSpPr>
        <p:spPr>
          <a:xfrm>
            <a:off x="133351" y="5953124"/>
            <a:ext cx="9636900" cy="0"/>
          </a:xfrm>
          <a:prstGeom prst="line">
            <a:avLst/>
          </a:prstGeom>
          <a:ln w="63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t>DMS Integration Overview</a:t>
            </a:r>
            <a:endParaRPr lang="sv-SE"/>
          </a:p>
        </p:txBody>
      </p:sp>
      <p:sp>
        <p:nvSpPr>
          <p:cNvPr id="2" name="Title 1"/>
          <p:cNvSpPr>
            <a:spLocks noGrp="1"/>
          </p:cNvSpPr>
          <p:nvPr>
            <p:ph type="title" hasCustomPrompt="1"/>
          </p:nvPr>
        </p:nvSpPr>
        <p:spPr>
          <a:xfrm>
            <a:off x="438151" y="682253"/>
            <a:ext cx="4514853" cy="2878633"/>
          </a:xfrm>
        </p:spPr>
        <p:txBody>
          <a:bodyPr anchor="t" anchorCtr="0"/>
          <a:lstStyle>
            <a:lvl1pPr>
              <a:lnSpc>
                <a:spcPts val="5500"/>
              </a:lnSpc>
              <a:defRPr lang="sv-SE" sz="7000" b="0" kern="1200" cap="all" spc="0" baseline="0">
                <a:solidFill>
                  <a:schemeClr val="bg2"/>
                </a:solidFill>
                <a:latin typeface="Volvo Broad Pro Digital" panose="020B0606030202080204" pitchFamily="34" charset="0"/>
                <a:ea typeface="+mj-ea"/>
                <a:cs typeface="VolvoBroad" panose="020B0806020102060101" pitchFamily="34" charset="0"/>
              </a:defRPr>
            </a:lvl1pPr>
          </a:lstStyle>
          <a:p>
            <a:r>
              <a:rPr lang="en-US" smtClean="0"/>
              <a:t>Click to add comment </a:t>
            </a:r>
            <a:br>
              <a:rPr lang="en-US" smtClean="0"/>
            </a:br>
            <a:r>
              <a:rPr lang="en-US" smtClean="0"/>
              <a:t>max four lines</a:t>
            </a:r>
            <a:endParaRPr lang="sv-SE" dirty="0"/>
          </a:p>
        </p:txBody>
      </p:sp>
      <p:sp>
        <p:nvSpPr>
          <p:cNvPr id="9" name="Text Placeholder 4"/>
          <p:cNvSpPr>
            <a:spLocks noGrp="1"/>
          </p:cNvSpPr>
          <p:nvPr>
            <p:ph type="body" sz="quarter" idx="13" hasCustomPrompt="1"/>
          </p:nvPr>
        </p:nvSpPr>
        <p:spPr>
          <a:xfrm>
            <a:off x="438150" y="3577157"/>
            <a:ext cx="4516200" cy="474663"/>
          </a:xfrm>
        </p:spPr>
        <p:txBody>
          <a:bodyPr>
            <a:noAutofit/>
          </a:bodyPr>
          <a:lstStyle>
            <a:lvl1pPr marL="17463" indent="0" algn="l">
              <a:buNone/>
              <a:defRPr sz="1600" spc="-30" baseline="0">
                <a:solidFill>
                  <a:schemeClr val="bg2"/>
                </a:solidFill>
              </a:defRPr>
            </a:lvl1pPr>
          </a:lstStyle>
          <a:p>
            <a:pPr lvl="0"/>
            <a:r>
              <a:rPr lang="en-US" smtClean="0"/>
              <a:t>Click to insert Name and Company</a:t>
            </a:r>
          </a:p>
        </p:txBody>
      </p:sp>
      <p:sp>
        <p:nvSpPr>
          <p:cNvPr id="12" name="Picture Placeholder 7"/>
          <p:cNvSpPr>
            <a:spLocks noGrp="1"/>
          </p:cNvSpPr>
          <p:nvPr>
            <p:ph type="pic" sz="quarter" idx="14" hasCustomPrompt="1"/>
          </p:nvPr>
        </p:nvSpPr>
        <p:spPr>
          <a:xfrm>
            <a:off x="5191126" y="117475"/>
            <a:ext cx="4582451" cy="5761038"/>
          </a:xfrm>
        </p:spPr>
        <p:txBody>
          <a:bodyPr anchor="ctr" anchorCtr="0">
            <a:normAutofit/>
          </a:bodyPr>
          <a:lstStyle>
            <a:lvl1pPr marL="0" indent="0" algn="ctr">
              <a:buNone/>
              <a:defRPr sz="1400" baseline="0"/>
            </a:lvl1pPr>
          </a:lstStyle>
          <a:p>
            <a:r>
              <a:rPr lang="sv-SE" smtClean="0"/>
              <a:t>Click icon to insert Picture</a:t>
            </a:r>
            <a:endParaRPr lang="sv-SE"/>
          </a:p>
        </p:txBody>
      </p:sp>
      <p:sp>
        <p:nvSpPr>
          <p:cNvPr id="10"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p>
        </p:txBody>
      </p:sp>
      <p:sp>
        <p:nvSpPr>
          <p:cNvPr id="11"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pPr/>
              <a:t>‹#›</a:t>
            </a:fld>
            <a:endParaRPr lang="sv-SE"/>
          </a:p>
        </p:txBody>
      </p:sp>
      <p:sp>
        <p:nvSpPr>
          <p:cNvPr id="14" name="textruta 17"/>
          <p:cNvSpPr txBox="1"/>
          <p:nvPr/>
        </p:nvSpPr>
        <p:spPr>
          <a:xfrm>
            <a:off x="-1495425" y="634447"/>
            <a:ext cx="1412877" cy="1569660"/>
          </a:xfrm>
          <a:prstGeom prst="rect">
            <a:avLst/>
          </a:prstGeom>
          <a:noFill/>
        </p:spPr>
        <p:txBody>
          <a:bodyPr wrap="square" rtlCol="0">
            <a:spAutoFit/>
          </a:bodyPr>
          <a:lstStyle/>
          <a:p>
            <a:pPr algn="r"/>
            <a:r>
              <a:rPr lang="en-US" sz="800" kern="1200" smtClean="0">
                <a:solidFill>
                  <a:schemeClr val="bg2"/>
                </a:solidFill>
                <a:latin typeface="+mn-lt"/>
                <a:ea typeface="+mn-ea"/>
                <a:cs typeface="+mn-cs"/>
              </a:rPr>
              <a:t>Note that Volvo Broad Pro Digital TTF is embedded in this template. No other version of Volvo Broad (Volvo Broad Pro or Volvo Broad Outline) may be inserted or copied into the document as this will break the embedding and cause Volvo Broad to be replaced by a default font on other computers</a:t>
            </a:r>
            <a:endParaRPr lang="en-US" sz="800" kern="1200">
              <a:solidFill>
                <a:schemeClr val="bg2"/>
              </a:solidFill>
              <a:latin typeface="+mn-lt"/>
              <a:ea typeface="+mn-ea"/>
              <a:cs typeface="+mn-cs"/>
            </a:endParaRPr>
          </a:p>
        </p:txBody>
      </p:sp>
    </p:spTree>
    <p:extLst>
      <p:ext uri="{BB962C8B-B14F-4D97-AF65-F5344CB8AC3E}">
        <p14:creationId xmlns:p14="http://schemas.microsoft.com/office/powerpoint/2010/main" val="2196109990"/>
      </p:ext>
    </p:extLst>
  </p:cSld>
  <p:clrMapOvr>
    <a:masterClrMapping/>
  </p:clrMapOvr>
  <p:timing>
    <p:tnLst>
      <p:par>
        <p:cTn id="1" dur="indefinite" restart="never" nodeType="tmRoot"/>
      </p:par>
    </p:tnLst>
  </p:timing>
  <p:hf sldNum="0" hd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9" name="Media Placeholder 8"/>
          <p:cNvSpPr>
            <a:spLocks noGrp="1"/>
          </p:cNvSpPr>
          <p:nvPr>
            <p:ph type="media" sz="quarter" idx="10" hasCustomPrompt="1"/>
          </p:nvPr>
        </p:nvSpPr>
        <p:spPr>
          <a:xfrm>
            <a:off x="122106" y="117475"/>
            <a:ext cx="9651471" cy="5761038"/>
          </a:xfrm>
        </p:spPr>
        <p:txBody>
          <a:bodyPr anchor="ctr" anchorCtr="0">
            <a:normAutofit/>
          </a:bodyPr>
          <a:lstStyle>
            <a:lvl1pPr marL="0" indent="0" algn="ctr">
              <a:buNone/>
              <a:defRPr sz="1400"/>
            </a:lvl1pPr>
          </a:lstStyle>
          <a:p>
            <a:r>
              <a:rPr lang="sv-SE" smtClean="0"/>
              <a:t>Click icon to insert Video</a:t>
            </a:r>
            <a:endParaRPr lang="sv-SE"/>
          </a:p>
        </p:txBody>
      </p:sp>
      <p:sp>
        <p:nvSpPr>
          <p:cNvPr id="5"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t>DMS Integration Overview</a:t>
            </a:r>
            <a:endParaRPr lang="sv-SE"/>
          </a:p>
        </p:txBody>
      </p:sp>
      <p:sp>
        <p:nvSpPr>
          <p:cNvPr id="7"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dirty="0"/>
          </a:p>
        </p:txBody>
      </p:sp>
      <p:sp>
        <p:nvSpPr>
          <p:cNvPr id="8"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78CD69EC-D033-4532-A702-751CD632DE69}" type="slidenum">
              <a:rPr lang="sv-SE" smtClean="0"/>
              <a:pPr/>
              <a:t>‹#›</a:t>
            </a:fld>
            <a:endParaRPr lang="sv-SE"/>
          </a:p>
        </p:txBody>
      </p:sp>
    </p:spTree>
    <p:extLst>
      <p:ext uri="{BB962C8B-B14F-4D97-AF65-F5344CB8AC3E}">
        <p14:creationId xmlns:p14="http://schemas.microsoft.com/office/powerpoint/2010/main" val="3780330068"/>
      </p:ext>
    </p:extLst>
  </p:cSld>
  <p:clrMapOvr>
    <a:masterClrMapping/>
  </p:clrMapOvr>
  <p:hf sldNum="0" hd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oncluding Slide">
    <p:spTree>
      <p:nvGrpSpPr>
        <p:cNvPr id="1" name=""/>
        <p:cNvGrpSpPr/>
        <p:nvPr/>
      </p:nvGrpSpPr>
      <p:grpSpPr>
        <a:xfrm>
          <a:off x="0" y="0"/>
          <a:ext cx="0" cy="0"/>
          <a:chOff x="0" y="0"/>
          <a:chExt cx="0" cy="0"/>
        </a:xfrm>
      </p:grpSpPr>
      <p:sp>
        <p:nvSpPr>
          <p:cNvPr id="2" name="Rectangle 1"/>
          <p:cNvSpPr/>
          <p:nvPr/>
        </p:nvSpPr>
        <p:spPr>
          <a:xfrm>
            <a:off x="0" y="0"/>
            <a:ext cx="9906000" cy="6848856"/>
          </a:xfrm>
          <a:prstGeom prst="rect">
            <a:avLst/>
          </a:prstGeom>
          <a:solidFill>
            <a:schemeClr val="bg1"/>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sv-SE"/>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79597" y="1633728"/>
            <a:ext cx="3146806" cy="2904744"/>
          </a:xfrm>
          <a:prstGeom prst="rect">
            <a:avLst/>
          </a:prstGeom>
        </p:spPr>
      </p:pic>
    </p:spTree>
    <p:extLst>
      <p:ext uri="{BB962C8B-B14F-4D97-AF65-F5344CB8AC3E}">
        <p14:creationId xmlns:p14="http://schemas.microsoft.com/office/powerpoint/2010/main" val="2703167485"/>
      </p:ext>
    </p:extLst>
  </p:cSld>
  <p:clrMapOvr>
    <a:masterClrMapping/>
  </p:clrMapOvr>
  <p:hf sldNum="0" hd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PLEASE NOTE">
    <p:spTree>
      <p:nvGrpSpPr>
        <p:cNvPr id="1" name=""/>
        <p:cNvGrpSpPr/>
        <p:nvPr/>
      </p:nvGrpSpPr>
      <p:grpSpPr>
        <a:xfrm>
          <a:off x="0" y="0"/>
          <a:ext cx="0" cy="0"/>
          <a:chOff x="0" y="0"/>
          <a:chExt cx="0" cy="0"/>
        </a:xfrm>
      </p:grpSpPr>
      <p:sp>
        <p:nvSpPr>
          <p:cNvPr id="2" name="Rectangle 1"/>
          <p:cNvSpPr/>
          <p:nvPr/>
        </p:nvSpPr>
        <p:spPr>
          <a:xfrm>
            <a:off x="0" y="0"/>
            <a:ext cx="9906000" cy="6848856"/>
          </a:xfrm>
          <a:prstGeom prst="rect">
            <a:avLst/>
          </a:prstGeom>
          <a:solidFill>
            <a:schemeClr val="bg1"/>
          </a:solidFill>
          <a:ln w="317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sv-SE"/>
          </a:p>
        </p:txBody>
      </p:sp>
      <p:sp>
        <p:nvSpPr>
          <p:cNvPr id="4" name="TextBox 3"/>
          <p:cNvSpPr txBox="1"/>
          <p:nvPr/>
        </p:nvSpPr>
        <p:spPr>
          <a:xfrm>
            <a:off x="135864" y="694589"/>
            <a:ext cx="9636787" cy="5401479"/>
          </a:xfrm>
          <a:prstGeom prst="rect">
            <a:avLst/>
          </a:prstGeom>
          <a:noFill/>
        </p:spPr>
        <p:txBody>
          <a:bodyPr wrap="square" rtlCol="0">
            <a:spAutoFit/>
          </a:bodyPr>
          <a:lstStyle/>
          <a:p>
            <a:pPr algn="ctr">
              <a:spcBef>
                <a:spcPts val="1800"/>
              </a:spcBef>
            </a:pPr>
            <a:r>
              <a:rPr lang="en-US" sz="6600" kern="1200" smtClean="0">
                <a:solidFill>
                  <a:srgbClr val="C4001A"/>
                </a:solidFill>
                <a:latin typeface="+mn-lt"/>
                <a:ea typeface="+mn-ea"/>
                <a:cs typeface="+mn-cs"/>
              </a:rPr>
              <a:t>Layouts after this slide are not approved </a:t>
            </a:r>
            <a:br>
              <a:rPr lang="en-US" sz="6600" kern="1200" smtClean="0">
                <a:solidFill>
                  <a:srgbClr val="C4001A"/>
                </a:solidFill>
                <a:latin typeface="+mn-lt"/>
                <a:ea typeface="+mn-ea"/>
                <a:cs typeface="+mn-cs"/>
              </a:rPr>
            </a:br>
            <a:r>
              <a:rPr lang="en-US" sz="6600" kern="1200" smtClean="0">
                <a:solidFill>
                  <a:srgbClr val="C4001A"/>
                </a:solidFill>
                <a:latin typeface="+mn-lt"/>
                <a:ea typeface="+mn-ea"/>
                <a:cs typeface="+mn-cs"/>
              </a:rPr>
              <a:t>Volvo brand layouts.</a:t>
            </a:r>
          </a:p>
          <a:p>
            <a:pPr algn="ctr">
              <a:spcBef>
                <a:spcPts val="1800"/>
              </a:spcBef>
            </a:pPr>
            <a:r>
              <a:rPr lang="en-US" sz="6600" kern="1200" smtClean="0">
                <a:solidFill>
                  <a:srgbClr val="C4001A"/>
                </a:solidFill>
                <a:latin typeface="+mn-lt"/>
                <a:ea typeface="+mn-ea"/>
                <a:cs typeface="+mn-cs"/>
              </a:rPr>
              <a:t>Use only the layouts before this one.</a:t>
            </a:r>
            <a:endParaRPr lang="sv-SE" sz="6600" kern="1200" smtClean="0">
              <a:solidFill>
                <a:srgbClr val="C4001A"/>
              </a:solidFill>
              <a:latin typeface="+mn-lt"/>
              <a:ea typeface="+mn-ea"/>
              <a:cs typeface="+mn-cs"/>
            </a:endParaRPr>
          </a:p>
        </p:txBody>
      </p:sp>
    </p:spTree>
    <p:extLst>
      <p:ext uri="{BB962C8B-B14F-4D97-AF65-F5344CB8AC3E}">
        <p14:creationId xmlns:p14="http://schemas.microsoft.com/office/powerpoint/2010/main" val="2177399937"/>
      </p:ext>
    </p:extLst>
  </p:cSld>
  <p:clrMapOvr>
    <a:masterClrMapping/>
  </p:clrMapOvr>
  <p:timing>
    <p:tnLst>
      <p:par>
        <p:cTn id="1" dur="indefinite" restart="never" nodeType="tmRoot"/>
      </p:par>
    </p:tnLst>
  </p:timing>
  <p:hf sldNum="0" hdr="0" dt="0"/>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522690" name="Rectangle 2"/>
          <p:cNvSpPr>
            <a:spLocks noGrp="1" noChangeArrowheads="1"/>
          </p:cNvSpPr>
          <p:nvPr>
            <p:ph type="subTitle" idx="1"/>
          </p:nvPr>
        </p:nvSpPr>
        <p:spPr>
          <a:xfrm>
            <a:off x="1473200" y="5019675"/>
            <a:ext cx="6934200" cy="1752600"/>
          </a:xfrm>
        </p:spPr>
        <p:txBody>
          <a:bodyPr/>
          <a:lstStyle>
            <a:lvl1pPr marL="0" indent="0" algn="ctr">
              <a:buFont typeface="Symbol" pitchFamily="18" charset="2"/>
              <a:buNone/>
              <a:defRPr sz="2400"/>
            </a:lvl1pPr>
          </a:lstStyle>
          <a:p>
            <a:pPr lvl="0"/>
            <a:r>
              <a:rPr lang="en-US" noProof="0" smtClean="0"/>
              <a:t>Click to edit Master subtitle style</a:t>
            </a:r>
          </a:p>
        </p:txBody>
      </p:sp>
      <p:sp>
        <p:nvSpPr>
          <p:cNvPr id="1522691" name="Rectangle 3"/>
          <p:cNvSpPr>
            <a:spLocks noGrp="1" noChangeArrowheads="1"/>
          </p:cNvSpPr>
          <p:nvPr>
            <p:ph type="ctrTitle"/>
          </p:nvPr>
        </p:nvSpPr>
        <p:spPr>
          <a:xfrm>
            <a:off x="749300" y="3651250"/>
            <a:ext cx="8383588" cy="1143000"/>
          </a:xfrm>
        </p:spPr>
        <p:txBody>
          <a:bodyPr/>
          <a:lstStyle>
            <a:lvl1pPr algn="ctr">
              <a:defRPr/>
            </a:lvl1pPr>
          </a:lstStyle>
          <a:p>
            <a:pPr lvl="0"/>
            <a:r>
              <a:rPr lang="en-US" noProof="0" smtClean="0"/>
              <a:t>Click to edit Master title style</a:t>
            </a:r>
            <a:endParaRPr lang="sv-SE" noProof="0" smtClean="0"/>
          </a:p>
        </p:txBody>
      </p:sp>
    </p:spTree>
  </p:cSld>
  <p:clrMapOvr>
    <a:masterClrMapping/>
  </p:clrMapOvr>
  <p:transition spd="slow">
    <p:pull/>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sv-SE" smtClean="0"/>
              <a:t>DMS Integration Overview</a:t>
            </a:r>
            <a:endParaRPr lang="sv-SE"/>
          </a:p>
        </p:txBody>
      </p:sp>
      <p:sp>
        <p:nvSpPr>
          <p:cNvPr id="3" name="Slide Number Placeholder 2"/>
          <p:cNvSpPr>
            <a:spLocks noGrp="1"/>
          </p:cNvSpPr>
          <p:nvPr>
            <p:ph type="sldNum" sz="quarter" idx="11"/>
          </p:nvPr>
        </p:nvSpPr>
        <p:spPr/>
        <p:txBody>
          <a:bodyPr/>
          <a:lstStyle>
            <a:lvl1pPr>
              <a:defRPr/>
            </a:lvl1pPr>
          </a:lstStyle>
          <a:p>
            <a:fld id="{0C794037-4436-42E1-8315-A397EF0952C6}" type="slidenum">
              <a:rPr lang="sv-SE"/>
              <a:pPr/>
              <a:t>‹#›</a:t>
            </a:fld>
            <a:endParaRPr lang="sv-SE"/>
          </a:p>
        </p:txBody>
      </p:sp>
      <p:sp>
        <p:nvSpPr>
          <p:cNvPr id="4" name="Date Placeholder 3"/>
          <p:cNvSpPr>
            <a:spLocks noGrp="1"/>
          </p:cNvSpPr>
          <p:nvPr>
            <p:ph type="dt" sz="half" idx="12"/>
          </p:nvPr>
        </p:nvSpPr>
        <p:spPr/>
        <p:txBody>
          <a:bodyPr/>
          <a:lstStyle>
            <a:lvl1pPr>
              <a:defRPr/>
            </a:lvl1pPr>
          </a:lstStyle>
          <a:p>
            <a:endParaRPr lang="sv-SE"/>
          </a:p>
        </p:txBody>
      </p:sp>
    </p:spTree>
    <p:extLst>
      <p:ext uri="{BB962C8B-B14F-4D97-AF65-F5344CB8AC3E}">
        <p14:creationId xmlns:p14="http://schemas.microsoft.com/office/powerpoint/2010/main" val="1615649426"/>
      </p:ext>
    </p:extLst>
  </p:cSld>
  <p:clrMapOvr>
    <a:masterClrMapping/>
  </p:clrMapOvr>
  <p:transition spd="slow">
    <p:pull/>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Volvo_SCREEN_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6150" y="647700"/>
            <a:ext cx="2922588"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474" name="Rectangle 2"/>
          <p:cNvSpPr>
            <a:spLocks noGrp="1" noChangeArrowheads="1"/>
          </p:cNvSpPr>
          <p:nvPr>
            <p:ph type="subTitle" idx="1"/>
          </p:nvPr>
        </p:nvSpPr>
        <p:spPr>
          <a:xfrm>
            <a:off x="1473200" y="5019675"/>
            <a:ext cx="6934200" cy="1752600"/>
          </a:xfrm>
        </p:spPr>
        <p:txBody>
          <a:bodyPr/>
          <a:lstStyle>
            <a:lvl1pPr marL="0" indent="0" algn="ctr">
              <a:buFont typeface="Symbol" pitchFamily="18" charset="2"/>
              <a:buNone/>
              <a:defRPr/>
            </a:lvl1pPr>
          </a:lstStyle>
          <a:p>
            <a:pPr lvl="0"/>
            <a:r>
              <a:rPr lang="sv-SE" noProof="0" smtClean="0"/>
              <a:t>Klicka här för att ändra format på underrubrik i bakgrunden</a:t>
            </a:r>
          </a:p>
        </p:txBody>
      </p:sp>
      <p:sp>
        <p:nvSpPr>
          <p:cNvPr id="1129475" name="Rectangle 3"/>
          <p:cNvSpPr>
            <a:spLocks noGrp="1" noChangeArrowheads="1"/>
          </p:cNvSpPr>
          <p:nvPr>
            <p:ph type="ctrTitle"/>
          </p:nvPr>
        </p:nvSpPr>
        <p:spPr>
          <a:xfrm>
            <a:off x="749300" y="3651250"/>
            <a:ext cx="8382000" cy="1143000"/>
          </a:xfrm>
        </p:spPr>
        <p:txBody>
          <a:bodyPr/>
          <a:lstStyle>
            <a:lvl1pPr algn="ctr">
              <a:defRPr/>
            </a:lvl1pPr>
          </a:lstStyle>
          <a:p>
            <a:pPr lvl="0"/>
            <a:r>
              <a:rPr lang="sv-SE" noProof="0" smtClean="0"/>
              <a:t>Klicka här för att ändra format på bakgrundsrubriken</a:t>
            </a:r>
          </a:p>
        </p:txBody>
      </p:sp>
    </p:spTree>
    <p:extLst>
      <p:ext uri="{BB962C8B-B14F-4D97-AF65-F5344CB8AC3E}">
        <p14:creationId xmlns:p14="http://schemas.microsoft.com/office/powerpoint/2010/main" val="91534363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10"/>
          <p:cNvSpPr>
            <a:spLocks noGrp="1" noChangeArrowheads="1"/>
          </p:cNvSpPr>
          <p:nvPr>
            <p:ph type="ftr" sz="quarter" idx="10"/>
          </p:nvPr>
        </p:nvSpPr>
        <p:spPr>
          <a:ln/>
        </p:spPr>
        <p:txBody>
          <a:bodyPr/>
          <a:lstStyle>
            <a:lvl1pPr>
              <a:defRPr/>
            </a:lvl1pPr>
          </a:lstStyle>
          <a:p>
            <a:pPr>
              <a:defRPr/>
            </a:pPr>
            <a:endParaRPr lang="sv-SE">
              <a:solidFill>
                <a:srgbClr val="000000"/>
              </a:solidFill>
            </a:endParaRPr>
          </a:p>
        </p:txBody>
      </p:sp>
      <p:sp>
        <p:nvSpPr>
          <p:cNvPr id="5" name="Rectangle 11"/>
          <p:cNvSpPr>
            <a:spLocks noGrp="1" noChangeArrowheads="1"/>
          </p:cNvSpPr>
          <p:nvPr>
            <p:ph type="sldNum" sz="quarter" idx="11"/>
          </p:nvPr>
        </p:nvSpPr>
        <p:spPr>
          <a:ln/>
        </p:spPr>
        <p:txBody>
          <a:bodyPr/>
          <a:lstStyle>
            <a:lvl1pPr>
              <a:defRPr/>
            </a:lvl1pPr>
          </a:lstStyle>
          <a:p>
            <a:pPr>
              <a:defRPr/>
            </a:pPr>
            <a:fld id="{30FF691B-8517-4B22-90B8-4AC2F2A7FC7E}" type="slidenum">
              <a:rPr lang="sv-SE">
                <a:solidFill>
                  <a:srgbClr val="000000"/>
                </a:solidFill>
              </a:rPr>
              <a:pPr>
                <a:defRPr/>
              </a:pPr>
              <a:t>‹#›</a:t>
            </a:fld>
            <a:endParaRPr lang="sv-SE">
              <a:solidFill>
                <a:srgbClr val="000000"/>
              </a:solidFill>
            </a:endParaRPr>
          </a:p>
        </p:txBody>
      </p:sp>
      <p:sp>
        <p:nvSpPr>
          <p:cNvPr id="6" name="Rectangle 13"/>
          <p:cNvSpPr>
            <a:spLocks noGrp="1" noChangeArrowheads="1"/>
          </p:cNvSpPr>
          <p:nvPr>
            <p:ph type="dt" sz="half" idx="12"/>
          </p:nvPr>
        </p:nvSpPr>
        <p:spPr>
          <a:ln/>
        </p:spPr>
        <p:txBody>
          <a:bodyPr/>
          <a:lstStyle>
            <a:lvl1pPr>
              <a:defRPr/>
            </a:lvl1pPr>
          </a:lstStyle>
          <a:p>
            <a:pPr>
              <a:defRPr/>
            </a:pPr>
            <a:endParaRPr lang="sv-SE">
              <a:solidFill>
                <a:srgbClr val="000000"/>
              </a:solidFill>
            </a:endParaRPr>
          </a:p>
        </p:txBody>
      </p:sp>
    </p:spTree>
    <p:extLst>
      <p:ext uri="{BB962C8B-B14F-4D97-AF65-F5344CB8AC3E}">
        <p14:creationId xmlns:p14="http://schemas.microsoft.com/office/powerpoint/2010/main" val="140697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sv-SE" smtClean="0"/>
              <a:t>DMS Integration Overview</a:t>
            </a:r>
            <a:endParaRPr lang="sv-SE"/>
          </a:p>
        </p:txBody>
      </p:sp>
      <p:sp>
        <p:nvSpPr>
          <p:cNvPr id="3" name="Slide Number Placeholder 2"/>
          <p:cNvSpPr>
            <a:spLocks noGrp="1"/>
          </p:cNvSpPr>
          <p:nvPr>
            <p:ph type="sldNum" sz="quarter" idx="11"/>
          </p:nvPr>
        </p:nvSpPr>
        <p:spPr/>
        <p:txBody>
          <a:bodyPr/>
          <a:lstStyle>
            <a:lvl1pPr>
              <a:defRPr/>
            </a:lvl1pPr>
          </a:lstStyle>
          <a:p>
            <a:fld id="{ADB0BF16-E380-406A-8BDE-AD41BB118B51}" type="slidenum">
              <a:rPr lang="sv-SE"/>
              <a:pPr/>
              <a:t>‹#›</a:t>
            </a:fld>
            <a:endParaRPr lang="sv-SE"/>
          </a:p>
        </p:txBody>
      </p:sp>
      <p:sp>
        <p:nvSpPr>
          <p:cNvPr id="4" name="Date Placeholder 3"/>
          <p:cNvSpPr>
            <a:spLocks noGrp="1"/>
          </p:cNvSpPr>
          <p:nvPr>
            <p:ph type="dt" sz="half" idx="12"/>
          </p:nvPr>
        </p:nvSpPr>
        <p:spPr/>
        <p:txBody>
          <a:bodyPr/>
          <a:lstStyle>
            <a:lvl1pPr>
              <a:defRPr/>
            </a:lvl1pPr>
          </a:lstStyle>
          <a:p>
            <a:endParaRPr lang="sv-SE"/>
          </a:p>
        </p:txBody>
      </p:sp>
    </p:spTree>
    <p:extLst>
      <p:ext uri="{BB962C8B-B14F-4D97-AF65-F5344CB8AC3E}">
        <p14:creationId xmlns:p14="http://schemas.microsoft.com/office/powerpoint/2010/main" val="3331001919"/>
      </p:ext>
    </p:extLst>
  </p:cSld>
  <p:clrMapOvr>
    <a:masterClrMapping/>
  </p:clrMapOvr>
  <p:transition spd="slow">
    <p:pull/>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ftr" sz="quarter" idx="10"/>
          </p:nvPr>
        </p:nvSpPr>
        <p:spPr>
          <a:ln/>
        </p:spPr>
        <p:txBody>
          <a:bodyPr/>
          <a:lstStyle>
            <a:lvl1pPr>
              <a:defRPr/>
            </a:lvl1pPr>
          </a:lstStyle>
          <a:p>
            <a:pPr>
              <a:defRPr/>
            </a:pPr>
            <a:endParaRPr lang="sv-SE">
              <a:solidFill>
                <a:srgbClr val="000000"/>
              </a:solidFill>
            </a:endParaRPr>
          </a:p>
        </p:txBody>
      </p:sp>
      <p:sp>
        <p:nvSpPr>
          <p:cNvPr id="5" name="Rectangle 11"/>
          <p:cNvSpPr>
            <a:spLocks noGrp="1" noChangeArrowheads="1"/>
          </p:cNvSpPr>
          <p:nvPr>
            <p:ph type="sldNum" sz="quarter" idx="11"/>
          </p:nvPr>
        </p:nvSpPr>
        <p:spPr>
          <a:ln/>
        </p:spPr>
        <p:txBody>
          <a:bodyPr/>
          <a:lstStyle>
            <a:lvl1pPr>
              <a:defRPr/>
            </a:lvl1pPr>
          </a:lstStyle>
          <a:p>
            <a:pPr>
              <a:defRPr/>
            </a:pPr>
            <a:fld id="{0CBC118E-C96E-4659-8DB4-0D675D0C6AF5}" type="slidenum">
              <a:rPr lang="sv-SE">
                <a:solidFill>
                  <a:srgbClr val="000000"/>
                </a:solidFill>
              </a:rPr>
              <a:pPr>
                <a:defRPr/>
              </a:pPr>
              <a:t>‹#›</a:t>
            </a:fld>
            <a:endParaRPr lang="sv-SE">
              <a:solidFill>
                <a:srgbClr val="000000"/>
              </a:solidFill>
            </a:endParaRPr>
          </a:p>
        </p:txBody>
      </p:sp>
      <p:sp>
        <p:nvSpPr>
          <p:cNvPr id="6" name="Rectangle 13"/>
          <p:cNvSpPr>
            <a:spLocks noGrp="1" noChangeArrowheads="1"/>
          </p:cNvSpPr>
          <p:nvPr>
            <p:ph type="dt" sz="half" idx="12"/>
          </p:nvPr>
        </p:nvSpPr>
        <p:spPr>
          <a:ln/>
        </p:spPr>
        <p:txBody>
          <a:bodyPr/>
          <a:lstStyle>
            <a:lvl1pPr>
              <a:defRPr/>
            </a:lvl1pPr>
          </a:lstStyle>
          <a:p>
            <a:pPr>
              <a:defRPr/>
            </a:pPr>
            <a:endParaRPr lang="sv-SE">
              <a:solidFill>
                <a:srgbClr val="000000"/>
              </a:solidFill>
            </a:endParaRPr>
          </a:p>
        </p:txBody>
      </p:sp>
    </p:spTree>
    <p:extLst>
      <p:ext uri="{BB962C8B-B14F-4D97-AF65-F5344CB8AC3E}">
        <p14:creationId xmlns:p14="http://schemas.microsoft.com/office/powerpoint/2010/main" val="400280476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349250" y="1816100"/>
            <a:ext cx="4133850" cy="394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635500" y="1816100"/>
            <a:ext cx="4133850" cy="394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Rectangle 10"/>
          <p:cNvSpPr>
            <a:spLocks noGrp="1" noChangeArrowheads="1"/>
          </p:cNvSpPr>
          <p:nvPr>
            <p:ph type="ftr" sz="quarter" idx="10"/>
          </p:nvPr>
        </p:nvSpPr>
        <p:spPr>
          <a:ln/>
        </p:spPr>
        <p:txBody>
          <a:bodyPr/>
          <a:lstStyle>
            <a:lvl1pPr>
              <a:defRPr/>
            </a:lvl1pPr>
          </a:lstStyle>
          <a:p>
            <a:pPr>
              <a:defRPr/>
            </a:pPr>
            <a:endParaRPr lang="sv-SE">
              <a:solidFill>
                <a:srgbClr val="000000"/>
              </a:solidFill>
            </a:endParaRPr>
          </a:p>
        </p:txBody>
      </p:sp>
      <p:sp>
        <p:nvSpPr>
          <p:cNvPr id="6" name="Rectangle 11"/>
          <p:cNvSpPr>
            <a:spLocks noGrp="1" noChangeArrowheads="1"/>
          </p:cNvSpPr>
          <p:nvPr>
            <p:ph type="sldNum" sz="quarter" idx="11"/>
          </p:nvPr>
        </p:nvSpPr>
        <p:spPr>
          <a:ln/>
        </p:spPr>
        <p:txBody>
          <a:bodyPr/>
          <a:lstStyle>
            <a:lvl1pPr>
              <a:defRPr/>
            </a:lvl1pPr>
          </a:lstStyle>
          <a:p>
            <a:pPr>
              <a:defRPr/>
            </a:pPr>
            <a:fld id="{421190F7-6E7B-4D5A-922F-55D8D2129189}" type="slidenum">
              <a:rPr lang="sv-SE">
                <a:solidFill>
                  <a:srgbClr val="000000"/>
                </a:solidFill>
              </a:rPr>
              <a:pPr>
                <a:defRPr/>
              </a:pPr>
              <a:t>‹#›</a:t>
            </a:fld>
            <a:endParaRPr lang="sv-SE">
              <a:solidFill>
                <a:srgbClr val="000000"/>
              </a:solidFill>
            </a:endParaRPr>
          </a:p>
        </p:txBody>
      </p:sp>
      <p:sp>
        <p:nvSpPr>
          <p:cNvPr id="7" name="Rectangle 13"/>
          <p:cNvSpPr>
            <a:spLocks noGrp="1" noChangeArrowheads="1"/>
          </p:cNvSpPr>
          <p:nvPr>
            <p:ph type="dt" sz="half" idx="12"/>
          </p:nvPr>
        </p:nvSpPr>
        <p:spPr>
          <a:ln/>
        </p:spPr>
        <p:txBody>
          <a:bodyPr/>
          <a:lstStyle>
            <a:lvl1pPr>
              <a:defRPr/>
            </a:lvl1pPr>
          </a:lstStyle>
          <a:p>
            <a:pPr>
              <a:defRPr/>
            </a:pPr>
            <a:endParaRPr lang="sv-SE">
              <a:solidFill>
                <a:srgbClr val="000000"/>
              </a:solidFill>
            </a:endParaRPr>
          </a:p>
        </p:txBody>
      </p:sp>
    </p:spTree>
    <p:extLst>
      <p:ext uri="{BB962C8B-B14F-4D97-AF65-F5344CB8AC3E}">
        <p14:creationId xmlns:p14="http://schemas.microsoft.com/office/powerpoint/2010/main" val="330363334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Rectangle 10"/>
          <p:cNvSpPr>
            <a:spLocks noGrp="1" noChangeArrowheads="1"/>
          </p:cNvSpPr>
          <p:nvPr>
            <p:ph type="ftr" sz="quarter" idx="10"/>
          </p:nvPr>
        </p:nvSpPr>
        <p:spPr>
          <a:ln/>
        </p:spPr>
        <p:txBody>
          <a:bodyPr/>
          <a:lstStyle>
            <a:lvl1pPr>
              <a:defRPr/>
            </a:lvl1pPr>
          </a:lstStyle>
          <a:p>
            <a:pPr>
              <a:defRPr/>
            </a:pPr>
            <a:endParaRPr lang="sv-SE">
              <a:solidFill>
                <a:srgbClr val="000000"/>
              </a:solidFill>
            </a:endParaRPr>
          </a:p>
        </p:txBody>
      </p:sp>
      <p:sp>
        <p:nvSpPr>
          <p:cNvPr id="8" name="Rectangle 11"/>
          <p:cNvSpPr>
            <a:spLocks noGrp="1" noChangeArrowheads="1"/>
          </p:cNvSpPr>
          <p:nvPr>
            <p:ph type="sldNum" sz="quarter" idx="11"/>
          </p:nvPr>
        </p:nvSpPr>
        <p:spPr>
          <a:ln/>
        </p:spPr>
        <p:txBody>
          <a:bodyPr/>
          <a:lstStyle>
            <a:lvl1pPr>
              <a:defRPr/>
            </a:lvl1pPr>
          </a:lstStyle>
          <a:p>
            <a:pPr>
              <a:defRPr/>
            </a:pPr>
            <a:fld id="{1B50231C-3BD7-49C2-B199-118D5E5397FF}" type="slidenum">
              <a:rPr lang="sv-SE">
                <a:solidFill>
                  <a:srgbClr val="000000"/>
                </a:solidFill>
              </a:rPr>
              <a:pPr>
                <a:defRPr/>
              </a:pPr>
              <a:t>‹#›</a:t>
            </a:fld>
            <a:endParaRPr lang="sv-SE">
              <a:solidFill>
                <a:srgbClr val="000000"/>
              </a:solidFill>
            </a:endParaRPr>
          </a:p>
        </p:txBody>
      </p:sp>
      <p:sp>
        <p:nvSpPr>
          <p:cNvPr id="9" name="Rectangle 13"/>
          <p:cNvSpPr>
            <a:spLocks noGrp="1" noChangeArrowheads="1"/>
          </p:cNvSpPr>
          <p:nvPr>
            <p:ph type="dt" sz="half" idx="12"/>
          </p:nvPr>
        </p:nvSpPr>
        <p:spPr>
          <a:ln/>
        </p:spPr>
        <p:txBody>
          <a:bodyPr/>
          <a:lstStyle>
            <a:lvl1pPr>
              <a:defRPr/>
            </a:lvl1pPr>
          </a:lstStyle>
          <a:p>
            <a:pPr>
              <a:defRPr/>
            </a:pPr>
            <a:endParaRPr lang="sv-SE">
              <a:solidFill>
                <a:srgbClr val="000000"/>
              </a:solidFill>
            </a:endParaRPr>
          </a:p>
        </p:txBody>
      </p:sp>
    </p:spTree>
    <p:extLst>
      <p:ext uri="{BB962C8B-B14F-4D97-AF65-F5344CB8AC3E}">
        <p14:creationId xmlns:p14="http://schemas.microsoft.com/office/powerpoint/2010/main" val="304733603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Rectangle 10"/>
          <p:cNvSpPr>
            <a:spLocks noGrp="1" noChangeArrowheads="1"/>
          </p:cNvSpPr>
          <p:nvPr>
            <p:ph type="ftr" sz="quarter" idx="10"/>
          </p:nvPr>
        </p:nvSpPr>
        <p:spPr>
          <a:ln/>
        </p:spPr>
        <p:txBody>
          <a:bodyPr/>
          <a:lstStyle>
            <a:lvl1pPr>
              <a:defRPr/>
            </a:lvl1pPr>
          </a:lstStyle>
          <a:p>
            <a:pPr>
              <a:defRPr/>
            </a:pPr>
            <a:endParaRPr lang="sv-SE">
              <a:solidFill>
                <a:srgbClr val="000000"/>
              </a:solidFill>
            </a:endParaRPr>
          </a:p>
        </p:txBody>
      </p:sp>
      <p:sp>
        <p:nvSpPr>
          <p:cNvPr id="4" name="Rectangle 11"/>
          <p:cNvSpPr>
            <a:spLocks noGrp="1" noChangeArrowheads="1"/>
          </p:cNvSpPr>
          <p:nvPr>
            <p:ph type="sldNum" sz="quarter" idx="11"/>
          </p:nvPr>
        </p:nvSpPr>
        <p:spPr>
          <a:ln/>
        </p:spPr>
        <p:txBody>
          <a:bodyPr/>
          <a:lstStyle>
            <a:lvl1pPr>
              <a:defRPr/>
            </a:lvl1pPr>
          </a:lstStyle>
          <a:p>
            <a:pPr>
              <a:defRPr/>
            </a:pPr>
            <a:fld id="{7940D668-4083-4177-A6E7-EF3E8DB7F129}" type="slidenum">
              <a:rPr lang="sv-SE">
                <a:solidFill>
                  <a:srgbClr val="000000"/>
                </a:solidFill>
              </a:rPr>
              <a:pPr>
                <a:defRPr/>
              </a:pPr>
              <a:t>‹#›</a:t>
            </a:fld>
            <a:endParaRPr lang="sv-SE">
              <a:solidFill>
                <a:srgbClr val="000000"/>
              </a:solidFill>
            </a:endParaRPr>
          </a:p>
        </p:txBody>
      </p:sp>
      <p:sp>
        <p:nvSpPr>
          <p:cNvPr id="5" name="Rectangle 13"/>
          <p:cNvSpPr>
            <a:spLocks noGrp="1" noChangeArrowheads="1"/>
          </p:cNvSpPr>
          <p:nvPr>
            <p:ph type="dt" sz="half" idx="12"/>
          </p:nvPr>
        </p:nvSpPr>
        <p:spPr>
          <a:ln/>
        </p:spPr>
        <p:txBody>
          <a:bodyPr/>
          <a:lstStyle>
            <a:lvl1pPr>
              <a:defRPr/>
            </a:lvl1pPr>
          </a:lstStyle>
          <a:p>
            <a:pPr>
              <a:defRPr/>
            </a:pPr>
            <a:endParaRPr lang="sv-SE">
              <a:solidFill>
                <a:srgbClr val="000000"/>
              </a:solidFill>
            </a:endParaRPr>
          </a:p>
        </p:txBody>
      </p:sp>
    </p:spTree>
    <p:extLst>
      <p:ext uri="{BB962C8B-B14F-4D97-AF65-F5344CB8AC3E}">
        <p14:creationId xmlns:p14="http://schemas.microsoft.com/office/powerpoint/2010/main" val="15210458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ftr" sz="quarter" idx="10"/>
          </p:nvPr>
        </p:nvSpPr>
        <p:spPr>
          <a:ln/>
        </p:spPr>
        <p:txBody>
          <a:bodyPr/>
          <a:lstStyle>
            <a:lvl1pPr>
              <a:defRPr/>
            </a:lvl1pPr>
          </a:lstStyle>
          <a:p>
            <a:pPr>
              <a:defRPr/>
            </a:pPr>
            <a:endParaRPr lang="sv-SE">
              <a:solidFill>
                <a:srgbClr val="000000"/>
              </a:solidFill>
            </a:endParaRPr>
          </a:p>
        </p:txBody>
      </p:sp>
      <p:sp>
        <p:nvSpPr>
          <p:cNvPr id="3" name="Rectangle 11"/>
          <p:cNvSpPr>
            <a:spLocks noGrp="1" noChangeArrowheads="1"/>
          </p:cNvSpPr>
          <p:nvPr>
            <p:ph type="sldNum" sz="quarter" idx="11"/>
          </p:nvPr>
        </p:nvSpPr>
        <p:spPr>
          <a:ln/>
        </p:spPr>
        <p:txBody>
          <a:bodyPr/>
          <a:lstStyle>
            <a:lvl1pPr>
              <a:defRPr/>
            </a:lvl1pPr>
          </a:lstStyle>
          <a:p>
            <a:pPr>
              <a:defRPr/>
            </a:pPr>
            <a:fld id="{60F1F2B3-5DFF-427A-BF69-E87FBB16BF77}" type="slidenum">
              <a:rPr lang="sv-SE">
                <a:solidFill>
                  <a:srgbClr val="000000"/>
                </a:solidFill>
              </a:rPr>
              <a:pPr>
                <a:defRPr/>
              </a:pPr>
              <a:t>‹#›</a:t>
            </a:fld>
            <a:endParaRPr lang="sv-SE">
              <a:solidFill>
                <a:srgbClr val="000000"/>
              </a:solidFill>
            </a:endParaRPr>
          </a:p>
        </p:txBody>
      </p:sp>
      <p:sp>
        <p:nvSpPr>
          <p:cNvPr id="4" name="Rectangle 13"/>
          <p:cNvSpPr>
            <a:spLocks noGrp="1" noChangeArrowheads="1"/>
          </p:cNvSpPr>
          <p:nvPr>
            <p:ph type="dt" sz="half" idx="12"/>
          </p:nvPr>
        </p:nvSpPr>
        <p:spPr>
          <a:ln/>
        </p:spPr>
        <p:txBody>
          <a:bodyPr/>
          <a:lstStyle>
            <a:lvl1pPr>
              <a:defRPr/>
            </a:lvl1pPr>
          </a:lstStyle>
          <a:p>
            <a:pPr>
              <a:defRPr/>
            </a:pPr>
            <a:endParaRPr lang="sv-SE">
              <a:solidFill>
                <a:srgbClr val="000000"/>
              </a:solidFill>
            </a:endParaRPr>
          </a:p>
        </p:txBody>
      </p:sp>
    </p:spTree>
    <p:extLst>
      <p:ext uri="{BB962C8B-B14F-4D97-AF65-F5344CB8AC3E}">
        <p14:creationId xmlns:p14="http://schemas.microsoft.com/office/powerpoint/2010/main" val="237195743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ftr" sz="quarter" idx="10"/>
          </p:nvPr>
        </p:nvSpPr>
        <p:spPr>
          <a:ln/>
        </p:spPr>
        <p:txBody>
          <a:bodyPr/>
          <a:lstStyle>
            <a:lvl1pPr>
              <a:defRPr/>
            </a:lvl1pPr>
          </a:lstStyle>
          <a:p>
            <a:pPr>
              <a:defRPr/>
            </a:pPr>
            <a:endParaRPr lang="sv-SE">
              <a:solidFill>
                <a:srgbClr val="000000"/>
              </a:solidFill>
            </a:endParaRPr>
          </a:p>
        </p:txBody>
      </p:sp>
      <p:sp>
        <p:nvSpPr>
          <p:cNvPr id="6" name="Rectangle 11"/>
          <p:cNvSpPr>
            <a:spLocks noGrp="1" noChangeArrowheads="1"/>
          </p:cNvSpPr>
          <p:nvPr>
            <p:ph type="sldNum" sz="quarter" idx="11"/>
          </p:nvPr>
        </p:nvSpPr>
        <p:spPr>
          <a:ln/>
        </p:spPr>
        <p:txBody>
          <a:bodyPr/>
          <a:lstStyle>
            <a:lvl1pPr>
              <a:defRPr/>
            </a:lvl1pPr>
          </a:lstStyle>
          <a:p>
            <a:pPr>
              <a:defRPr/>
            </a:pPr>
            <a:fld id="{CE8D6B56-9DD3-42D3-9ABD-C67EF17787B4}" type="slidenum">
              <a:rPr lang="sv-SE">
                <a:solidFill>
                  <a:srgbClr val="000000"/>
                </a:solidFill>
              </a:rPr>
              <a:pPr>
                <a:defRPr/>
              </a:pPr>
              <a:t>‹#›</a:t>
            </a:fld>
            <a:endParaRPr lang="sv-SE">
              <a:solidFill>
                <a:srgbClr val="000000"/>
              </a:solidFill>
            </a:endParaRPr>
          </a:p>
        </p:txBody>
      </p:sp>
      <p:sp>
        <p:nvSpPr>
          <p:cNvPr id="7" name="Rectangle 13"/>
          <p:cNvSpPr>
            <a:spLocks noGrp="1" noChangeArrowheads="1"/>
          </p:cNvSpPr>
          <p:nvPr>
            <p:ph type="dt" sz="half" idx="12"/>
          </p:nvPr>
        </p:nvSpPr>
        <p:spPr>
          <a:ln/>
        </p:spPr>
        <p:txBody>
          <a:bodyPr/>
          <a:lstStyle>
            <a:lvl1pPr>
              <a:defRPr/>
            </a:lvl1pPr>
          </a:lstStyle>
          <a:p>
            <a:pPr>
              <a:defRPr/>
            </a:pPr>
            <a:endParaRPr lang="sv-SE">
              <a:solidFill>
                <a:srgbClr val="000000"/>
              </a:solidFill>
            </a:endParaRPr>
          </a:p>
        </p:txBody>
      </p:sp>
    </p:spTree>
    <p:extLst>
      <p:ext uri="{BB962C8B-B14F-4D97-AF65-F5344CB8AC3E}">
        <p14:creationId xmlns:p14="http://schemas.microsoft.com/office/powerpoint/2010/main" val="333822275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ftr" sz="quarter" idx="10"/>
          </p:nvPr>
        </p:nvSpPr>
        <p:spPr>
          <a:ln/>
        </p:spPr>
        <p:txBody>
          <a:bodyPr/>
          <a:lstStyle>
            <a:lvl1pPr>
              <a:defRPr/>
            </a:lvl1pPr>
          </a:lstStyle>
          <a:p>
            <a:pPr>
              <a:defRPr/>
            </a:pPr>
            <a:endParaRPr lang="sv-SE">
              <a:solidFill>
                <a:srgbClr val="000000"/>
              </a:solidFill>
            </a:endParaRPr>
          </a:p>
        </p:txBody>
      </p:sp>
      <p:sp>
        <p:nvSpPr>
          <p:cNvPr id="6" name="Rectangle 11"/>
          <p:cNvSpPr>
            <a:spLocks noGrp="1" noChangeArrowheads="1"/>
          </p:cNvSpPr>
          <p:nvPr>
            <p:ph type="sldNum" sz="quarter" idx="11"/>
          </p:nvPr>
        </p:nvSpPr>
        <p:spPr>
          <a:ln/>
        </p:spPr>
        <p:txBody>
          <a:bodyPr/>
          <a:lstStyle>
            <a:lvl1pPr>
              <a:defRPr/>
            </a:lvl1pPr>
          </a:lstStyle>
          <a:p>
            <a:pPr>
              <a:defRPr/>
            </a:pPr>
            <a:fld id="{2A2AA59C-31DA-461C-9E61-261B9A699E31}" type="slidenum">
              <a:rPr lang="sv-SE">
                <a:solidFill>
                  <a:srgbClr val="000000"/>
                </a:solidFill>
              </a:rPr>
              <a:pPr>
                <a:defRPr/>
              </a:pPr>
              <a:t>‹#›</a:t>
            </a:fld>
            <a:endParaRPr lang="sv-SE">
              <a:solidFill>
                <a:srgbClr val="000000"/>
              </a:solidFill>
            </a:endParaRPr>
          </a:p>
        </p:txBody>
      </p:sp>
      <p:sp>
        <p:nvSpPr>
          <p:cNvPr id="7" name="Rectangle 13"/>
          <p:cNvSpPr>
            <a:spLocks noGrp="1" noChangeArrowheads="1"/>
          </p:cNvSpPr>
          <p:nvPr>
            <p:ph type="dt" sz="half" idx="12"/>
          </p:nvPr>
        </p:nvSpPr>
        <p:spPr>
          <a:ln/>
        </p:spPr>
        <p:txBody>
          <a:bodyPr/>
          <a:lstStyle>
            <a:lvl1pPr>
              <a:defRPr/>
            </a:lvl1pPr>
          </a:lstStyle>
          <a:p>
            <a:pPr>
              <a:defRPr/>
            </a:pPr>
            <a:endParaRPr lang="sv-SE">
              <a:solidFill>
                <a:srgbClr val="000000"/>
              </a:solidFill>
            </a:endParaRPr>
          </a:p>
        </p:txBody>
      </p:sp>
    </p:spTree>
    <p:extLst>
      <p:ext uri="{BB962C8B-B14F-4D97-AF65-F5344CB8AC3E}">
        <p14:creationId xmlns:p14="http://schemas.microsoft.com/office/powerpoint/2010/main" val="80477940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10"/>
          <p:cNvSpPr>
            <a:spLocks noGrp="1" noChangeArrowheads="1"/>
          </p:cNvSpPr>
          <p:nvPr>
            <p:ph type="ftr" sz="quarter" idx="10"/>
          </p:nvPr>
        </p:nvSpPr>
        <p:spPr>
          <a:ln/>
        </p:spPr>
        <p:txBody>
          <a:bodyPr/>
          <a:lstStyle>
            <a:lvl1pPr>
              <a:defRPr/>
            </a:lvl1pPr>
          </a:lstStyle>
          <a:p>
            <a:pPr>
              <a:defRPr/>
            </a:pPr>
            <a:endParaRPr lang="sv-SE">
              <a:solidFill>
                <a:srgbClr val="000000"/>
              </a:solidFill>
            </a:endParaRPr>
          </a:p>
        </p:txBody>
      </p:sp>
      <p:sp>
        <p:nvSpPr>
          <p:cNvPr id="5" name="Rectangle 11"/>
          <p:cNvSpPr>
            <a:spLocks noGrp="1" noChangeArrowheads="1"/>
          </p:cNvSpPr>
          <p:nvPr>
            <p:ph type="sldNum" sz="quarter" idx="11"/>
          </p:nvPr>
        </p:nvSpPr>
        <p:spPr>
          <a:ln/>
        </p:spPr>
        <p:txBody>
          <a:bodyPr/>
          <a:lstStyle>
            <a:lvl1pPr>
              <a:defRPr/>
            </a:lvl1pPr>
          </a:lstStyle>
          <a:p>
            <a:pPr>
              <a:defRPr/>
            </a:pPr>
            <a:fld id="{DA33F06B-DF84-41D3-A22E-3AF6010E7921}" type="slidenum">
              <a:rPr lang="sv-SE">
                <a:solidFill>
                  <a:srgbClr val="000000"/>
                </a:solidFill>
              </a:rPr>
              <a:pPr>
                <a:defRPr/>
              </a:pPr>
              <a:t>‹#›</a:t>
            </a:fld>
            <a:endParaRPr lang="sv-SE">
              <a:solidFill>
                <a:srgbClr val="000000"/>
              </a:solidFill>
            </a:endParaRPr>
          </a:p>
        </p:txBody>
      </p:sp>
      <p:sp>
        <p:nvSpPr>
          <p:cNvPr id="6" name="Rectangle 13"/>
          <p:cNvSpPr>
            <a:spLocks noGrp="1" noChangeArrowheads="1"/>
          </p:cNvSpPr>
          <p:nvPr>
            <p:ph type="dt" sz="half" idx="12"/>
          </p:nvPr>
        </p:nvSpPr>
        <p:spPr>
          <a:ln/>
        </p:spPr>
        <p:txBody>
          <a:bodyPr/>
          <a:lstStyle>
            <a:lvl1pPr>
              <a:defRPr/>
            </a:lvl1pPr>
          </a:lstStyle>
          <a:p>
            <a:pPr>
              <a:defRPr/>
            </a:pPr>
            <a:endParaRPr lang="sv-SE">
              <a:solidFill>
                <a:srgbClr val="000000"/>
              </a:solidFill>
            </a:endParaRPr>
          </a:p>
        </p:txBody>
      </p:sp>
    </p:spTree>
    <p:extLst>
      <p:ext uri="{BB962C8B-B14F-4D97-AF65-F5344CB8AC3E}">
        <p14:creationId xmlns:p14="http://schemas.microsoft.com/office/powerpoint/2010/main" val="290631636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4325" y="520700"/>
            <a:ext cx="2105025" cy="5240338"/>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349250" y="520700"/>
            <a:ext cx="6162675" cy="5240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10"/>
          <p:cNvSpPr>
            <a:spLocks noGrp="1" noChangeArrowheads="1"/>
          </p:cNvSpPr>
          <p:nvPr>
            <p:ph type="ftr" sz="quarter" idx="10"/>
          </p:nvPr>
        </p:nvSpPr>
        <p:spPr>
          <a:ln/>
        </p:spPr>
        <p:txBody>
          <a:bodyPr/>
          <a:lstStyle>
            <a:lvl1pPr>
              <a:defRPr/>
            </a:lvl1pPr>
          </a:lstStyle>
          <a:p>
            <a:pPr>
              <a:defRPr/>
            </a:pPr>
            <a:endParaRPr lang="sv-SE">
              <a:solidFill>
                <a:srgbClr val="000000"/>
              </a:solidFill>
            </a:endParaRPr>
          </a:p>
        </p:txBody>
      </p:sp>
      <p:sp>
        <p:nvSpPr>
          <p:cNvPr id="5" name="Rectangle 11"/>
          <p:cNvSpPr>
            <a:spLocks noGrp="1" noChangeArrowheads="1"/>
          </p:cNvSpPr>
          <p:nvPr>
            <p:ph type="sldNum" sz="quarter" idx="11"/>
          </p:nvPr>
        </p:nvSpPr>
        <p:spPr>
          <a:ln/>
        </p:spPr>
        <p:txBody>
          <a:bodyPr/>
          <a:lstStyle>
            <a:lvl1pPr>
              <a:defRPr/>
            </a:lvl1pPr>
          </a:lstStyle>
          <a:p>
            <a:pPr>
              <a:defRPr/>
            </a:pPr>
            <a:fld id="{F687A817-047E-4CC4-A6A1-27E980C8FDA9}" type="slidenum">
              <a:rPr lang="sv-SE">
                <a:solidFill>
                  <a:srgbClr val="000000"/>
                </a:solidFill>
              </a:rPr>
              <a:pPr>
                <a:defRPr/>
              </a:pPr>
              <a:t>‹#›</a:t>
            </a:fld>
            <a:endParaRPr lang="sv-SE">
              <a:solidFill>
                <a:srgbClr val="000000"/>
              </a:solidFill>
            </a:endParaRPr>
          </a:p>
        </p:txBody>
      </p:sp>
      <p:sp>
        <p:nvSpPr>
          <p:cNvPr id="6" name="Rectangle 13"/>
          <p:cNvSpPr>
            <a:spLocks noGrp="1" noChangeArrowheads="1"/>
          </p:cNvSpPr>
          <p:nvPr>
            <p:ph type="dt" sz="half" idx="12"/>
          </p:nvPr>
        </p:nvSpPr>
        <p:spPr>
          <a:ln/>
        </p:spPr>
        <p:txBody>
          <a:bodyPr/>
          <a:lstStyle>
            <a:lvl1pPr>
              <a:defRPr/>
            </a:lvl1pPr>
          </a:lstStyle>
          <a:p>
            <a:pPr>
              <a:defRPr/>
            </a:pPr>
            <a:endParaRPr lang="sv-SE">
              <a:solidFill>
                <a:srgbClr val="000000"/>
              </a:solidFill>
            </a:endParaRPr>
          </a:p>
        </p:txBody>
      </p:sp>
    </p:spTree>
    <p:extLst>
      <p:ext uri="{BB962C8B-B14F-4D97-AF65-F5344CB8AC3E}">
        <p14:creationId xmlns:p14="http://schemas.microsoft.com/office/powerpoint/2010/main" val="144327627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29474" name="Rectangle 2"/>
          <p:cNvSpPr>
            <a:spLocks noGrp="1" noChangeArrowheads="1"/>
          </p:cNvSpPr>
          <p:nvPr>
            <p:ph type="subTitle" idx="1"/>
          </p:nvPr>
        </p:nvSpPr>
        <p:spPr>
          <a:xfrm>
            <a:off x="1473200" y="5019675"/>
            <a:ext cx="6934200" cy="1752600"/>
          </a:xfrm>
        </p:spPr>
        <p:txBody>
          <a:bodyPr/>
          <a:lstStyle>
            <a:lvl1pPr marL="0" indent="0" algn="ctr">
              <a:buFont typeface="Symbol" pitchFamily="18" charset="2"/>
              <a:buNone/>
              <a:defRPr/>
            </a:lvl1pPr>
          </a:lstStyle>
          <a:p>
            <a:pPr lvl="0"/>
            <a:r>
              <a:rPr lang="sv-SE" altLang="sv-SE" noProof="0" smtClean="0"/>
              <a:t>Klicka här för att ändra format på underrubrik i bakgrunden</a:t>
            </a:r>
          </a:p>
        </p:txBody>
      </p:sp>
      <p:sp>
        <p:nvSpPr>
          <p:cNvPr id="1129475" name="Rectangle 3"/>
          <p:cNvSpPr>
            <a:spLocks noGrp="1" noChangeArrowheads="1"/>
          </p:cNvSpPr>
          <p:nvPr>
            <p:ph type="ctrTitle"/>
          </p:nvPr>
        </p:nvSpPr>
        <p:spPr>
          <a:xfrm>
            <a:off x="749300" y="3651250"/>
            <a:ext cx="8382000" cy="1143000"/>
          </a:xfrm>
        </p:spPr>
        <p:txBody>
          <a:bodyPr/>
          <a:lstStyle>
            <a:lvl1pPr algn="ctr">
              <a:defRPr/>
            </a:lvl1pPr>
          </a:lstStyle>
          <a:p>
            <a:pPr lvl="0"/>
            <a:r>
              <a:rPr lang="sv-SE" altLang="sv-SE" noProof="0" smtClean="0"/>
              <a:t>Klicka här för att ändra format på bakgrundsrubriken</a:t>
            </a:r>
          </a:p>
        </p:txBody>
      </p:sp>
      <p:pic>
        <p:nvPicPr>
          <p:cNvPr id="1129476" name="Picture 4" descr="Volvo_SCREEN_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6150" y="647700"/>
            <a:ext cx="2922588"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9750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sv-SE" smtClean="0"/>
              <a:t>DMS Integration Overview</a:t>
            </a:r>
            <a:endParaRPr lang="sv-SE"/>
          </a:p>
        </p:txBody>
      </p:sp>
      <p:sp>
        <p:nvSpPr>
          <p:cNvPr id="6" name="Slide Number Placeholder 5"/>
          <p:cNvSpPr>
            <a:spLocks noGrp="1"/>
          </p:cNvSpPr>
          <p:nvPr>
            <p:ph type="sldNum" sz="quarter" idx="11"/>
          </p:nvPr>
        </p:nvSpPr>
        <p:spPr/>
        <p:txBody>
          <a:bodyPr/>
          <a:lstStyle>
            <a:lvl1pPr>
              <a:defRPr/>
            </a:lvl1pPr>
          </a:lstStyle>
          <a:p>
            <a:fld id="{AE926220-7401-4CD1-923C-9DD93A0FC1A2}" type="slidenum">
              <a:rPr lang="sv-SE"/>
              <a:pPr/>
              <a:t>‹#›</a:t>
            </a:fld>
            <a:endParaRPr lang="sv-SE"/>
          </a:p>
        </p:txBody>
      </p:sp>
      <p:sp>
        <p:nvSpPr>
          <p:cNvPr id="7" name="Date Placeholder 6"/>
          <p:cNvSpPr>
            <a:spLocks noGrp="1"/>
          </p:cNvSpPr>
          <p:nvPr>
            <p:ph type="dt" sz="half" idx="12"/>
          </p:nvPr>
        </p:nvSpPr>
        <p:spPr/>
        <p:txBody>
          <a:bodyPr/>
          <a:lstStyle>
            <a:lvl1pPr>
              <a:defRPr/>
            </a:lvl1pPr>
          </a:lstStyle>
          <a:p>
            <a:endParaRPr lang="sv-SE"/>
          </a:p>
        </p:txBody>
      </p:sp>
    </p:spTree>
    <p:extLst>
      <p:ext uri="{BB962C8B-B14F-4D97-AF65-F5344CB8AC3E}">
        <p14:creationId xmlns:p14="http://schemas.microsoft.com/office/powerpoint/2010/main" val="595963150"/>
      </p:ext>
    </p:extLst>
  </p:cSld>
  <p:clrMapOvr>
    <a:masterClrMapping/>
  </p:clrMapOvr>
  <p:transition spd="slow">
    <p:pull/>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Footer Placeholder 3"/>
          <p:cNvSpPr>
            <a:spLocks noGrp="1"/>
          </p:cNvSpPr>
          <p:nvPr>
            <p:ph type="ftr" sz="quarter" idx="10"/>
          </p:nvPr>
        </p:nvSpPr>
        <p:spPr/>
        <p:txBody>
          <a:bodyPr/>
          <a:lstStyle>
            <a:lvl1pPr>
              <a:defRPr/>
            </a:lvl1pPr>
          </a:lstStyle>
          <a:p>
            <a:endParaRPr lang="sv-SE" altLang="sv-SE">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EDE7FC36-77CD-496F-BBE6-501E892D542C}" type="slidenum">
              <a:rPr lang="sv-SE" altLang="sv-SE">
                <a:solidFill>
                  <a:srgbClr val="000000"/>
                </a:solidFill>
              </a:rPr>
              <a:pPr/>
              <a:t>‹#›</a:t>
            </a:fld>
            <a:endParaRPr lang="sv-SE" altLang="sv-SE">
              <a:solidFill>
                <a:srgbClr val="000000"/>
              </a:solidFill>
            </a:endParaRPr>
          </a:p>
        </p:txBody>
      </p:sp>
      <p:sp>
        <p:nvSpPr>
          <p:cNvPr id="6" name="Date Placeholder 5"/>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50441895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sv-SE" altLang="sv-SE">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9F1D1CA3-0AB1-40C1-BDEF-71A73C45AC97}" type="slidenum">
              <a:rPr lang="sv-SE" altLang="sv-SE">
                <a:solidFill>
                  <a:srgbClr val="000000"/>
                </a:solidFill>
              </a:rPr>
              <a:pPr/>
              <a:t>‹#›</a:t>
            </a:fld>
            <a:endParaRPr lang="sv-SE" altLang="sv-SE">
              <a:solidFill>
                <a:srgbClr val="000000"/>
              </a:solidFill>
            </a:endParaRPr>
          </a:p>
        </p:txBody>
      </p:sp>
      <p:sp>
        <p:nvSpPr>
          <p:cNvPr id="6" name="Date Placeholder 5"/>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397433814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349250" y="1816100"/>
            <a:ext cx="4133850" cy="394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635500" y="1816100"/>
            <a:ext cx="4133850" cy="394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Footer Placeholder 4"/>
          <p:cNvSpPr>
            <a:spLocks noGrp="1"/>
          </p:cNvSpPr>
          <p:nvPr>
            <p:ph type="ftr" sz="quarter" idx="10"/>
          </p:nvPr>
        </p:nvSpPr>
        <p:spPr/>
        <p:txBody>
          <a:bodyPr/>
          <a:lstStyle>
            <a:lvl1pPr>
              <a:defRPr/>
            </a:lvl1pPr>
          </a:lstStyle>
          <a:p>
            <a:endParaRPr lang="sv-SE" altLang="sv-SE">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082FE8AD-EC9E-4C55-AE96-190D32BB0673}" type="slidenum">
              <a:rPr lang="sv-SE" altLang="sv-SE">
                <a:solidFill>
                  <a:srgbClr val="000000"/>
                </a:solidFill>
              </a:rPr>
              <a:pPr/>
              <a:t>‹#›</a:t>
            </a:fld>
            <a:endParaRPr lang="sv-SE" altLang="sv-SE">
              <a:solidFill>
                <a:srgbClr val="000000"/>
              </a:solidFill>
            </a:endParaRPr>
          </a:p>
        </p:txBody>
      </p:sp>
      <p:sp>
        <p:nvSpPr>
          <p:cNvPr id="7" name="Date Placeholder 6"/>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140309760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Footer Placeholder 6"/>
          <p:cNvSpPr>
            <a:spLocks noGrp="1"/>
          </p:cNvSpPr>
          <p:nvPr>
            <p:ph type="ftr" sz="quarter" idx="10"/>
          </p:nvPr>
        </p:nvSpPr>
        <p:spPr/>
        <p:txBody>
          <a:bodyPr/>
          <a:lstStyle>
            <a:lvl1pPr>
              <a:defRPr/>
            </a:lvl1pPr>
          </a:lstStyle>
          <a:p>
            <a:endParaRPr lang="sv-SE" altLang="sv-SE">
              <a:solidFill>
                <a:srgbClr val="000000"/>
              </a:solidFill>
            </a:endParaRPr>
          </a:p>
        </p:txBody>
      </p:sp>
      <p:sp>
        <p:nvSpPr>
          <p:cNvPr id="8" name="Slide Number Placeholder 7"/>
          <p:cNvSpPr>
            <a:spLocks noGrp="1"/>
          </p:cNvSpPr>
          <p:nvPr>
            <p:ph type="sldNum" sz="quarter" idx="11"/>
          </p:nvPr>
        </p:nvSpPr>
        <p:spPr/>
        <p:txBody>
          <a:bodyPr/>
          <a:lstStyle>
            <a:lvl1pPr>
              <a:defRPr/>
            </a:lvl1pPr>
          </a:lstStyle>
          <a:p>
            <a:fld id="{8898AC89-EA1D-480E-92CD-A62F4ACACD06}" type="slidenum">
              <a:rPr lang="sv-SE" altLang="sv-SE">
                <a:solidFill>
                  <a:srgbClr val="000000"/>
                </a:solidFill>
              </a:rPr>
              <a:pPr/>
              <a:t>‹#›</a:t>
            </a:fld>
            <a:endParaRPr lang="sv-SE" altLang="sv-SE">
              <a:solidFill>
                <a:srgbClr val="000000"/>
              </a:solidFill>
            </a:endParaRPr>
          </a:p>
        </p:txBody>
      </p:sp>
      <p:sp>
        <p:nvSpPr>
          <p:cNvPr id="9" name="Date Placeholder 8"/>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316206968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Footer Placeholder 2"/>
          <p:cNvSpPr>
            <a:spLocks noGrp="1"/>
          </p:cNvSpPr>
          <p:nvPr>
            <p:ph type="ftr" sz="quarter" idx="10"/>
          </p:nvPr>
        </p:nvSpPr>
        <p:spPr/>
        <p:txBody>
          <a:bodyPr/>
          <a:lstStyle>
            <a:lvl1pPr>
              <a:defRPr/>
            </a:lvl1pPr>
          </a:lstStyle>
          <a:p>
            <a:endParaRPr lang="sv-SE" altLang="sv-SE">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fld id="{C73B3565-19CC-4C35-B9AB-FEE699328649}" type="slidenum">
              <a:rPr lang="sv-SE" altLang="sv-SE">
                <a:solidFill>
                  <a:srgbClr val="000000"/>
                </a:solidFill>
              </a:rPr>
              <a:pPr/>
              <a:t>‹#›</a:t>
            </a:fld>
            <a:endParaRPr lang="sv-SE" altLang="sv-SE">
              <a:solidFill>
                <a:srgbClr val="000000"/>
              </a:solidFill>
            </a:endParaRPr>
          </a:p>
        </p:txBody>
      </p:sp>
      <p:sp>
        <p:nvSpPr>
          <p:cNvPr id="5" name="Date Placeholder 4"/>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22326547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sv-SE" altLang="sv-SE">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fld id="{58BF6201-D1EB-478C-BBA3-735EC53258AE}" type="slidenum">
              <a:rPr lang="sv-SE" altLang="sv-SE">
                <a:solidFill>
                  <a:srgbClr val="000000"/>
                </a:solidFill>
              </a:rPr>
              <a:pPr/>
              <a:t>‹#›</a:t>
            </a:fld>
            <a:endParaRPr lang="sv-SE" altLang="sv-SE">
              <a:solidFill>
                <a:srgbClr val="000000"/>
              </a:solidFill>
            </a:endParaRPr>
          </a:p>
        </p:txBody>
      </p:sp>
      <p:sp>
        <p:nvSpPr>
          <p:cNvPr id="4" name="Date Placeholder 3"/>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207156977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sv-SE" altLang="sv-SE">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EF2BD024-B943-4B7D-9EDE-A463EDFE9E4E}" type="slidenum">
              <a:rPr lang="sv-SE" altLang="sv-SE">
                <a:solidFill>
                  <a:srgbClr val="000000"/>
                </a:solidFill>
              </a:rPr>
              <a:pPr/>
              <a:t>‹#›</a:t>
            </a:fld>
            <a:endParaRPr lang="sv-SE" altLang="sv-SE">
              <a:solidFill>
                <a:srgbClr val="000000"/>
              </a:solidFill>
            </a:endParaRPr>
          </a:p>
        </p:txBody>
      </p:sp>
      <p:sp>
        <p:nvSpPr>
          <p:cNvPr id="7" name="Date Placeholder 6"/>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152927527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sv-SE" altLang="sv-SE">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31F8F6E6-3ECB-4DD4-943E-F5258CE21A38}" type="slidenum">
              <a:rPr lang="sv-SE" altLang="sv-SE">
                <a:solidFill>
                  <a:srgbClr val="000000"/>
                </a:solidFill>
              </a:rPr>
              <a:pPr/>
              <a:t>‹#›</a:t>
            </a:fld>
            <a:endParaRPr lang="sv-SE" altLang="sv-SE">
              <a:solidFill>
                <a:srgbClr val="000000"/>
              </a:solidFill>
            </a:endParaRPr>
          </a:p>
        </p:txBody>
      </p:sp>
      <p:sp>
        <p:nvSpPr>
          <p:cNvPr id="7" name="Date Placeholder 6"/>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118184162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Footer Placeholder 3"/>
          <p:cNvSpPr>
            <a:spLocks noGrp="1"/>
          </p:cNvSpPr>
          <p:nvPr>
            <p:ph type="ftr" sz="quarter" idx="10"/>
          </p:nvPr>
        </p:nvSpPr>
        <p:spPr/>
        <p:txBody>
          <a:bodyPr/>
          <a:lstStyle>
            <a:lvl1pPr>
              <a:defRPr/>
            </a:lvl1pPr>
          </a:lstStyle>
          <a:p>
            <a:endParaRPr lang="sv-SE" altLang="sv-SE">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FA654BD4-371C-4382-AABF-0DCD20176AFE}" type="slidenum">
              <a:rPr lang="sv-SE" altLang="sv-SE">
                <a:solidFill>
                  <a:srgbClr val="000000"/>
                </a:solidFill>
              </a:rPr>
              <a:pPr/>
              <a:t>‹#›</a:t>
            </a:fld>
            <a:endParaRPr lang="sv-SE" altLang="sv-SE">
              <a:solidFill>
                <a:srgbClr val="000000"/>
              </a:solidFill>
            </a:endParaRPr>
          </a:p>
        </p:txBody>
      </p:sp>
      <p:sp>
        <p:nvSpPr>
          <p:cNvPr id="6" name="Date Placeholder 5"/>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299166974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4325" y="520700"/>
            <a:ext cx="2105025" cy="5240338"/>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349250" y="520700"/>
            <a:ext cx="6162675" cy="5240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Footer Placeholder 3"/>
          <p:cNvSpPr>
            <a:spLocks noGrp="1"/>
          </p:cNvSpPr>
          <p:nvPr>
            <p:ph type="ftr" sz="quarter" idx="10"/>
          </p:nvPr>
        </p:nvSpPr>
        <p:spPr/>
        <p:txBody>
          <a:bodyPr/>
          <a:lstStyle>
            <a:lvl1pPr>
              <a:defRPr/>
            </a:lvl1pPr>
          </a:lstStyle>
          <a:p>
            <a:endParaRPr lang="sv-SE" altLang="sv-SE">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743C604E-ECB1-4952-A417-E4B1530E64A6}" type="slidenum">
              <a:rPr lang="sv-SE" altLang="sv-SE">
                <a:solidFill>
                  <a:srgbClr val="000000"/>
                </a:solidFill>
              </a:rPr>
              <a:pPr/>
              <a:t>‹#›</a:t>
            </a:fld>
            <a:endParaRPr lang="sv-SE" altLang="sv-SE">
              <a:solidFill>
                <a:srgbClr val="000000"/>
              </a:solidFill>
            </a:endParaRPr>
          </a:p>
        </p:txBody>
      </p:sp>
      <p:sp>
        <p:nvSpPr>
          <p:cNvPr id="6" name="Date Placeholder 5"/>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309061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sv-SE"/>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sv-SE" smtClean="0"/>
              <a:t>DMS Integration Overview</a:t>
            </a:r>
            <a:endParaRPr lang="sv-SE"/>
          </a:p>
        </p:txBody>
      </p:sp>
      <p:sp>
        <p:nvSpPr>
          <p:cNvPr id="6" name="Slide Number Placeholder 5"/>
          <p:cNvSpPr>
            <a:spLocks noGrp="1"/>
          </p:cNvSpPr>
          <p:nvPr>
            <p:ph type="sldNum" sz="quarter" idx="11"/>
          </p:nvPr>
        </p:nvSpPr>
        <p:spPr/>
        <p:txBody>
          <a:bodyPr/>
          <a:lstStyle>
            <a:lvl1pPr>
              <a:defRPr/>
            </a:lvl1pPr>
          </a:lstStyle>
          <a:p>
            <a:fld id="{5ECB0ACC-605A-41E5-8405-F340FCD8FFFC}" type="slidenum">
              <a:rPr lang="sv-SE"/>
              <a:pPr/>
              <a:t>‹#›</a:t>
            </a:fld>
            <a:endParaRPr lang="sv-SE"/>
          </a:p>
        </p:txBody>
      </p:sp>
      <p:sp>
        <p:nvSpPr>
          <p:cNvPr id="7" name="Date Placeholder 6"/>
          <p:cNvSpPr>
            <a:spLocks noGrp="1"/>
          </p:cNvSpPr>
          <p:nvPr>
            <p:ph type="dt" sz="half" idx="12"/>
          </p:nvPr>
        </p:nvSpPr>
        <p:spPr/>
        <p:txBody>
          <a:bodyPr/>
          <a:lstStyle>
            <a:lvl1pPr>
              <a:defRPr/>
            </a:lvl1pPr>
          </a:lstStyle>
          <a:p>
            <a:endParaRPr lang="sv-SE"/>
          </a:p>
        </p:txBody>
      </p:sp>
    </p:spTree>
    <p:extLst>
      <p:ext uri="{BB962C8B-B14F-4D97-AF65-F5344CB8AC3E}">
        <p14:creationId xmlns:p14="http://schemas.microsoft.com/office/powerpoint/2010/main" val="1063386801"/>
      </p:ext>
    </p:extLst>
  </p:cSld>
  <p:clrMapOvr>
    <a:masterClrMapping/>
  </p:clrMapOvr>
  <p:transition spd="slow">
    <p:pull/>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29474" name="Rectangle 2"/>
          <p:cNvSpPr>
            <a:spLocks noGrp="1" noChangeArrowheads="1"/>
          </p:cNvSpPr>
          <p:nvPr>
            <p:ph type="subTitle" idx="1"/>
          </p:nvPr>
        </p:nvSpPr>
        <p:spPr>
          <a:xfrm>
            <a:off x="1473200" y="5019675"/>
            <a:ext cx="6934200" cy="1752600"/>
          </a:xfrm>
        </p:spPr>
        <p:txBody>
          <a:bodyPr/>
          <a:lstStyle>
            <a:lvl1pPr marL="0" indent="0" algn="ctr">
              <a:buFont typeface="Symbol" pitchFamily="18" charset="2"/>
              <a:buNone/>
              <a:defRPr/>
            </a:lvl1pPr>
          </a:lstStyle>
          <a:p>
            <a:pPr lvl="0"/>
            <a:r>
              <a:rPr lang="sv-SE" altLang="sv-SE" noProof="0" smtClean="0"/>
              <a:t>Klicka här för att ändra format på underrubrik i bakgrunden</a:t>
            </a:r>
          </a:p>
        </p:txBody>
      </p:sp>
      <p:sp>
        <p:nvSpPr>
          <p:cNvPr id="1129475" name="Rectangle 3"/>
          <p:cNvSpPr>
            <a:spLocks noGrp="1" noChangeArrowheads="1"/>
          </p:cNvSpPr>
          <p:nvPr>
            <p:ph type="ctrTitle"/>
          </p:nvPr>
        </p:nvSpPr>
        <p:spPr>
          <a:xfrm>
            <a:off x="749300" y="3651250"/>
            <a:ext cx="8382000" cy="1143000"/>
          </a:xfrm>
        </p:spPr>
        <p:txBody>
          <a:bodyPr/>
          <a:lstStyle>
            <a:lvl1pPr algn="ctr">
              <a:defRPr/>
            </a:lvl1pPr>
          </a:lstStyle>
          <a:p>
            <a:pPr lvl="0"/>
            <a:r>
              <a:rPr lang="sv-SE" altLang="sv-SE" noProof="0" smtClean="0"/>
              <a:t>Klicka här för att ändra format på bakgrundsrubriken</a:t>
            </a:r>
          </a:p>
        </p:txBody>
      </p:sp>
      <p:pic>
        <p:nvPicPr>
          <p:cNvPr id="1129476" name="Picture 4" descr="Volvo_SCREEN_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6150" y="647700"/>
            <a:ext cx="2922588"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535889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Footer Placeholder 3"/>
          <p:cNvSpPr>
            <a:spLocks noGrp="1"/>
          </p:cNvSpPr>
          <p:nvPr>
            <p:ph type="ftr" sz="quarter" idx="10"/>
          </p:nvPr>
        </p:nvSpPr>
        <p:spPr/>
        <p:txBody>
          <a:bodyPr/>
          <a:lstStyle>
            <a:lvl1pPr>
              <a:defRPr/>
            </a:lvl1pPr>
          </a:lstStyle>
          <a:p>
            <a:endParaRPr lang="sv-SE" altLang="sv-SE">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8738DBF9-C085-436E-BDFB-283A2A9EEBE0}" type="slidenum">
              <a:rPr lang="sv-SE" altLang="sv-SE">
                <a:solidFill>
                  <a:srgbClr val="000000"/>
                </a:solidFill>
              </a:rPr>
              <a:pPr/>
              <a:t>‹#›</a:t>
            </a:fld>
            <a:endParaRPr lang="sv-SE" altLang="sv-SE">
              <a:solidFill>
                <a:srgbClr val="000000"/>
              </a:solidFill>
            </a:endParaRPr>
          </a:p>
        </p:txBody>
      </p:sp>
      <p:sp>
        <p:nvSpPr>
          <p:cNvPr id="6" name="Date Placeholder 5"/>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145590177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sv-SE" altLang="sv-SE">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8EFC9B19-0BFE-48CE-917E-4F798D7D4AD7}" type="slidenum">
              <a:rPr lang="sv-SE" altLang="sv-SE">
                <a:solidFill>
                  <a:srgbClr val="000000"/>
                </a:solidFill>
              </a:rPr>
              <a:pPr/>
              <a:t>‹#›</a:t>
            </a:fld>
            <a:endParaRPr lang="sv-SE" altLang="sv-SE">
              <a:solidFill>
                <a:srgbClr val="000000"/>
              </a:solidFill>
            </a:endParaRPr>
          </a:p>
        </p:txBody>
      </p:sp>
      <p:sp>
        <p:nvSpPr>
          <p:cNvPr id="6" name="Date Placeholder 5"/>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416756362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349250" y="1816100"/>
            <a:ext cx="4133850" cy="394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635500" y="1816100"/>
            <a:ext cx="4133850" cy="394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Footer Placeholder 4"/>
          <p:cNvSpPr>
            <a:spLocks noGrp="1"/>
          </p:cNvSpPr>
          <p:nvPr>
            <p:ph type="ftr" sz="quarter" idx="10"/>
          </p:nvPr>
        </p:nvSpPr>
        <p:spPr/>
        <p:txBody>
          <a:bodyPr/>
          <a:lstStyle>
            <a:lvl1pPr>
              <a:defRPr/>
            </a:lvl1pPr>
          </a:lstStyle>
          <a:p>
            <a:endParaRPr lang="sv-SE" altLang="sv-SE">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36E8FDD8-112F-438C-995B-73D43F996AA4}" type="slidenum">
              <a:rPr lang="sv-SE" altLang="sv-SE">
                <a:solidFill>
                  <a:srgbClr val="000000"/>
                </a:solidFill>
              </a:rPr>
              <a:pPr/>
              <a:t>‹#›</a:t>
            </a:fld>
            <a:endParaRPr lang="sv-SE" altLang="sv-SE">
              <a:solidFill>
                <a:srgbClr val="000000"/>
              </a:solidFill>
            </a:endParaRPr>
          </a:p>
        </p:txBody>
      </p:sp>
      <p:sp>
        <p:nvSpPr>
          <p:cNvPr id="7" name="Date Placeholder 6"/>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268422510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Footer Placeholder 6"/>
          <p:cNvSpPr>
            <a:spLocks noGrp="1"/>
          </p:cNvSpPr>
          <p:nvPr>
            <p:ph type="ftr" sz="quarter" idx="10"/>
          </p:nvPr>
        </p:nvSpPr>
        <p:spPr/>
        <p:txBody>
          <a:bodyPr/>
          <a:lstStyle>
            <a:lvl1pPr>
              <a:defRPr/>
            </a:lvl1pPr>
          </a:lstStyle>
          <a:p>
            <a:endParaRPr lang="sv-SE" altLang="sv-SE">
              <a:solidFill>
                <a:srgbClr val="000000"/>
              </a:solidFill>
            </a:endParaRPr>
          </a:p>
        </p:txBody>
      </p:sp>
      <p:sp>
        <p:nvSpPr>
          <p:cNvPr id="8" name="Slide Number Placeholder 7"/>
          <p:cNvSpPr>
            <a:spLocks noGrp="1"/>
          </p:cNvSpPr>
          <p:nvPr>
            <p:ph type="sldNum" sz="quarter" idx="11"/>
          </p:nvPr>
        </p:nvSpPr>
        <p:spPr/>
        <p:txBody>
          <a:bodyPr/>
          <a:lstStyle>
            <a:lvl1pPr>
              <a:defRPr/>
            </a:lvl1pPr>
          </a:lstStyle>
          <a:p>
            <a:fld id="{B33A721B-A0A4-4BFA-9117-AF152853F767}" type="slidenum">
              <a:rPr lang="sv-SE" altLang="sv-SE">
                <a:solidFill>
                  <a:srgbClr val="000000"/>
                </a:solidFill>
              </a:rPr>
              <a:pPr/>
              <a:t>‹#›</a:t>
            </a:fld>
            <a:endParaRPr lang="sv-SE" altLang="sv-SE">
              <a:solidFill>
                <a:srgbClr val="000000"/>
              </a:solidFill>
            </a:endParaRPr>
          </a:p>
        </p:txBody>
      </p:sp>
      <p:sp>
        <p:nvSpPr>
          <p:cNvPr id="9" name="Date Placeholder 8"/>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254578260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Footer Placeholder 2"/>
          <p:cNvSpPr>
            <a:spLocks noGrp="1"/>
          </p:cNvSpPr>
          <p:nvPr>
            <p:ph type="ftr" sz="quarter" idx="10"/>
          </p:nvPr>
        </p:nvSpPr>
        <p:spPr/>
        <p:txBody>
          <a:bodyPr/>
          <a:lstStyle>
            <a:lvl1pPr>
              <a:defRPr/>
            </a:lvl1pPr>
          </a:lstStyle>
          <a:p>
            <a:endParaRPr lang="sv-SE" altLang="sv-SE">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fld id="{4710B486-75F2-47D0-9750-8C7489681D8B}" type="slidenum">
              <a:rPr lang="sv-SE" altLang="sv-SE">
                <a:solidFill>
                  <a:srgbClr val="000000"/>
                </a:solidFill>
              </a:rPr>
              <a:pPr/>
              <a:t>‹#›</a:t>
            </a:fld>
            <a:endParaRPr lang="sv-SE" altLang="sv-SE">
              <a:solidFill>
                <a:srgbClr val="000000"/>
              </a:solidFill>
            </a:endParaRPr>
          </a:p>
        </p:txBody>
      </p:sp>
      <p:sp>
        <p:nvSpPr>
          <p:cNvPr id="5" name="Date Placeholder 4"/>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71500805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sv-SE" altLang="sv-SE">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fld id="{C2AFE00A-91BB-4F10-9CEF-5911070F5451}" type="slidenum">
              <a:rPr lang="sv-SE" altLang="sv-SE">
                <a:solidFill>
                  <a:srgbClr val="000000"/>
                </a:solidFill>
              </a:rPr>
              <a:pPr/>
              <a:t>‹#›</a:t>
            </a:fld>
            <a:endParaRPr lang="sv-SE" altLang="sv-SE">
              <a:solidFill>
                <a:srgbClr val="000000"/>
              </a:solidFill>
            </a:endParaRPr>
          </a:p>
        </p:txBody>
      </p:sp>
      <p:sp>
        <p:nvSpPr>
          <p:cNvPr id="4" name="Date Placeholder 3"/>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326099938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sv-SE" altLang="sv-SE">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D1D6218E-1E84-41F4-864C-9420303AFD38}" type="slidenum">
              <a:rPr lang="sv-SE" altLang="sv-SE">
                <a:solidFill>
                  <a:srgbClr val="000000"/>
                </a:solidFill>
              </a:rPr>
              <a:pPr/>
              <a:t>‹#›</a:t>
            </a:fld>
            <a:endParaRPr lang="sv-SE" altLang="sv-SE">
              <a:solidFill>
                <a:srgbClr val="000000"/>
              </a:solidFill>
            </a:endParaRPr>
          </a:p>
        </p:txBody>
      </p:sp>
      <p:sp>
        <p:nvSpPr>
          <p:cNvPr id="7" name="Date Placeholder 6"/>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260708509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sv-SE" altLang="sv-SE">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5C37E319-2D49-426D-8E45-3D8E916A8973}" type="slidenum">
              <a:rPr lang="sv-SE" altLang="sv-SE">
                <a:solidFill>
                  <a:srgbClr val="000000"/>
                </a:solidFill>
              </a:rPr>
              <a:pPr/>
              <a:t>‹#›</a:t>
            </a:fld>
            <a:endParaRPr lang="sv-SE" altLang="sv-SE">
              <a:solidFill>
                <a:srgbClr val="000000"/>
              </a:solidFill>
            </a:endParaRPr>
          </a:p>
        </p:txBody>
      </p:sp>
      <p:sp>
        <p:nvSpPr>
          <p:cNvPr id="7" name="Date Placeholder 6"/>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275113854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Footer Placeholder 3"/>
          <p:cNvSpPr>
            <a:spLocks noGrp="1"/>
          </p:cNvSpPr>
          <p:nvPr>
            <p:ph type="ftr" sz="quarter" idx="10"/>
          </p:nvPr>
        </p:nvSpPr>
        <p:spPr/>
        <p:txBody>
          <a:bodyPr/>
          <a:lstStyle>
            <a:lvl1pPr>
              <a:defRPr/>
            </a:lvl1pPr>
          </a:lstStyle>
          <a:p>
            <a:endParaRPr lang="sv-SE" altLang="sv-SE">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7FAE2FA3-E73C-4093-BFC5-9077BE24A9A4}" type="slidenum">
              <a:rPr lang="sv-SE" altLang="sv-SE">
                <a:solidFill>
                  <a:srgbClr val="000000"/>
                </a:solidFill>
              </a:rPr>
              <a:pPr/>
              <a:t>‹#›</a:t>
            </a:fld>
            <a:endParaRPr lang="sv-SE" altLang="sv-SE">
              <a:solidFill>
                <a:srgbClr val="000000"/>
              </a:solidFill>
            </a:endParaRPr>
          </a:p>
        </p:txBody>
      </p:sp>
      <p:sp>
        <p:nvSpPr>
          <p:cNvPr id="6" name="Date Placeholder 5"/>
          <p:cNvSpPr>
            <a:spLocks noGrp="1"/>
          </p:cNvSpPr>
          <p:nvPr>
            <p:ph type="dt" sz="half" idx="12"/>
          </p:nvPr>
        </p:nvSpPr>
        <p:spPr/>
        <p:txBody>
          <a:bodyPr/>
          <a:lstStyle>
            <a:lvl1pPr>
              <a:defRPr/>
            </a:lvl1pPr>
          </a:lstStyle>
          <a:p>
            <a:endParaRPr lang="sv-SE" altLang="sv-SE">
              <a:solidFill>
                <a:srgbClr val="000000"/>
              </a:solidFill>
            </a:endParaRPr>
          </a:p>
        </p:txBody>
      </p:sp>
    </p:spTree>
    <p:extLst>
      <p:ext uri="{BB962C8B-B14F-4D97-AF65-F5344CB8AC3E}">
        <p14:creationId xmlns:p14="http://schemas.microsoft.com/office/powerpoint/2010/main" val="309252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image" Target="../media/image1.png"/><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theme" Target="../theme/theme10.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image" Target="../media/image4.jpe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theme" Target="../theme/theme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1.pn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6.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image" Target="../media/image1.png"/><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7.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image" Target="../media/image1.png"/><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8.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slideLayout" Target="../slideLayouts/slideLayout118.xml"/><Relationship Id="rId3" Type="http://schemas.openxmlformats.org/officeDocument/2006/relationships/slideLayout" Target="../slideLayouts/slideLayout103.xml"/><Relationship Id="rId21" Type="http://schemas.openxmlformats.org/officeDocument/2006/relationships/slideLayout" Target="../slideLayouts/slideLayout121.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5" Type="http://schemas.openxmlformats.org/officeDocument/2006/relationships/image" Target="../media/image4.jpeg"/><Relationship Id="rId2" Type="http://schemas.openxmlformats.org/officeDocument/2006/relationships/slideLayout" Target="../slideLayouts/slideLayout102.xml"/><Relationship Id="rId16" Type="http://schemas.openxmlformats.org/officeDocument/2006/relationships/slideLayout" Target="../slideLayouts/slideLayout116.xml"/><Relationship Id="rId20" Type="http://schemas.openxmlformats.org/officeDocument/2006/relationships/slideLayout" Target="../slideLayouts/slideLayout120.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24" Type="http://schemas.openxmlformats.org/officeDocument/2006/relationships/theme" Target="../theme/theme9.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23" Type="http://schemas.openxmlformats.org/officeDocument/2006/relationships/slideLayout" Target="../slideLayouts/slideLayout123.xml"/><Relationship Id="rId10" Type="http://schemas.openxmlformats.org/officeDocument/2006/relationships/slideLayout" Target="../slideLayouts/slideLayout110.xml"/><Relationship Id="rId19" Type="http://schemas.openxmlformats.org/officeDocument/2006/relationships/slideLayout" Target="../slideLayouts/slideLayout119.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 Id="rId22" Type="http://schemas.openxmlformats.org/officeDocument/2006/relationships/slideLayout" Target="../slideLayouts/slideLayout1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128450" name="Group 2"/>
          <p:cNvGrpSpPr>
            <a:grpSpLocks/>
          </p:cNvGrpSpPr>
          <p:nvPr/>
        </p:nvGrpSpPr>
        <p:grpSpPr bwMode="auto">
          <a:xfrm>
            <a:off x="0" y="6186488"/>
            <a:ext cx="9906000" cy="671512"/>
            <a:chOff x="0" y="3897"/>
            <a:chExt cx="6240" cy="423"/>
          </a:xfrm>
        </p:grpSpPr>
        <p:grpSp>
          <p:nvGrpSpPr>
            <p:cNvPr id="1128451" name="Group 3"/>
            <p:cNvGrpSpPr>
              <a:grpSpLocks/>
            </p:cNvGrpSpPr>
            <p:nvPr/>
          </p:nvGrpSpPr>
          <p:grpSpPr bwMode="auto">
            <a:xfrm>
              <a:off x="0" y="3923"/>
              <a:ext cx="5439" cy="397"/>
              <a:chOff x="0" y="3923"/>
              <a:chExt cx="5775" cy="397"/>
            </a:xfrm>
          </p:grpSpPr>
          <p:sp>
            <p:nvSpPr>
              <p:cNvPr id="1128452" name="Rectangle 4"/>
              <p:cNvSpPr>
                <a:spLocks noChangeArrowheads="1"/>
              </p:cNvSpPr>
              <p:nvPr userDrawn="1"/>
            </p:nvSpPr>
            <p:spPr bwMode="auto">
              <a:xfrm>
                <a:off x="0" y="3923"/>
                <a:ext cx="3075" cy="397"/>
              </a:xfrm>
              <a:prstGeom prst="rect">
                <a:avLst/>
              </a:prstGeom>
              <a:solidFill>
                <a:srgbClr val="D7D8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1128453" name="Rectangle 5"/>
              <p:cNvSpPr>
                <a:spLocks noChangeArrowheads="1"/>
              </p:cNvSpPr>
              <p:nvPr userDrawn="1"/>
            </p:nvSpPr>
            <p:spPr bwMode="auto">
              <a:xfrm>
                <a:off x="3029" y="3923"/>
                <a:ext cx="2746" cy="397"/>
              </a:xfrm>
              <a:prstGeom prst="rect">
                <a:avLst/>
              </a:prstGeom>
              <a:gradFill rotWithShape="1">
                <a:gsLst>
                  <a:gs pos="0">
                    <a:srgbClr val="D7D8D6"/>
                  </a:gs>
                  <a:gs pos="100000">
                    <a:srgbClr val="D7D8D6">
                      <a:gamma/>
                      <a:tint val="0"/>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grpSp>
        <p:sp>
          <p:nvSpPr>
            <p:cNvPr id="1128454" name="Line 6"/>
            <p:cNvSpPr>
              <a:spLocks noChangeShapeType="1"/>
            </p:cNvSpPr>
            <p:nvPr/>
          </p:nvSpPr>
          <p:spPr bwMode="auto">
            <a:xfrm>
              <a:off x="0" y="3897"/>
              <a:ext cx="624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pic>
          <p:nvPicPr>
            <p:cNvPr id="1128455" name="Picture 7" descr="Volvo_IronMark_RGB"/>
            <p:cNvPicPr>
              <a:picLocks noChangeAspect="1" noChangeArrowheads="1"/>
            </p:cNvPicPr>
            <p:nvPr/>
          </p:nvPicPr>
          <p:blipFill>
            <a:blip r:embed="rId13" cstate="print">
              <a:extLst>
                <a:ext uri="{28A0092B-C50C-407E-A947-70E740481C1C}">
                  <a14:useLocalDpi xmlns:a14="http://schemas.microsoft.com/office/drawing/2010/main" val="0"/>
                </a:ext>
              </a:extLst>
            </a:blip>
            <a:srcRect t="5916" r="6395" b="21048"/>
            <a:stretch>
              <a:fillRect/>
            </a:stretch>
          </p:blipFill>
          <p:spPr bwMode="auto">
            <a:xfrm>
              <a:off x="5708" y="3925"/>
              <a:ext cx="492" cy="352"/>
            </a:xfrm>
            <a:prstGeom prst="rect">
              <a:avLst/>
            </a:prstGeom>
            <a:noFill/>
            <a:extLst>
              <a:ext uri="{909E8E84-426E-40DD-AFC4-6F175D3DCCD1}">
                <a14:hiddenFill xmlns:a14="http://schemas.microsoft.com/office/drawing/2010/main">
                  <a:solidFill>
                    <a:srgbClr val="FFFFFF"/>
                  </a:solidFill>
                </a14:hiddenFill>
              </a:ext>
            </a:extLst>
          </p:spPr>
        </p:pic>
      </p:grpSp>
      <p:sp>
        <p:nvSpPr>
          <p:cNvPr id="1128456" name="Rectangle 8"/>
          <p:cNvSpPr>
            <a:spLocks noGrp="1" noChangeArrowheads="1"/>
          </p:cNvSpPr>
          <p:nvPr>
            <p:ph type="body" idx="1"/>
          </p:nvPr>
        </p:nvSpPr>
        <p:spPr bwMode="auto">
          <a:xfrm>
            <a:off x="349250" y="1816100"/>
            <a:ext cx="8420100" cy="394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p>
        </p:txBody>
      </p:sp>
      <p:sp>
        <p:nvSpPr>
          <p:cNvPr id="1128457" name="Rectangle 9"/>
          <p:cNvSpPr>
            <a:spLocks noGrp="1" noChangeArrowheads="1"/>
          </p:cNvSpPr>
          <p:nvPr>
            <p:ph type="title"/>
          </p:nvPr>
        </p:nvSpPr>
        <p:spPr bwMode="auto">
          <a:xfrm>
            <a:off x="349250" y="520700"/>
            <a:ext cx="84201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sv-SE" smtClean="0"/>
              <a:t>Klicka här för att ändra format på bakgrundsrubriken</a:t>
            </a:r>
          </a:p>
        </p:txBody>
      </p:sp>
      <p:sp>
        <p:nvSpPr>
          <p:cNvPr id="1128458" name="Rectangle 10"/>
          <p:cNvSpPr>
            <a:spLocks noGrp="1" noChangeArrowheads="1"/>
          </p:cNvSpPr>
          <p:nvPr>
            <p:ph type="ftr" sz="quarter" idx="3"/>
          </p:nvPr>
        </p:nvSpPr>
        <p:spPr bwMode="auto">
          <a:xfrm>
            <a:off x="3265488" y="6254750"/>
            <a:ext cx="340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buClrTx/>
              <a:buFontTx/>
              <a:buNone/>
              <a:defRPr sz="1100"/>
            </a:lvl1pPr>
          </a:lstStyle>
          <a:p>
            <a:r>
              <a:rPr lang="sv-SE" smtClean="0"/>
              <a:t>DMS Integration Overview</a:t>
            </a:r>
            <a:endParaRPr lang="sv-SE"/>
          </a:p>
        </p:txBody>
      </p:sp>
      <p:sp>
        <p:nvSpPr>
          <p:cNvPr id="1128459" name="Rectangle 11"/>
          <p:cNvSpPr>
            <a:spLocks noGrp="1" noChangeArrowheads="1"/>
          </p:cNvSpPr>
          <p:nvPr>
            <p:ph type="sldNum" sz="quarter" idx="4"/>
          </p:nvPr>
        </p:nvSpPr>
        <p:spPr bwMode="auto">
          <a:xfrm>
            <a:off x="381000" y="6619875"/>
            <a:ext cx="425450"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buClrTx/>
              <a:buFontTx/>
              <a:buNone/>
              <a:defRPr sz="1000"/>
            </a:lvl1pPr>
          </a:lstStyle>
          <a:p>
            <a:fld id="{92F6C98D-66F3-42DC-A19D-4897F3AC35EB}" type="slidenum">
              <a:rPr lang="sv-SE"/>
              <a:pPr/>
              <a:t>‹#›</a:t>
            </a:fld>
            <a:endParaRPr lang="sv-SE"/>
          </a:p>
        </p:txBody>
      </p:sp>
      <p:sp>
        <p:nvSpPr>
          <p:cNvPr id="1128460" name="Rectangle 12"/>
          <p:cNvSpPr>
            <a:spLocks noChangeArrowheads="1"/>
          </p:cNvSpPr>
          <p:nvPr/>
        </p:nvSpPr>
        <p:spPr bwMode="auto">
          <a:xfrm>
            <a:off x="368300" y="6256338"/>
            <a:ext cx="2311400" cy="58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eaLnBrk="1" hangingPunct="1">
              <a:spcBef>
                <a:spcPct val="0"/>
              </a:spcBef>
              <a:buClrTx/>
              <a:buFontTx/>
              <a:buNone/>
            </a:pPr>
            <a:r>
              <a:rPr lang="en-US" sz="1100" b="1"/>
              <a:t>Volvo Construction Equipment</a:t>
            </a:r>
          </a:p>
          <a:p>
            <a:pPr algn="l" eaLnBrk="1" hangingPunct="1">
              <a:spcBef>
                <a:spcPct val="0"/>
              </a:spcBef>
              <a:buClrTx/>
              <a:buFontTx/>
              <a:buNone/>
            </a:pPr>
            <a:r>
              <a:rPr lang="en-US" sz="1000"/>
              <a:t>Integration Office</a:t>
            </a:r>
          </a:p>
          <a:p>
            <a:pPr algn="l" eaLnBrk="1" hangingPunct="1">
              <a:spcBef>
                <a:spcPct val="0"/>
              </a:spcBef>
              <a:buClrTx/>
              <a:buFontTx/>
              <a:buNone/>
            </a:pPr>
            <a:endParaRPr lang="en-US" sz="1000"/>
          </a:p>
        </p:txBody>
      </p:sp>
      <p:sp>
        <p:nvSpPr>
          <p:cNvPr id="1128461" name="Rectangle 13"/>
          <p:cNvSpPr>
            <a:spLocks noGrp="1" noChangeArrowheads="1"/>
          </p:cNvSpPr>
          <p:nvPr>
            <p:ph type="dt" sz="half" idx="2"/>
          </p:nvPr>
        </p:nvSpPr>
        <p:spPr bwMode="auto">
          <a:xfrm>
            <a:off x="1463675" y="6648450"/>
            <a:ext cx="78105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buClrTx/>
              <a:buFontTx/>
              <a:buNone/>
              <a:defRPr/>
            </a:lvl1pPr>
          </a:lstStyle>
          <a:p>
            <a:endParaRPr lang="sv-SE"/>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spd="slow">
    <p:pull/>
  </p:transition>
  <p:timing>
    <p:tnLst>
      <p:par>
        <p:cTn id="1" dur="indefinite" restart="never" nodeType="tmRoot"/>
      </p:par>
    </p:tnLst>
  </p:timing>
  <p:hf sldNum="0" hdr="0" dt="0"/>
  <p:txStyles>
    <p:titleStyle>
      <a:lvl1pPr algn="l" rtl="0" eaLnBrk="1" fontAlgn="base" hangingPunct="1">
        <a:lnSpc>
          <a:spcPct val="90000"/>
        </a:lnSpc>
        <a:spcBef>
          <a:spcPct val="0"/>
        </a:spcBef>
        <a:spcAft>
          <a:spcPct val="0"/>
        </a:spcAft>
        <a:defRPr sz="3200" b="1">
          <a:solidFill>
            <a:schemeClr val="tx2"/>
          </a:solidFill>
          <a:latin typeface="+mj-lt"/>
          <a:ea typeface="+mj-ea"/>
          <a:cs typeface="+mj-cs"/>
        </a:defRPr>
      </a:lvl1pPr>
      <a:lvl2pPr algn="l" rtl="0" eaLnBrk="1" fontAlgn="base" hangingPunct="1">
        <a:lnSpc>
          <a:spcPct val="90000"/>
        </a:lnSpc>
        <a:spcBef>
          <a:spcPct val="0"/>
        </a:spcBef>
        <a:spcAft>
          <a:spcPct val="0"/>
        </a:spcAft>
        <a:defRPr sz="3200" b="1">
          <a:solidFill>
            <a:schemeClr val="tx2"/>
          </a:solidFill>
          <a:latin typeface="Arial" charset="0"/>
        </a:defRPr>
      </a:lvl2pPr>
      <a:lvl3pPr algn="l" rtl="0" eaLnBrk="1" fontAlgn="base" hangingPunct="1">
        <a:lnSpc>
          <a:spcPct val="90000"/>
        </a:lnSpc>
        <a:spcBef>
          <a:spcPct val="0"/>
        </a:spcBef>
        <a:spcAft>
          <a:spcPct val="0"/>
        </a:spcAft>
        <a:defRPr sz="3200" b="1">
          <a:solidFill>
            <a:schemeClr val="tx2"/>
          </a:solidFill>
          <a:latin typeface="Arial" charset="0"/>
        </a:defRPr>
      </a:lvl3pPr>
      <a:lvl4pPr algn="l" rtl="0" eaLnBrk="1" fontAlgn="base" hangingPunct="1">
        <a:lnSpc>
          <a:spcPct val="90000"/>
        </a:lnSpc>
        <a:spcBef>
          <a:spcPct val="0"/>
        </a:spcBef>
        <a:spcAft>
          <a:spcPct val="0"/>
        </a:spcAft>
        <a:defRPr sz="3200" b="1">
          <a:solidFill>
            <a:schemeClr val="tx2"/>
          </a:solidFill>
          <a:latin typeface="Arial" charset="0"/>
        </a:defRPr>
      </a:lvl4pPr>
      <a:lvl5pPr algn="l" rtl="0" eaLnBrk="1" fontAlgn="base" hangingPunct="1">
        <a:lnSpc>
          <a:spcPct val="90000"/>
        </a:lnSpc>
        <a:spcBef>
          <a:spcPct val="0"/>
        </a:spcBef>
        <a:spcAft>
          <a:spcPct val="0"/>
        </a:spcAft>
        <a:defRPr sz="3200" b="1">
          <a:solidFill>
            <a:schemeClr val="tx2"/>
          </a:solidFill>
          <a:latin typeface="Arial" charset="0"/>
        </a:defRPr>
      </a:lvl5pPr>
      <a:lvl6pPr marL="457200" algn="l" rtl="0" eaLnBrk="1" fontAlgn="base" hangingPunct="1">
        <a:lnSpc>
          <a:spcPct val="90000"/>
        </a:lnSpc>
        <a:spcBef>
          <a:spcPct val="0"/>
        </a:spcBef>
        <a:spcAft>
          <a:spcPct val="0"/>
        </a:spcAft>
        <a:defRPr sz="3200" b="1">
          <a:solidFill>
            <a:schemeClr val="tx2"/>
          </a:solidFill>
          <a:latin typeface="Arial" charset="0"/>
        </a:defRPr>
      </a:lvl6pPr>
      <a:lvl7pPr marL="914400" algn="l" rtl="0" eaLnBrk="1" fontAlgn="base" hangingPunct="1">
        <a:lnSpc>
          <a:spcPct val="90000"/>
        </a:lnSpc>
        <a:spcBef>
          <a:spcPct val="0"/>
        </a:spcBef>
        <a:spcAft>
          <a:spcPct val="0"/>
        </a:spcAft>
        <a:defRPr sz="3200" b="1">
          <a:solidFill>
            <a:schemeClr val="tx2"/>
          </a:solidFill>
          <a:latin typeface="Arial" charset="0"/>
        </a:defRPr>
      </a:lvl7pPr>
      <a:lvl8pPr marL="1371600" algn="l" rtl="0" eaLnBrk="1" fontAlgn="base" hangingPunct="1">
        <a:lnSpc>
          <a:spcPct val="90000"/>
        </a:lnSpc>
        <a:spcBef>
          <a:spcPct val="0"/>
        </a:spcBef>
        <a:spcAft>
          <a:spcPct val="0"/>
        </a:spcAft>
        <a:defRPr sz="3200" b="1">
          <a:solidFill>
            <a:schemeClr val="tx2"/>
          </a:solidFill>
          <a:latin typeface="Arial" charset="0"/>
        </a:defRPr>
      </a:lvl8pPr>
      <a:lvl9pPr marL="1828800" algn="l" rtl="0" eaLnBrk="1" fontAlgn="base" hangingPunct="1">
        <a:lnSpc>
          <a:spcPct val="90000"/>
        </a:lnSpc>
        <a:spcBef>
          <a:spcPct val="0"/>
        </a:spcBef>
        <a:spcAft>
          <a:spcPct val="0"/>
        </a:spcAft>
        <a:defRPr sz="3200" b="1">
          <a:solidFill>
            <a:schemeClr val="tx2"/>
          </a:solidFill>
          <a:latin typeface="Arial" charset="0"/>
        </a:defRPr>
      </a:lvl9pPr>
    </p:titleStyle>
    <p:bodyStyle>
      <a:lvl1pPr marL="234950" indent="-234950" algn="l" rtl="0" eaLnBrk="1" fontAlgn="base" hangingPunct="1">
        <a:spcBef>
          <a:spcPct val="40000"/>
        </a:spcBef>
        <a:spcAft>
          <a:spcPct val="0"/>
        </a:spcAft>
        <a:buClr>
          <a:schemeClr val="tx2"/>
        </a:buClr>
        <a:buFont typeface="Symbol" pitchFamily="18" charset="2"/>
        <a:buChar char="·"/>
        <a:defRPr sz="2000">
          <a:solidFill>
            <a:schemeClr val="tx1"/>
          </a:solidFill>
          <a:latin typeface="+mn-lt"/>
          <a:ea typeface="+mn-ea"/>
          <a:cs typeface="+mn-cs"/>
        </a:defRPr>
      </a:lvl1pPr>
      <a:lvl2pPr marL="560388" indent="-234950" algn="l" rtl="0" eaLnBrk="1" fontAlgn="base" hangingPunct="1">
        <a:spcBef>
          <a:spcPct val="40000"/>
        </a:spcBef>
        <a:spcAft>
          <a:spcPct val="0"/>
        </a:spcAft>
        <a:buClr>
          <a:schemeClr val="tx2"/>
        </a:buClr>
        <a:buChar char="–"/>
        <a:defRPr sz="2000">
          <a:solidFill>
            <a:schemeClr val="tx1"/>
          </a:solidFill>
          <a:latin typeface="+mn-lt"/>
        </a:defRPr>
      </a:lvl2pPr>
      <a:lvl3pPr marL="860425" indent="-207963" algn="l" rtl="0" eaLnBrk="1" fontAlgn="base" hangingPunct="1">
        <a:spcBef>
          <a:spcPct val="40000"/>
        </a:spcBef>
        <a:spcAft>
          <a:spcPct val="0"/>
        </a:spcAft>
        <a:buClr>
          <a:schemeClr val="tx2"/>
        </a:buClr>
        <a:buSzPct val="110000"/>
        <a:buFont typeface="Symbol" pitchFamily="18" charset="2"/>
        <a:buChar char="·"/>
        <a:defRPr sz="2000">
          <a:solidFill>
            <a:schemeClr val="tx1"/>
          </a:solidFill>
          <a:latin typeface="+mn-lt"/>
        </a:defRPr>
      </a:lvl3pPr>
      <a:lvl4pPr marL="1109663" indent="-182563" algn="l" rtl="0" eaLnBrk="1" fontAlgn="base" hangingPunct="1">
        <a:spcBef>
          <a:spcPct val="40000"/>
        </a:spcBef>
        <a:spcAft>
          <a:spcPct val="0"/>
        </a:spcAft>
        <a:buClr>
          <a:schemeClr val="tx2"/>
        </a:buClr>
        <a:buChar char="–"/>
        <a:defRPr sz="2000">
          <a:solidFill>
            <a:schemeClr val="tx1"/>
          </a:solidFill>
          <a:latin typeface="+mn-lt"/>
        </a:defRPr>
      </a:lvl4pPr>
      <a:lvl5pPr marL="1382713" indent="-195263" algn="l" rtl="0" eaLnBrk="1" fontAlgn="base" hangingPunct="1">
        <a:spcBef>
          <a:spcPct val="40000"/>
        </a:spcBef>
        <a:spcAft>
          <a:spcPct val="0"/>
        </a:spcAft>
        <a:buClr>
          <a:schemeClr val="tx2"/>
        </a:buClr>
        <a:buChar char="»"/>
        <a:defRPr sz="2000">
          <a:solidFill>
            <a:schemeClr val="tx1"/>
          </a:solidFill>
          <a:latin typeface="+mn-lt"/>
        </a:defRPr>
      </a:lvl5pPr>
      <a:lvl6pPr marL="1839913" indent="-195263" algn="l" rtl="0" eaLnBrk="1" fontAlgn="base" hangingPunct="1">
        <a:spcBef>
          <a:spcPct val="40000"/>
        </a:spcBef>
        <a:spcAft>
          <a:spcPct val="0"/>
        </a:spcAft>
        <a:buClr>
          <a:schemeClr val="tx2"/>
        </a:buClr>
        <a:buChar char="»"/>
        <a:defRPr sz="2000">
          <a:solidFill>
            <a:schemeClr val="tx1"/>
          </a:solidFill>
          <a:latin typeface="+mn-lt"/>
        </a:defRPr>
      </a:lvl6pPr>
      <a:lvl7pPr marL="2297113" indent="-195263" algn="l" rtl="0" eaLnBrk="1" fontAlgn="base" hangingPunct="1">
        <a:spcBef>
          <a:spcPct val="40000"/>
        </a:spcBef>
        <a:spcAft>
          <a:spcPct val="0"/>
        </a:spcAft>
        <a:buClr>
          <a:schemeClr val="tx2"/>
        </a:buClr>
        <a:buChar char="»"/>
        <a:defRPr sz="2000">
          <a:solidFill>
            <a:schemeClr val="tx1"/>
          </a:solidFill>
          <a:latin typeface="+mn-lt"/>
        </a:defRPr>
      </a:lvl7pPr>
      <a:lvl8pPr marL="2754313" indent="-195263" algn="l" rtl="0" eaLnBrk="1" fontAlgn="base" hangingPunct="1">
        <a:spcBef>
          <a:spcPct val="40000"/>
        </a:spcBef>
        <a:spcAft>
          <a:spcPct val="0"/>
        </a:spcAft>
        <a:buClr>
          <a:schemeClr val="tx2"/>
        </a:buClr>
        <a:buChar char="»"/>
        <a:defRPr sz="2000">
          <a:solidFill>
            <a:schemeClr val="tx1"/>
          </a:solidFill>
          <a:latin typeface="+mn-lt"/>
        </a:defRPr>
      </a:lvl8pPr>
      <a:lvl9pPr marL="3211513" indent="-195263" algn="l" rtl="0" eaLnBrk="1" fontAlgn="base" hangingPunct="1">
        <a:spcBef>
          <a:spcPct val="40000"/>
        </a:spcBef>
        <a:spcAft>
          <a:spcPct val="0"/>
        </a:spcAft>
        <a:buClr>
          <a:schemeClr val="tx2"/>
        </a:buClr>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128450" name="Group 2"/>
          <p:cNvGrpSpPr>
            <a:grpSpLocks/>
          </p:cNvGrpSpPr>
          <p:nvPr/>
        </p:nvGrpSpPr>
        <p:grpSpPr bwMode="auto">
          <a:xfrm>
            <a:off x="0" y="6186488"/>
            <a:ext cx="9906000" cy="671512"/>
            <a:chOff x="0" y="3897"/>
            <a:chExt cx="6240" cy="423"/>
          </a:xfrm>
        </p:grpSpPr>
        <p:grpSp>
          <p:nvGrpSpPr>
            <p:cNvPr id="1128451" name="Group 3"/>
            <p:cNvGrpSpPr>
              <a:grpSpLocks/>
            </p:cNvGrpSpPr>
            <p:nvPr/>
          </p:nvGrpSpPr>
          <p:grpSpPr bwMode="auto">
            <a:xfrm>
              <a:off x="0" y="3923"/>
              <a:ext cx="5439" cy="397"/>
              <a:chOff x="0" y="3923"/>
              <a:chExt cx="5775" cy="397"/>
            </a:xfrm>
          </p:grpSpPr>
          <p:sp>
            <p:nvSpPr>
              <p:cNvPr id="1128452" name="Rectangle 4"/>
              <p:cNvSpPr>
                <a:spLocks noChangeArrowheads="1"/>
              </p:cNvSpPr>
              <p:nvPr userDrawn="1"/>
            </p:nvSpPr>
            <p:spPr bwMode="auto">
              <a:xfrm>
                <a:off x="0" y="3923"/>
                <a:ext cx="3075" cy="397"/>
              </a:xfrm>
              <a:prstGeom prst="rect">
                <a:avLst/>
              </a:prstGeom>
              <a:solidFill>
                <a:srgbClr val="D7D8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smtClean="0">
                  <a:solidFill>
                    <a:srgbClr val="000000"/>
                  </a:solidFill>
                </a:endParaRPr>
              </a:p>
            </p:txBody>
          </p:sp>
          <p:sp>
            <p:nvSpPr>
              <p:cNvPr id="1128453" name="Rectangle 5"/>
              <p:cNvSpPr>
                <a:spLocks noChangeArrowheads="1"/>
              </p:cNvSpPr>
              <p:nvPr userDrawn="1"/>
            </p:nvSpPr>
            <p:spPr bwMode="auto">
              <a:xfrm>
                <a:off x="3029" y="3923"/>
                <a:ext cx="2746" cy="397"/>
              </a:xfrm>
              <a:prstGeom prst="rect">
                <a:avLst/>
              </a:prstGeom>
              <a:gradFill rotWithShape="1">
                <a:gsLst>
                  <a:gs pos="0">
                    <a:srgbClr val="D7D8D6"/>
                  </a:gs>
                  <a:gs pos="100000">
                    <a:srgbClr val="D7D8D6">
                      <a:gamma/>
                      <a:tint val="0"/>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smtClean="0">
                  <a:solidFill>
                    <a:srgbClr val="000000"/>
                  </a:solidFill>
                </a:endParaRPr>
              </a:p>
            </p:txBody>
          </p:sp>
        </p:grpSp>
        <p:sp>
          <p:nvSpPr>
            <p:cNvPr id="1128454" name="Line 6"/>
            <p:cNvSpPr>
              <a:spLocks noChangeShapeType="1"/>
            </p:cNvSpPr>
            <p:nvPr/>
          </p:nvSpPr>
          <p:spPr bwMode="auto">
            <a:xfrm>
              <a:off x="0" y="3897"/>
              <a:ext cx="624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smtClean="0">
                <a:solidFill>
                  <a:srgbClr val="000000"/>
                </a:solidFill>
              </a:endParaRPr>
            </a:p>
          </p:txBody>
        </p:sp>
        <p:pic>
          <p:nvPicPr>
            <p:cNvPr id="1128455" name="Picture 7" descr="Volvo_IronMark_RGB"/>
            <p:cNvPicPr>
              <a:picLocks noChangeAspect="1" noChangeArrowheads="1"/>
            </p:cNvPicPr>
            <p:nvPr/>
          </p:nvPicPr>
          <p:blipFill>
            <a:blip r:embed="rId13" cstate="print">
              <a:extLst>
                <a:ext uri="{28A0092B-C50C-407E-A947-70E740481C1C}">
                  <a14:useLocalDpi xmlns:a14="http://schemas.microsoft.com/office/drawing/2010/main" val="0"/>
                </a:ext>
              </a:extLst>
            </a:blip>
            <a:srcRect t="5916" r="6395" b="21048"/>
            <a:stretch>
              <a:fillRect/>
            </a:stretch>
          </p:blipFill>
          <p:spPr bwMode="auto">
            <a:xfrm>
              <a:off x="5708" y="3925"/>
              <a:ext cx="492" cy="352"/>
            </a:xfrm>
            <a:prstGeom prst="rect">
              <a:avLst/>
            </a:prstGeom>
            <a:noFill/>
            <a:extLst>
              <a:ext uri="{909E8E84-426E-40DD-AFC4-6F175D3DCCD1}">
                <a14:hiddenFill xmlns:a14="http://schemas.microsoft.com/office/drawing/2010/main">
                  <a:solidFill>
                    <a:srgbClr val="FFFFFF"/>
                  </a:solidFill>
                </a14:hiddenFill>
              </a:ext>
            </a:extLst>
          </p:spPr>
        </p:pic>
      </p:grpSp>
      <p:sp>
        <p:nvSpPr>
          <p:cNvPr id="1128456" name="Rectangle 8"/>
          <p:cNvSpPr>
            <a:spLocks noGrp="1" noChangeArrowheads="1"/>
          </p:cNvSpPr>
          <p:nvPr>
            <p:ph type="body" idx="1"/>
          </p:nvPr>
        </p:nvSpPr>
        <p:spPr bwMode="auto">
          <a:xfrm>
            <a:off x="349250" y="1816100"/>
            <a:ext cx="8420100" cy="394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sv-SE" altLang="sv-SE" smtClean="0"/>
              <a:t>Klicka här för att ändra format på bakgrundstexten</a:t>
            </a:r>
          </a:p>
          <a:p>
            <a:pPr lvl="1"/>
            <a:r>
              <a:rPr lang="sv-SE" altLang="sv-SE" smtClean="0"/>
              <a:t>Nivå två</a:t>
            </a:r>
          </a:p>
          <a:p>
            <a:pPr lvl="2"/>
            <a:r>
              <a:rPr lang="sv-SE" altLang="sv-SE" smtClean="0"/>
              <a:t>Nivå tre</a:t>
            </a:r>
          </a:p>
          <a:p>
            <a:pPr lvl="3"/>
            <a:r>
              <a:rPr lang="sv-SE" altLang="sv-SE" smtClean="0"/>
              <a:t>Nivå fyra</a:t>
            </a:r>
          </a:p>
          <a:p>
            <a:pPr lvl="4"/>
            <a:r>
              <a:rPr lang="sv-SE" altLang="sv-SE" smtClean="0"/>
              <a:t>Nivå fem</a:t>
            </a:r>
          </a:p>
        </p:txBody>
      </p:sp>
      <p:sp>
        <p:nvSpPr>
          <p:cNvPr id="1128457" name="Rectangle 9"/>
          <p:cNvSpPr>
            <a:spLocks noGrp="1" noChangeArrowheads="1"/>
          </p:cNvSpPr>
          <p:nvPr>
            <p:ph type="title"/>
          </p:nvPr>
        </p:nvSpPr>
        <p:spPr bwMode="auto">
          <a:xfrm>
            <a:off x="349250" y="520700"/>
            <a:ext cx="84201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sv-SE" altLang="sv-SE" smtClean="0"/>
              <a:t>Klicka här för att ändra format på bakgrundsrubriken</a:t>
            </a:r>
          </a:p>
        </p:txBody>
      </p:sp>
      <p:sp>
        <p:nvSpPr>
          <p:cNvPr id="1128458" name="Rectangle 10"/>
          <p:cNvSpPr>
            <a:spLocks noGrp="1" noChangeArrowheads="1"/>
          </p:cNvSpPr>
          <p:nvPr>
            <p:ph type="ftr" sz="quarter" idx="3"/>
          </p:nvPr>
        </p:nvSpPr>
        <p:spPr bwMode="auto">
          <a:xfrm>
            <a:off x="3265488" y="6254750"/>
            <a:ext cx="340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buClrTx/>
              <a:buFontTx/>
              <a:buNone/>
              <a:defRPr sz="1100"/>
            </a:lvl1pPr>
          </a:lstStyle>
          <a:p>
            <a:endParaRPr lang="sv-SE" altLang="sv-SE" smtClean="0">
              <a:solidFill>
                <a:srgbClr val="000000"/>
              </a:solidFill>
            </a:endParaRPr>
          </a:p>
        </p:txBody>
      </p:sp>
      <p:sp>
        <p:nvSpPr>
          <p:cNvPr id="1128459" name="Rectangle 11"/>
          <p:cNvSpPr>
            <a:spLocks noGrp="1" noChangeArrowheads="1"/>
          </p:cNvSpPr>
          <p:nvPr>
            <p:ph type="sldNum" sz="quarter" idx="4"/>
          </p:nvPr>
        </p:nvSpPr>
        <p:spPr bwMode="auto">
          <a:xfrm>
            <a:off x="381000" y="6619875"/>
            <a:ext cx="425450"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buClrTx/>
              <a:buFontTx/>
              <a:buNone/>
              <a:defRPr sz="1000"/>
            </a:lvl1pPr>
          </a:lstStyle>
          <a:p>
            <a:fld id="{B75B468C-5A3C-459E-8CE4-DB9C03A4B43C}" type="slidenum">
              <a:rPr lang="sv-SE" altLang="sv-SE" smtClean="0">
                <a:solidFill>
                  <a:srgbClr val="000000"/>
                </a:solidFill>
              </a:rPr>
              <a:pPr/>
              <a:t>‹#›</a:t>
            </a:fld>
            <a:endParaRPr lang="sv-SE" altLang="sv-SE" smtClean="0">
              <a:solidFill>
                <a:srgbClr val="000000"/>
              </a:solidFill>
            </a:endParaRPr>
          </a:p>
        </p:txBody>
      </p:sp>
      <p:sp>
        <p:nvSpPr>
          <p:cNvPr id="1128460" name="Rectangle 12"/>
          <p:cNvSpPr>
            <a:spLocks noChangeArrowheads="1"/>
          </p:cNvSpPr>
          <p:nvPr/>
        </p:nvSpPr>
        <p:spPr bwMode="auto">
          <a:xfrm>
            <a:off x="368300" y="6256338"/>
            <a:ext cx="2311400" cy="58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eaLnBrk="1" hangingPunct="1">
              <a:spcBef>
                <a:spcPct val="0"/>
              </a:spcBef>
              <a:buClrTx/>
              <a:buFontTx/>
              <a:buNone/>
            </a:pPr>
            <a:r>
              <a:rPr lang="en-US" altLang="sv-SE" sz="1100" b="1" smtClean="0">
                <a:solidFill>
                  <a:srgbClr val="000000"/>
                </a:solidFill>
              </a:rPr>
              <a:t>Volvo Construction Equipment</a:t>
            </a:r>
          </a:p>
          <a:p>
            <a:pPr algn="l" eaLnBrk="1" hangingPunct="1">
              <a:spcBef>
                <a:spcPct val="0"/>
              </a:spcBef>
              <a:buClrTx/>
              <a:buFontTx/>
              <a:buNone/>
            </a:pPr>
            <a:r>
              <a:rPr lang="en-US" altLang="sv-SE" sz="1000" smtClean="0">
                <a:solidFill>
                  <a:srgbClr val="000000"/>
                </a:solidFill>
              </a:rPr>
              <a:t>Integration Office</a:t>
            </a:r>
          </a:p>
          <a:p>
            <a:pPr algn="l" eaLnBrk="1" hangingPunct="1">
              <a:spcBef>
                <a:spcPct val="0"/>
              </a:spcBef>
              <a:buClrTx/>
              <a:buFontTx/>
              <a:buNone/>
            </a:pPr>
            <a:endParaRPr lang="en-US" altLang="sv-SE" sz="1000" smtClean="0">
              <a:solidFill>
                <a:srgbClr val="000000"/>
              </a:solidFill>
            </a:endParaRPr>
          </a:p>
        </p:txBody>
      </p:sp>
      <p:sp>
        <p:nvSpPr>
          <p:cNvPr id="1128461" name="Rectangle 13"/>
          <p:cNvSpPr>
            <a:spLocks noGrp="1" noChangeArrowheads="1"/>
          </p:cNvSpPr>
          <p:nvPr>
            <p:ph type="dt" sz="half" idx="2"/>
          </p:nvPr>
        </p:nvSpPr>
        <p:spPr bwMode="auto">
          <a:xfrm>
            <a:off x="1463675" y="6648450"/>
            <a:ext cx="78105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buClrTx/>
              <a:buFontTx/>
              <a:buNone/>
              <a:defRPr/>
            </a:lvl1pPr>
          </a:lstStyle>
          <a:p>
            <a:endParaRPr lang="sv-SE" altLang="sv-SE" smtClean="0">
              <a:solidFill>
                <a:srgbClr val="000000"/>
              </a:solidFill>
            </a:endParaRPr>
          </a:p>
        </p:txBody>
      </p:sp>
    </p:spTree>
    <p:extLst>
      <p:ext uri="{BB962C8B-B14F-4D97-AF65-F5344CB8AC3E}">
        <p14:creationId xmlns:p14="http://schemas.microsoft.com/office/powerpoint/2010/main" val="4178737908"/>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l" rtl="0" fontAlgn="base">
        <a:lnSpc>
          <a:spcPct val="90000"/>
        </a:lnSpc>
        <a:spcBef>
          <a:spcPct val="0"/>
        </a:spcBef>
        <a:spcAft>
          <a:spcPct val="0"/>
        </a:spcAft>
        <a:defRPr sz="32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p:titleStyle>
    <p:bodyStyle>
      <a:lvl1pPr marL="234950" indent="-234950" algn="l" rtl="0" fontAlgn="base">
        <a:spcBef>
          <a:spcPct val="40000"/>
        </a:spcBef>
        <a:spcAft>
          <a:spcPct val="0"/>
        </a:spcAft>
        <a:buClr>
          <a:schemeClr val="tx2"/>
        </a:buClr>
        <a:buFont typeface="Symbol" pitchFamily="18" charset="2"/>
        <a:buChar char="·"/>
        <a:defRPr sz="20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2000">
          <a:solidFill>
            <a:schemeClr val="tx1"/>
          </a:solidFill>
          <a:latin typeface="+mn-lt"/>
        </a:defRPr>
      </a:lvl2pPr>
      <a:lvl3pPr marL="860425" indent="-207963" algn="l" rtl="0" fontAlgn="base">
        <a:spcBef>
          <a:spcPct val="40000"/>
        </a:spcBef>
        <a:spcAft>
          <a:spcPct val="0"/>
        </a:spcAft>
        <a:buClr>
          <a:schemeClr val="tx2"/>
        </a:buClr>
        <a:buSzPct val="110000"/>
        <a:buFont typeface="Symbol" pitchFamily="18" charset="2"/>
        <a:buChar char="·"/>
        <a:defRPr sz="2000">
          <a:solidFill>
            <a:schemeClr val="tx1"/>
          </a:solidFill>
          <a:latin typeface="+mn-lt"/>
        </a:defRPr>
      </a:lvl3pPr>
      <a:lvl4pPr marL="1109663" indent="-182563" algn="l" rtl="0" fontAlgn="base">
        <a:spcBef>
          <a:spcPct val="40000"/>
        </a:spcBef>
        <a:spcAft>
          <a:spcPct val="0"/>
        </a:spcAft>
        <a:buClr>
          <a:schemeClr val="tx2"/>
        </a:buClr>
        <a:buChar char="–"/>
        <a:defRPr sz="2000">
          <a:solidFill>
            <a:schemeClr val="tx1"/>
          </a:solidFill>
          <a:latin typeface="+mn-lt"/>
        </a:defRPr>
      </a:lvl4pPr>
      <a:lvl5pPr marL="1382713" indent="-195263" algn="l" rtl="0" fontAlgn="base">
        <a:spcBef>
          <a:spcPct val="40000"/>
        </a:spcBef>
        <a:spcAft>
          <a:spcPct val="0"/>
        </a:spcAft>
        <a:buClr>
          <a:schemeClr val="tx2"/>
        </a:buClr>
        <a:buChar char="»"/>
        <a:defRPr sz="20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521666" name="Group 2"/>
          <p:cNvGrpSpPr>
            <a:grpSpLocks/>
          </p:cNvGrpSpPr>
          <p:nvPr/>
        </p:nvGrpSpPr>
        <p:grpSpPr bwMode="auto">
          <a:xfrm>
            <a:off x="0" y="6186488"/>
            <a:ext cx="9906000" cy="671512"/>
            <a:chOff x="0" y="3897"/>
            <a:chExt cx="5760" cy="423"/>
          </a:xfrm>
        </p:grpSpPr>
        <p:pic>
          <p:nvPicPr>
            <p:cNvPr id="1521667" name="Picture 3" descr="grått band nertill"/>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extLst>
              <a:ext uri="{909E8E84-426E-40DD-AFC4-6F175D3DCCD1}">
                <a14:hiddenFill xmlns:a14="http://schemas.microsoft.com/office/drawing/2010/main">
                  <a:solidFill>
                    <a:srgbClr val="FFFFFF"/>
                  </a:solidFill>
                </a14:hiddenFill>
              </a:ext>
            </a:extLst>
          </p:spPr>
        </p:pic>
        <p:sp>
          <p:nvSpPr>
            <p:cNvPr id="1521668" name="Line 4"/>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pic>
          <p:nvPicPr>
            <p:cNvPr id="1521669" name="Picture 5" descr="Volvo_IronMark_RGB"/>
            <p:cNvPicPr>
              <a:picLocks noChangeAspect="1" noChangeArrowheads="1"/>
            </p:cNvPicPr>
            <p:nvPr/>
          </p:nvPicPr>
          <p:blipFill>
            <a:blip r:embed="rId14" cstate="print">
              <a:extLst>
                <a:ext uri="{28A0092B-C50C-407E-A947-70E740481C1C}">
                  <a14:useLocalDpi xmlns:a14="http://schemas.microsoft.com/office/drawing/2010/main" val="0"/>
                </a:ext>
              </a:extLst>
            </a:blip>
            <a:srcRect t="5916" r="6395" b="21048"/>
            <a:stretch>
              <a:fillRect/>
            </a:stretch>
          </p:blipFill>
          <p:spPr bwMode="auto">
            <a:xfrm>
              <a:off x="5269" y="3925"/>
              <a:ext cx="487" cy="352"/>
            </a:xfrm>
            <a:prstGeom prst="rect">
              <a:avLst/>
            </a:prstGeom>
            <a:noFill/>
            <a:extLst>
              <a:ext uri="{909E8E84-426E-40DD-AFC4-6F175D3DCCD1}">
                <a14:hiddenFill xmlns:a14="http://schemas.microsoft.com/office/drawing/2010/main">
                  <a:solidFill>
                    <a:srgbClr val="FFFFFF"/>
                  </a:solidFill>
                </a14:hiddenFill>
              </a:ext>
            </a:extLst>
          </p:spPr>
        </p:pic>
      </p:grpSp>
      <p:sp>
        <p:nvSpPr>
          <p:cNvPr id="1521670" name="Rectangle 6"/>
          <p:cNvSpPr>
            <a:spLocks noGrp="1" noChangeArrowheads="1"/>
          </p:cNvSpPr>
          <p:nvPr>
            <p:ph type="body" idx="1"/>
          </p:nvPr>
        </p:nvSpPr>
        <p:spPr bwMode="auto">
          <a:xfrm>
            <a:off x="349250" y="1876425"/>
            <a:ext cx="842010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smtClean="0"/>
          </a:p>
        </p:txBody>
      </p:sp>
      <p:sp>
        <p:nvSpPr>
          <p:cNvPr id="1521671" name="Rectangle 7"/>
          <p:cNvSpPr>
            <a:spLocks noGrp="1" noChangeArrowheads="1"/>
          </p:cNvSpPr>
          <p:nvPr>
            <p:ph type="title"/>
          </p:nvPr>
        </p:nvSpPr>
        <p:spPr bwMode="auto">
          <a:xfrm>
            <a:off x="346075" y="441325"/>
            <a:ext cx="91011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sv-SE" smtClean="0"/>
          </a:p>
        </p:txBody>
      </p:sp>
      <p:sp>
        <p:nvSpPr>
          <p:cNvPr id="1521672" name="Rectangle 8"/>
          <p:cNvSpPr>
            <a:spLocks noGrp="1" noChangeArrowheads="1"/>
          </p:cNvSpPr>
          <p:nvPr>
            <p:ph type="ftr" sz="quarter" idx="3"/>
          </p:nvPr>
        </p:nvSpPr>
        <p:spPr bwMode="auto">
          <a:xfrm>
            <a:off x="368300" y="6426200"/>
            <a:ext cx="74469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spcBef>
                <a:spcPct val="0"/>
              </a:spcBef>
              <a:buClrTx/>
              <a:buFontTx/>
              <a:buNone/>
              <a:defRPr sz="1000"/>
            </a:lvl1pPr>
          </a:lstStyle>
          <a:p>
            <a:r>
              <a:rPr lang="sv-SE" smtClean="0"/>
              <a:t>DMS Integration Overview</a:t>
            </a:r>
            <a:endParaRPr lang="sv-SE"/>
          </a:p>
        </p:txBody>
      </p:sp>
      <p:sp>
        <p:nvSpPr>
          <p:cNvPr id="1521673" name="Rectangle 9"/>
          <p:cNvSpPr>
            <a:spLocks noGrp="1" noChangeArrowheads="1"/>
          </p:cNvSpPr>
          <p:nvPr>
            <p:ph type="sldNum" sz="quarter" idx="4"/>
          </p:nvPr>
        </p:nvSpPr>
        <p:spPr bwMode="auto">
          <a:xfrm>
            <a:off x="368300" y="6619875"/>
            <a:ext cx="544513"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buClrTx/>
              <a:buFontTx/>
              <a:buNone/>
              <a:defRPr sz="1000"/>
            </a:lvl1pPr>
          </a:lstStyle>
          <a:p>
            <a:fld id="{78CD69EC-D033-4532-A702-751CD632DE69}" type="slidenum">
              <a:rPr lang="sv-SE"/>
              <a:pPr/>
              <a:t>‹#›</a:t>
            </a:fld>
            <a:endParaRPr lang="sv-SE"/>
          </a:p>
        </p:txBody>
      </p:sp>
      <p:sp>
        <p:nvSpPr>
          <p:cNvPr id="1521674" name="Rectangle 10"/>
          <p:cNvSpPr>
            <a:spLocks noChangeArrowheads="1"/>
          </p:cNvSpPr>
          <p:nvPr/>
        </p:nvSpPr>
        <p:spPr bwMode="auto">
          <a:xfrm>
            <a:off x="368300" y="6256338"/>
            <a:ext cx="23114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eaLnBrk="1" hangingPunct="1">
              <a:spcBef>
                <a:spcPct val="0"/>
              </a:spcBef>
              <a:buClrTx/>
              <a:buFontTx/>
              <a:buNone/>
            </a:pPr>
            <a:r>
              <a:rPr lang="sv-SE" sz="1100" b="1" dirty="0"/>
              <a:t>Volvo Construction Equipment</a:t>
            </a:r>
          </a:p>
          <a:p>
            <a:pPr algn="l" eaLnBrk="1" hangingPunct="1">
              <a:spcBef>
                <a:spcPct val="0"/>
              </a:spcBef>
              <a:buClrTx/>
              <a:buFontTx/>
              <a:buNone/>
            </a:pPr>
            <a:endParaRPr lang="sv-SE" sz="1100" b="1" dirty="0"/>
          </a:p>
        </p:txBody>
      </p:sp>
      <p:sp>
        <p:nvSpPr>
          <p:cNvPr id="1521675" name="Rectangle 11"/>
          <p:cNvSpPr>
            <a:spLocks noGrp="1" noChangeArrowheads="1"/>
          </p:cNvSpPr>
          <p:nvPr>
            <p:ph type="dt" sz="half" idx="2"/>
          </p:nvPr>
        </p:nvSpPr>
        <p:spPr bwMode="auto">
          <a:xfrm>
            <a:off x="676275" y="6618288"/>
            <a:ext cx="2605088"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buClrTx/>
              <a:buFontTx/>
              <a:buNone/>
              <a:defRPr sz="1000"/>
            </a:lvl1pPr>
          </a:lstStyle>
          <a:p>
            <a:endParaRPr lang="sv-SE" dirty="0"/>
          </a:p>
        </p:txBody>
      </p:sp>
    </p:spTree>
  </p:cSld>
  <p:clrMap bg1="lt1" tx1="dk1" bg2="lt2" tx2="dk2" accent1="accent1" accent2="accent2" accent3="accent3" accent4="accent4" accent5="accent5" accent6="accent6" hlink="hlink" folHlink="folHlink"/>
  <p:sldLayoutIdLst>
    <p:sldLayoutId id="214748365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slow">
    <p:pull/>
  </p:transition>
  <p:timing>
    <p:tnLst>
      <p:par>
        <p:cTn id="1" dur="indefinite" restart="never" nodeType="tmRoot"/>
      </p:par>
    </p:tnLst>
  </p:timing>
  <p:hf sldNum="0" hdr="0" dt="0"/>
  <p:txStyles>
    <p:titleStyle>
      <a:lvl1pPr algn="l" rtl="0" fontAlgn="base">
        <a:lnSpc>
          <a:spcPct val="90000"/>
        </a:lnSpc>
        <a:spcBef>
          <a:spcPct val="0"/>
        </a:spcBef>
        <a:spcAft>
          <a:spcPct val="0"/>
        </a:spcAft>
        <a:defRPr sz="32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p:titleStyle>
    <p:bodyStyle>
      <a:lvl1pPr marL="234950" indent="-234950" algn="l" rtl="0" fontAlgn="base">
        <a:spcBef>
          <a:spcPct val="40000"/>
        </a:spcBef>
        <a:spcAft>
          <a:spcPct val="0"/>
        </a:spcAft>
        <a:buClr>
          <a:schemeClr val="tx2"/>
        </a:buClr>
        <a:buFont typeface="Symbol" pitchFamily="18" charset="2"/>
        <a:buChar char="·"/>
        <a:defRPr sz="20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2000">
          <a:solidFill>
            <a:schemeClr val="tx1"/>
          </a:solidFill>
          <a:latin typeface="+mn-lt"/>
        </a:defRPr>
      </a:lvl2pPr>
      <a:lvl3pPr marL="860425" indent="-207963" algn="l" rtl="0" fontAlgn="base">
        <a:spcBef>
          <a:spcPct val="40000"/>
        </a:spcBef>
        <a:spcAft>
          <a:spcPct val="0"/>
        </a:spcAft>
        <a:buClr>
          <a:schemeClr val="tx2"/>
        </a:buClr>
        <a:buFont typeface="Symbol" pitchFamily="18" charset="2"/>
        <a:buChar char="·"/>
        <a:defRPr sz="2000">
          <a:solidFill>
            <a:schemeClr val="tx1"/>
          </a:solidFill>
          <a:latin typeface="+mn-lt"/>
        </a:defRPr>
      </a:lvl3pPr>
      <a:lvl4pPr marL="1109663" indent="-182563" algn="l" rtl="0" fontAlgn="base">
        <a:spcBef>
          <a:spcPct val="40000"/>
        </a:spcBef>
        <a:spcAft>
          <a:spcPct val="0"/>
        </a:spcAft>
        <a:buClr>
          <a:schemeClr val="tx2"/>
        </a:buClr>
        <a:buChar char="–"/>
        <a:defRPr sz="2000">
          <a:solidFill>
            <a:schemeClr val="tx1"/>
          </a:solidFill>
          <a:latin typeface="+mn-lt"/>
        </a:defRPr>
      </a:lvl4pPr>
      <a:lvl5pPr marL="1382713" indent="-195263" algn="l" rtl="0" fontAlgn="base">
        <a:spcBef>
          <a:spcPct val="40000"/>
        </a:spcBef>
        <a:spcAft>
          <a:spcPct val="0"/>
        </a:spcAft>
        <a:buClr>
          <a:schemeClr val="tx2"/>
        </a:buClr>
        <a:buChar char="»"/>
        <a:defRPr sz="20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521666" name="Group 2"/>
          <p:cNvGrpSpPr>
            <a:grpSpLocks/>
          </p:cNvGrpSpPr>
          <p:nvPr/>
        </p:nvGrpSpPr>
        <p:grpSpPr bwMode="auto">
          <a:xfrm>
            <a:off x="0" y="6186488"/>
            <a:ext cx="9906000" cy="671512"/>
            <a:chOff x="0" y="3897"/>
            <a:chExt cx="5760" cy="423"/>
          </a:xfrm>
        </p:grpSpPr>
        <p:pic>
          <p:nvPicPr>
            <p:cNvPr id="1521667" name="Picture 3" descr="grått band nertill"/>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extLst>
              <a:ext uri="{909E8E84-426E-40DD-AFC4-6F175D3DCCD1}">
                <a14:hiddenFill xmlns:a14="http://schemas.microsoft.com/office/drawing/2010/main">
                  <a:solidFill>
                    <a:srgbClr val="FFFFFF"/>
                  </a:solidFill>
                </a14:hiddenFill>
              </a:ext>
            </a:extLst>
          </p:spPr>
        </p:pic>
        <p:sp>
          <p:nvSpPr>
            <p:cNvPr id="1521668" name="Line 4"/>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solidFill>
                  <a:srgbClr val="000000"/>
                </a:solidFill>
              </a:endParaRPr>
            </a:p>
          </p:txBody>
        </p:sp>
        <p:pic>
          <p:nvPicPr>
            <p:cNvPr id="1521669" name="Picture 5" descr="Volvo_IronMark_RGB"/>
            <p:cNvPicPr>
              <a:picLocks noChangeAspect="1" noChangeArrowheads="1"/>
            </p:cNvPicPr>
            <p:nvPr/>
          </p:nvPicPr>
          <p:blipFill>
            <a:blip r:embed="rId14" cstate="print">
              <a:extLst>
                <a:ext uri="{28A0092B-C50C-407E-A947-70E740481C1C}">
                  <a14:useLocalDpi xmlns:a14="http://schemas.microsoft.com/office/drawing/2010/main" val="0"/>
                </a:ext>
              </a:extLst>
            </a:blip>
            <a:srcRect t="5916" r="6395" b="21048"/>
            <a:stretch>
              <a:fillRect/>
            </a:stretch>
          </p:blipFill>
          <p:spPr bwMode="auto">
            <a:xfrm>
              <a:off x="5269" y="3925"/>
              <a:ext cx="487" cy="352"/>
            </a:xfrm>
            <a:prstGeom prst="rect">
              <a:avLst/>
            </a:prstGeom>
            <a:noFill/>
            <a:extLst>
              <a:ext uri="{909E8E84-426E-40DD-AFC4-6F175D3DCCD1}">
                <a14:hiddenFill xmlns:a14="http://schemas.microsoft.com/office/drawing/2010/main">
                  <a:solidFill>
                    <a:srgbClr val="FFFFFF"/>
                  </a:solidFill>
                </a14:hiddenFill>
              </a:ext>
            </a:extLst>
          </p:spPr>
        </p:pic>
      </p:grpSp>
      <p:sp>
        <p:nvSpPr>
          <p:cNvPr id="1521670" name="Rectangle 6"/>
          <p:cNvSpPr>
            <a:spLocks noGrp="1" noChangeArrowheads="1"/>
          </p:cNvSpPr>
          <p:nvPr>
            <p:ph type="body" idx="1"/>
          </p:nvPr>
        </p:nvSpPr>
        <p:spPr bwMode="auto">
          <a:xfrm>
            <a:off x="349250" y="1876425"/>
            <a:ext cx="842010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smtClean="0"/>
          </a:p>
        </p:txBody>
      </p:sp>
      <p:sp>
        <p:nvSpPr>
          <p:cNvPr id="1521671" name="Rectangle 7"/>
          <p:cNvSpPr>
            <a:spLocks noGrp="1" noChangeArrowheads="1"/>
          </p:cNvSpPr>
          <p:nvPr>
            <p:ph type="title"/>
          </p:nvPr>
        </p:nvSpPr>
        <p:spPr bwMode="auto">
          <a:xfrm>
            <a:off x="346075" y="441325"/>
            <a:ext cx="91011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sv-SE" smtClean="0"/>
          </a:p>
        </p:txBody>
      </p:sp>
      <p:sp>
        <p:nvSpPr>
          <p:cNvPr id="1521672" name="Rectangle 8"/>
          <p:cNvSpPr>
            <a:spLocks noGrp="1" noChangeArrowheads="1"/>
          </p:cNvSpPr>
          <p:nvPr>
            <p:ph type="ftr" sz="quarter" idx="3"/>
          </p:nvPr>
        </p:nvSpPr>
        <p:spPr bwMode="auto">
          <a:xfrm>
            <a:off x="368300" y="6426200"/>
            <a:ext cx="74469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spcBef>
                <a:spcPct val="0"/>
              </a:spcBef>
              <a:buClrTx/>
              <a:buFontTx/>
              <a:buNone/>
              <a:defRPr sz="1000"/>
            </a:lvl1pPr>
          </a:lstStyle>
          <a:p>
            <a:endParaRPr lang="sv-SE">
              <a:solidFill>
                <a:srgbClr val="000000"/>
              </a:solidFill>
            </a:endParaRPr>
          </a:p>
        </p:txBody>
      </p:sp>
      <p:sp>
        <p:nvSpPr>
          <p:cNvPr id="1521673" name="Rectangle 9"/>
          <p:cNvSpPr>
            <a:spLocks noGrp="1" noChangeArrowheads="1"/>
          </p:cNvSpPr>
          <p:nvPr>
            <p:ph type="sldNum" sz="quarter" idx="4"/>
          </p:nvPr>
        </p:nvSpPr>
        <p:spPr bwMode="auto">
          <a:xfrm>
            <a:off x="368300" y="6619875"/>
            <a:ext cx="544513"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buClrTx/>
              <a:buFontTx/>
              <a:buNone/>
              <a:defRPr sz="1000"/>
            </a:lvl1pPr>
          </a:lstStyle>
          <a:p>
            <a:fld id="{78CD69EC-D033-4532-A702-751CD632DE69}" type="slidenum">
              <a:rPr lang="sv-SE">
                <a:solidFill>
                  <a:srgbClr val="000000"/>
                </a:solidFill>
              </a:rPr>
              <a:pPr/>
              <a:t>‹#›</a:t>
            </a:fld>
            <a:endParaRPr lang="sv-SE">
              <a:solidFill>
                <a:srgbClr val="000000"/>
              </a:solidFill>
            </a:endParaRPr>
          </a:p>
        </p:txBody>
      </p:sp>
      <p:sp>
        <p:nvSpPr>
          <p:cNvPr id="1521674" name="Rectangle 10"/>
          <p:cNvSpPr>
            <a:spLocks noChangeArrowheads="1"/>
          </p:cNvSpPr>
          <p:nvPr/>
        </p:nvSpPr>
        <p:spPr bwMode="auto">
          <a:xfrm>
            <a:off x="368300" y="6256338"/>
            <a:ext cx="23114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eaLnBrk="1" hangingPunct="1">
              <a:spcBef>
                <a:spcPct val="0"/>
              </a:spcBef>
              <a:buClrTx/>
              <a:buFontTx/>
              <a:buNone/>
            </a:pPr>
            <a:r>
              <a:rPr lang="sv-SE" sz="1100" b="1">
                <a:solidFill>
                  <a:srgbClr val="000000"/>
                </a:solidFill>
              </a:rPr>
              <a:t>Volvo Construction Equipment</a:t>
            </a:r>
          </a:p>
          <a:p>
            <a:pPr algn="l" eaLnBrk="1" hangingPunct="1">
              <a:spcBef>
                <a:spcPct val="0"/>
              </a:spcBef>
              <a:buClrTx/>
              <a:buFontTx/>
              <a:buNone/>
            </a:pPr>
            <a:endParaRPr lang="sv-SE" sz="1100" b="1">
              <a:solidFill>
                <a:srgbClr val="000000"/>
              </a:solidFill>
            </a:endParaRPr>
          </a:p>
        </p:txBody>
      </p:sp>
      <p:sp>
        <p:nvSpPr>
          <p:cNvPr id="1521675" name="Rectangle 11"/>
          <p:cNvSpPr>
            <a:spLocks noGrp="1" noChangeArrowheads="1"/>
          </p:cNvSpPr>
          <p:nvPr>
            <p:ph type="dt" sz="half" idx="2"/>
          </p:nvPr>
        </p:nvSpPr>
        <p:spPr bwMode="auto">
          <a:xfrm>
            <a:off x="676275" y="6618288"/>
            <a:ext cx="2605088"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buClrTx/>
              <a:buFontTx/>
              <a:buNone/>
              <a:defRPr sz="1000"/>
            </a:lvl1pPr>
          </a:lstStyle>
          <a:p>
            <a:endParaRPr lang="sv-SE">
              <a:solidFill>
                <a:srgbClr val="000000"/>
              </a:solidFill>
            </a:endParaRPr>
          </a:p>
        </p:txBody>
      </p:sp>
    </p:spTree>
    <p:extLst>
      <p:ext uri="{BB962C8B-B14F-4D97-AF65-F5344CB8AC3E}">
        <p14:creationId xmlns:p14="http://schemas.microsoft.com/office/powerpoint/2010/main" val="238970372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spd="slow">
    <p:pull/>
  </p:transition>
  <p:timing>
    <p:tnLst>
      <p:par>
        <p:cTn id="1" dur="indefinite" restart="never" nodeType="tmRoot"/>
      </p:par>
    </p:tnLst>
  </p:timing>
  <p:txStyles>
    <p:titleStyle>
      <a:lvl1pPr algn="l" rtl="0" fontAlgn="base">
        <a:lnSpc>
          <a:spcPct val="90000"/>
        </a:lnSpc>
        <a:spcBef>
          <a:spcPct val="0"/>
        </a:spcBef>
        <a:spcAft>
          <a:spcPct val="0"/>
        </a:spcAft>
        <a:defRPr sz="32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p:titleStyle>
    <p:bodyStyle>
      <a:lvl1pPr marL="234950" indent="-234950" algn="l" rtl="0" fontAlgn="base">
        <a:spcBef>
          <a:spcPct val="40000"/>
        </a:spcBef>
        <a:spcAft>
          <a:spcPct val="0"/>
        </a:spcAft>
        <a:buClr>
          <a:schemeClr val="tx2"/>
        </a:buClr>
        <a:buFont typeface="Symbol" pitchFamily="18" charset="2"/>
        <a:buChar char="·"/>
        <a:defRPr sz="20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2000">
          <a:solidFill>
            <a:schemeClr val="tx1"/>
          </a:solidFill>
          <a:latin typeface="+mn-lt"/>
        </a:defRPr>
      </a:lvl2pPr>
      <a:lvl3pPr marL="860425" indent="-207963" algn="l" rtl="0" fontAlgn="base">
        <a:spcBef>
          <a:spcPct val="40000"/>
        </a:spcBef>
        <a:spcAft>
          <a:spcPct val="0"/>
        </a:spcAft>
        <a:buClr>
          <a:schemeClr val="tx2"/>
        </a:buClr>
        <a:buFont typeface="Symbol" pitchFamily="18" charset="2"/>
        <a:buChar char="·"/>
        <a:defRPr sz="2000">
          <a:solidFill>
            <a:schemeClr val="tx1"/>
          </a:solidFill>
          <a:latin typeface="+mn-lt"/>
        </a:defRPr>
      </a:lvl3pPr>
      <a:lvl4pPr marL="1109663" indent="-182563" algn="l" rtl="0" fontAlgn="base">
        <a:spcBef>
          <a:spcPct val="40000"/>
        </a:spcBef>
        <a:spcAft>
          <a:spcPct val="0"/>
        </a:spcAft>
        <a:buClr>
          <a:schemeClr val="tx2"/>
        </a:buClr>
        <a:buChar char="–"/>
        <a:defRPr sz="2000">
          <a:solidFill>
            <a:schemeClr val="tx1"/>
          </a:solidFill>
          <a:latin typeface="+mn-lt"/>
        </a:defRPr>
      </a:lvl4pPr>
      <a:lvl5pPr marL="1382713" indent="-195263" algn="l" rtl="0" fontAlgn="base">
        <a:spcBef>
          <a:spcPct val="40000"/>
        </a:spcBef>
        <a:spcAft>
          <a:spcPct val="0"/>
        </a:spcAft>
        <a:buClr>
          <a:schemeClr val="tx2"/>
        </a:buClr>
        <a:buChar char="»"/>
        <a:defRPr sz="20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521666" name="Group 2"/>
          <p:cNvGrpSpPr>
            <a:grpSpLocks/>
          </p:cNvGrpSpPr>
          <p:nvPr/>
        </p:nvGrpSpPr>
        <p:grpSpPr bwMode="auto">
          <a:xfrm>
            <a:off x="0" y="6186488"/>
            <a:ext cx="9906000" cy="671512"/>
            <a:chOff x="0" y="3897"/>
            <a:chExt cx="5760" cy="423"/>
          </a:xfrm>
        </p:grpSpPr>
        <p:pic>
          <p:nvPicPr>
            <p:cNvPr id="1521667" name="Picture 3" descr="grått band nertill"/>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extLst>
              <a:ext uri="{909E8E84-426E-40DD-AFC4-6F175D3DCCD1}">
                <a14:hiddenFill xmlns:a14="http://schemas.microsoft.com/office/drawing/2010/main">
                  <a:solidFill>
                    <a:srgbClr val="FFFFFF"/>
                  </a:solidFill>
                </a14:hiddenFill>
              </a:ext>
            </a:extLst>
          </p:spPr>
        </p:pic>
        <p:sp>
          <p:nvSpPr>
            <p:cNvPr id="1521668" name="Line 4"/>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solidFill>
                  <a:srgbClr val="000000"/>
                </a:solidFill>
              </a:endParaRPr>
            </a:p>
          </p:txBody>
        </p:sp>
        <p:pic>
          <p:nvPicPr>
            <p:cNvPr id="1521669" name="Picture 5" descr="Volvo_IronMark_RGB"/>
            <p:cNvPicPr>
              <a:picLocks noChangeAspect="1" noChangeArrowheads="1"/>
            </p:cNvPicPr>
            <p:nvPr/>
          </p:nvPicPr>
          <p:blipFill>
            <a:blip r:embed="rId14" cstate="print">
              <a:extLst>
                <a:ext uri="{28A0092B-C50C-407E-A947-70E740481C1C}">
                  <a14:useLocalDpi xmlns:a14="http://schemas.microsoft.com/office/drawing/2010/main" val="0"/>
                </a:ext>
              </a:extLst>
            </a:blip>
            <a:srcRect t="5916" r="6395" b="21048"/>
            <a:stretch>
              <a:fillRect/>
            </a:stretch>
          </p:blipFill>
          <p:spPr bwMode="auto">
            <a:xfrm>
              <a:off x="5269" y="3925"/>
              <a:ext cx="487" cy="352"/>
            </a:xfrm>
            <a:prstGeom prst="rect">
              <a:avLst/>
            </a:prstGeom>
            <a:noFill/>
            <a:extLst>
              <a:ext uri="{909E8E84-426E-40DD-AFC4-6F175D3DCCD1}">
                <a14:hiddenFill xmlns:a14="http://schemas.microsoft.com/office/drawing/2010/main">
                  <a:solidFill>
                    <a:srgbClr val="FFFFFF"/>
                  </a:solidFill>
                </a14:hiddenFill>
              </a:ext>
            </a:extLst>
          </p:spPr>
        </p:pic>
      </p:grpSp>
      <p:sp>
        <p:nvSpPr>
          <p:cNvPr id="1521670" name="Rectangle 6"/>
          <p:cNvSpPr>
            <a:spLocks noGrp="1" noChangeArrowheads="1"/>
          </p:cNvSpPr>
          <p:nvPr>
            <p:ph type="body" idx="1"/>
          </p:nvPr>
        </p:nvSpPr>
        <p:spPr bwMode="auto">
          <a:xfrm>
            <a:off x="349250" y="1876425"/>
            <a:ext cx="842010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smtClean="0"/>
          </a:p>
        </p:txBody>
      </p:sp>
      <p:sp>
        <p:nvSpPr>
          <p:cNvPr id="1521671" name="Rectangle 7"/>
          <p:cNvSpPr>
            <a:spLocks noGrp="1" noChangeArrowheads="1"/>
          </p:cNvSpPr>
          <p:nvPr>
            <p:ph type="title"/>
          </p:nvPr>
        </p:nvSpPr>
        <p:spPr bwMode="auto">
          <a:xfrm>
            <a:off x="346075" y="441325"/>
            <a:ext cx="91011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sv-SE" smtClean="0"/>
          </a:p>
        </p:txBody>
      </p:sp>
      <p:sp>
        <p:nvSpPr>
          <p:cNvPr id="1521672" name="Rectangle 8"/>
          <p:cNvSpPr>
            <a:spLocks noGrp="1" noChangeArrowheads="1"/>
          </p:cNvSpPr>
          <p:nvPr>
            <p:ph type="ftr" sz="quarter" idx="3"/>
          </p:nvPr>
        </p:nvSpPr>
        <p:spPr bwMode="auto">
          <a:xfrm>
            <a:off x="368300" y="6426200"/>
            <a:ext cx="74469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spcBef>
                <a:spcPct val="0"/>
              </a:spcBef>
              <a:buClrTx/>
              <a:buFontTx/>
              <a:buNone/>
              <a:defRPr sz="1000"/>
            </a:lvl1pPr>
          </a:lstStyle>
          <a:p>
            <a:r>
              <a:rPr lang="sv-SE" smtClean="0">
                <a:solidFill>
                  <a:srgbClr val="000000"/>
                </a:solidFill>
              </a:rPr>
              <a:t>DMS Integration Overview</a:t>
            </a:r>
            <a:endParaRPr lang="sv-SE">
              <a:solidFill>
                <a:srgbClr val="000000"/>
              </a:solidFill>
            </a:endParaRPr>
          </a:p>
        </p:txBody>
      </p:sp>
      <p:sp>
        <p:nvSpPr>
          <p:cNvPr id="1521673" name="Rectangle 9"/>
          <p:cNvSpPr>
            <a:spLocks noGrp="1" noChangeArrowheads="1"/>
          </p:cNvSpPr>
          <p:nvPr>
            <p:ph type="sldNum" sz="quarter" idx="4"/>
          </p:nvPr>
        </p:nvSpPr>
        <p:spPr bwMode="auto">
          <a:xfrm>
            <a:off x="368300" y="6619875"/>
            <a:ext cx="544513"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buClrTx/>
              <a:buFontTx/>
              <a:buNone/>
              <a:defRPr sz="1000"/>
            </a:lvl1pPr>
          </a:lstStyle>
          <a:p>
            <a:fld id="{78CD69EC-D033-4532-A702-751CD632DE69}" type="slidenum">
              <a:rPr lang="sv-SE">
                <a:solidFill>
                  <a:srgbClr val="000000"/>
                </a:solidFill>
              </a:rPr>
              <a:pPr/>
              <a:t>‹#›</a:t>
            </a:fld>
            <a:endParaRPr lang="sv-SE">
              <a:solidFill>
                <a:srgbClr val="000000"/>
              </a:solidFill>
            </a:endParaRPr>
          </a:p>
        </p:txBody>
      </p:sp>
      <p:sp>
        <p:nvSpPr>
          <p:cNvPr id="1521674" name="Rectangle 10"/>
          <p:cNvSpPr>
            <a:spLocks noChangeArrowheads="1"/>
          </p:cNvSpPr>
          <p:nvPr/>
        </p:nvSpPr>
        <p:spPr bwMode="auto">
          <a:xfrm>
            <a:off x="368300" y="6256338"/>
            <a:ext cx="23114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eaLnBrk="1" hangingPunct="1">
              <a:spcBef>
                <a:spcPct val="0"/>
              </a:spcBef>
              <a:buClrTx/>
              <a:buFontTx/>
              <a:buNone/>
            </a:pPr>
            <a:r>
              <a:rPr lang="sv-SE" sz="1100" b="1">
                <a:solidFill>
                  <a:srgbClr val="000000"/>
                </a:solidFill>
              </a:rPr>
              <a:t>Volvo Construction Equipment</a:t>
            </a:r>
          </a:p>
          <a:p>
            <a:pPr algn="l" eaLnBrk="1" hangingPunct="1">
              <a:spcBef>
                <a:spcPct val="0"/>
              </a:spcBef>
              <a:buClrTx/>
              <a:buFontTx/>
              <a:buNone/>
            </a:pPr>
            <a:endParaRPr lang="sv-SE" sz="1100" b="1">
              <a:solidFill>
                <a:srgbClr val="000000"/>
              </a:solidFill>
            </a:endParaRPr>
          </a:p>
        </p:txBody>
      </p:sp>
      <p:sp>
        <p:nvSpPr>
          <p:cNvPr id="1521675" name="Rectangle 11"/>
          <p:cNvSpPr>
            <a:spLocks noGrp="1" noChangeArrowheads="1"/>
          </p:cNvSpPr>
          <p:nvPr>
            <p:ph type="dt" sz="half" idx="2"/>
          </p:nvPr>
        </p:nvSpPr>
        <p:spPr bwMode="auto">
          <a:xfrm>
            <a:off x="676275" y="6618288"/>
            <a:ext cx="2605088"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buClrTx/>
              <a:buFontTx/>
              <a:buNone/>
              <a:defRPr sz="1000"/>
            </a:lvl1pPr>
          </a:lstStyle>
          <a:p>
            <a:endParaRPr lang="sv-SE">
              <a:solidFill>
                <a:srgbClr val="000000"/>
              </a:solidFill>
            </a:endParaRPr>
          </a:p>
        </p:txBody>
      </p:sp>
    </p:spTree>
    <p:extLst>
      <p:ext uri="{BB962C8B-B14F-4D97-AF65-F5344CB8AC3E}">
        <p14:creationId xmlns:p14="http://schemas.microsoft.com/office/powerpoint/2010/main" val="146253165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spd="slow">
    <p:pull/>
  </p:transition>
  <p:timing>
    <p:tnLst>
      <p:par>
        <p:cTn id="1" dur="indefinite" restart="never" nodeType="tmRoot"/>
      </p:par>
    </p:tnLst>
  </p:timing>
  <p:hf sldNum="0" hdr="0" dt="0"/>
  <p:txStyles>
    <p:titleStyle>
      <a:lvl1pPr algn="l" rtl="0" fontAlgn="base">
        <a:lnSpc>
          <a:spcPct val="90000"/>
        </a:lnSpc>
        <a:spcBef>
          <a:spcPct val="0"/>
        </a:spcBef>
        <a:spcAft>
          <a:spcPct val="0"/>
        </a:spcAft>
        <a:defRPr sz="32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p:titleStyle>
    <p:bodyStyle>
      <a:lvl1pPr marL="234950" indent="-234950" algn="l" rtl="0" fontAlgn="base">
        <a:spcBef>
          <a:spcPct val="40000"/>
        </a:spcBef>
        <a:spcAft>
          <a:spcPct val="0"/>
        </a:spcAft>
        <a:buClr>
          <a:schemeClr val="tx2"/>
        </a:buClr>
        <a:buFont typeface="Symbol" pitchFamily="18" charset="2"/>
        <a:buChar char="·"/>
        <a:defRPr sz="20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2000">
          <a:solidFill>
            <a:schemeClr val="tx1"/>
          </a:solidFill>
          <a:latin typeface="+mn-lt"/>
        </a:defRPr>
      </a:lvl2pPr>
      <a:lvl3pPr marL="860425" indent="-207963" algn="l" rtl="0" fontAlgn="base">
        <a:spcBef>
          <a:spcPct val="40000"/>
        </a:spcBef>
        <a:spcAft>
          <a:spcPct val="0"/>
        </a:spcAft>
        <a:buClr>
          <a:schemeClr val="tx2"/>
        </a:buClr>
        <a:buFont typeface="Symbol" pitchFamily="18" charset="2"/>
        <a:buChar char="·"/>
        <a:defRPr sz="2000">
          <a:solidFill>
            <a:schemeClr val="tx1"/>
          </a:solidFill>
          <a:latin typeface="+mn-lt"/>
        </a:defRPr>
      </a:lvl3pPr>
      <a:lvl4pPr marL="1109663" indent="-182563" algn="l" rtl="0" fontAlgn="base">
        <a:spcBef>
          <a:spcPct val="40000"/>
        </a:spcBef>
        <a:spcAft>
          <a:spcPct val="0"/>
        </a:spcAft>
        <a:buClr>
          <a:schemeClr val="tx2"/>
        </a:buClr>
        <a:buChar char="–"/>
        <a:defRPr sz="2000">
          <a:solidFill>
            <a:schemeClr val="tx1"/>
          </a:solidFill>
          <a:latin typeface="+mn-lt"/>
        </a:defRPr>
      </a:lvl4pPr>
      <a:lvl5pPr marL="1382713" indent="-195263" algn="l" rtl="0" fontAlgn="base">
        <a:spcBef>
          <a:spcPct val="40000"/>
        </a:spcBef>
        <a:spcAft>
          <a:spcPct val="0"/>
        </a:spcAft>
        <a:buClr>
          <a:schemeClr val="tx2"/>
        </a:buClr>
        <a:buChar char="»"/>
        <a:defRPr sz="20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0071" y="406518"/>
            <a:ext cx="8915400" cy="1143000"/>
          </a:xfrm>
          <a:prstGeom prst="rect">
            <a:avLst/>
          </a:prstGeom>
        </p:spPr>
        <p:txBody>
          <a:bodyPr vert="horz" lIns="91440" tIns="45720" rIns="91440" bIns="45720" rtlCol="0" anchor="t" anchorCtr="0">
            <a:noAutofit/>
          </a:bodyPr>
          <a:lstStyle/>
          <a:p>
            <a:r>
              <a:rPr lang="en-US" smtClean="0"/>
              <a:t>Click to edit Master title style</a:t>
            </a:r>
            <a:endParaRPr lang="sv-SE"/>
          </a:p>
        </p:txBody>
      </p:sp>
      <p:sp>
        <p:nvSpPr>
          <p:cNvPr id="3" name="Text Placeholder 2"/>
          <p:cNvSpPr>
            <a:spLocks noGrp="1"/>
          </p:cNvSpPr>
          <p:nvPr>
            <p:ph type="body" idx="1"/>
          </p:nvPr>
        </p:nvSpPr>
        <p:spPr>
          <a:xfrm>
            <a:off x="600071" y="1758463"/>
            <a:ext cx="8915400" cy="40180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cxnSp>
        <p:nvCxnSpPr>
          <p:cNvPr id="11" name="Straight Connector 10"/>
          <p:cNvCxnSpPr/>
          <p:nvPr/>
        </p:nvCxnSpPr>
        <p:spPr>
          <a:xfrm>
            <a:off x="133351" y="5990737"/>
            <a:ext cx="9636900" cy="0"/>
          </a:xfrm>
          <a:prstGeom prst="line">
            <a:avLst/>
          </a:prstGeom>
          <a:ln w="127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a:p>
        </p:txBody>
      </p:sp>
      <p:sp>
        <p:nvSpPr>
          <p:cNvPr id="6"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t>DMS Integration Overview</a:t>
            </a:r>
            <a:endParaRPr lang="sv-SE"/>
          </a:p>
        </p:txBody>
      </p:sp>
      <p:sp>
        <p:nvSpPr>
          <p:cNvPr id="10"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92F6C98D-66F3-42DC-A19D-4897F3AC35EB}" type="slidenum">
              <a:rPr lang="sv-SE" smtClean="0"/>
              <a:pPr/>
              <a:t>‹#›</a:t>
            </a:fld>
            <a:endParaRPr lang="sv-SE"/>
          </a:p>
        </p:txBody>
      </p:sp>
      <p:pic>
        <p:nvPicPr>
          <p:cNvPr id="14" name="Picture 13"/>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7599760" y="6203417"/>
            <a:ext cx="2090405" cy="448051"/>
          </a:xfrm>
          <a:prstGeom prst="rect">
            <a:avLst/>
          </a:prstGeom>
        </p:spPr>
      </p:pic>
    </p:spTree>
    <p:extLst>
      <p:ext uri="{BB962C8B-B14F-4D97-AF65-F5344CB8AC3E}">
        <p14:creationId xmlns:p14="http://schemas.microsoft.com/office/powerpoint/2010/main" val="67014799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Lst>
  <p:transition spd="slow">
    <p:pull/>
  </p:transition>
  <p:timing>
    <p:tnLst>
      <p:par>
        <p:cTn id="1" dur="indefinite" restart="never" nodeType="tmRoot"/>
      </p:par>
    </p:tnLst>
  </p:timing>
  <p:hf sldNum="0" hdr="0" dt="0"/>
  <p:txStyles>
    <p:titleStyle>
      <a:lvl1pPr algn="l" defTabSz="914400" rtl="0" eaLnBrk="1" latinLnBrk="0" hangingPunct="1">
        <a:lnSpc>
          <a:spcPts val="3600"/>
        </a:lnSpc>
        <a:spcBef>
          <a:spcPct val="0"/>
        </a:spcBef>
        <a:buNone/>
        <a:defRPr sz="3200" b="1" kern="1200" spc="-80" baseline="0">
          <a:solidFill>
            <a:schemeClr val="bg2"/>
          </a:solidFill>
          <a:latin typeface="Arial" panose="020B0604020202020204" pitchFamily="34" charset="0"/>
          <a:ea typeface="+mj-ea"/>
          <a:cs typeface="Arial" panose="020B0604020202020204" pitchFamily="34" charset="0"/>
        </a:defRPr>
      </a:lvl1pPr>
    </p:titleStyle>
    <p:bodyStyle>
      <a:lvl1pPr marL="184150" indent="-184150" algn="l" defTabSz="914400" rtl="0" eaLnBrk="1" latinLnBrk="0" hangingPunct="1">
        <a:spcBef>
          <a:spcPts val="1200"/>
        </a:spcBef>
        <a:buClr>
          <a:schemeClr val="bg2"/>
        </a:buClr>
        <a:buFont typeface="Arial" panose="020B0604020202020204" pitchFamily="34" charset="0"/>
        <a:buChar char="•"/>
        <a:defRPr sz="1800" kern="1200">
          <a:solidFill>
            <a:schemeClr val="bg2"/>
          </a:solidFill>
          <a:latin typeface="Arial" panose="020B0604020202020204" pitchFamily="34" charset="0"/>
          <a:ea typeface="+mn-ea"/>
          <a:cs typeface="Arial" panose="020B0604020202020204" pitchFamily="34" charset="0"/>
        </a:defRPr>
      </a:lvl1pPr>
      <a:lvl2pPr marL="457200" indent="-255588" algn="l" defTabSz="914400" rtl="0" eaLnBrk="1" latinLnBrk="0" hangingPunct="1">
        <a:spcBef>
          <a:spcPts val="300"/>
        </a:spcBef>
        <a:buFont typeface="Arial" panose="020B0604020202020204" pitchFamily="34" charset="0"/>
        <a:buChar char="–"/>
        <a:defRPr sz="1600" kern="1200">
          <a:solidFill>
            <a:schemeClr val="bg2"/>
          </a:solidFill>
          <a:latin typeface="Arial" panose="020B0604020202020204" pitchFamily="34" charset="0"/>
          <a:ea typeface="+mn-ea"/>
          <a:cs typeface="Arial" panose="020B0604020202020204" pitchFamily="34" charset="0"/>
        </a:defRPr>
      </a:lvl2pPr>
      <a:lvl3pPr marL="695325" indent="-220663" algn="l" defTabSz="914400" rtl="0" eaLnBrk="1" latinLnBrk="0" hangingPunct="1">
        <a:spcBef>
          <a:spcPts val="300"/>
        </a:spcBef>
        <a:buFont typeface="Arial" panose="020B0604020202020204" pitchFamily="34" charset="0"/>
        <a:buChar char="–"/>
        <a:defRPr sz="1400" kern="1200">
          <a:solidFill>
            <a:schemeClr val="bg2"/>
          </a:solidFill>
          <a:latin typeface="Arial" panose="020B0604020202020204" pitchFamily="34" charset="0"/>
          <a:ea typeface="+mn-ea"/>
          <a:cs typeface="Arial" panose="020B0604020202020204" pitchFamily="34" charset="0"/>
        </a:defRPr>
      </a:lvl3pPr>
      <a:lvl4pPr marL="949325" indent="-201613" algn="l" defTabSz="914400" rtl="0" eaLnBrk="1" latinLnBrk="0" hangingPunct="1">
        <a:spcBef>
          <a:spcPts val="300"/>
        </a:spcBef>
        <a:buFont typeface="Arial" panose="020B0604020202020204" pitchFamily="34" charset="0"/>
        <a:buChar char="–"/>
        <a:defRPr sz="1200" kern="1200">
          <a:solidFill>
            <a:schemeClr val="bg2"/>
          </a:solidFill>
          <a:latin typeface="Arial" panose="020B0604020202020204" pitchFamily="34" charset="0"/>
          <a:ea typeface="+mn-ea"/>
          <a:cs typeface="Arial" panose="020B0604020202020204" pitchFamily="34" charset="0"/>
        </a:defRPr>
      </a:lvl4pPr>
      <a:lvl5pPr marL="1152525" indent="-185738" algn="l" defTabSz="914400" rtl="0" eaLnBrk="1" latinLnBrk="0" hangingPunct="1">
        <a:spcBef>
          <a:spcPts val="300"/>
        </a:spcBef>
        <a:buFont typeface="Arial" panose="020B0604020202020204" pitchFamily="34" charset="0"/>
        <a:buChar char="–"/>
        <a:defRPr sz="1200" kern="1200">
          <a:solidFill>
            <a:schemeClr val="bg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6186488"/>
            <a:ext cx="9906000" cy="671512"/>
            <a:chOff x="0" y="3897"/>
            <a:chExt cx="6240" cy="423"/>
          </a:xfrm>
        </p:grpSpPr>
        <p:grpSp>
          <p:nvGrpSpPr>
            <p:cNvPr id="1033" name="Group 3"/>
            <p:cNvGrpSpPr>
              <a:grpSpLocks/>
            </p:cNvGrpSpPr>
            <p:nvPr/>
          </p:nvGrpSpPr>
          <p:grpSpPr bwMode="auto">
            <a:xfrm>
              <a:off x="0" y="3923"/>
              <a:ext cx="5439" cy="397"/>
              <a:chOff x="0" y="3923"/>
              <a:chExt cx="5775" cy="397"/>
            </a:xfrm>
          </p:grpSpPr>
          <p:sp>
            <p:nvSpPr>
              <p:cNvPr id="1036" name="Rectangle 4"/>
              <p:cNvSpPr>
                <a:spLocks noChangeArrowheads="1"/>
              </p:cNvSpPr>
              <p:nvPr userDrawn="1"/>
            </p:nvSpPr>
            <p:spPr bwMode="auto">
              <a:xfrm>
                <a:off x="0" y="3923"/>
                <a:ext cx="3075" cy="397"/>
              </a:xfrm>
              <a:prstGeom prst="rect">
                <a:avLst/>
              </a:prstGeom>
              <a:solidFill>
                <a:srgbClr val="D7D8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900">
                    <a:solidFill>
                      <a:schemeClr val="tx1"/>
                    </a:solidFill>
                    <a:latin typeface="Arial" charset="0"/>
                  </a:defRPr>
                </a:lvl1pPr>
                <a:lvl2pPr marL="742950" indent="-285750">
                  <a:defRPr sz="900">
                    <a:solidFill>
                      <a:schemeClr val="tx1"/>
                    </a:solidFill>
                    <a:latin typeface="Arial" charset="0"/>
                  </a:defRPr>
                </a:lvl2pPr>
                <a:lvl3pPr marL="1143000" indent="-228600">
                  <a:defRPr sz="900">
                    <a:solidFill>
                      <a:schemeClr val="tx1"/>
                    </a:solidFill>
                    <a:latin typeface="Arial" charset="0"/>
                  </a:defRPr>
                </a:lvl3pPr>
                <a:lvl4pPr marL="1600200" indent="-228600">
                  <a:defRPr sz="900">
                    <a:solidFill>
                      <a:schemeClr val="tx1"/>
                    </a:solidFill>
                    <a:latin typeface="Arial" charset="0"/>
                  </a:defRPr>
                </a:lvl4pPr>
                <a:lvl5pPr marL="2057400" indent="-228600">
                  <a:defRPr sz="900">
                    <a:solidFill>
                      <a:schemeClr val="tx1"/>
                    </a:solidFill>
                    <a:latin typeface="Arial" charset="0"/>
                  </a:defRPr>
                </a:lvl5pPr>
                <a:lvl6pPr marL="2514600" indent="-228600" algn="ctr" eaLnBrk="0" fontAlgn="base" hangingPunct="0">
                  <a:spcBef>
                    <a:spcPct val="50000"/>
                  </a:spcBef>
                  <a:spcAft>
                    <a:spcPct val="0"/>
                  </a:spcAft>
                  <a:buClr>
                    <a:srgbClr val="009900"/>
                  </a:buClr>
                  <a:buFont typeface="Wingdings" pitchFamily="2" charset="2"/>
                  <a:defRPr sz="900">
                    <a:solidFill>
                      <a:schemeClr val="tx1"/>
                    </a:solidFill>
                    <a:latin typeface="Arial" charset="0"/>
                  </a:defRPr>
                </a:lvl6pPr>
                <a:lvl7pPr marL="2971800" indent="-228600" algn="ctr" eaLnBrk="0" fontAlgn="base" hangingPunct="0">
                  <a:spcBef>
                    <a:spcPct val="50000"/>
                  </a:spcBef>
                  <a:spcAft>
                    <a:spcPct val="0"/>
                  </a:spcAft>
                  <a:buClr>
                    <a:srgbClr val="009900"/>
                  </a:buClr>
                  <a:buFont typeface="Wingdings" pitchFamily="2" charset="2"/>
                  <a:defRPr sz="900">
                    <a:solidFill>
                      <a:schemeClr val="tx1"/>
                    </a:solidFill>
                    <a:latin typeface="Arial" charset="0"/>
                  </a:defRPr>
                </a:lvl7pPr>
                <a:lvl8pPr marL="3429000" indent="-228600" algn="ctr" eaLnBrk="0" fontAlgn="base" hangingPunct="0">
                  <a:spcBef>
                    <a:spcPct val="50000"/>
                  </a:spcBef>
                  <a:spcAft>
                    <a:spcPct val="0"/>
                  </a:spcAft>
                  <a:buClr>
                    <a:srgbClr val="009900"/>
                  </a:buClr>
                  <a:buFont typeface="Wingdings" pitchFamily="2" charset="2"/>
                  <a:defRPr sz="900">
                    <a:solidFill>
                      <a:schemeClr val="tx1"/>
                    </a:solidFill>
                    <a:latin typeface="Arial" charset="0"/>
                  </a:defRPr>
                </a:lvl8pPr>
                <a:lvl9pPr marL="3886200" indent="-228600" algn="ctr" eaLnBrk="0" fontAlgn="base" hangingPunct="0">
                  <a:spcBef>
                    <a:spcPct val="50000"/>
                  </a:spcBef>
                  <a:spcAft>
                    <a:spcPct val="0"/>
                  </a:spcAft>
                  <a:buClr>
                    <a:srgbClr val="009900"/>
                  </a:buClr>
                  <a:buFont typeface="Wingdings" pitchFamily="2" charset="2"/>
                  <a:defRPr sz="900">
                    <a:solidFill>
                      <a:schemeClr val="tx1"/>
                    </a:solidFill>
                    <a:latin typeface="Arial" charset="0"/>
                  </a:defRPr>
                </a:lvl9pPr>
              </a:lstStyle>
              <a:p>
                <a:endParaRPr lang="sv-SE" altLang="sv-SE" smtClean="0">
                  <a:solidFill>
                    <a:srgbClr val="000000"/>
                  </a:solidFill>
                </a:endParaRPr>
              </a:p>
            </p:txBody>
          </p:sp>
          <p:sp>
            <p:nvSpPr>
              <p:cNvPr id="1037" name="Rectangle 5"/>
              <p:cNvSpPr>
                <a:spLocks noChangeArrowheads="1"/>
              </p:cNvSpPr>
              <p:nvPr userDrawn="1"/>
            </p:nvSpPr>
            <p:spPr bwMode="auto">
              <a:xfrm>
                <a:off x="3029" y="3923"/>
                <a:ext cx="2746" cy="397"/>
              </a:xfrm>
              <a:prstGeom prst="rect">
                <a:avLst/>
              </a:prstGeom>
              <a:gradFill rotWithShape="1">
                <a:gsLst>
                  <a:gs pos="0">
                    <a:srgbClr val="D7D8D6"/>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900">
                    <a:solidFill>
                      <a:schemeClr val="tx1"/>
                    </a:solidFill>
                    <a:latin typeface="Arial" charset="0"/>
                  </a:defRPr>
                </a:lvl1pPr>
                <a:lvl2pPr marL="742950" indent="-285750">
                  <a:defRPr sz="900">
                    <a:solidFill>
                      <a:schemeClr val="tx1"/>
                    </a:solidFill>
                    <a:latin typeface="Arial" charset="0"/>
                  </a:defRPr>
                </a:lvl2pPr>
                <a:lvl3pPr marL="1143000" indent="-228600">
                  <a:defRPr sz="900">
                    <a:solidFill>
                      <a:schemeClr val="tx1"/>
                    </a:solidFill>
                    <a:latin typeface="Arial" charset="0"/>
                  </a:defRPr>
                </a:lvl3pPr>
                <a:lvl4pPr marL="1600200" indent="-228600">
                  <a:defRPr sz="900">
                    <a:solidFill>
                      <a:schemeClr val="tx1"/>
                    </a:solidFill>
                    <a:latin typeface="Arial" charset="0"/>
                  </a:defRPr>
                </a:lvl4pPr>
                <a:lvl5pPr marL="2057400" indent="-228600">
                  <a:defRPr sz="900">
                    <a:solidFill>
                      <a:schemeClr val="tx1"/>
                    </a:solidFill>
                    <a:latin typeface="Arial" charset="0"/>
                  </a:defRPr>
                </a:lvl5pPr>
                <a:lvl6pPr marL="2514600" indent="-228600" algn="ctr" eaLnBrk="0" fontAlgn="base" hangingPunct="0">
                  <a:spcBef>
                    <a:spcPct val="50000"/>
                  </a:spcBef>
                  <a:spcAft>
                    <a:spcPct val="0"/>
                  </a:spcAft>
                  <a:buClr>
                    <a:srgbClr val="009900"/>
                  </a:buClr>
                  <a:buFont typeface="Wingdings" pitchFamily="2" charset="2"/>
                  <a:defRPr sz="900">
                    <a:solidFill>
                      <a:schemeClr val="tx1"/>
                    </a:solidFill>
                    <a:latin typeface="Arial" charset="0"/>
                  </a:defRPr>
                </a:lvl6pPr>
                <a:lvl7pPr marL="2971800" indent="-228600" algn="ctr" eaLnBrk="0" fontAlgn="base" hangingPunct="0">
                  <a:spcBef>
                    <a:spcPct val="50000"/>
                  </a:spcBef>
                  <a:spcAft>
                    <a:spcPct val="0"/>
                  </a:spcAft>
                  <a:buClr>
                    <a:srgbClr val="009900"/>
                  </a:buClr>
                  <a:buFont typeface="Wingdings" pitchFamily="2" charset="2"/>
                  <a:defRPr sz="900">
                    <a:solidFill>
                      <a:schemeClr val="tx1"/>
                    </a:solidFill>
                    <a:latin typeface="Arial" charset="0"/>
                  </a:defRPr>
                </a:lvl7pPr>
                <a:lvl8pPr marL="3429000" indent="-228600" algn="ctr" eaLnBrk="0" fontAlgn="base" hangingPunct="0">
                  <a:spcBef>
                    <a:spcPct val="50000"/>
                  </a:spcBef>
                  <a:spcAft>
                    <a:spcPct val="0"/>
                  </a:spcAft>
                  <a:buClr>
                    <a:srgbClr val="009900"/>
                  </a:buClr>
                  <a:buFont typeface="Wingdings" pitchFamily="2" charset="2"/>
                  <a:defRPr sz="900">
                    <a:solidFill>
                      <a:schemeClr val="tx1"/>
                    </a:solidFill>
                    <a:latin typeface="Arial" charset="0"/>
                  </a:defRPr>
                </a:lvl8pPr>
                <a:lvl9pPr marL="3886200" indent="-228600" algn="ctr" eaLnBrk="0" fontAlgn="base" hangingPunct="0">
                  <a:spcBef>
                    <a:spcPct val="50000"/>
                  </a:spcBef>
                  <a:spcAft>
                    <a:spcPct val="0"/>
                  </a:spcAft>
                  <a:buClr>
                    <a:srgbClr val="009900"/>
                  </a:buClr>
                  <a:buFont typeface="Wingdings" pitchFamily="2" charset="2"/>
                  <a:defRPr sz="900">
                    <a:solidFill>
                      <a:schemeClr val="tx1"/>
                    </a:solidFill>
                    <a:latin typeface="Arial" charset="0"/>
                  </a:defRPr>
                </a:lvl9pPr>
              </a:lstStyle>
              <a:p>
                <a:endParaRPr lang="sv-SE" altLang="sv-SE" smtClean="0">
                  <a:solidFill>
                    <a:srgbClr val="000000"/>
                  </a:solidFill>
                </a:endParaRPr>
              </a:p>
            </p:txBody>
          </p:sp>
        </p:grpSp>
        <p:sp>
          <p:nvSpPr>
            <p:cNvPr id="1034" name="Line 6"/>
            <p:cNvSpPr>
              <a:spLocks noChangeShapeType="1"/>
            </p:cNvSpPr>
            <p:nvPr/>
          </p:nvSpPr>
          <p:spPr bwMode="auto">
            <a:xfrm>
              <a:off x="0" y="3897"/>
              <a:ext cx="624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smtClean="0">
                <a:solidFill>
                  <a:srgbClr val="000000"/>
                </a:solidFill>
              </a:endParaRPr>
            </a:p>
          </p:txBody>
        </p:sp>
        <p:pic>
          <p:nvPicPr>
            <p:cNvPr id="1035" name="Picture 7" descr="Volvo_IronMark_RGB"/>
            <p:cNvPicPr>
              <a:picLocks noChangeAspect="1" noChangeArrowheads="1"/>
            </p:cNvPicPr>
            <p:nvPr/>
          </p:nvPicPr>
          <p:blipFill>
            <a:blip r:embed="rId13" cstate="print">
              <a:extLst>
                <a:ext uri="{28A0092B-C50C-407E-A947-70E740481C1C}">
                  <a14:useLocalDpi xmlns:a14="http://schemas.microsoft.com/office/drawing/2010/main" val="0"/>
                </a:ext>
              </a:extLst>
            </a:blip>
            <a:srcRect t="5916" r="6395" b="21048"/>
            <a:stretch>
              <a:fillRect/>
            </a:stretch>
          </p:blipFill>
          <p:spPr bwMode="auto">
            <a:xfrm>
              <a:off x="5708" y="3925"/>
              <a:ext cx="49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Rectangle 8"/>
          <p:cNvSpPr>
            <a:spLocks noGrp="1" noChangeArrowheads="1"/>
          </p:cNvSpPr>
          <p:nvPr>
            <p:ph type="body" idx="1"/>
          </p:nvPr>
        </p:nvSpPr>
        <p:spPr bwMode="auto">
          <a:xfrm>
            <a:off x="349250" y="1816100"/>
            <a:ext cx="8420100" cy="394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sv-SE" altLang="sv-SE" smtClean="0"/>
              <a:t>Klicka här för att ändra format på bakgrundstexten</a:t>
            </a:r>
          </a:p>
          <a:p>
            <a:pPr lvl="1"/>
            <a:r>
              <a:rPr lang="sv-SE" altLang="sv-SE" smtClean="0"/>
              <a:t>Nivå två</a:t>
            </a:r>
          </a:p>
          <a:p>
            <a:pPr lvl="2"/>
            <a:r>
              <a:rPr lang="sv-SE" altLang="sv-SE" smtClean="0"/>
              <a:t>Nivå tre</a:t>
            </a:r>
          </a:p>
          <a:p>
            <a:pPr lvl="3"/>
            <a:r>
              <a:rPr lang="sv-SE" altLang="sv-SE" smtClean="0"/>
              <a:t>Nivå fyra</a:t>
            </a:r>
          </a:p>
          <a:p>
            <a:pPr lvl="4"/>
            <a:r>
              <a:rPr lang="sv-SE" altLang="sv-SE" smtClean="0"/>
              <a:t>Nivå fem</a:t>
            </a:r>
          </a:p>
        </p:txBody>
      </p:sp>
      <p:sp>
        <p:nvSpPr>
          <p:cNvPr id="1028" name="Rectangle 9"/>
          <p:cNvSpPr>
            <a:spLocks noGrp="1" noChangeArrowheads="1"/>
          </p:cNvSpPr>
          <p:nvPr>
            <p:ph type="title"/>
          </p:nvPr>
        </p:nvSpPr>
        <p:spPr bwMode="auto">
          <a:xfrm>
            <a:off x="349250" y="520700"/>
            <a:ext cx="84201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sv-SE" altLang="sv-SE" smtClean="0"/>
              <a:t>Klicka här för att ändra format på bakgrundsrubriken</a:t>
            </a:r>
          </a:p>
        </p:txBody>
      </p:sp>
      <p:sp>
        <p:nvSpPr>
          <p:cNvPr id="1128458" name="Rectangle 10"/>
          <p:cNvSpPr>
            <a:spLocks noGrp="1" noChangeArrowheads="1"/>
          </p:cNvSpPr>
          <p:nvPr>
            <p:ph type="ftr" sz="quarter" idx="3"/>
          </p:nvPr>
        </p:nvSpPr>
        <p:spPr bwMode="auto">
          <a:xfrm>
            <a:off x="3265488" y="6254750"/>
            <a:ext cx="340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buClrTx/>
              <a:buFontTx/>
              <a:buNone/>
              <a:defRPr sz="1100" smtClean="0">
                <a:latin typeface="Arial" pitchFamily="34" charset="0"/>
              </a:defRPr>
            </a:lvl1pPr>
          </a:lstStyle>
          <a:p>
            <a:pPr>
              <a:defRPr/>
            </a:pPr>
            <a:endParaRPr lang="sv-SE">
              <a:solidFill>
                <a:srgbClr val="000000"/>
              </a:solidFill>
            </a:endParaRPr>
          </a:p>
        </p:txBody>
      </p:sp>
      <p:sp>
        <p:nvSpPr>
          <p:cNvPr id="1128459" name="Rectangle 11"/>
          <p:cNvSpPr>
            <a:spLocks noGrp="1" noChangeArrowheads="1"/>
          </p:cNvSpPr>
          <p:nvPr>
            <p:ph type="sldNum" sz="quarter" idx="4"/>
          </p:nvPr>
        </p:nvSpPr>
        <p:spPr bwMode="auto">
          <a:xfrm>
            <a:off x="381000" y="6619875"/>
            <a:ext cx="425450"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buClrTx/>
              <a:buFontTx/>
              <a:buNone/>
              <a:defRPr sz="1000" smtClean="0">
                <a:latin typeface="Arial" pitchFamily="34" charset="0"/>
              </a:defRPr>
            </a:lvl1pPr>
          </a:lstStyle>
          <a:p>
            <a:pPr>
              <a:defRPr/>
            </a:pPr>
            <a:fld id="{949D9377-51C8-4D07-97F4-8F31C7AB0DC0}" type="slidenum">
              <a:rPr lang="sv-SE">
                <a:solidFill>
                  <a:srgbClr val="000000"/>
                </a:solidFill>
              </a:rPr>
              <a:pPr>
                <a:defRPr/>
              </a:pPr>
              <a:t>‹#›</a:t>
            </a:fld>
            <a:endParaRPr lang="sv-SE">
              <a:solidFill>
                <a:srgbClr val="000000"/>
              </a:solidFill>
            </a:endParaRPr>
          </a:p>
        </p:txBody>
      </p:sp>
      <p:sp>
        <p:nvSpPr>
          <p:cNvPr id="1031" name="Rectangle 12"/>
          <p:cNvSpPr>
            <a:spLocks noChangeArrowheads="1"/>
          </p:cNvSpPr>
          <p:nvPr/>
        </p:nvSpPr>
        <p:spPr bwMode="auto">
          <a:xfrm>
            <a:off x="368300" y="6256338"/>
            <a:ext cx="2311400" cy="58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sz="900">
                <a:solidFill>
                  <a:schemeClr val="tx1"/>
                </a:solidFill>
                <a:latin typeface="Arial" charset="0"/>
              </a:defRPr>
            </a:lvl1pPr>
            <a:lvl2pPr marL="742950" indent="-285750">
              <a:defRPr sz="900">
                <a:solidFill>
                  <a:schemeClr val="tx1"/>
                </a:solidFill>
                <a:latin typeface="Arial" charset="0"/>
              </a:defRPr>
            </a:lvl2pPr>
            <a:lvl3pPr marL="1143000" indent="-228600">
              <a:defRPr sz="900">
                <a:solidFill>
                  <a:schemeClr val="tx1"/>
                </a:solidFill>
                <a:latin typeface="Arial" charset="0"/>
              </a:defRPr>
            </a:lvl3pPr>
            <a:lvl4pPr marL="1600200" indent="-228600">
              <a:defRPr sz="900">
                <a:solidFill>
                  <a:schemeClr val="tx1"/>
                </a:solidFill>
                <a:latin typeface="Arial" charset="0"/>
              </a:defRPr>
            </a:lvl4pPr>
            <a:lvl5pPr marL="2057400" indent="-228600">
              <a:defRPr sz="900">
                <a:solidFill>
                  <a:schemeClr val="tx1"/>
                </a:solidFill>
                <a:latin typeface="Arial" charset="0"/>
              </a:defRPr>
            </a:lvl5pPr>
            <a:lvl6pPr marL="2514600" indent="-228600" algn="ctr" eaLnBrk="0" fontAlgn="base" hangingPunct="0">
              <a:spcBef>
                <a:spcPct val="50000"/>
              </a:spcBef>
              <a:spcAft>
                <a:spcPct val="0"/>
              </a:spcAft>
              <a:buClr>
                <a:srgbClr val="009900"/>
              </a:buClr>
              <a:buFont typeface="Wingdings" pitchFamily="2" charset="2"/>
              <a:defRPr sz="900">
                <a:solidFill>
                  <a:schemeClr val="tx1"/>
                </a:solidFill>
                <a:latin typeface="Arial" charset="0"/>
              </a:defRPr>
            </a:lvl6pPr>
            <a:lvl7pPr marL="2971800" indent="-228600" algn="ctr" eaLnBrk="0" fontAlgn="base" hangingPunct="0">
              <a:spcBef>
                <a:spcPct val="50000"/>
              </a:spcBef>
              <a:spcAft>
                <a:spcPct val="0"/>
              </a:spcAft>
              <a:buClr>
                <a:srgbClr val="009900"/>
              </a:buClr>
              <a:buFont typeface="Wingdings" pitchFamily="2" charset="2"/>
              <a:defRPr sz="900">
                <a:solidFill>
                  <a:schemeClr val="tx1"/>
                </a:solidFill>
                <a:latin typeface="Arial" charset="0"/>
              </a:defRPr>
            </a:lvl7pPr>
            <a:lvl8pPr marL="3429000" indent="-228600" algn="ctr" eaLnBrk="0" fontAlgn="base" hangingPunct="0">
              <a:spcBef>
                <a:spcPct val="50000"/>
              </a:spcBef>
              <a:spcAft>
                <a:spcPct val="0"/>
              </a:spcAft>
              <a:buClr>
                <a:srgbClr val="009900"/>
              </a:buClr>
              <a:buFont typeface="Wingdings" pitchFamily="2" charset="2"/>
              <a:defRPr sz="900">
                <a:solidFill>
                  <a:schemeClr val="tx1"/>
                </a:solidFill>
                <a:latin typeface="Arial" charset="0"/>
              </a:defRPr>
            </a:lvl8pPr>
            <a:lvl9pPr marL="3886200" indent="-228600" algn="ctr" eaLnBrk="0" fontAlgn="base" hangingPunct="0">
              <a:spcBef>
                <a:spcPct val="50000"/>
              </a:spcBef>
              <a:spcAft>
                <a:spcPct val="0"/>
              </a:spcAft>
              <a:buClr>
                <a:srgbClr val="009900"/>
              </a:buClr>
              <a:buFont typeface="Wingdings" pitchFamily="2" charset="2"/>
              <a:defRPr sz="900">
                <a:solidFill>
                  <a:schemeClr val="tx1"/>
                </a:solidFill>
                <a:latin typeface="Arial" charset="0"/>
              </a:defRPr>
            </a:lvl9pPr>
          </a:lstStyle>
          <a:p>
            <a:pPr algn="l" eaLnBrk="1" hangingPunct="1">
              <a:spcBef>
                <a:spcPct val="0"/>
              </a:spcBef>
              <a:buClrTx/>
              <a:buFontTx/>
              <a:buNone/>
            </a:pPr>
            <a:r>
              <a:rPr lang="en-US" altLang="sv-SE" sz="1100" b="1" smtClean="0">
                <a:solidFill>
                  <a:srgbClr val="000000"/>
                </a:solidFill>
              </a:rPr>
              <a:t>Volvo Construction Equipment</a:t>
            </a:r>
            <a:endParaRPr lang="en-US" altLang="sv-SE" sz="1000" smtClean="0">
              <a:solidFill>
                <a:srgbClr val="000000"/>
              </a:solidFill>
            </a:endParaRPr>
          </a:p>
        </p:txBody>
      </p:sp>
      <p:sp>
        <p:nvSpPr>
          <p:cNvPr id="1128461" name="Rectangle 13"/>
          <p:cNvSpPr>
            <a:spLocks noGrp="1" noChangeArrowheads="1"/>
          </p:cNvSpPr>
          <p:nvPr>
            <p:ph type="dt" sz="half" idx="2"/>
          </p:nvPr>
        </p:nvSpPr>
        <p:spPr bwMode="auto">
          <a:xfrm>
            <a:off x="1463675" y="6648450"/>
            <a:ext cx="78105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buClrTx/>
              <a:buFontTx/>
              <a:buNone/>
              <a:defRPr smtClean="0">
                <a:latin typeface="Arial" pitchFamily="34" charset="0"/>
              </a:defRPr>
            </a:lvl1pPr>
          </a:lstStyle>
          <a:p>
            <a:pPr>
              <a:defRPr/>
            </a:pPr>
            <a:endParaRPr lang="sv-SE">
              <a:solidFill>
                <a:srgbClr val="000000"/>
              </a:solidFill>
            </a:endParaRPr>
          </a:p>
        </p:txBody>
      </p:sp>
    </p:spTree>
    <p:extLst>
      <p:ext uri="{BB962C8B-B14F-4D97-AF65-F5344CB8AC3E}">
        <p14:creationId xmlns:p14="http://schemas.microsoft.com/office/powerpoint/2010/main" val="1778822325"/>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rtl="0" eaLnBrk="0" fontAlgn="base" hangingPunct="0">
        <a:lnSpc>
          <a:spcPct val="90000"/>
        </a:lnSpc>
        <a:spcBef>
          <a:spcPct val="0"/>
        </a:spcBef>
        <a:spcAft>
          <a:spcPct val="0"/>
        </a:spcAft>
        <a:defRPr sz="3200" b="1">
          <a:solidFill>
            <a:schemeClr val="tx2"/>
          </a:solidFill>
          <a:latin typeface="+mj-lt"/>
          <a:ea typeface="+mj-ea"/>
          <a:cs typeface="+mj-cs"/>
        </a:defRPr>
      </a:lvl1pPr>
      <a:lvl2pPr algn="l" rtl="0" eaLnBrk="0" fontAlgn="base" hangingPunct="0">
        <a:lnSpc>
          <a:spcPct val="90000"/>
        </a:lnSpc>
        <a:spcBef>
          <a:spcPct val="0"/>
        </a:spcBef>
        <a:spcAft>
          <a:spcPct val="0"/>
        </a:spcAft>
        <a:defRPr sz="3200" b="1">
          <a:solidFill>
            <a:schemeClr val="tx2"/>
          </a:solidFill>
          <a:latin typeface="Arial" pitchFamily="34" charset="0"/>
        </a:defRPr>
      </a:lvl2pPr>
      <a:lvl3pPr algn="l" rtl="0" eaLnBrk="0" fontAlgn="base" hangingPunct="0">
        <a:lnSpc>
          <a:spcPct val="90000"/>
        </a:lnSpc>
        <a:spcBef>
          <a:spcPct val="0"/>
        </a:spcBef>
        <a:spcAft>
          <a:spcPct val="0"/>
        </a:spcAft>
        <a:defRPr sz="3200" b="1">
          <a:solidFill>
            <a:schemeClr val="tx2"/>
          </a:solidFill>
          <a:latin typeface="Arial" pitchFamily="34" charset="0"/>
        </a:defRPr>
      </a:lvl3pPr>
      <a:lvl4pPr algn="l" rtl="0" eaLnBrk="0" fontAlgn="base" hangingPunct="0">
        <a:lnSpc>
          <a:spcPct val="90000"/>
        </a:lnSpc>
        <a:spcBef>
          <a:spcPct val="0"/>
        </a:spcBef>
        <a:spcAft>
          <a:spcPct val="0"/>
        </a:spcAft>
        <a:defRPr sz="3200" b="1">
          <a:solidFill>
            <a:schemeClr val="tx2"/>
          </a:solidFill>
          <a:latin typeface="Arial" pitchFamily="34" charset="0"/>
        </a:defRPr>
      </a:lvl4pPr>
      <a:lvl5pPr algn="l" rtl="0" eaLnBrk="0" fontAlgn="base" hangingPunct="0">
        <a:lnSpc>
          <a:spcPct val="90000"/>
        </a:lnSpc>
        <a:spcBef>
          <a:spcPct val="0"/>
        </a:spcBef>
        <a:spcAft>
          <a:spcPct val="0"/>
        </a:spcAft>
        <a:defRPr sz="3200" b="1">
          <a:solidFill>
            <a:schemeClr val="tx2"/>
          </a:solidFill>
          <a:latin typeface="Arial" pitchFamily="34" charset="0"/>
        </a:defRPr>
      </a:lvl5pPr>
      <a:lvl6pPr marL="457200" algn="l" rtl="0" fontAlgn="base">
        <a:lnSpc>
          <a:spcPct val="90000"/>
        </a:lnSpc>
        <a:spcBef>
          <a:spcPct val="0"/>
        </a:spcBef>
        <a:spcAft>
          <a:spcPct val="0"/>
        </a:spcAft>
        <a:defRPr sz="3200" b="1">
          <a:solidFill>
            <a:schemeClr val="tx2"/>
          </a:solidFill>
          <a:latin typeface="Arial" pitchFamily="34" charset="0"/>
        </a:defRPr>
      </a:lvl6pPr>
      <a:lvl7pPr marL="914400" algn="l" rtl="0" fontAlgn="base">
        <a:lnSpc>
          <a:spcPct val="90000"/>
        </a:lnSpc>
        <a:spcBef>
          <a:spcPct val="0"/>
        </a:spcBef>
        <a:spcAft>
          <a:spcPct val="0"/>
        </a:spcAft>
        <a:defRPr sz="3200" b="1">
          <a:solidFill>
            <a:schemeClr val="tx2"/>
          </a:solidFill>
          <a:latin typeface="Arial" pitchFamily="34" charset="0"/>
        </a:defRPr>
      </a:lvl7pPr>
      <a:lvl8pPr marL="1371600" algn="l" rtl="0" fontAlgn="base">
        <a:lnSpc>
          <a:spcPct val="90000"/>
        </a:lnSpc>
        <a:spcBef>
          <a:spcPct val="0"/>
        </a:spcBef>
        <a:spcAft>
          <a:spcPct val="0"/>
        </a:spcAft>
        <a:defRPr sz="3200" b="1">
          <a:solidFill>
            <a:schemeClr val="tx2"/>
          </a:solidFill>
          <a:latin typeface="Arial" pitchFamily="34" charset="0"/>
        </a:defRPr>
      </a:lvl8pPr>
      <a:lvl9pPr marL="1828800" algn="l" rtl="0" fontAlgn="base">
        <a:lnSpc>
          <a:spcPct val="90000"/>
        </a:lnSpc>
        <a:spcBef>
          <a:spcPct val="0"/>
        </a:spcBef>
        <a:spcAft>
          <a:spcPct val="0"/>
        </a:spcAft>
        <a:defRPr sz="3200" b="1">
          <a:solidFill>
            <a:schemeClr val="tx2"/>
          </a:solidFill>
          <a:latin typeface="Arial" pitchFamily="34" charset="0"/>
        </a:defRPr>
      </a:lvl9pPr>
    </p:titleStyle>
    <p:bodyStyle>
      <a:lvl1pPr marL="234950" indent="-234950" algn="l" rtl="0" eaLnBrk="0" fontAlgn="base" hangingPunct="0">
        <a:spcBef>
          <a:spcPct val="40000"/>
        </a:spcBef>
        <a:spcAft>
          <a:spcPct val="0"/>
        </a:spcAft>
        <a:buClr>
          <a:schemeClr val="tx2"/>
        </a:buClr>
        <a:buFont typeface="Symbol" pitchFamily="18" charset="2"/>
        <a:buChar char="·"/>
        <a:defRPr sz="2000">
          <a:solidFill>
            <a:schemeClr val="tx1"/>
          </a:solidFill>
          <a:latin typeface="+mn-lt"/>
          <a:ea typeface="+mn-ea"/>
          <a:cs typeface="+mn-cs"/>
        </a:defRPr>
      </a:lvl1pPr>
      <a:lvl2pPr marL="560388" indent="-234950" algn="l" rtl="0" eaLnBrk="0" fontAlgn="base" hangingPunct="0">
        <a:spcBef>
          <a:spcPct val="40000"/>
        </a:spcBef>
        <a:spcAft>
          <a:spcPct val="0"/>
        </a:spcAft>
        <a:buClr>
          <a:schemeClr val="tx2"/>
        </a:buClr>
        <a:buChar char="–"/>
        <a:defRPr sz="2000">
          <a:solidFill>
            <a:schemeClr val="tx1"/>
          </a:solidFill>
          <a:latin typeface="+mn-lt"/>
        </a:defRPr>
      </a:lvl2pPr>
      <a:lvl3pPr marL="860425" indent="-207963" algn="l" rtl="0" eaLnBrk="0" fontAlgn="base" hangingPunct="0">
        <a:spcBef>
          <a:spcPct val="40000"/>
        </a:spcBef>
        <a:spcAft>
          <a:spcPct val="0"/>
        </a:spcAft>
        <a:buClr>
          <a:schemeClr val="tx2"/>
        </a:buClr>
        <a:buSzPct val="110000"/>
        <a:buFont typeface="Symbol" pitchFamily="18" charset="2"/>
        <a:buChar char="·"/>
        <a:defRPr sz="2000">
          <a:solidFill>
            <a:schemeClr val="tx1"/>
          </a:solidFill>
          <a:latin typeface="+mn-lt"/>
        </a:defRPr>
      </a:lvl3pPr>
      <a:lvl4pPr marL="1109663" indent="-182563" algn="l" rtl="0" eaLnBrk="0" fontAlgn="base" hangingPunct="0">
        <a:spcBef>
          <a:spcPct val="40000"/>
        </a:spcBef>
        <a:spcAft>
          <a:spcPct val="0"/>
        </a:spcAft>
        <a:buClr>
          <a:schemeClr val="tx2"/>
        </a:buClr>
        <a:buChar char="–"/>
        <a:defRPr sz="2000">
          <a:solidFill>
            <a:schemeClr val="tx1"/>
          </a:solidFill>
          <a:latin typeface="+mn-lt"/>
        </a:defRPr>
      </a:lvl4pPr>
      <a:lvl5pPr marL="1382713" indent="-195263" algn="l" rtl="0" eaLnBrk="0" fontAlgn="base" hangingPunct="0">
        <a:spcBef>
          <a:spcPct val="40000"/>
        </a:spcBef>
        <a:spcAft>
          <a:spcPct val="0"/>
        </a:spcAft>
        <a:buClr>
          <a:schemeClr val="tx2"/>
        </a:buClr>
        <a:buChar char="»"/>
        <a:defRPr sz="20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128450" name="Group 2"/>
          <p:cNvGrpSpPr>
            <a:grpSpLocks/>
          </p:cNvGrpSpPr>
          <p:nvPr/>
        </p:nvGrpSpPr>
        <p:grpSpPr bwMode="auto">
          <a:xfrm>
            <a:off x="0" y="6186488"/>
            <a:ext cx="9906000" cy="671512"/>
            <a:chOff x="0" y="3897"/>
            <a:chExt cx="6240" cy="423"/>
          </a:xfrm>
        </p:grpSpPr>
        <p:grpSp>
          <p:nvGrpSpPr>
            <p:cNvPr id="1128451" name="Group 3"/>
            <p:cNvGrpSpPr>
              <a:grpSpLocks/>
            </p:cNvGrpSpPr>
            <p:nvPr/>
          </p:nvGrpSpPr>
          <p:grpSpPr bwMode="auto">
            <a:xfrm>
              <a:off x="0" y="3923"/>
              <a:ext cx="5439" cy="397"/>
              <a:chOff x="0" y="3923"/>
              <a:chExt cx="5775" cy="397"/>
            </a:xfrm>
          </p:grpSpPr>
          <p:sp>
            <p:nvSpPr>
              <p:cNvPr id="1128452" name="Rectangle 4"/>
              <p:cNvSpPr>
                <a:spLocks noChangeArrowheads="1"/>
              </p:cNvSpPr>
              <p:nvPr userDrawn="1"/>
            </p:nvSpPr>
            <p:spPr bwMode="auto">
              <a:xfrm>
                <a:off x="0" y="3923"/>
                <a:ext cx="3075" cy="397"/>
              </a:xfrm>
              <a:prstGeom prst="rect">
                <a:avLst/>
              </a:prstGeom>
              <a:solidFill>
                <a:srgbClr val="D7D8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smtClean="0">
                  <a:solidFill>
                    <a:srgbClr val="000000"/>
                  </a:solidFill>
                </a:endParaRPr>
              </a:p>
            </p:txBody>
          </p:sp>
          <p:sp>
            <p:nvSpPr>
              <p:cNvPr id="1128453" name="Rectangle 5"/>
              <p:cNvSpPr>
                <a:spLocks noChangeArrowheads="1"/>
              </p:cNvSpPr>
              <p:nvPr userDrawn="1"/>
            </p:nvSpPr>
            <p:spPr bwMode="auto">
              <a:xfrm>
                <a:off x="3029" y="3923"/>
                <a:ext cx="2746" cy="397"/>
              </a:xfrm>
              <a:prstGeom prst="rect">
                <a:avLst/>
              </a:prstGeom>
              <a:gradFill rotWithShape="1">
                <a:gsLst>
                  <a:gs pos="0">
                    <a:srgbClr val="D7D8D6"/>
                  </a:gs>
                  <a:gs pos="100000">
                    <a:srgbClr val="D7D8D6">
                      <a:gamma/>
                      <a:tint val="0"/>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smtClean="0">
                  <a:solidFill>
                    <a:srgbClr val="000000"/>
                  </a:solidFill>
                </a:endParaRPr>
              </a:p>
            </p:txBody>
          </p:sp>
        </p:grpSp>
        <p:sp>
          <p:nvSpPr>
            <p:cNvPr id="1128454" name="Line 6"/>
            <p:cNvSpPr>
              <a:spLocks noChangeShapeType="1"/>
            </p:cNvSpPr>
            <p:nvPr/>
          </p:nvSpPr>
          <p:spPr bwMode="auto">
            <a:xfrm>
              <a:off x="0" y="3897"/>
              <a:ext cx="624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smtClean="0">
                <a:solidFill>
                  <a:srgbClr val="000000"/>
                </a:solidFill>
              </a:endParaRPr>
            </a:p>
          </p:txBody>
        </p:sp>
        <p:pic>
          <p:nvPicPr>
            <p:cNvPr id="1128455" name="Picture 7" descr="Volvo_IronMark_RGB"/>
            <p:cNvPicPr>
              <a:picLocks noChangeAspect="1" noChangeArrowheads="1"/>
            </p:cNvPicPr>
            <p:nvPr/>
          </p:nvPicPr>
          <p:blipFill>
            <a:blip r:embed="rId13" cstate="print">
              <a:extLst>
                <a:ext uri="{28A0092B-C50C-407E-A947-70E740481C1C}">
                  <a14:useLocalDpi xmlns:a14="http://schemas.microsoft.com/office/drawing/2010/main" val="0"/>
                </a:ext>
              </a:extLst>
            </a:blip>
            <a:srcRect t="5916" r="6395" b="21048"/>
            <a:stretch>
              <a:fillRect/>
            </a:stretch>
          </p:blipFill>
          <p:spPr bwMode="auto">
            <a:xfrm>
              <a:off x="5708" y="3925"/>
              <a:ext cx="492" cy="352"/>
            </a:xfrm>
            <a:prstGeom prst="rect">
              <a:avLst/>
            </a:prstGeom>
            <a:noFill/>
            <a:extLst>
              <a:ext uri="{909E8E84-426E-40DD-AFC4-6F175D3DCCD1}">
                <a14:hiddenFill xmlns:a14="http://schemas.microsoft.com/office/drawing/2010/main">
                  <a:solidFill>
                    <a:srgbClr val="FFFFFF"/>
                  </a:solidFill>
                </a14:hiddenFill>
              </a:ext>
            </a:extLst>
          </p:spPr>
        </p:pic>
      </p:grpSp>
      <p:sp>
        <p:nvSpPr>
          <p:cNvPr id="1128456" name="Rectangle 8"/>
          <p:cNvSpPr>
            <a:spLocks noGrp="1" noChangeArrowheads="1"/>
          </p:cNvSpPr>
          <p:nvPr>
            <p:ph type="body" idx="1"/>
          </p:nvPr>
        </p:nvSpPr>
        <p:spPr bwMode="auto">
          <a:xfrm>
            <a:off x="349250" y="1816100"/>
            <a:ext cx="8420100" cy="394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sv-SE" altLang="sv-SE" smtClean="0"/>
              <a:t>Klicka här för att ändra format på bakgrundstexten</a:t>
            </a:r>
          </a:p>
          <a:p>
            <a:pPr lvl="1"/>
            <a:r>
              <a:rPr lang="sv-SE" altLang="sv-SE" smtClean="0"/>
              <a:t>Nivå två</a:t>
            </a:r>
          </a:p>
          <a:p>
            <a:pPr lvl="2"/>
            <a:r>
              <a:rPr lang="sv-SE" altLang="sv-SE" smtClean="0"/>
              <a:t>Nivå tre</a:t>
            </a:r>
          </a:p>
          <a:p>
            <a:pPr lvl="3"/>
            <a:r>
              <a:rPr lang="sv-SE" altLang="sv-SE" smtClean="0"/>
              <a:t>Nivå fyra</a:t>
            </a:r>
          </a:p>
          <a:p>
            <a:pPr lvl="4"/>
            <a:r>
              <a:rPr lang="sv-SE" altLang="sv-SE" smtClean="0"/>
              <a:t>Nivå fem</a:t>
            </a:r>
          </a:p>
        </p:txBody>
      </p:sp>
      <p:sp>
        <p:nvSpPr>
          <p:cNvPr id="1128457" name="Rectangle 9"/>
          <p:cNvSpPr>
            <a:spLocks noGrp="1" noChangeArrowheads="1"/>
          </p:cNvSpPr>
          <p:nvPr>
            <p:ph type="title"/>
          </p:nvPr>
        </p:nvSpPr>
        <p:spPr bwMode="auto">
          <a:xfrm>
            <a:off x="349250" y="520700"/>
            <a:ext cx="84201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sv-SE" altLang="sv-SE" smtClean="0"/>
              <a:t>Klicka här för att ändra format på bakgrundsrubriken</a:t>
            </a:r>
          </a:p>
        </p:txBody>
      </p:sp>
      <p:sp>
        <p:nvSpPr>
          <p:cNvPr id="1128458" name="Rectangle 10"/>
          <p:cNvSpPr>
            <a:spLocks noGrp="1" noChangeArrowheads="1"/>
          </p:cNvSpPr>
          <p:nvPr>
            <p:ph type="ftr" sz="quarter" idx="3"/>
          </p:nvPr>
        </p:nvSpPr>
        <p:spPr bwMode="auto">
          <a:xfrm>
            <a:off x="3265488" y="6254750"/>
            <a:ext cx="340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buClrTx/>
              <a:buFontTx/>
              <a:buNone/>
              <a:defRPr sz="1100"/>
            </a:lvl1pPr>
          </a:lstStyle>
          <a:p>
            <a:endParaRPr lang="sv-SE" altLang="sv-SE" smtClean="0">
              <a:solidFill>
                <a:srgbClr val="000000"/>
              </a:solidFill>
            </a:endParaRPr>
          </a:p>
        </p:txBody>
      </p:sp>
      <p:sp>
        <p:nvSpPr>
          <p:cNvPr id="1128459" name="Rectangle 11"/>
          <p:cNvSpPr>
            <a:spLocks noGrp="1" noChangeArrowheads="1"/>
          </p:cNvSpPr>
          <p:nvPr>
            <p:ph type="sldNum" sz="quarter" idx="4"/>
          </p:nvPr>
        </p:nvSpPr>
        <p:spPr bwMode="auto">
          <a:xfrm>
            <a:off x="381000" y="6619875"/>
            <a:ext cx="425450"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buClrTx/>
              <a:buFontTx/>
              <a:buNone/>
              <a:defRPr sz="1000"/>
            </a:lvl1pPr>
          </a:lstStyle>
          <a:p>
            <a:fld id="{7A5067A8-40BE-4E86-9743-E71075D2D471}" type="slidenum">
              <a:rPr lang="sv-SE" altLang="sv-SE" smtClean="0">
                <a:solidFill>
                  <a:srgbClr val="000000"/>
                </a:solidFill>
              </a:rPr>
              <a:pPr/>
              <a:t>‹#›</a:t>
            </a:fld>
            <a:endParaRPr lang="sv-SE" altLang="sv-SE" smtClean="0">
              <a:solidFill>
                <a:srgbClr val="000000"/>
              </a:solidFill>
            </a:endParaRPr>
          </a:p>
        </p:txBody>
      </p:sp>
      <p:sp>
        <p:nvSpPr>
          <p:cNvPr id="1128460" name="Rectangle 12"/>
          <p:cNvSpPr>
            <a:spLocks noChangeArrowheads="1"/>
          </p:cNvSpPr>
          <p:nvPr/>
        </p:nvSpPr>
        <p:spPr bwMode="auto">
          <a:xfrm>
            <a:off x="368300" y="6256338"/>
            <a:ext cx="2311400" cy="58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eaLnBrk="1" hangingPunct="1">
              <a:spcBef>
                <a:spcPct val="0"/>
              </a:spcBef>
              <a:buClrTx/>
              <a:buFontTx/>
              <a:buNone/>
            </a:pPr>
            <a:r>
              <a:rPr lang="en-US" altLang="sv-SE" sz="1100" b="1" smtClean="0">
                <a:solidFill>
                  <a:srgbClr val="000000"/>
                </a:solidFill>
              </a:rPr>
              <a:t>Volvo Construction Equipment</a:t>
            </a:r>
          </a:p>
          <a:p>
            <a:pPr algn="l" eaLnBrk="1" hangingPunct="1">
              <a:spcBef>
                <a:spcPct val="0"/>
              </a:spcBef>
              <a:buClrTx/>
              <a:buFontTx/>
              <a:buNone/>
            </a:pPr>
            <a:r>
              <a:rPr lang="en-US" altLang="sv-SE" sz="1000" smtClean="0">
                <a:solidFill>
                  <a:srgbClr val="000000"/>
                </a:solidFill>
              </a:rPr>
              <a:t>Customer Support BA</a:t>
            </a:r>
          </a:p>
          <a:p>
            <a:pPr algn="l" eaLnBrk="1" hangingPunct="1">
              <a:spcBef>
                <a:spcPct val="0"/>
              </a:spcBef>
              <a:buClrTx/>
              <a:buFontTx/>
              <a:buNone/>
            </a:pPr>
            <a:endParaRPr lang="en-US" altLang="sv-SE" sz="1000" smtClean="0">
              <a:solidFill>
                <a:srgbClr val="000000"/>
              </a:solidFill>
            </a:endParaRPr>
          </a:p>
        </p:txBody>
      </p:sp>
      <p:sp>
        <p:nvSpPr>
          <p:cNvPr id="1128461" name="Rectangle 13"/>
          <p:cNvSpPr>
            <a:spLocks noGrp="1" noChangeArrowheads="1"/>
          </p:cNvSpPr>
          <p:nvPr>
            <p:ph type="dt" sz="half" idx="2"/>
          </p:nvPr>
        </p:nvSpPr>
        <p:spPr bwMode="auto">
          <a:xfrm>
            <a:off x="1463675" y="6648450"/>
            <a:ext cx="78105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buClrTx/>
              <a:buFontTx/>
              <a:buNone/>
              <a:defRPr/>
            </a:lvl1pPr>
          </a:lstStyle>
          <a:p>
            <a:endParaRPr lang="sv-SE" altLang="sv-SE" smtClean="0">
              <a:solidFill>
                <a:srgbClr val="000000"/>
              </a:solidFill>
            </a:endParaRPr>
          </a:p>
        </p:txBody>
      </p:sp>
    </p:spTree>
    <p:extLst>
      <p:ext uri="{BB962C8B-B14F-4D97-AF65-F5344CB8AC3E}">
        <p14:creationId xmlns:p14="http://schemas.microsoft.com/office/powerpoint/2010/main" val="3515079846"/>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rtl="0" fontAlgn="base">
        <a:lnSpc>
          <a:spcPct val="90000"/>
        </a:lnSpc>
        <a:spcBef>
          <a:spcPct val="0"/>
        </a:spcBef>
        <a:spcAft>
          <a:spcPct val="0"/>
        </a:spcAft>
        <a:defRPr sz="32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p:titleStyle>
    <p:bodyStyle>
      <a:lvl1pPr marL="234950" indent="-234950" algn="l" rtl="0" fontAlgn="base">
        <a:spcBef>
          <a:spcPct val="40000"/>
        </a:spcBef>
        <a:spcAft>
          <a:spcPct val="0"/>
        </a:spcAft>
        <a:buClr>
          <a:schemeClr val="tx2"/>
        </a:buClr>
        <a:buFont typeface="Symbol" pitchFamily="18" charset="2"/>
        <a:buChar char="·"/>
        <a:defRPr sz="20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2000">
          <a:solidFill>
            <a:schemeClr val="tx1"/>
          </a:solidFill>
          <a:latin typeface="+mn-lt"/>
        </a:defRPr>
      </a:lvl2pPr>
      <a:lvl3pPr marL="860425" indent="-207963" algn="l" rtl="0" fontAlgn="base">
        <a:spcBef>
          <a:spcPct val="40000"/>
        </a:spcBef>
        <a:spcAft>
          <a:spcPct val="0"/>
        </a:spcAft>
        <a:buClr>
          <a:schemeClr val="tx2"/>
        </a:buClr>
        <a:buSzPct val="110000"/>
        <a:buFont typeface="Symbol" pitchFamily="18" charset="2"/>
        <a:buChar char="·"/>
        <a:defRPr sz="2000">
          <a:solidFill>
            <a:schemeClr val="tx1"/>
          </a:solidFill>
          <a:latin typeface="+mn-lt"/>
        </a:defRPr>
      </a:lvl3pPr>
      <a:lvl4pPr marL="1109663" indent="-182563" algn="l" rtl="0" fontAlgn="base">
        <a:spcBef>
          <a:spcPct val="40000"/>
        </a:spcBef>
        <a:spcAft>
          <a:spcPct val="0"/>
        </a:spcAft>
        <a:buClr>
          <a:schemeClr val="tx2"/>
        </a:buClr>
        <a:buChar char="–"/>
        <a:defRPr sz="2000">
          <a:solidFill>
            <a:schemeClr val="tx1"/>
          </a:solidFill>
          <a:latin typeface="+mn-lt"/>
        </a:defRPr>
      </a:lvl4pPr>
      <a:lvl5pPr marL="1382713" indent="-195263" algn="l" rtl="0" fontAlgn="base">
        <a:spcBef>
          <a:spcPct val="40000"/>
        </a:spcBef>
        <a:spcAft>
          <a:spcPct val="0"/>
        </a:spcAft>
        <a:buClr>
          <a:schemeClr val="tx2"/>
        </a:buClr>
        <a:buChar char="»"/>
        <a:defRPr sz="20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128450" name="Group 2"/>
          <p:cNvGrpSpPr>
            <a:grpSpLocks/>
          </p:cNvGrpSpPr>
          <p:nvPr/>
        </p:nvGrpSpPr>
        <p:grpSpPr bwMode="auto">
          <a:xfrm>
            <a:off x="0" y="6186488"/>
            <a:ext cx="9906000" cy="671512"/>
            <a:chOff x="0" y="3897"/>
            <a:chExt cx="6240" cy="423"/>
          </a:xfrm>
        </p:grpSpPr>
        <p:grpSp>
          <p:nvGrpSpPr>
            <p:cNvPr id="1128451" name="Group 3"/>
            <p:cNvGrpSpPr>
              <a:grpSpLocks/>
            </p:cNvGrpSpPr>
            <p:nvPr/>
          </p:nvGrpSpPr>
          <p:grpSpPr bwMode="auto">
            <a:xfrm>
              <a:off x="0" y="3923"/>
              <a:ext cx="5439" cy="397"/>
              <a:chOff x="0" y="3923"/>
              <a:chExt cx="5775" cy="397"/>
            </a:xfrm>
          </p:grpSpPr>
          <p:sp>
            <p:nvSpPr>
              <p:cNvPr id="1128452" name="Rectangle 4"/>
              <p:cNvSpPr>
                <a:spLocks noChangeArrowheads="1"/>
              </p:cNvSpPr>
              <p:nvPr userDrawn="1"/>
            </p:nvSpPr>
            <p:spPr bwMode="auto">
              <a:xfrm>
                <a:off x="0" y="3923"/>
                <a:ext cx="3075" cy="397"/>
              </a:xfrm>
              <a:prstGeom prst="rect">
                <a:avLst/>
              </a:prstGeom>
              <a:solidFill>
                <a:srgbClr val="D7D8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smtClean="0">
                  <a:solidFill>
                    <a:srgbClr val="000000"/>
                  </a:solidFill>
                </a:endParaRPr>
              </a:p>
            </p:txBody>
          </p:sp>
          <p:sp>
            <p:nvSpPr>
              <p:cNvPr id="1128453" name="Rectangle 5"/>
              <p:cNvSpPr>
                <a:spLocks noChangeArrowheads="1"/>
              </p:cNvSpPr>
              <p:nvPr userDrawn="1"/>
            </p:nvSpPr>
            <p:spPr bwMode="auto">
              <a:xfrm>
                <a:off x="3029" y="3923"/>
                <a:ext cx="2746" cy="397"/>
              </a:xfrm>
              <a:prstGeom prst="rect">
                <a:avLst/>
              </a:prstGeom>
              <a:gradFill rotWithShape="1">
                <a:gsLst>
                  <a:gs pos="0">
                    <a:srgbClr val="D7D8D6"/>
                  </a:gs>
                  <a:gs pos="100000">
                    <a:srgbClr val="D7D8D6">
                      <a:gamma/>
                      <a:tint val="0"/>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smtClean="0">
                  <a:solidFill>
                    <a:srgbClr val="000000"/>
                  </a:solidFill>
                </a:endParaRPr>
              </a:p>
            </p:txBody>
          </p:sp>
        </p:grpSp>
        <p:sp>
          <p:nvSpPr>
            <p:cNvPr id="1128454" name="Line 6"/>
            <p:cNvSpPr>
              <a:spLocks noChangeShapeType="1"/>
            </p:cNvSpPr>
            <p:nvPr/>
          </p:nvSpPr>
          <p:spPr bwMode="auto">
            <a:xfrm>
              <a:off x="0" y="3897"/>
              <a:ext cx="624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smtClean="0">
                <a:solidFill>
                  <a:srgbClr val="000000"/>
                </a:solidFill>
              </a:endParaRPr>
            </a:p>
          </p:txBody>
        </p:sp>
        <p:pic>
          <p:nvPicPr>
            <p:cNvPr id="1128455" name="Picture 7" descr="Volvo_IronMark_RGB"/>
            <p:cNvPicPr>
              <a:picLocks noChangeAspect="1" noChangeArrowheads="1"/>
            </p:cNvPicPr>
            <p:nvPr/>
          </p:nvPicPr>
          <p:blipFill>
            <a:blip r:embed="rId13" cstate="print">
              <a:extLst>
                <a:ext uri="{28A0092B-C50C-407E-A947-70E740481C1C}">
                  <a14:useLocalDpi xmlns:a14="http://schemas.microsoft.com/office/drawing/2010/main" val="0"/>
                </a:ext>
              </a:extLst>
            </a:blip>
            <a:srcRect t="5916" r="6395" b="21048"/>
            <a:stretch>
              <a:fillRect/>
            </a:stretch>
          </p:blipFill>
          <p:spPr bwMode="auto">
            <a:xfrm>
              <a:off x="5708" y="3925"/>
              <a:ext cx="492" cy="352"/>
            </a:xfrm>
            <a:prstGeom prst="rect">
              <a:avLst/>
            </a:prstGeom>
            <a:noFill/>
            <a:extLst>
              <a:ext uri="{909E8E84-426E-40DD-AFC4-6F175D3DCCD1}">
                <a14:hiddenFill xmlns:a14="http://schemas.microsoft.com/office/drawing/2010/main">
                  <a:solidFill>
                    <a:srgbClr val="FFFFFF"/>
                  </a:solidFill>
                </a14:hiddenFill>
              </a:ext>
            </a:extLst>
          </p:spPr>
        </p:pic>
      </p:grpSp>
      <p:sp>
        <p:nvSpPr>
          <p:cNvPr id="1128456" name="Rectangle 8"/>
          <p:cNvSpPr>
            <a:spLocks noGrp="1" noChangeArrowheads="1"/>
          </p:cNvSpPr>
          <p:nvPr>
            <p:ph type="body" idx="1"/>
          </p:nvPr>
        </p:nvSpPr>
        <p:spPr bwMode="auto">
          <a:xfrm>
            <a:off x="349250" y="1816100"/>
            <a:ext cx="8420100" cy="394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sv-SE" altLang="sv-SE" smtClean="0"/>
              <a:t>Klicka här för att ändra format på bakgrundstexten</a:t>
            </a:r>
          </a:p>
          <a:p>
            <a:pPr lvl="1"/>
            <a:r>
              <a:rPr lang="sv-SE" altLang="sv-SE" smtClean="0"/>
              <a:t>Nivå två</a:t>
            </a:r>
          </a:p>
          <a:p>
            <a:pPr lvl="2"/>
            <a:r>
              <a:rPr lang="sv-SE" altLang="sv-SE" smtClean="0"/>
              <a:t>Nivå tre</a:t>
            </a:r>
          </a:p>
          <a:p>
            <a:pPr lvl="3"/>
            <a:r>
              <a:rPr lang="sv-SE" altLang="sv-SE" smtClean="0"/>
              <a:t>Nivå fyra</a:t>
            </a:r>
          </a:p>
          <a:p>
            <a:pPr lvl="4"/>
            <a:r>
              <a:rPr lang="sv-SE" altLang="sv-SE" smtClean="0"/>
              <a:t>Nivå fem</a:t>
            </a:r>
          </a:p>
        </p:txBody>
      </p:sp>
      <p:sp>
        <p:nvSpPr>
          <p:cNvPr id="1128457" name="Rectangle 9"/>
          <p:cNvSpPr>
            <a:spLocks noGrp="1" noChangeArrowheads="1"/>
          </p:cNvSpPr>
          <p:nvPr>
            <p:ph type="title"/>
          </p:nvPr>
        </p:nvSpPr>
        <p:spPr bwMode="auto">
          <a:xfrm>
            <a:off x="349250" y="520700"/>
            <a:ext cx="84201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sv-SE" altLang="sv-SE" smtClean="0"/>
              <a:t>Klicka här för att ändra format på bakgrundsrubriken</a:t>
            </a:r>
          </a:p>
        </p:txBody>
      </p:sp>
      <p:sp>
        <p:nvSpPr>
          <p:cNvPr id="1128458" name="Rectangle 10"/>
          <p:cNvSpPr>
            <a:spLocks noGrp="1" noChangeArrowheads="1"/>
          </p:cNvSpPr>
          <p:nvPr>
            <p:ph type="ftr" sz="quarter" idx="3"/>
          </p:nvPr>
        </p:nvSpPr>
        <p:spPr bwMode="auto">
          <a:xfrm>
            <a:off x="3265488" y="6254750"/>
            <a:ext cx="340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buClrTx/>
              <a:buFontTx/>
              <a:buNone/>
              <a:defRPr sz="1100"/>
            </a:lvl1pPr>
          </a:lstStyle>
          <a:p>
            <a:endParaRPr lang="sv-SE" altLang="sv-SE" smtClean="0">
              <a:solidFill>
                <a:srgbClr val="000000"/>
              </a:solidFill>
            </a:endParaRPr>
          </a:p>
        </p:txBody>
      </p:sp>
      <p:sp>
        <p:nvSpPr>
          <p:cNvPr id="1128459" name="Rectangle 11"/>
          <p:cNvSpPr>
            <a:spLocks noGrp="1" noChangeArrowheads="1"/>
          </p:cNvSpPr>
          <p:nvPr>
            <p:ph type="sldNum" sz="quarter" idx="4"/>
          </p:nvPr>
        </p:nvSpPr>
        <p:spPr bwMode="auto">
          <a:xfrm>
            <a:off x="381000" y="6619875"/>
            <a:ext cx="425450"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buClrTx/>
              <a:buFontTx/>
              <a:buNone/>
              <a:defRPr sz="1000"/>
            </a:lvl1pPr>
          </a:lstStyle>
          <a:p>
            <a:fld id="{EBFFA0B4-A5CD-4027-B66D-368BD6E9FA0D}" type="slidenum">
              <a:rPr lang="sv-SE" altLang="sv-SE" smtClean="0">
                <a:solidFill>
                  <a:srgbClr val="000000"/>
                </a:solidFill>
              </a:rPr>
              <a:pPr/>
              <a:t>‹#›</a:t>
            </a:fld>
            <a:endParaRPr lang="sv-SE" altLang="sv-SE" smtClean="0">
              <a:solidFill>
                <a:srgbClr val="000000"/>
              </a:solidFill>
            </a:endParaRPr>
          </a:p>
        </p:txBody>
      </p:sp>
      <p:sp>
        <p:nvSpPr>
          <p:cNvPr id="1128460" name="Rectangle 12"/>
          <p:cNvSpPr>
            <a:spLocks noChangeArrowheads="1"/>
          </p:cNvSpPr>
          <p:nvPr/>
        </p:nvSpPr>
        <p:spPr bwMode="auto">
          <a:xfrm>
            <a:off x="368300" y="6256338"/>
            <a:ext cx="2311400" cy="58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eaLnBrk="1" hangingPunct="1">
              <a:spcBef>
                <a:spcPct val="0"/>
              </a:spcBef>
              <a:buClrTx/>
              <a:buFontTx/>
              <a:buNone/>
            </a:pPr>
            <a:r>
              <a:rPr lang="en-US" altLang="sv-SE" sz="1100" b="1" smtClean="0">
                <a:solidFill>
                  <a:srgbClr val="000000"/>
                </a:solidFill>
              </a:rPr>
              <a:t>Volvo Construction Equipment</a:t>
            </a:r>
          </a:p>
          <a:p>
            <a:pPr algn="l" eaLnBrk="1" hangingPunct="1">
              <a:spcBef>
                <a:spcPct val="0"/>
              </a:spcBef>
              <a:buClrTx/>
              <a:buFontTx/>
              <a:buNone/>
            </a:pPr>
            <a:r>
              <a:rPr lang="en-US" altLang="sv-SE" sz="1000" smtClean="0">
                <a:solidFill>
                  <a:srgbClr val="000000"/>
                </a:solidFill>
              </a:rPr>
              <a:t>Integration Office</a:t>
            </a:r>
          </a:p>
        </p:txBody>
      </p:sp>
      <p:sp>
        <p:nvSpPr>
          <p:cNvPr id="1128461" name="Rectangle 13"/>
          <p:cNvSpPr>
            <a:spLocks noGrp="1" noChangeArrowheads="1"/>
          </p:cNvSpPr>
          <p:nvPr>
            <p:ph type="dt" sz="half" idx="2"/>
          </p:nvPr>
        </p:nvSpPr>
        <p:spPr bwMode="auto">
          <a:xfrm>
            <a:off x="638175" y="6618288"/>
            <a:ext cx="78105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buClrTx/>
              <a:buFontTx/>
              <a:buNone/>
              <a:defRPr/>
            </a:lvl1pPr>
          </a:lstStyle>
          <a:p>
            <a:endParaRPr lang="sv-SE" altLang="sv-SE" smtClean="0">
              <a:solidFill>
                <a:srgbClr val="000000"/>
              </a:solidFill>
            </a:endParaRPr>
          </a:p>
        </p:txBody>
      </p:sp>
    </p:spTree>
    <p:extLst>
      <p:ext uri="{BB962C8B-B14F-4D97-AF65-F5344CB8AC3E}">
        <p14:creationId xmlns:p14="http://schemas.microsoft.com/office/powerpoint/2010/main" val="2060874349"/>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rtl="0" fontAlgn="base">
        <a:lnSpc>
          <a:spcPct val="90000"/>
        </a:lnSpc>
        <a:spcBef>
          <a:spcPct val="0"/>
        </a:spcBef>
        <a:spcAft>
          <a:spcPct val="0"/>
        </a:spcAft>
        <a:defRPr sz="32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p:titleStyle>
    <p:bodyStyle>
      <a:lvl1pPr marL="234950" indent="-234950" algn="l" rtl="0" fontAlgn="base">
        <a:spcBef>
          <a:spcPct val="40000"/>
        </a:spcBef>
        <a:spcAft>
          <a:spcPct val="0"/>
        </a:spcAft>
        <a:buClr>
          <a:schemeClr val="tx2"/>
        </a:buClr>
        <a:buFont typeface="Symbol" pitchFamily="18" charset="2"/>
        <a:buChar char="·"/>
        <a:defRPr sz="20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2000">
          <a:solidFill>
            <a:schemeClr val="tx1"/>
          </a:solidFill>
          <a:latin typeface="+mn-lt"/>
        </a:defRPr>
      </a:lvl2pPr>
      <a:lvl3pPr marL="860425" indent="-207963" algn="l" rtl="0" fontAlgn="base">
        <a:spcBef>
          <a:spcPct val="40000"/>
        </a:spcBef>
        <a:spcAft>
          <a:spcPct val="0"/>
        </a:spcAft>
        <a:buClr>
          <a:schemeClr val="tx2"/>
        </a:buClr>
        <a:buSzPct val="110000"/>
        <a:buFont typeface="Symbol" pitchFamily="18" charset="2"/>
        <a:buChar char="·"/>
        <a:defRPr sz="2000">
          <a:solidFill>
            <a:schemeClr val="tx1"/>
          </a:solidFill>
          <a:latin typeface="+mn-lt"/>
        </a:defRPr>
      </a:lvl3pPr>
      <a:lvl4pPr marL="1109663" indent="-182563" algn="l" rtl="0" fontAlgn="base">
        <a:spcBef>
          <a:spcPct val="40000"/>
        </a:spcBef>
        <a:spcAft>
          <a:spcPct val="0"/>
        </a:spcAft>
        <a:buClr>
          <a:schemeClr val="tx2"/>
        </a:buClr>
        <a:buChar char="–"/>
        <a:defRPr sz="2000">
          <a:solidFill>
            <a:schemeClr val="tx1"/>
          </a:solidFill>
          <a:latin typeface="+mn-lt"/>
        </a:defRPr>
      </a:lvl4pPr>
      <a:lvl5pPr marL="1382713" indent="-195263" algn="l" rtl="0" fontAlgn="base">
        <a:spcBef>
          <a:spcPct val="40000"/>
        </a:spcBef>
        <a:spcAft>
          <a:spcPct val="0"/>
        </a:spcAft>
        <a:buClr>
          <a:schemeClr val="tx2"/>
        </a:buClr>
        <a:buChar char="»"/>
        <a:defRPr sz="20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0071" y="406518"/>
            <a:ext cx="8915400" cy="1143000"/>
          </a:xfrm>
          <a:prstGeom prst="rect">
            <a:avLst/>
          </a:prstGeom>
        </p:spPr>
        <p:txBody>
          <a:bodyPr vert="horz" lIns="91440" tIns="45720" rIns="91440" bIns="45720" rtlCol="0" anchor="t" anchorCtr="0">
            <a:noAutofit/>
          </a:bodyPr>
          <a:lstStyle/>
          <a:p>
            <a:r>
              <a:rPr lang="en-US" smtClean="0"/>
              <a:t>Click to edit Master title style</a:t>
            </a:r>
            <a:endParaRPr lang="sv-SE"/>
          </a:p>
        </p:txBody>
      </p:sp>
      <p:sp>
        <p:nvSpPr>
          <p:cNvPr id="3" name="Text Placeholder 2"/>
          <p:cNvSpPr>
            <a:spLocks noGrp="1"/>
          </p:cNvSpPr>
          <p:nvPr>
            <p:ph type="body" idx="1"/>
          </p:nvPr>
        </p:nvSpPr>
        <p:spPr>
          <a:xfrm>
            <a:off x="600071" y="1758463"/>
            <a:ext cx="8915400" cy="40180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cxnSp>
        <p:nvCxnSpPr>
          <p:cNvPr id="11" name="Straight Connector 10"/>
          <p:cNvCxnSpPr/>
          <p:nvPr/>
        </p:nvCxnSpPr>
        <p:spPr>
          <a:xfrm>
            <a:off x="133351" y="5990737"/>
            <a:ext cx="9636900" cy="0"/>
          </a:xfrm>
          <a:prstGeom prst="line">
            <a:avLst/>
          </a:prstGeom>
          <a:ln w="127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2"/>
          </p:nvPr>
        </p:nvSpPr>
        <p:spPr>
          <a:xfrm>
            <a:off x="514350" y="6426816"/>
            <a:ext cx="2311400" cy="365125"/>
          </a:xfrm>
          <a:prstGeom prst="rect">
            <a:avLst/>
          </a:prstGeom>
        </p:spPr>
        <p:txBody>
          <a:bodyPr vert="horz" lIns="91440" tIns="45720" rIns="91440" bIns="45720" rtlCol="0" anchor="ctr"/>
          <a:lstStyle>
            <a:lvl1pPr algn="l">
              <a:defRPr sz="750">
                <a:solidFill>
                  <a:schemeClr val="tx1"/>
                </a:solidFill>
              </a:defRPr>
            </a:lvl1pPr>
          </a:lstStyle>
          <a:p>
            <a:endParaRPr lang="sv-SE">
              <a:solidFill>
                <a:srgbClr val="000000"/>
              </a:solidFill>
            </a:endParaRPr>
          </a:p>
        </p:txBody>
      </p:sp>
      <p:sp>
        <p:nvSpPr>
          <p:cNvPr id="6" name="Footer Placeholder 5"/>
          <p:cNvSpPr>
            <a:spLocks noGrp="1"/>
          </p:cNvSpPr>
          <p:nvPr>
            <p:ph type="ftr" sz="quarter" idx="3"/>
          </p:nvPr>
        </p:nvSpPr>
        <p:spPr>
          <a:xfrm>
            <a:off x="112581" y="6297613"/>
            <a:ext cx="6793044" cy="365125"/>
          </a:xfrm>
          <a:prstGeom prst="rect">
            <a:avLst/>
          </a:prstGeom>
        </p:spPr>
        <p:txBody>
          <a:bodyPr vert="horz" lIns="91440" tIns="45720" rIns="91440" bIns="45720" rtlCol="0" anchor="ctr"/>
          <a:lstStyle>
            <a:lvl1pPr algn="l">
              <a:defRPr sz="750">
                <a:solidFill>
                  <a:schemeClr val="tx1"/>
                </a:solidFill>
              </a:defRPr>
            </a:lvl1pPr>
          </a:lstStyle>
          <a:p>
            <a:r>
              <a:rPr lang="sv-SE" smtClean="0">
                <a:solidFill>
                  <a:srgbClr val="000000"/>
                </a:solidFill>
              </a:rPr>
              <a:t>DMS Integration Overview</a:t>
            </a:r>
            <a:endParaRPr lang="sv-SE">
              <a:solidFill>
                <a:srgbClr val="000000"/>
              </a:solidFill>
            </a:endParaRPr>
          </a:p>
        </p:txBody>
      </p:sp>
      <p:sp>
        <p:nvSpPr>
          <p:cNvPr id="10" name="Slide Number Placeholder 9"/>
          <p:cNvSpPr>
            <a:spLocks noGrp="1"/>
          </p:cNvSpPr>
          <p:nvPr>
            <p:ph type="sldNum" sz="quarter" idx="4"/>
          </p:nvPr>
        </p:nvSpPr>
        <p:spPr>
          <a:xfrm>
            <a:off x="112581" y="6426816"/>
            <a:ext cx="625476" cy="365125"/>
          </a:xfrm>
          <a:prstGeom prst="rect">
            <a:avLst/>
          </a:prstGeom>
        </p:spPr>
        <p:txBody>
          <a:bodyPr vert="horz" lIns="91440" tIns="45720" rIns="91440" bIns="45720" rtlCol="0" anchor="ctr"/>
          <a:lstStyle>
            <a:lvl1pPr algn="l">
              <a:defRPr sz="750">
                <a:solidFill>
                  <a:schemeClr val="tx1"/>
                </a:solidFill>
              </a:defRPr>
            </a:lvl1pPr>
          </a:lstStyle>
          <a:p>
            <a:fld id="{92F6C98D-66F3-42DC-A19D-4897F3AC35EB}" type="slidenum">
              <a:rPr lang="sv-SE" smtClean="0">
                <a:solidFill>
                  <a:srgbClr val="000000"/>
                </a:solidFill>
              </a:rPr>
              <a:pPr/>
              <a:t>‹#›</a:t>
            </a:fld>
            <a:endParaRPr lang="sv-SE">
              <a:solidFill>
                <a:srgbClr val="000000"/>
              </a:solidFill>
            </a:endParaRPr>
          </a:p>
        </p:txBody>
      </p:sp>
      <p:pic>
        <p:nvPicPr>
          <p:cNvPr id="14" name="Picture 13"/>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7599760" y="6203417"/>
            <a:ext cx="2090405" cy="448051"/>
          </a:xfrm>
          <a:prstGeom prst="rect">
            <a:avLst/>
          </a:prstGeom>
        </p:spPr>
      </p:pic>
    </p:spTree>
    <p:extLst>
      <p:ext uri="{BB962C8B-B14F-4D97-AF65-F5344CB8AC3E}">
        <p14:creationId xmlns:p14="http://schemas.microsoft.com/office/powerpoint/2010/main" val="3438027432"/>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 id="2147483791" r:id="rId22"/>
    <p:sldLayoutId id="2147483792" r:id="rId23"/>
  </p:sldLayoutIdLst>
  <p:transition spd="slow">
    <p:pull/>
  </p:transition>
  <p:timing>
    <p:tnLst>
      <p:par>
        <p:cTn id="1" dur="indefinite" restart="never" nodeType="tmRoot"/>
      </p:par>
    </p:tnLst>
  </p:timing>
  <p:hf sldNum="0" hdr="0" dt="0"/>
  <p:txStyles>
    <p:titleStyle>
      <a:lvl1pPr algn="l" defTabSz="914400" rtl="0" eaLnBrk="1" latinLnBrk="0" hangingPunct="1">
        <a:lnSpc>
          <a:spcPts val="3600"/>
        </a:lnSpc>
        <a:spcBef>
          <a:spcPct val="0"/>
        </a:spcBef>
        <a:buNone/>
        <a:defRPr sz="3200" b="1" kern="1200" spc="-80" baseline="0">
          <a:solidFill>
            <a:schemeClr val="bg2"/>
          </a:solidFill>
          <a:latin typeface="Arial" panose="020B0604020202020204" pitchFamily="34" charset="0"/>
          <a:ea typeface="+mj-ea"/>
          <a:cs typeface="Arial" panose="020B0604020202020204" pitchFamily="34" charset="0"/>
        </a:defRPr>
      </a:lvl1pPr>
    </p:titleStyle>
    <p:bodyStyle>
      <a:lvl1pPr marL="184150" indent="-184150" algn="l" defTabSz="914400" rtl="0" eaLnBrk="1" latinLnBrk="0" hangingPunct="1">
        <a:spcBef>
          <a:spcPts val="1200"/>
        </a:spcBef>
        <a:buClr>
          <a:schemeClr val="bg2"/>
        </a:buClr>
        <a:buFont typeface="Arial" panose="020B0604020202020204" pitchFamily="34" charset="0"/>
        <a:buChar char="•"/>
        <a:defRPr sz="1800" kern="1200">
          <a:solidFill>
            <a:schemeClr val="bg2"/>
          </a:solidFill>
          <a:latin typeface="Arial" panose="020B0604020202020204" pitchFamily="34" charset="0"/>
          <a:ea typeface="+mn-ea"/>
          <a:cs typeface="Arial" panose="020B0604020202020204" pitchFamily="34" charset="0"/>
        </a:defRPr>
      </a:lvl1pPr>
      <a:lvl2pPr marL="457200" indent="-255588" algn="l" defTabSz="914400" rtl="0" eaLnBrk="1" latinLnBrk="0" hangingPunct="1">
        <a:spcBef>
          <a:spcPts val="300"/>
        </a:spcBef>
        <a:buFont typeface="Arial" panose="020B0604020202020204" pitchFamily="34" charset="0"/>
        <a:buChar char="–"/>
        <a:defRPr sz="1600" kern="1200">
          <a:solidFill>
            <a:schemeClr val="bg2"/>
          </a:solidFill>
          <a:latin typeface="Arial" panose="020B0604020202020204" pitchFamily="34" charset="0"/>
          <a:ea typeface="+mn-ea"/>
          <a:cs typeface="Arial" panose="020B0604020202020204" pitchFamily="34" charset="0"/>
        </a:defRPr>
      </a:lvl2pPr>
      <a:lvl3pPr marL="695325" indent="-220663" algn="l" defTabSz="914400" rtl="0" eaLnBrk="1" latinLnBrk="0" hangingPunct="1">
        <a:spcBef>
          <a:spcPts val="300"/>
        </a:spcBef>
        <a:buFont typeface="Arial" panose="020B0604020202020204" pitchFamily="34" charset="0"/>
        <a:buChar char="–"/>
        <a:defRPr sz="1400" kern="1200">
          <a:solidFill>
            <a:schemeClr val="bg2"/>
          </a:solidFill>
          <a:latin typeface="Arial" panose="020B0604020202020204" pitchFamily="34" charset="0"/>
          <a:ea typeface="+mn-ea"/>
          <a:cs typeface="Arial" panose="020B0604020202020204" pitchFamily="34" charset="0"/>
        </a:defRPr>
      </a:lvl3pPr>
      <a:lvl4pPr marL="949325" indent="-201613" algn="l" defTabSz="914400" rtl="0" eaLnBrk="1" latinLnBrk="0" hangingPunct="1">
        <a:spcBef>
          <a:spcPts val="300"/>
        </a:spcBef>
        <a:buFont typeface="Arial" panose="020B0604020202020204" pitchFamily="34" charset="0"/>
        <a:buChar char="–"/>
        <a:defRPr sz="1200" kern="1200">
          <a:solidFill>
            <a:schemeClr val="bg2"/>
          </a:solidFill>
          <a:latin typeface="Arial" panose="020B0604020202020204" pitchFamily="34" charset="0"/>
          <a:ea typeface="+mn-ea"/>
          <a:cs typeface="Arial" panose="020B0604020202020204" pitchFamily="34" charset="0"/>
        </a:defRPr>
      </a:lvl4pPr>
      <a:lvl5pPr marL="1152525" indent="-185738" algn="l" defTabSz="914400" rtl="0" eaLnBrk="1" latinLnBrk="0" hangingPunct="1">
        <a:spcBef>
          <a:spcPts val="300"/>
        </a:spcBef>
        <a:buFont typeface="Arial" panose="020B0604020202020204" pitchFamily="34" charset="0"/>
        <a:buChar char="–"/>
        <a:defRPr sz="1200" kern="1200">
          <a:solidFill>
            <a:schemeClr val="bg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6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8.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8.xml"/><Relationship Id="rId5" Type="http://schemas.openxmlformats.org/officeDocument/2006/relationships/image" Target="../media/image12.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63" name="Rectangle 3"/>
          <p:cNvSpPr>
            <a:spLocks noGrp="1" noChangeArrowheads="1"/>
          </p:cNvSpPr>
          <p:nvPr>
            <p:ph type="subTitle" idx="1"/>
          </p:nvPr>
        </p:nvSpPr>
        <p:spPr/>
        <p:txBody>
          <a:bodyPr/>
          <a:lstStyle/>
          <a:p>
            <a:pPr>
              <a:lnSpc>
                <a:spcPct val="90000"/>
              </a:lnSpc>
            </a:pPr>
            <a:r>
              <a:rPr lang="sv-SE" dirty="0" smtClean="0"/>
              <a:t>Part Ordering – Solution Overview presentation</a:t>
            </a:r>
            <a:endParaRPr lang="sv-SE" dirty="0"/>
          </a:p>
        </p:txBody>
      </p:sp>
      <p:sp>
        <p:nvSpPr>
          <p:cNvPr id="1320962" name="Rectangle 2"/>
          <p:cNvSpPr>
            <a:spLocks noGrp="1" noChangeArrowheads="1"/>
          </p:cNvSpPr>
          <p:nvPr>
            <p:ph type="ctrTitle"/>
          </p:nvPr>
        </p:nvSpPr>
        <p:spPr>
          <a:xfrm>
            <a:off x="484188" y="3860800"/>
            <a:ext cx="9164637" cy="1008063"/>
          </a:xfrm>
        </p:spPr>
        <p:txBody>
          <a:bodyPr/>
          <a:lstStyle/>
          <a:p>
            <a:r>
              <a:rPr lang="en-GB" dirty="0" smtClean="0"/>
              <a:t>Volvo CE </a:t>
            </a:r>
            <a:r>
              <a:rPr lang="en-GB" smtClean="0"/>
              <a:t>Dealer Integration</a:t>
            </a:r>
            <a:endParaRPr lang="en-GB"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1425" y="1018443"/>
            <a:ext cx="5295900" cy="25527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1972702" y="2633847"/>
            <a:ext cx="1460311" cy="1402758"/>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3200" dirty="0" smtClean="0"/>
              <a:t>DMS</a:t>
            </a:r>
          </a:p>
        </p:txBody>
      </p:sp>
      <p:sp>
        <p:nvSpPr>
          <p:cNvPr id="4" name="Title 3"/>
          <p:cNvSpPr>
            <a:spLocks noGrp="1"/>
          </p:cNvSpPr>
          <p:nvPr>
            <p:ph type="title"/>
          </p:nvPr>
        </p:nvSpPr>
        <p:spPr/>
        <p:txBody>
          <a:bodyPr/>
          <a:lstStyle/>
          <a:p>
            <a:r>
              <a:rPr lang="sv-SE" dirty="0" smtClean="0"/>
              <a:t>21XX Parts LinQ Solution</a:t>
            </a:r>
            <a:endParaRPr lang="sv-SE" dirty="0"/>
          </a:p>
        </p:txBody>
      </p:sp>
      <p:sp>
        <p:nvSpPr>
          <p:cNvPr id="7" name="Rounded Rectangle 6"/>
          <p:cNvSpPr/>
          <p:nvPr/>
        </p:nvSpPr>
        <p:spPr>
          <a:xfrm>
            <a:off x="5029794" y="2662592"/>
            <a:ext cx="1460311" cy="1402758"/>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3200" dirty="0" smtClean="0"/>
              <a:t>GLIF</a:t>
            </a:r>
          </a:p>
        </p:txBody>
      </p:sp>
      <p:grpSp>
        <p:nvGrpSpPr>
          <p:cNvPr id="10" name="Group 9"/>
          <p:cNvGrpSpPr/>
          <p:nvPr/>
        </p:nvGrpSpPr>
        <p:grpSpPr>
          <a:xfrm>
            <a:off x="2376485" y="1593672"/>
            <a:ext cx="652743" cy="873860"/>
            <a:chOff x="1527750" y="2387955"/>
            <a:chExt cx="652743" cy="873860"/>
          </a:xfrm>
        </p:grpSpPr>
        <p:pic>
          <p:nvPicPr>
            <p:cNvPr id="1026" name="Picture 2" descr="C:\Users\V0c0492\AppData\Local\Microsoft\Windows\Temporary Internet Files\Content.IE5\5NDZHLDY\user-icon--16121-larg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7699" y="2387955"/>
              <a:ext cx="360362" cy="5492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27750" y="2984816"/>
              <a:ext cx="652743" cy="276999"/>
            </a:xfrm>
            <a:prstGeom prst="rect">
              <a:avLst/>
            </a:prstGeom>
            <a:noFill/>
          </p:spPr>
          <p:txBody>
            <a:bodyPr wrap="none" rtlCol="0">
              <a:spAutoFit/>
            </a:bodyPr>
            <a:lstStyle/>
            <a:p>
              <a:r>
                <a:rPr lang="sv-SE" sz="1200" b="1" dirty="0" smtClean="0">
                  <a:solidFill>
                    <a:schemeClr val="bg2"/>
                  </a:solidFill>
                  <a:latin typeface="Arial" panose="020B0604020202020204" pitchFamily="34" charset="0"/>
                  <a:cs typeface="Arial" panose="020B0604020202020204" pitchFamily="34" charset="0"/>
                </a:rPr>
                <a:t>Dealer</a:t>
              </a:r>
            </a:p>
          </p:txBody>
        </p:sp>
      </p:grpSp>
      <p:grpSp>
        <p:nvGrpSpPr>
          <p:cNvPr id="9" name="Group 8"/>
          <p:cNvGrpSpPr/>
          <p:nvPr/>
        </p:nvGrpSpPr>
        <p:grpSpPr>
          <a:xfrm>
            <a:off x="597108" y="1563215"/>
            <a:ext cx="1236236" cy="916010"/>
            <a:chOff x="4254710" y="1471945"/>
            <a:chExt cx="1236236" cy="916010"/>
          </a:xfrm>
        </p:grpSpPr>
        <p:pic>
          <p:nvPicPr>
            <p:cNvPr id="1027" name="Picture 3" descr="C:\Users\V0c0492\AppData\Local\Microsoft\Windows\Temporary Internet Files\Content.IE5\G2DQUAJR\medium-user-icon--33.3-16121[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2649" y="1471945"/>
              <a:ext cx="360363" cy="5492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254710" y="2110956"/>
              <a:ext cx="1236236" cy="276999"/>
            </a:xfrm>
            <a:prstGeom prst="rect">
              <a:avLst/>
            </a:prstGeom>
            <a:noFill/>
          </p:spPr>
          <p:txBody>
            <a:bodyPr wrap="none" rtlCol="0">
              <a:spAutoFit/>
            </a:bodyPr>
            <a:lstStyle/>
            <a:p>
              <a:r>
                <a:rPr lang="sv-SE" sz="1200" b="1" dirty="0" smtClean="0">
                  <a:solidFill>
                    <a:schemeClr val="bg2"/>
                  </a:solidFill>
                  <a:latin typeface="Arial" panose="020B0604020202020204" pitchFamily="34" charset="0"/>
                  <a:cs typeface="Arial" panose="020B0604020202020204" pitchFamily="34" charset="0"/>
                </a:rPr>
                <a:t>End Customer</a:t>
              </a:r>
            </a:p>
          </p:txBody>
        </p:sp>
      </p:grpSp>
      <p:sp>
        <p:nvSpPr>
          <p:cNvPr id="16" name="Rounded Rectangle 15"/>
          <p:cNvSpPr/>
          <p:nvPr/>
        </p:nvSpPr>
        <p:spPr>
          <a:xfrm>
            <a:off x="8034576" y="2662592"/>
            <a:ext cx="1460311" cy="1402758"/>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3200" dirty="0" smtClean="0"/>
              <a:t>Parts LinQ</a:t>
            </a:r>
          </a:p>
        </p:txBody>
      </p:sp>
      <p:sp>
        <p:nvSpPr>
          <p:cNvPr id="13" name="Left-Right Arrow 12"/>
          <p:cNvSpPr/>
          <p:nvPr/>
        </p:nvSpPr>
        <p:spPr>
          <a:xfrm>
            <a:off x="6905783" y="3200964"/>
            <a:ext cx="709684" cy="258543"/>
          </a:xfrm>
          <a:prstGeom prst="leftRigh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sv-SE" smtClean="0"/>
          </a:p>
        </p:txBody>
      </p:sp>
      <p:sp>
        <p:nvSpPr>
          <p:cNvPr id="14" name="Right Arrow 13"/>
          <p:cNvSpPr/>
          <p:nvPr/>
        </p:nvSpPr>
        <p:spPr>
          <a:xfrm>
            <a:off x="4039753" y="2920621"/>
            <a:ext cx="655092" cy="259307"/>
          </a:xfrm>
          <a:prstGeom prst="righ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sv-SE" smtClean="0"/>
          </a:p>
        </p:txBody>
      </p:sp>
      <p:sp>
        <p:nvSpPr>
          <p:cNvPr id="20" name="Right Arrow 19"/>
          <p:cNvSpPr/>
          <p:nvPr/>
        </p:nvSpPr>
        <p:spPr>
          <a:xfrm flipH="1">
            <a:off x="4039753" y="3462328"/>
            <a:ext cx="655092" cy="259307"/>
          </a:xfrm>
          <a:prstGeom prst="righ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sv-SE" smtClean="0"/>
          </a:p>
        </p:txBody>
      </p:sp>
      <p:sp>
        <p:nvSpPr>
          <p:cNvPr id="15" name="TextBox 14"/>
          <p:cNvSpPr txBox="1"/>
          <p:nvPr/>
        </p:nvSpPr>
        <p:spPr>
          <a:xfrm>
            <a:off x="3702384" y="4063667"/>
            <a:ext cx="1755609" cy="1477328"/>
          </a:xfrm>
          <a:prstGeom prst="rect">
            <a:avLst/>
          </a:prstGeom>
          <a:noFill/>
        </p:spPr>
        <p:txBody>
          <a:bodyPr wrap="none" rtlCol="0">
            <a:spAutoFit/>
          </a:bodyPr>
          <a:lstStyle/>
          <a:p>
            <a:pPr algn="l"/>
            <a:r>
              <a:rPr lang="sv-SE" dirty="0" smtClean="0">
                <a:solidFill>
                  <a:schemeClr val="bg2"/>
                </a:solidFill>
                <a:latin typeface="Arial" panose="020B0604020202020204" pitchFamily="34" charset="0"/>
                <a:cs typeface="Arial" panose="020B0604020202020204" pitchFamily="34" charset="0"/>
              </a:rPr>
              <a:t>2100 Parts Master</a:t>
            </a:r>
          </a:p>
          <a:p>
            <a:pPr algn="l"/>
            <a:r>
              <a:rPr lang="sv-SE" dirty="0" smtClean="0">
                <a:solidFill>
                  <a:schemeClr val="bg2"/>
                </a:solidFill>
                <a:latin typeface="Arial" panose="020B0604020202020204" pitchFamily="34" charset="0"/>
                <a:cs typeface="Arial" panose="020B0604020202020204" pitchFamily="34" charset="0"/>
              </a:rPr>
              <a:t>2101 Parts Supersession</a:t>
            </a:r>
          </a:p>
          <a:p>
            <a:pPr algn="l"/>
            <a:r>
              <a:rPr lang="sv-SE" dirty="0" smtClean="0">
                <a:solidFill>
                  <a:schemeClr val="bg2"/>
                </a:solidFill>
                <a:latin typeface="Arial" panose="020B0604020202020204" pitchFamily="34" charset="0"/>
                <a:cs typeface="Arial" panose="020B0604020202020204" pitchFamily="34" charset="0"/>
              </a:rPr>
              <a:t>2108 Parts Price List</a:t>
            </a:r>
          </a:p>
          <a:p>
            <a:pPr algn="l"/>
            <a:r>
              <a:rPr lang="sv-SE" dirty="0" smtClean="0">
                <a:solidFill>
                  <a:schemeClr val="bg2"/>
                </a:solidFill>
                <a:latin typeface="Arial" panose="020B0604020202020204" pitchFamily="34" charset="0"/>
                <a:cs typeface="Arial" panose="020B0604020202020204" pitchFamily="34" charset="0"/>
              </a:rPr>
              <a:t>2105 Parts Order Confirmation</a:t>
            </a:r>
          </a:p>
          <a:p>
            <a:pPr algn="l"/>
            <a:r>
              <a:rPr lang="sv-SE" dirty="0" smtClean="0">
                <a:solidFill>
                  <a:schemeClr val="bg2"/>
                </a:solidFill>
                <a:latin typeface="Arial" panose="020B0604020202020204" pitchFamily="34" charset="0"/>
                <a:cs typeface="Arial" panose="020B0604020202020204" pitchFamily="34" charset="0"/>
              </a:rPr>
              <a:t>2109 Parts Order Status</a:t>
            </a:r>
          </a:p>
          <a:p>
            <a:pPr algn="l"/>
            <a:r>
              <a:rPr lang="sv-SE" dirty="0" smtClean="0">
                <a:solidFill>
                  <a:schemeClr val="bg2"/>
                </a:solidFill>
                <a:latin typeface="Arial" panose="020B0604020202020204" pitchFamily="34" charset="0"/>
                <a:cs typeface="Arial" panose="020B0604020202020204" pitchFamily="34" charset="0"/>
              </a:rPr>
              <a:t>2106 Parts Shipment</a:t>
            </a:r>
          </a:p>
          <a:p>
            <a:pPr algn="l"/>
            <a:r>
              <a:rPr lang="sv-SE" dirty="0" smtClean="0">
                <a:solidFill>
                  <a:schemeClr val="bg2"/>
                </a:solidFill>
                <a:latin typeface="Arial" panose="020B0604020202020204" pitchFamily="34" charset="0"/>
                <a:cs typeface="Arial" panose="020B0604020202020204" pitchFamily="34" charset="0"/>
              </a:rPr>
              <a:t>5102 Parts Invoice</a:t>
            </a:r>
            <a:endParaRPr lang="sv-SE" dirty="0">
              <a:solidFill>
                <a:schemeClr val="bg2"/>
              </a:solidFill>
              <a:latin typeface="Arial" panose="020B0604020202020204" pitchFamily="34" charset="0"/>
              <a:cs typeface="Arial" panose="020B0604020202020204" pitchFamily="34" charset="0"/>
            </a:endParaRPr>
          </a:p>
        </p:txBody>
      </p:sp>
      <p:sp>
        <p:nvSpPr>
          <p:cNvPr id="22" name="TextBox 21"/>
          <p:cNvSpPr txBox="1"/>
          <p:nvPr/>
        </p:nvSpPr>
        <p:spPr>
          <a:xfrm>
            <a:off x="3718414" y="2000760"/>
            <a:ext cx="1723549" cy="646331"/>
          </a:xfrm>
          <a:prstGeom prst="rect">
            <a:avLst/>
          </a:prstGeom>
          <a:noFill/>
        </p:spPr>
        <p:txBody>
          <a:bodyPr wrap="none" rtlCol="0">
            <a:spAutoFit/>
          </a:bodyPr>
          <a:lstStyle/>
          <a:p>
            <a:pPr algn="l"/>
            <a:r>
              <a:rPr lang="sv-SE" dirty="0" smtClean="0">
                <a:solidFill>
                  <a:schemeClr val="bg2"/>
                </a:solidFill>
                <a:latin typeface="Arial" panose="020B0604020202020204" pitchFamily="34" charset="0"/>
                <a:cs typeface="Arial" panose="020B0604020202020204" pitchFamily="34" charset="0"/>
              </a:rPr>
              <a:t>2102 Parts Price &amp; Availability</a:t>
            </a:r>
          </a:p>
          <a:p>
            <a:pPr algn="l"/>
            <a:r>
              <a:rPr lang="sv-SE" dirty="0">
                <a:solidFill>
                  <a:schemeClr val="bg2"/>
                </a:solidFill>
                <a:latin typeface="Arial" panose="020B0604020202020204" pitchFamily="34" charset="0"/>
                <a:cs typeface="Arial" panose="020B0604020202020204" pitchFamily="34" charset="0"/>
              </a:rPr>
              <a:t>2103 Parts Delivery Details</a:t>
            </a:r>
          </a:p>
          <a:p>
            <a:pPr algn="l"/>
            <a:r>
              <a:rPr lang="sv-SE" dirty="0" smtClean="0">
                <a:solidFill>
                  <a:schemeClr val="bg2"/>
                </a:solidFill>
                <a:latin typeface="Arial" panose="020B0604020202020204" pitchFamily="34" charset="0"/>
                <a:cs typeface="Arial" panose="020B0604020202020204" pitchFamily="34" charset="0"/>
              </a:rPr>
              <a:t>2104 Parts Order Online</a:t>
            </a:r>
            <a:endParaRPr lang="sv-SE" dirty="0">
              <a:solidFill>
                <a:schemeClr val="bg2"/>
              </a:solidFill>
              <a:latin typeface="Arial" panose="020B0604020202020204" pitchFamily="34" charset="0"/>
              <a:cs typeface="Arial" panose="020B0604020202020204" pitchFamily="34" charset="0"/>
            </a:endParaRPr>
          </a:p>
        </p:txBody>
      </p:sp>
      <p:sp>
        <p:nvSpPr>
          <p:cNvPr id="24" name="Right Arrow 23"/>
          <p:cNvSpPr/>
          <p:nvPr/>
        </p:nvSpPr>
        <p:spPr>
          <a:xfrm>
            <a:off x="1721393" y="1741453"/>
            <a:ext cx="655092" cy="259307"/>
          </a:xfrm>
          <a:prstGeom prst="righ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sv-SE" smtClean="0"/>
          </a:p>
        </p:txBody>
      </p:sp>
    </p:spTree>
    <p:extLst>
      <p:ext uri="{BB962C8B-B14F-4D97-AF65-F5344CB8AC3E}">
        <p14:creationId xmlns:p14="http://schemas.microsoft.com/office/powerpoint/2010/main" val="3769860956"/>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v-SE" dirty="0" smtClean="0"/>
              <a:t>22XX Online Parts Solution</a:t>
            </a:r>
            <a:endParaRPr lang="sv-SE" dirty="0"/>
          </a:p>
        </p:txBody>
      </p:sp>
      <p:sp>
        <p:nvSpPr>
          <p:cNvPr id="7" name="Rounded Rectangle 6"/>
          <p:cNvSpPr/>
          <p:nvPr/>
        </p:nvSpPr>
        <p:spPr>
          <a:xfrm>
            <a:off x="4825074" y="3331344"/>
            <a:ext cx="1460311" cy="1402758"/>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3200" dirty="0" smtClean="0"/>
              <a:t>GLIF</a:t>
            </a:r>
          </a:p>
        </p:txBody>
      </p:sp>
      <p:grpSp>
        <p:nvGrpSpPr>
          <p:cNvPr id="10" name="Group 9"/>
          <p:cNvGrpSpPr/>
          <p:nvPr/>
        </p:nvGrpSpPr>
        <p:grpSpPr>
          <a:xfrm>
            <a:off x="2162521" y="3589373"/>
            <a:ext cx="652743" cy="873860"/>
            <a:chOff x="1527750" y="2387955"/>
            <a:chExt cx="652743" cy="873860"/>
          </a:xfrm>
        </p:grpSpPr>
        <p:pic>
          <p:nvPicPr>
            <p:cNvPr id="1026" name="Picture 2" descr="C:\Users\V0c0492\AppData\Local\Microsoft\Windows\Temporary Internet Files\Content.IE5\5NDZHLDY\user-icon--16121-larg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7699" y="2387955"/>
              <a:ext cx="360362" cy="5492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27750" y="2984816"/>
              <a:ext cx="652743" cy="276999"/>
            </a:xfrm>
            <a:prstGeom prst="rect">
              <a:avLst/>
            </a:prstGeom>
            <a:noFill/>
          </p:spPr>
          <p:txBody>
            <a:bodyPr wrap="none" rtlCol="0">
              <a:spAutoFit/>
            </a:bodyPr>
            <a:lstStyle/>
            <a:p>
              <a:r>
                <a:rPr lang="sv-SE" sz="1200" b="1" dirty="0" smtClean="0">
                  <a:solidFill>
                    <a:schemeClr val="bg2"/>
                  </a:solidFill>
                  <a:latin typeface="Arial" panose="020B0604020202020204" pitchFamily="34" charset="0"/>
                  <a:cs typeface="Arial" panose="020B0604020202020204" pitchFamily="34" charset="0"/>
                </a:rPr>
                <a:t>Dealer</a:t>
              </a:r>
            </a:p>
          </p:txBody>
        </p:sp>
      </p:grpSp>
      <p:grpSp>
        <p:nvGrpSpPr>
          <p:cNvPr id="9" name="Group 8"/>
          <p:cNvGrpSpPr/>
          <p:nvPr/>
        </p:nvGrpSpPr>
        <p:grpSpPr>
          <a:xfrm>
            <a:off x="865464" y="1078748"/>
            <a:ext cx="1236236" cy="916010"/>
            <a:chOff x="4254710" y="1471945"/>
            <a:chExt cx="1236236" cy="916010"/>
          </a:xfrm>
        </p:grpSpPr>
        <p:pic>
          <p:nvPicPr>
            <p:cNvPr id="1027" name="Picture 3" descr="C:\Users\V0c0492\AppData\Local\Microsoft\Windows\Temporary Internet Files\Content.IE5\G2DQUAJR\medium-user-icon--33.3-16121[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2649" y="1471945"/>
              <a:ext cx="360363" cy="5492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254710" y="2110956"/>
              <a:ext cx="1236236" cy="276999"/>
            </a:xfrm>
            <a:prstGeom prst="rect">
              <a:avLst/>
            </a:prstGeom>
            <a:noFill/>
          </p:spPr>
          <p:txBody>
            <a:bodyPr wrap="none" rtlCol="0">
              <a:spAutoFit/>
            </a:bodyPr>
            <a:lstStyle/>
            <a:p>
              <a:r>
                <a:rPr lang="sv-SE" sz="1200" b="1" dirty="0" smtClean="0">
                  <a:solidFill>
                    <a:schemeClr val="bg2"/>
                  </a:solidFill>
                  <a:latin typeface="Arial" panose="020B0604020202020204" pitchFamily="34" charset="0"/>
                  <a:cs typeface="Arial" panose="020B0604020202020204" pitchFamily="34" charset="0"/>
                </a:rPr>
                <a:t>End Customer</a:t>
              </a:r>
            </a:p>
          </p:txBody>
        </p:sp>
      </p:grpSp>
      <p:sp>
        <p:nvSpPr>
          <p:cNvPr id="11" name="Bent Arrow 10"/>
          <p:cNvSpPr/>
          <p:nvPr/>
        </p:nvSpPr>
        <p:spPr>
          <a:xfrm flipV="1">
            <a:off x="1473041" y="2178299"/>
            <a:ext cx="518038" cy="593475"/>
          </a:xfrm>
          <a:prstGeom prst="ben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sv-SE" smtClean="0">
              <a:solidFill>
                <a:schemeClr val="tx1"/>
              </a:solidFill>
            </a:endParaRPr>
          </a:p>
        </p:txBody>
      </p:sp>
      <p:sp>
        <p:nvSpPr>
          <p:cNvPr id="16" name="Rounded Rectangle 15"/>
          <p:cNvSpPr/>
          <p:nvPr/>
        </p:nvSpPr>
        <p:spPr>
          <a:xfrm>
            <a:off x="7829856" y="3331344"/>
            <a:ext cx="1460311" cy="1402758"/>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2800" dirty="0" smtClean="0"/>
              <a:t>Online Parts</a:t>
            </a:r>
          </a:p>
        </p:txBody>
      </p:sp>
      <p:sp>
        <p:nvSpPr>
          <p:cNvPr id="13" name="Left-Right Arrow 12"/>
          <p:cNvSpPr/>
          <p:nvPr/>
        </p:nvSpPr>
        <p:spPr>
          <a:xfrm>
            <a:off x="6701063" y="3883364"/>
            <a:ext cx="709684" cy="258543"/>
          </a:xfrm>
          <a:prstGeom prst="leftRigh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sv-SE" smtClean="0"/>
          </a:p>
        </p:txBody>
      </p:sp>
      <p:sp>
        <p:nvSpPr>
          <p:cNvPr id="14" name="Right Arrow 13"/>
          <p:cNvSpPr/>
          <p:nvPr/>
        </p:nvSpPr>
        <p:spPr>
          <a:xfrm>
            <a:off x="3835033" y="3589373"/>
            <a:ext cx="655092" cy="259307"/>
          </a:xfrm>
          <a:prstGeom prst="righ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sv-SE" smtClean="0"/>
          </a:p>
        </p:txBody>
      </p:sp>
      <p:sp>
        <p:nvSpPr>
          <p:cNvPr id="20" name="Right Arrow 19"/>
          <p:cNvSpPr/>
          <p:nvPr/>
        </p:nvSpPr>
        <p:spPr>
          <a:xfrm flipH="1">
            <a:off x="3835033" y="4131080"/>
            <a:ext cx="655092" cy="259307"/>
          </a:xfrm>
          <a:prstGeom prst="righ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sv-SE" smtClean="0"/>
          </a:p>
        </p:txBody>
      </p:sp>
      <p:sp>
        <p:nvSpPr>
          <p:cNvPr id="15" name="TextBox 14"/>
          <p:cNvSpPr txBox="1"/>
          <p:nvPr/>
        </p:nvSpPr>
        <p:spPr>
          <a:xfrm>
            <a:off x="3387367" y="4847835"/>
            <a:ext cx="1838965" cy="230832"/>
          </a:xfrm>
          <a:prstGeom prst="rect">
            <a:avLst/>
          </a:prstGeom>
          <a:noFill/>
        </p:spPr>
        <p:txBody>
          <a:bodyPr wrap="none" rtlCol="0">
            <a:spAutoFit/>
          </a:bodyPr>
          <a:lstStyle/>
          <a:p>
            <a:pPr algn="l"/>
            <a:r>
              <a:rPr lang="sv-SE" dirty="0" smtClean="0">
                <a:solidFill>
                  <a:schemeClr val="bg2"/>
                </a:solidFill>
                <a:latin typeface="Arial" panose="020B0604020202020204" pitchFamily="34" charset="0"/>
                <a:cs typeface="Arial" panose="020B0604020202020204" pitchFamily="34" charset="0"/>
              </a:rPr>
              <a:t>2204 End Customer Parts Order</a:t>
            </a:r>
            <a:endParaRPr lang="sv-SE" dirty="0">
              <a:solidFill>
                <a:schemeClr val="bg2"/>
              </a:solidFill>
              <a:latin typeface="Arial" panose="020B0604020202020204" pitchFamily="34" charset="0"/>
              <a:cs typeface="Arial" panose="020B0604020202020204" pitchFamily="34" charset="0"/>
            </a:endParaRPr>
          </a:p>
        </p:txBody>
      </p:sp>
      <p:sp>
        <p:nvSpPr>
          <p:cNvPr id="22" name="TextBox 21"/>
          <p:cNvSpPr txBox="1"/>
          <p:nvPr/>
        </p:nvSpPr>
        <p:spPr>
          <a:xfrm>
            <a:off x="3404510" y="1604968"/>
            <a:ext cx="2198038" cy="1685077"/>
          </a:xfrm>
          <a:prstGeom prst="rect">
            <a:avLst/>
          </a:prstGeom>
          <a:noFill/>
        </p:spPr>
        <p:txBody>
          <a:bodyPr wrap="none" rtlCol="0">
            <a:spAutoFit/>
          </a:bodyPr>
          <a:lstStyle/>
          <a:p>
            <a:pPr algn="l"/>
            <a:r>
              <a:rPr lang="sv-SE" dirty="0" smtClean="0">
                <a:solidFill>
                  <a:schemeClr val="bg2"/>
                </a:solidFill>
                <a:latin typeface="Arial" panose="020B0604020202020204" pitchFamily="34" charset="0"/>
                <a:cs typeface="Arial" panose="020B0604020202020204" pitchFamily="34" charset="0"/>
              </a:rPr>
              <a:t>2200 End Customer Information</a:t>
            </a:r>
          </a:p>
          <a:p>
            <a:pPr algn="l"/>
            <a:r>
              <a:rPr lang="sv-SE" dirty="0" smtClean="0">
                <a:solidFill>
                  <a:schemeClr val="bg2"/>
                </a:solidFill>
                <a:latin typeface="Arial" panose="020B0604020202020204" pitchFamily="34" charset="0"/>
                <a:cs typeface="Arial" panose="020B0604020202020204" pitchFamily="34" charset="0"/>
              </a:rPr>
              <a:t>2201 Dealer Parts Master</a:t>
            </a:r>
          </a:p>
          <a:p>
            <a:pPr algn="l"/>
            <a:r>
              <a:rPr lang="sv-SE" dirty="0" smtClean="0">
                <a:solidFill>
                  <a:schemeClr val="bg2"/>
                </a:solidFill>
                <a:latin typeface="Arial" panose="020B0604020202020204" pitchFamily="34" charset="0"/>
                <a:cs typeface="Arial" panose="020B0604020202020204" pitchFamily="34" charset="0"/>
              </a:rPr>
              <a:t>2202 Dealer Parts Supersession</a:t>
            </a:r>
          </a:p>
          <a:p>
            <a:pPr algn="l"/>
            <a:r>
              <a:rPr lang="sv-SE" dirty="0" smtClean="0">
                <a:solidFill>
                  <a:schemeClr val="bg2"/>
                </a:solidFill>
                <a:latin typeface="Arial" panose="020B0604020202020204" pitchFamily="34" charset="0"/>
                <a:cs typeface="Arial" panose="020B0604020202020204" pitchFamily="34" charset="0"/>
              </a:rPr>
              <a:t>2203 Dealer Parts Price List</a:t>
            </a:r>
          </a:p>
          <a:p>
            <a:pPr algn="l"/>
            <a:r>
              <a:rPr lang="sv-SE" dirty="0">
                <a:solidFill>
                  <a:schemeClr val="bg2"/>
                </a:solidFill>
                <a:latin typeface="Arial" panose="020B0604020202020204" pitchFamily="34" charset="0"/>
                <a:cs typeface="Arial" panose="020B0604020202020204" pitchFamily="34" charset="0"/>
              </a:rPr>
              <a:t>2205 End Customer Parts Order Status</a:t>
            </a:r>
          </a:p>
          <a:p>
            <a:pPr algn="l"/>
            <a:r>
              <a:rPr lang="sv-SE" dirty="0">
                <a:solidFill>
                  <a:schemeClr val="bg2"/>
                </a:solidFill>
                <a:latin typeface="Arial" panose="020B0604020202020204" pitchFamily="34" charset="0"/>
                <a:cs typeface="Arial" panose="020B0604020202020204" pitchFamily="34" charset="0"/>
              </a:rPr>
              <a:t>2206 Dealer Parts Inventory</a:t>
            </a:r>
          </a:p>
          <a:p>
            <a:pPr algn="l"/>
            <a:r>
              <a:rPr lang="sv-SE" dirty="0" smtClean="0">
                <a:solidFill>
                  <a:schemeClr val="bg2"/>
                </a:solidFill>
                <a:latin typeface="Arial" panose="020B0604020202020204" pitchFamily="34" charset="0"/>
                <a:cs typeface="Arial" panose="020B0604020202020204" pitchFamily="34" charset="0"/>
              </a:rPr>
              <a:t>2207 Dealer Supplementary Parts</a:t>
            </a:r>
          </a:p>
          <a:p>
            <a:pPr algn="l"/>
            <a:r>
              <a:rPr lang="sv-SE" dirty="0" smtClean="0">
                <a:solidFill>
                  <a:schemeClr val="bg2"/>
                </a:solidFill>
                <a:latin typeface="Arial" panose="020B0604020202020204" pitchFamily="34" charset="0"/>
                <a:cs typeface="Arial" panose="020B0604020202020204" pitchFamily="34" charset="0"/>
              </a:rPr>
              <a:t>2220 Dealer Discount Information</a:t>
            </a:r>
          </a:p>
        </p:txBody>
      </p:sp>
      <p:pic>
        <p:nvPicPr>
          <p:cNvPr id="2050" name="Picture 2" descr="C:\Users\V0c0492\AppData\Local\Microsoft\Windows\Temporary Internet Files\Content.IE5\F0ZJRDHB\large-desktop-computer-pc-66.6-12852[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991079" y="1086156"/>
            <a:ext cx="717731" cy="631603"/>
          </a:xfrm>
          <a:prstGeom prst="rect">
            <a:avLst/>
          </a:prstGeom>
          <a:noFill/>
          <a:extLst>
            <a:ext uri="{909E8E84-426E-40DD-AFC4-6F175D3DCCD1}">
              <a14:hiddenFill xmlns:a14="http://schemas.microsoft.com/office/drawing/2010/main">
                <a:solidFill>
                  <a:srgbClr val="FFFFFF"/>
                </a:solidFill>
              </a14:hiddenFill>
            </a:ext>
          </a:extLst>
        </p:spPr>
      </p:pic>
      <p:sp>
        <p:nvSpPr>
          <p:cNvPr id="2" name="Bent Arrow 1"/>
          <p:cNvSpPr/>
          <p:nvPr/>
        </p:nvSpPr>
        <p:spPr>
          <a:xfrm rot="5400000">
            <a:off x="4919236" y="-822653"/>
            <a:ext cx="1639291" cy="5991370"/>
          </a:xfrm>
          <a:prstGeom prst="bentArrow">
            <a:avLst>
              <a:gd name="adj1" fmla="val 9531"/>
              <a:gd name="adj2" fmla="val 9801"/>
              <a:gd name="adj3" fmla="val 10993"/>
              <a:gd name="adj4" fmla="val 43750"/>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sv-SE" smtClean="0">
              <a:solidFill>
                <a:schemeClr val="tx1"/>
              </a:solidFill>
            </a:endParaRPr>
          </a:p>
        </p:txBody>
      </p:sp>
      <p:sp>
        <p:nvSpPr>
          <p:cNvPr id="21" name="Rounded Rectangle 20"/>
          <p:cNvSpPr/>
          <p:nvPr/>
        </p:nvSpPr>
        <p:spPr>
          <a:xfrm>
            <a:off x="1972702" y="3302599"/>
            <a:ext cx="1460311" cy="1402758"/>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3200" dirty="0" smtClean="0"/>
              <a:t>DMS</a:t>
            </a:r>
          </a:p>
        </p:txBody>
      </p:sp>
      <p:grpSp>
        <p:nvGrpSpPr>
          <p:cNvPr id="23" name="Group 22"/>
          <p:cNvGrpSpPr/>
          <p:nvPr/>
        </p:nvGrpSpPr>
        <p:grpSpPr>
          <a:xfrm>
            <a:off x="2376485" y="2330162"/>
            <a:ext cx="652743" cy="873860"/>
            <a:chOff x="1527750" y="2387955"/>
            <a:chExt cx="652743" cy="873860"/>
          </a:xfrm>
        </p:grpSpPr>
        <p:pic>
          <p:nvPicPr>
            <p:cNvPr id="24" name="Picture 2" descr="C:\Users\V0c0492\AppData\Local\Microsoft\Windows\Temporary Internet Files\Content.IE5\5NDZHLDY\user-icon--16121-larg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7699" y="2387955"/>
              <a:ext cx="360362" cy="549275"/>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1527750" y="2984816"/>
              <a:ext cx="652743" cy="276999"/>
            </a:xfrm>
            <a:prstGeom prst="rect">
              <a:avLst/>
            </a:prstGeom>
            <a:noFill/>
          </p:spPr>
          <p:txBody>
            <a:bodyPr wrap="none" rtlCol="0">
              <a:spAutoFit/>
            </a:bodyPr>
            <a:lstStyle/>
            <a:p>
              <a:r>
                <a:rPr lang="sv-SE" sz="1200" b="1" dirty="0" smtClean="0">
                  <a:solidFill>
                    <a:schemeClr val="bg2"/>
                  </a:solidFill>
                  <a:latin typeface="Arial" panose="020B0604020202020204" pitchFamily="34" charset="0"/>
                  <a:cs typeface="Arial" panose="020B0604020202020204" pitchFamily="34" charset="0"/>
                </a:rPr>
                <a:t>Dealer</a:t>
              </a:r>
            </a:p>
          </p:txBody>
        </p:sp>
      </p:grpSp>
      <p:pic>
        <p:nvPicPr>
          <p:cNvPr id="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22288" y="1076674"/>
            <a:ext cx="409016" cy="415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0562566"/>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v-SE" dirty="0" smtClean="0"/>
              <a:t>23XX MMI Stock Refill Solution</a:t>
            </a:r>
            <a:endParaRPr lang="sv-SE" dirty="0"/>
          </a:p>
        </p:txBody>
      </p:sp>
      <p:sp>
        <p:nvSpPr>
          <p:cNvPr id="7" name="Rounded Rectangle 6"/>
          <p:cNvSpPr/>
          <p:nvPr/>
        </p:nvSpPr>
        <p:spPr>
          <a:xfrm>
            <a:off x="4593058" y="2662592"/>
            <a:ext cx="1460311" cy="1402758"/>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3200" dirty="0" smtClean="0"/>
              <a:t>GLIF</a:t>
            </a:r>
          </a:p>
        </p:txBody>
      </p:sp>
      <p:grpSp>
        <p:nvGrpSpPr>
          <p:cNvPr id="10" name="Group 9"/>
          <p:cNvGrpSpPr/>
          <p:nvPr/>
        </p:nvGrpSpPr>
        <p:grpSpPr>
          <a:xfrm>
            <a:off x="926297" y="2742998"/>
            <a:ext cx="652743" cy="873860"/>
            <a:chOff x="1527750" y="2387955"/>
            <a:chExt cx="652743" cy="873860"/>
          </a:xfrm>
        </p:grpSpPr>
        <p:pic>
          <p:nvPicPr>
            <p:cNvPr id="1026" name="Picture 2" descr="C:\Users\V0c0492\AppData\Local\Microsoft\Windows\Temporary Internet Files\Content.IE5\5NDZHLDY\user-icon--16121-larg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7699" y="2387955"/>
              <a:ext cx="360362" cy="5492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27750" y="2984816"/>
              <a:ext cx="652743" cy="276999"/>
            </a:xfrm>
            <a:prstGeom prst="rect">
              <a:avLst/>
            </a:prstGeom>
            <a:noFill/>
          </p:spPr>
          <p:txBody>
            <a:bodyPr wrap="none" rtlCol="0">
              <a:spAutoFit/>
            </a:bodyPr>
            <a:lstStyle/>
            <a:p>
              <a:r>
                <a:rPr lang="sv-SE" sz="1200" b="1" dirty="0" smtClean="0">
                  <a:solidFill>
                    <a:schemeClr val="bg2"/>
                  </a:solidFill>
                  <a:latin typeface="Arial" panose="020B0604020202020204" pitchFamily="34" charset="0"/>
                  <a:cs typeface="Arial" panose="020B0604020202020204" pitchFamily="34" charset="0"/>
                </a:rPr>
                <a:t>Dealer</a:t>
              </a:r>
            </a:p>
          </p:txBody>
        </p:sp>
      </p:grpSp>
      <p:grpSp>
        <p:nvGrpSpPr>
          <p:cNvPr id="9" name="Group 8"/>
          <p:cNvGrpSpPr/>
          <p:nvPr/>
        </p:nvGrpSpPr>
        <p:grpSpPr>
          <a:xfrm>
            <a:off x="678309" y="1176020"/>
            <a:ext cx="1236236" cy="916010"/>
            <a:chOff x="4254710" y="1471945"/>
            <a:chExt cx="1236236" cy="916010"/>
          </a:xfrm>
        </p:grpSpPr>
        <p:pic>
          <p:nvPicPr>
            <p:cNvPr id="1027" name="Picture 3" descr="C:\Users\V0c0492\AppData\Local\Microsoft\Windows\Temporary Internet Files\Content.IE5\G2DQUAJR\medium-user-icon--33.3-16121[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2649" y="1471945"/>
              <a:ext cx="360363" cy="5492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254710" y="2110956"/>
              <a:ext cx="1236236" cy="276999"/>
            </a:xfrm>
            <a:prstGeom prst="rect">
              <a:avLst/>
            </a:prstGeom>
            <a:noFill/>
          </p:spPr>
          <p:txBody>
            <a:bodyPr wrap="none" rtlCol="0">
              <a:spAutoFit/>
            </a:bodyPr>
            <a:lstStyle/>
            <a:p>
              <a:r>
                <a:rPr lang="sv-SE" sz="1200" b="1" dirty="0" smtClean="0">
                  <a:solidFill>
                    <a:schemeClr val="bg2"/>
                  </a:solidFill>
                  <a:latin typeface="Arial" panose="020B0604020202020204" pitchFamily="34" charset="0"/>
                  <a:cs typeface="Arial" panose="020B0604020202020204" pitchFamily="34" charset="0"/>
                </a:rPr>
                <a:t>End Customer</a:t>
              </a:r>
            </a:p>
          </p:txBody>
        </p:sp>
      </p:grpSp>
      <p:sp>
        <p:nvSpPr>
          <p:cNvPr id="16" name="Rounded Rectangle 15"/>
          <p:cNvSpPr/>
          <p:nvPr/>
        </p:nvSpPr>
        <p:spPr>
          <a:xfrm>
            <a:off x="7597840" y="2662592"/>
            <a:ext cx="1460311" cy="140275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3200" dirty="0" smtClean="0"/>
              <a:t>MMI</a:t>
            </a:r>
          </a:p>
        </p:txBody>
      </p:sp>
      <p:sp>
        <p:nvSpPr>
          <p:cNvPr id="13" name="Left-Right Arrow 12"/>
          <p:cNvSpPr/>
          <p:nvPr/>
        </p:nvSpPr>
        <p:spPr>
          <a:xfrm>
            <a:off x="6469047" y="3214612"/>
            <a:ext cx="709684" cy="258543"/>
          </a:xfrm>
          <a:prstGeom prst="leftRigh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sv-SE" smtClean="0"/>
          </a:p>
        </p:txBody>
      </p:sp>
      <p:sp>
        <p:nvSpPr>
          <p:cNvPr id="14" name="Right Arrow 13"/>
          <p:cNvSpPr/>
          <p:nvPr/>
        </p:nvSpPr>
        <p:spPr>
          <a:xfrm>
            <a:off x="3603017" y="2920621"/>
            <a:ext cx="655092" cy="259307"/>
          </a:xfrm>
          <a:prstGeom prst="righ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sv-SE" smtClean="0"/>
          </a:p>
        </p:txBody>
      </p:sp>
      <p:sp>
        <p:nvSpPr>
          <p:cNvPr id="20" name="Right Arrow 19"/>
          <p:cNvSpPr/>
          <p:nvPr/>
        </p:nvSpPr>
        <p:spPr>
          <a:xfrm flipH="1">
            <a:off x="3603017" y="3462328"/>
            <a:ext cx="655092" cy="259307"/>
          </a:xfrm>
          <a:prstGeom prst="righ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sv-SE" smtClean="0"/>
          </a:p>
        </p:txBody>
      </p:sp>
      <p:sp>
        <p:nvSpPr>
          <p:cNvPr id="15" name="TextBox 14"/>
          <p:cNvSpPr txBox="1"/>
          <p:nvPr/>
        </p:nvSpPr>
        <p:spPr>
          <a:xfrm>
            <a:off x="3265648" y="4063667"/>
            <a:ext cx="1550424" cy="646331"/>
          </a:xfrm>
          <a:prstGeom prst="rect">
            <a:avLst/>
          </a:prstGeom>
          <a:noFill/>
        </p:spPr>
        <p:txBody>
          <a:bodyPr wrap="none" rtlCol="0">
            <a:spAutoFit/>
          </a:bodyPr>
          <a:lstStyle/>
          <a:p>
            <a:pPr algn="l"/>
            <a:r>
              <a:rPr lang="sv-SE" dirty="0" smtClean="0">
                <a:solidFill>
                  <a:schemeClr val="bg2"/>
                </a:solidFill>
                <a:latin typeface="Arial" panose="020B0604020202020204" pitchFamily="34" charset="0"/>
                <a:cs typeface="Arial" panose="020B0604020202020204" pitchFamily="34" charset="0"/>
              </a:rPr>
              <a:t>2307 Parts Order Copy</a:t>
            </a:r>
          </a:p>
          <a:p>
            <a:pPr algn="l"/>
            <a:r>
              <a:rPr lang="sv-SE" dirty="0">
                <a:solidFill>
                  <a:schemeClr val="bg2"/>
                </a:solidFill>
                <a:latin typeface="Arial" panose="020B0604020202020204" pitchFamily="34" charset="0"/>
                <a:cs typeface="Arial" panose="020B0604020202020204" pitchFamily="34" charset="0"/>
              </a:rPr>
              <a:t>2308 Forecast Paramaters</a:t>
            </a:r>
          </a:p>
          <a:p>
            <a:pPr algn="l"/>
            <a:r>
              <a:rPr lang="sv-SE" dirty="0" smtClean="0">
                <a:solidFill>
                  <a:schemeClr val="bg2"/>
                </a:solidFill>
                <a:latin typeface="Arial" panose="020B0604020202020204" pitchFamily="34" charset="0"/>
                <a:cs typeface="Arial" panose="020B0604020202020204" pitchFamily="34" charset="0"/>
              </a:rPr>
              <a:t>2309 Redistribution Order</a:t>
            </a:r>
          </a:p>
        </p:txBody>
      </p:sp>
      <p:sp>
        <p:nvSpPr>
          <p:cNvPr id="22" name="TextBox 21"/>
          <p:cNvSpPr txBox="1"/>
          <p:nvPr/>
        </p:nvSpPr>
        <p:spPr>
          <a:xfrm>
            <a:off x="3281678" y="1195528"/>
            <a:ext cx="2300630" cy="1477328"/>
          </a:xfrm>
          <a:prstGeom prst="rect">
            <a:avLst/>
          </a:prstGeom>
          <a:noFill/>
        </p:spPr>
        <p:txBody>
          <a:bodyPr wrap="none" rtlCol="0">
            <a:spAutoFit/>
          </a:bodyPr>
          <a:lstStyle/>
          <a:p>
            <a:pPr algn="l"/>
            <a:r>
              <a:rPr lang="sv-SE" dirty="0" smtClean="0">
                <a:solidFill>
                  <a:schemeClr val="bg2"/>
                </a:solidFill>
                <a:latin typeface="Arial" panose="020B0604020202020204" pitchFamily="34" charset="0"/>
                <a:cs typeface="Arial" panose="020B0604020202020204" pitchFamily="34" charset="0"/>
              </a:rPr>
              <a:t>2300 Parts Master</a:t>
            </a:r>
          </a:p>
          <a:p>
            <a:pPr algn="l"/>
            <a:r>
              <a:rPr lang="sv-SE" dirty="0" smtClean="0">
                <a:solidFill>
                  <a:schemeClr val="bg2"/>
                </a:solidFill>
                <a:latin typeface="Arial" panose="020B0604020202020204" pitchFamily="34" charset="0"/>
                <a:cs typeface="Arial" panose="020B0604020202020204" pitchFamily="34" charset="0"/>
              </a:rPr>
              <a:t>2301 Parts Supersession</a:t>
            </a:r>
          </a:p>
          <a:p>
            <a:pPr algn="l"/>
            <a:r>
              <a:rPr lang="sv-SE" dirty="0" smtClean="0">
                <a:solidFill>
                  <a:schemeClr val="bg2"/>
                </a:solidFill>
                <a:latin typeface="Arial" panose="020B0604020202020204" pitchFamily="34" charset="0"/>
                <a:cs typeface="Arial" panose="020B0604020202020204" pitchFamily="34" charset="0"/>
              </a:rPr>
              <a:t>2302 Stock Information</a:t>
            </a:r>
          </a:p>
          <a:p>
            <a:pPr algn="l"/>
            <a:r>
              <a:rPr lang="sv-SE" dirty="0" smtClean="0">
                <a:solidFill>
                  <a:schemeClr val="bg2"/>
                </a:solidFill>
                <a:latin typeface="Arial" panose="020B0604020202020204" pitchFamily="34" charset="0"/>
                <a:cs typeface="Arial" panose="020B0604020202020204" pitchFamily="34" charset="0"/>
              </a:rPr>
              <a:t>2303 Open Purchase Orders</a:t>
            </a:r>
          </a:p>
          <a:p>
            <a:pPr algn="l"/>
            <a:r>
              <a:rPr lang="sv-SE" dirty="0" smtClean="0">
                <a:solidFill>
                  <a:schemeClr val="bg2"/>
                </a:solidFill>
                <a:latin typeface="Arial" panose="020B0604020202020204" pitchFamily="34" charset="0"/>
                <a:cs typeface="Arial" panose="020B0604020202020204" pitchFamily="34" charset="0"/>
              </a:rPr>
              <a:t>2304 Trans.actional Consumption History</a:t>
            </a:r>
          </a:p>
          <a:p>
            <a:pPr algn="l"/>
            <a:r>
              <a:rPr lang="sv-SE" dirty="0" smtClean="0">
                <a:solidFill>
                  <a:schemeClr val="bg2"/>
                </a:solidFill>
                <a:latin typeface="Arial" panose="020B0604020202020204" pitchFamily="34" charset="0"/>
                <a:cs typeface="Arial" panose="020B0604020202020204" pitchFamily="34" charset="0"/>
              </a:rPr>
              <a:t>2305 Aggregated Consumption History</a:t>
            </a:r>
          </a:p>
          <a:p>
            <a:pPr algn="l"/>
            <a:r>
              <a:rPr lang="sv-SE" dirty="0" smtClean="0">
                <a:solidFill>
                  <a:schemeClr val="bg2"/>
                </a:solidFill>
                <a:latin typeface="Arial" panose="020B0604020202020204" pitchFamily="34" charset="0"/>
                <a:cs typeface="Arial" panose="020B0604020202020204" pitchFamily="34" charset="0"/>
              </a:rPr>
              <a:t>2306 Supplier Information</a:t>
            </a:r>
            <a:endParaRPr lang="sv-SE" dirty="0">
              <a:solidFill>
                <a:schemeClr val="bg2"/>
              </a:solidFill>
              <a:latin typeface="Arial" panose="020B0604020202020204" pitchFamily="34" charset="0"/>
              <a:cs typeface="Arial" panose="020B0604020202020204" pitchFamily="34" charset="0"/>
            </a:endParaRPr>
          </a:p>
        </p:txBody>
      </p:sp>
      <p:pic>
        <p:nvPicPr>
          <p:cNvPr id="17" name="Picture 2" descr="C:\Users\V0c0492\AppData\Local\Microsoft\Windows\Temporary Internet Files\Content.IE5\F0ZJRDHB\large-desktop-computer-pc-66.6-12852[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009304" y="3800901"/>
            <a:ext cx="717731" cy="631603"/>
          </a:xfrm>
          <a:prstGeom prst="rect">
            <a:avLst/>
          </a:prstGeom>
          <a:noFill/>
          <a:extLst>
            <a:ext uri="{909E8E84-426E-40DD-AFC4-6F175D3DCCD1}">
              <a14:hiddenFill xmlns:a14="http://schemas.microsoft.com/office/drawing/2010/main">
                <a:solidFill>
                  <a:srgbClr val="FFFFFF"/>
                </a:solidFill>
              </a14:hiddenFill>
            </a:ext>
          </a:extLst>
        </p:spPr>
      </p:pic>
      <p:sp>
        <p:nvSpPr>
          <p:cNvPr id="2" name="U-Turn Arrow 1"/>
          <p:cNvSpPr/>
          <p:nvPr/>
        </p:nvSpPr>
        <p:spPr>
          <a:xfrm flipV="1">
            <a:off x="1324410" y="4662816"/>
            <a:ext cx="7205450" cy="633859"/>
          </a:xfrm>
          <a:prstGeom prst="uturnArrow">
            <a:avLst>
              <a:gd name="adj1" fmla="val 25000"/>
              <a:gd name="adj2" fmla="val 25000"/>
              <a:gd name="adj3" fmla="val 25000"/>
              <a:gd name="adj4" fmla="val 43750"/>
              <a:gd name="adj5" fmla="val 100000"/>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sv-SE" smtClean="0">
              <a:solidFill>
                <a:schemeClr val="tx1"/>
              </a:solidFill>
            </a:endParaRPr>
          </a:p>
        </p:txBody>
      </p:sp>
      <p:sp>
        <p:nvSpPr>
          <p:cNvPr id="19" name="Rounded Rectangle 18"/>
          <p:cNvSpPr/>
          <p:nvPr/>
        </p:nvSpPr>
        <p:spPr>
          <a:xfrm>
            <a:off x="1727035" y="2642504"/>
            <a:ext cx="1460311" cy="1402758"/>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3200" dirty="0" smtClean="0"/>
              <a:t>DMS</a:t>
            </a: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828" y="4450332"/>
            <a:ext cx="518196" cy="526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076652"/>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2432" y="1529861"/>
            <a:ext cx="6861565" cy="3307373"/>
          </a:xfrm>
          <a:prstGeom prst="rect">
            <a:avLst/>
          </a:prstGeom>
        </p:spPr>
      </p:pic>
    </p:spTree>
    <p:extLst>
      <p:ext uri="{BB962C8B-B14F-4D97-AF65-F5344CB8AC3E}">
        <p14:creationId xmlns:p14="http://schemas.microsoft.com/office/powerpoint/2010/main" val="3771417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VCE Template">
  <a:themeElements>
    <a:clrScheme name="Template_VolvoConstructionEquipment 2">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0426B4"/>
      </a:hlink>
      <a:folHlink>
        <a:srgbClr val="6262EC"/>
      </a:folHlink>
    </a:clrScheme>
    <a:fontScheme name="Template_VolvoConstructionEquipme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EFEFA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36000" rIns="36000" bIns="36000" numCol="1" anchor="t" anchorCtr="0" compatLnSpc="1">
        <a:prstTxWarp prst="textNoShape">
          <a:avLst/>
        </a:prstTxWarp>
        <a:spAutoFit/>
      </a:bodyPr>
      <a:lstStyle>
        <a:defPPr marL="0" marR="0" indent="0" algn="ctr" defTabSz="762000" rtl="0" eaLnBrk="0" fontAlgn="base" latinLnBrk="0" hangingPunct="0">
          <a:lnSpc>
            <a:spcPct val="100000"/>
          </a:lnSpc>
          <a:spcBef>
            <a:spcPct val="50000"/>
          </a:spcBef>
          <a:spcAft>
            <a:spcPct val="0"/>
          </a:spcAft>
          <a:buClr>
            <a:srgbClr val="009900"/>
          </a:buClr>
          <a:buSzTx/>
          <a:buFont typeface="Wingdings" pitchFamily="2" charset="2"/>
          <a:buNone/>
          <a:tabLst/>
          <a:defRPr kumimoji="0" lang="en-GB" sz="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EFEFA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36000" rIns="36000" bIns="36000" numCol="1" anchor="t" anchorCtr="0" compatLnSpc="1">
        <a:prstTxWarp prst="textNoShape">
          <a:avLst/>
        </a:prstTxWarp>
        <a:spAutoFit/>
      </a:bodyPr>
      <a:lstStyle>
        <a:defPPr marL="0" marR="0" indent="0" algn="ctr" defTabSz="762000" rtl="0" eaLnBrk="0" fontAlgn="base" latinLnBrk="0" hangingPunct="0">
          <a:lnSpc>
            <a:spcPct val="100000"/>
          </a:lnSpc>
          <a:spcBef>
            <a:spcPct val="50000"/>
          </a:spcBef>
          <a:spcAft>
            <a:spcPct val="0"/>
          </a:spcAft>
          <a:buClr>
            <a:srgbClr val="009900"/>
          </a:buClr>
          <a:buSzTx/>
          <a:buFont typeface="Wingdings" pitchFamily="2" charset="2"/>
          <a:buNone/>
          <a:tabLst/>
          <a:defRPr kumimoji="0" lang="en-GB" sz="900" b="0" i="0" u="none" strike="noStrike" cap="none" normalizeH="0" baseline="0" smtClean="0">
            <a:ln>
              <a:noFill/>
            </a:ln>
            <a:solidFill>
              <a:schemeClr val="tx1"/>
            </a:solidFill>
            <a:effectLst/>
            <a:latin typeface="Arial" charset="0"/>
          </a:defRPr>
        </a:defPPr>
      </a:lstStyle>
    </a:lnDef>
  </a:objectDefaults>
  <a:extraClrSchemeLst>
    <a:extraClrScheme>
      <a:clrScheme name="Template_VolvoConstructionEquipment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CECFCE"/>
        </a:hlink>
        <a:folHlink>
          <a:srgbClr val="9D9E9C"/>
        </a:folHlink>
      </a:clrScheme>
      <a:clrMap bg1="lt1" tx1="dk1" bg2="lt2" tx2="dk2" accent1="accent1" accent2="accent2" accent3="accent3" accent4="accent4" accent5="accent5" accent6="accent6" hlink="hlink" folHlink="folHlink"/>
    </a:extraClrScheme>
    <a:extraClrScheme>
      <a:clrScheme name="Template_VolvoConstructionEquipment 2">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0426B4"/>
        </a:hlink>
        <a:folHlink>
          <a:srgbClr val="6262EC"/>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3_Template_VolvoConstructionEquipment">
  <a:themeElements>
    <a:clrScheme name="Template_VolvoConstructionEquipment 2">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0426B4"/>
      </a:hlink>
      <a:folHlink>
        <a:srgbClr val="6262EC"/>
      </a:folHlink>
    </a:clrScheme>
    <a:fontScheme name="Template_VolvoConstructionEquipme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EFEFA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36000" rIns="36000" bIns="36000" numCol="1" anchor="t" anchorCtr="0" compatLnSpc="1">
        <a:prstTxWarp prst="textNoShape">
          <a:avLst/>
        </a:prstTxWarp>
        <a:spAutoFit/>
      </a:bodyPr>
      <a:lstStyle>
        <a:defPPr marL="0" marR="0" indent="0" algn="ctr" defTabSz="762000" rtl="0" eaLnBrk="0" fontAlgn="base" latinLnBrk="0" hangingPunct="0">
          <a:lnSpc>
            <a:spcPct val="100000"/>
          </a:lnSpc>
          <a:spcBef>
            <a:spcPct val="50000"/>
          </a:spcBef>
          <a:spcAft>
            <a:spcPct val="0"/>
          </a:spcAft>
          <a:buClr>
            <a:srgbClr val="009900"/>
          </a:buClr>
          <a:buSzTx/>
          <a:buFont typeface="Wingdings" pitchFamily="2" charset="2"/>
          <a:buNone/>
          <a:tabLst/>
          <a:defRPr kumimoji="0" lang="en-GB" altLang="sv-SE" sz="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EFEFA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36000" rIns="36000" bIns="36000" numCol="1" anchor="t" anchorCtr="0" compatLnSpc="1">
        <a:prstTxWarp prst="textNoShape">
          <a:avLst/>
        </a:prstTxWarp>
        <a:spAutoFit/>
      </a:bodyPr>
      <a:lstStyle>
        <a:defPPr marL="0" marR="0" indent="0" algn="ctr" defTabSz="762000" rtl="0" eaLnBrk="0" fontAlgn="base" latinLnBrk="0" hangingPunct="0">
          <a:lnSpc>
            <a:spcPct val="100000"/>
          </a:lnSpc>
          <a:spcBef>
            <a:spcPct val="50000"/>
          </a:spcBef>
          <a:spcAft>
            <a:spcPct val="0"/>
          </a:spcAft>
          <a:buClr>
            <a:srgbClr val="009900"/>
          </a:buClr>
          <a:buSzTx/>
          <a:buFont typeface="Wingdings" pitchFamily="2" charset="2"/>
          <a:buNone/>
          <a:tabLst/>
          <a:defRPr kumimoji="0" lang="en-GB" altLang="sv-SE" sz="900" b="0" i="0" u="none" strike="noStrike" cap="none" normalizeH="0" baseline="0" smtClean="0">
            <a:ln>
              <a:noFill/>
            </a:ln>
            <a:solidFill>
              <a:schemeClr val="tx1"/>
            </a:solidFill>
            <a:effectLst/>
            <a:latin typeface="Arial" charset="0"/>
          </a:defRPr>
        </a:defPPr>
      </a:lstStyle>
    </a:lnDef>
  </a:objectDefaults>
  <a:extraClrSchemeLst>
    <a:extraClrScheme>
      <a:clrScheme name="Template_VolvoConstructionEquipment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CECFCE"/>
        </a:hlink>
        <a:folHlink>
          <a:srgbClr val="9D9E9C"/>
        </a:folHlink>
      </a:clrScheme>
      <a:clrMap bg1="lt1" tx1="dk1" bg2="lt2" tx2="dk2" accent1="accent1" accent2="accent2" accent3="accent3" accent4="accent4" accent5="accent5" accent6="accent6" hlink="hlink" folHlink="folHlink"/>
    </a:extraClrScheme>
    <a:extraClrScheme>
      <a:clrScheme name="Template_VolvoConstructionEquipment 2">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0426B4"/>
        </a:hlink>
        <a:folHlink>
          <a:srgbClr val="6262EC"/>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_VCE">
  <a:themeElements>
    <a:clrScheme name="White_VCE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9D9E9C"/>
      </a:hlink>
      <a:folHlink>
        <a:srgbClr val="CECFCE"/>
      </a:folHlink>
    </a:clrScheme>
    <a:fontScheme name="White_V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EFEFA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36000" rIns="36000" bIns="36000" numCol="1" anchor="t" anchorCtr="0" compatLnSpc="1">
        <a:prstTxWarp prst="textNoShape">
          <a:avLst/>
        </a:prstTxWarp>
        <a:spAutoFit/>
      </a:bodyPr>
      <a:lstStyle>
        <a:defPPr marL="0" marR="0" indent="0" algn="ctr" defTabSz="762000" rtl="0" eaLnBrk="0" fontAlgn="base" latinLnBrk="0" hangingPunct="0">
          <a:lnSpc>
            <a:spcPct val="100000"/>
          </a:lnSpc>
          <a:spcBef>
            <a:spcPct val="50000"/>
          </a:spcBef>
          <a:spcAft>
            <a:spcPct val="0"/>
          </a:spcAft>
          <a:buClr>
            <a:srgbClr val="009900"/>
          </a:buClr>
          <a:buSzTx/>
          <a:buFont typeface="Wingdings" pitchFamily="2" charset="2"/>
          <a:buNone/>
          <a:tabLst/>
          <a:defRPr kumimoji="0" lang="en-GB" sz="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EFEFA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36000" rIns="36000" bIns="36000" numCol="1" anchor="t" anchorCtr="0" compatLnSpc="1">
        <a:prstTxWarp prst="textNoShape">
          <a:avLst/>
        </a:prstTxWarp>
        <a:spAutoFit/>
      </a:bodyPr>
      <a:lstStyle>
        <a:defPPr marL="0" marR="0" indent="0" algn="ctr" defTabSz="762000" rtl="0" eaLnBrk="0" fontAlgn="base" latinLnBrk="0" hangingPunct="0">
          <a:lnSpc>
            <a:spcPct val="100000"/>
          </a:lnSpc>
          <a:spcBef>
            <a:spcPct val="50000"/>
          </a:spcBef>
          <a:spcAft>
            <a:spcPct val="0"/>
          </a:spcAft>
          <a:buClr>
            <a:srgbClr val="009900"/>
          </a:buClr>
          <a:buSzTx/>
          <a:buFont typeface="Wingdings" pitchFamily="2" charset="2"/>
          <a:buNone/>
          <a:tabLst/>
          <a:defRPr kumimoji="0" lang="en-GB" sz="900" b="0" i="0" u="none" strike="noStrike" cap="none" normalizeH="0" baseline="0" smtClean="0">
            <a:ln>
              <a:noFill/>
            </a:ln>
            <a:solidFill>
              <a:schemeClr val="tx1"/>
            </a:solidFill>
            <a:effectLst/>
            <a:latin typeface="Arial" charset="0"/>
          </a:defRPr>
        </a:defPPr>
      </a:lstStyle>
    </a:lnDef>
  </a:objectDefaults>
  <a:extraClrSchemeLst>
    <a:extraClrScheme>
      <a:clrScheme name="White_VCE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9D9E9C"/>
        </a:hlink>
        <a:folHlink>
          <a:srgbClr val="CECF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White_VCE">
  <a:themeElements>
    <a:clrScheme name="White_VCE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9D9E9C"/>
      </a:hlink>
      <a:folHlink>
        <a:srgbClr val="CECFCE"/>
      </a:folHlink>
    </a:clrScheme>
    <a:fontScheme name="White_V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EFEFA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36000" rIns="36000" bIns="36000" numCol="1" anchor="t" anchorCtr="0" compatLnSpc="1">
        <a:prstTxWarp prst="textNoShape">
          <a:avLst/>
        </a:prstTxWarp>
        <a:spAutoFit/>
      </a:bodyPr>
      <a:lstStyle>
        <a:defPPr marL="0" marR="0" indent="0" algn="ctr" defTabSz="762000" rtl="0" eaLnBrk="0" fontAlgn="base" latinLnBrk="0" hangingPunct="0">
          <a:lnSpc>
            <a:spcPct val="100000"/>
          </a:lnSpc>
          <a:spcBef>
            <a:spcPct val="50000"/>
          </a:spcBef>
          <a:spcAft>
            <a:spcPct val="0"/>
          </a:spcAft>
          <a:buClr>
            <a:srgbClr val="009900"/>
          </a:buClr>
          <a:buSzTx/>
          <a:buFont typeface="Wingdings" pitchFamily="2" charset="2"/>
          <a:buNone/>
          <a:tabLst/>
          <a:defRPr kumimoji="0" lang="en-GB" sz="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EFEFA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36000" rIns="36000" bIns="36000" numCol="1" anchor="t" anchorCtr="0" compatLnSpc="1">
        <a:prstTxWarp prst="textNoShape">
          <a:avLst/>
        </a:prstTxWarp>
        <a:spAutoFit/>
      </a:bodyPr>
      <a:lstStyle>
        <a:defPPr marL="0" marR="0" indent="0" algn="ctr" defTabSz="762000" rtl="0" eaLnBrk="0" fontAlgn="base" latinLnBrk="0" hangingPunct="0">
          <a:lnSpc>
            <a:spcPct val="100000"/>
          </a:lnSpc>
          <a:spcBef>
            <a:spcPct val="50000"/>
          </a:spcBef>
          <a:spcAft>
            <a:spcPct val="0"/>
          </a:spcAft>
          <a:buClr>
            <a:srgbClr val="009900"/>
          </a:buClr>
          <a:buSzTx/>
          <a:buFont typeface="Wingdings" pitchFamily="2" charset="2"/>
          <a:buNone/>
          <a:tabLst/>
          <a:defRPr kumimoji="0" lang="en-GB" sz="900" b="0" i="0" u="none" strike="noStrike" cap="none" normalizeH="0" baseline="0" smtClean="0">
            <a:ln>
              <a:noFill/>
            </a:ln>
            <a:solidFill>
              <a:schemeClr val="tx1"/>
            </a:solidFill>
            <a:effectLst/>
            <a:latin typeface="Arial" charset="0"/>
          </a:defRPr>
        </a:defPPr>
      </a:lstStyle>
    </a:lnDef>
  </a:objectDefaults>
  <a:extraClrSchemeLst>
    <a:extraClrScheme>
      <a:clrScheme name="White_VCE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9D9E9C"/>
        </a:hlink>
        <a:folHlink>
          <a:srgbClr val="CECF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White_VCE">
  <a:themeElements>
    <a:clrScheme name="White_VCE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9D9E9C"/>
      </a:hlink>
      <a:folHlink>
        <a:srgbClr val="CECFCE"/>
      </a:folHlink>
    </a:clrScheme>
    <a:fontScheme name="White_V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EFEFA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36000" rIns="36000" bIns="36000" numCol="1" anchor="t" anchorCtr="0" compatLnSpc="1">
        <a:prstTxWarp prst="textNoShape">
          <a:avLst/>
        </a:prstTxWarp>
        <a:spAutoFit/>
      </a:bodyPr>
      <a:lstStyle>
        <a:defPPr marL="0" marR="0" indent="0" algn="ctr" defTabSz="762000" rtl="0" eaLnBrk="0" fontAlgn="base" latinLnBrk="0" hangingPunct="0">
          <a:lnSpc>
            <a:spcPct val="100000"/>
          </a:lnSpc>
          <a:spcBef>
            <a:spcPct val="50000"/>
          </a:spcBef>
          <a:spcAft>
            <a:spcPct val="0"/>
          </a:spcAft>
          <a:buClr>
            <a:srgbClr val="009900"/>
          </a:buClr>
          <a:buSzTx/>
          <a:buFont typeface="Wingdings" pitchFamily="2" charset="2"/>
          <a:buNone/>
          <a:tabLst/>
          <a:defRPr kumimoji="0" lang="en-GB" sz="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EFEFA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36000" rIns="36000" bIns="36000" numCol="1" anchor="t" anchorCtr="0" compatLnSpc="1">
        <a:prstTxWarp prst="textNoShape">
          <a:avLst/>
        </a:prstTxWarp>
        <a:spAutoFit/>
      </a:bodyPr>
      <a:lstStyle>
        <a:defPPr marL="0" marR="0" indent="0" algn="ctr" defTabSz="762000" rtl="0" eaLnBrk="0" fontAlgn="base" latinLnBrk="0" hangingPunct="0">
          <a:lnSpc>
            <a:spcPct val="100000"/>
          </a:lnSpc>
          <a:spcBef>
            <a:spcPct val="50000"/>
          </a:spcBef>
          <a:spcAft>
            <a:spcPct val="0"/>
          </a:spcAft>
          <a:buClr>
            <a:srgbClr val="009900"/>
          </a:buClr>
          <a:buSzTx/>
          <a:buFont typeface="Wingdings" pitchFamily="2" charset="2"/>
          <a:buNone/>
          <a:tabLst/>
          <a:defRPr kumimoji="0" lang="en-GB" sz="900" b="0" i="0" u="none" strike="noStrike" cap="none" normalizeH="0" baseline="0" smtClean="0">
            <a:ln>
              <a:noFill/>
            </a:ln>
            <a:solidFill>
              <a:schemeClr val="tx1"/>
            </a:solidFill>
            <a:effectLst/>
            <a:latin typeface="Arial" charset="0"/>
          </a:defRPr>
        </a:defPPr>
      </a:lstStyle>
    </a:lnDef>
  </a:objectDefaults>
  <a:extraClrSchemeLst>
    <a:extraClrScheme>
      <a:clrScheme name="White_VCE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9D9E9C"/>
        </a:hlink>
        <a:folHlink>
          <a:srgbClr val="CECF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emplate_Volvo_Construction_Equipment">
  <a:themeElements>
    <a:clrScheme name="One Volvo Profile Colours">
      <a:dk1>
        <a:srgbClr val="000000"/>
      </a:dk1>
      <a:lt1>
        <a:srgbClr val="FFFFFF"/>
      </a:lt1>
      <a:dk2>
        <a:srgbClr val="D8D7D5"/>
      </a:dk2>
      <a:lt2>
        <a:srgbClr val="4D4E53"/>
      </a:lt2>
      <a:accent1>
        <a:srgbClr val="DCCCA7"/>
      </a:accent1>
      <a:accent2>
        <a:srgbClr val="919296"/>
      </a:accent2>
      <a:accent3>
        <a:srgbClr val="78B833"/>
      </a:accent3>
      <a:accent4>
        <a:srgbClr val="BADCE6"/>
      </a:accent4>
      <a:accent5>
        <a:srgbClr val="16A6C9"/>
      </a:accent5>
      <a:accent6>
        <a:srgbClr val="DD7611"/>
      </a:accent6>
      <a:hlink>
        <a:srgbClr val="16A6C9"/>
      </a:hlink>
      <a:folHlink>
        <a:srgbClr val="78B83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solidFill>
            <a:schemeClr val="tx2"/>
          </a:solidFill>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mtClean="0"/>
        </a:defPPr>
      </a:lstStyle>
      <a:style>
        <a:lnRef idx="1">
          <a:schemeClr val="accent1"/>
        </a:lnRef>
        <a:fillRef idx="0">
          <a:schemeClr val="accent1"/>
        </a:fillRef>
        <a:effectRef idx="0">
          <a:schemeClr val="accent1"/>
        </a:effectRef>
        <a:fontRef idx="minor">
          <a:schemeClr val="tx1"/>
        </a:fontRef>
      </a:style>
    </a:spDef>
    <a:lnDef>
      <a:spPr>
        <a:ln w="12700">
          <a:solidFill>
            <a:schemeClr val="bg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mtClean="0">
            <a:solidFill>
              <a:schemeClr val="bg2"/>
            </a:solidFill>
            <a:latin typeface="Arial" panose="020B0604020202020204" pitchFamily="34" charset="0"/>
            <a:cs typeface="Arial" panose="020B0604020202020204" pitchFamily="34" charset="0"/>
          </a:defRPr>
        </a:defPPr>
      </a:lstStyle>
    </a:txDef>
  </a:objectDefaults>
  <a:extraClrSchemeLst/>
</a:theme>
</file>

<file path=ppt/theme/theme6.xml><?xml version="1.0" encoding="utf-8"?>
<a:theme xmlns:a="http://schemas.openxmlformats.org/drawingml/2006/main" name="Template_VolvoConstructionEquipment">
  <a:themeElements>
    <a:clrScheme name="Template_VolvoConstructionEquipment 2">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0426B4"/>
      </a:hlink>
      <a:folHlink>
        <a:srgbClr val="6262EC"/>
      </a:folHlink>
    </a:clrScheme>
    <a:fontScheme name="Template_VolvoConstructionEquipme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EFEFA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36000" rIns="36000" bIns="36000" numCol="1" anchor="t" anchorCtr="0" compatLnSpc="1">
        <a:prstTxWarp prst="textNoShape">
          <a:avLst/>
        </a:prstTxWarp>
        <a:spAutoFit/>
      </a:bodyPr>
      <a:lstStyle>
        <a:defPPr marL="0" marR="0" indent="0" algn="ctr" defTabSz="762000" rtl="0" eaLnBrk="0" fontAlgn="base" latinLnBrk="0" hangingPunct="0">
          <a:lnSpc>
            <a:spcPct val="100000"/>
          </a:lnSpc>
          <a:spcBef>
            <a:spcPct val="50000"/>
          </a:spcBef>
          <a:spcAft>
            <a:spcPct val="0"/>
          </a:spcAft>
          <a:buClr>
            <a:srgbClr val="009900"/>
          </a:buClr>
          <a:buSzTx/>
          <a:buFont typeface="Wingdings" pitchFamily="2" charset="2"/>
          <a:buNone/>
          <a:tabLst/>
          <a:defRPr kumimoji="0" lang="en-GB" sz="9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EFEFA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36000" rIns="36000" bIns="36000" numCol="1" anchor="t" anchorCtr="0" compatLnSpc="1">
        <a:prstTxWarp prst="textNoShape">
          <a:avLst/>
        </a:prstTxWarp>
        <a:spAutoFit/>
      </a:bodyPr>
      <a:lstStyle>
        <a:defPPr marL="0" marR="0" indent="0" algn="ctr" defTabSz="762000" rtl="0" eaLnBrk="0" fontAlgn="base" latinLnBrk="0" hangingPunct="0">
          <a:lnSpc>
            <a:spcPct val="100000"/>
          </a:lnSpc>
          <a:spcBef>
            <a:spcPct val="50000"/>
          </a:spcBef>
          <a:spcAft>
            <a:spcPct val="0"/>
          </a:spcAft>
          <a:buClr>
            <a:srgbClr val="009900"/>
          </a:buClr>
          <a:buSzTx/>
          <a:buFont typeface="Wingdings" pitchFamily="2" charset="2"/>
          <a:buNone/>
          <a:tabLst/>
          <a:defRPr kumimoji="0" lang="en-GB" sz="9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Template_VolvoConstructionEquipment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CECFCE"/>
        </a:hlink>
        <a:folHlink>
          <a:srgbClr val="9D9E9C"/>
        </a:folHlink>
      </a:clrScheme>
      <a:clrMap bg1="lt1" tx1="dk1" bg2="lt2" tx2="dk2" accent1="accent1" accent2="accent2" accent3="accent3" accent4="accent4" accent5="accent5" accent6="accent6" hlink="hlink" folHlink="folHlink"/>
    </a:extraClrScheme>
    <a:extraClrScheme>
      <a:clrScheme name="Template_VolvoConstructionEquipment 2">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0426B4"/>
        </a:hlink>
        <a:folHlink>
          <a:srgbClr val="6262EC"/>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Template_VolvoConstructionEquipment">
  <a:themeElements>
    <a:clrScheme name="Template_VolvoConstructionEquipment 2">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0426B4"/>
      </a:hlink>
      <a:folHlink>
        <a:srgbClr val="6262EC"/>
      </a:folHlink>
    </a:clrScheme>
    <a:fontScheme name="Template_VolvoConstructionEquipme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EFEFA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36000" rIns="36000" bIns="36000" numCol="1" anchor="t" anchorCtr="0" compatLnSpc="1">
        <a:prstTxWarp prst="textNoShape">
          <a:avLst/>
        </a:prstTxWarp>
        <a:spAutoFit/>
      </a:bodyPr>
      <a:lstStyle>
        <a:defPPr marL="0" marR="0" indent="0" algn="ctr" defTabSz="762000" rtl="0" eaLnBrk="0" fontAlgn="base" latinLnBrk="0" hangingPunct="0">
          <a:lnSpc>
            <a:spcPct val="100000"/>
          </a:lnSpc>
          <a:spcBef>
            <a:spcPct val="50000"/>
          </a:spcBef>
          <a:spcAft>
            <a:spcPct val="0"/>
          </a:spcAft>
          <a:buClr>
            <a:srgbClr val="009900"/>
          </a:buClr>
          <a:buSzTx/>
          <a:buFont typeface="Wingdings" pitchFamily="2" charset="2"/>
          <a:buNone/>
          <a:tabLst/>
          <a:defRPr kumimoji="0" lang="en-GB" altLang="sv-SE" sz="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EFEFA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36000" rIns="36000" bIns="36000" numCol="1" anchor="t" anchorCtr="0" compatLnSpc="1">
        <a:prstTxWarp prst="textNoShape">
          <a:avLst/>
        </a:prstTxWarp>
        <a:spAutoFit/>
      </a:bodyPr>
      <a:lstStyle>
        <a:defPPr marL="0" marR="0" indent="0" algn="ctr" defTabSz="762000" rtl="0" eaLnBrk="0" fontAlgn="base" latinLnBrk="0" hangingPunct="0">
          <a:lnSpc>
            <a:spcPct val="100000"/>
          </a:lnSpc>
          <a:spcBef>
            <a:spcPct val="50000"/>
          </a:spcBef>
          <a:spcAft>
            <a:spcPct val="0"/>
          </a:spcAft>
          <a:buClr>
            <a:srgbClr val="009900"/>
          </a:buClr>
          <a:buSzTx/>
          <a:buFont typeface="Wingdings" pitchFamily="2" charset="2"/>
          <a:buNone/>
          <a:tabLst/>
          <a:defRPr kumimoji="0" lang="en-GB" altLang="sv-SE" sz="900" b="0" i="0" u="none" strike="noStrike" cap="none" normalizeH="0" baseline="0" smtClean="0">
            <a:ln>
              <a:noFill/>
            </a:ln>
            <a:solidFill>
              <a:schemeClr val="tx1"/>
            </a:solidFill>
            <a:effectLst/>
            <a:latin typeface="Arial" charset="0"/>
          </a:defRPr>
        </a:defPPr>
      </a:lstStyle>
    </a:lnDef>
  </a:objectDefaults>
  <a:extraClrSchemeLst>
    <a:extraClrScheme>
      <a:clrScheme name="Template_VolvoConstructionEquipment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CECFCE"/>
        </a:hlink>
        <a:folHlink>
          <a:srgbClr val="9D9E9C"/>
        </a:folHlink>
      </a:clrScheme>
      <a:clrMap bg1="lt1" tx1="dk1" bg2="lt2" tx2="dk2" accent1="accent1" accent2="accent2" accent3="accent3" accent4="accent4" accent5="accent5" accent6="accent6" hlink="hlink" folHlink="folHlink"/>
    </a:extraClrScheme>
    <a:extraClrScheme>
      <a:clrScheme name="Template_VolvoConstructionEquipment 2">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0426B4"/>
        </a:hlink>
        <a:folHlink>
          <a:srgbClr val="6262EC"/>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Template_VolvoConstructionEquipment">
  <a:themeElements>
    <a:clrScheme name="Template_VolvoConstructionEquipment 2">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0426B4"/>
      </a:hlink>
      <a:folHlink>
        <a:srgbClr val="6262EC"/>
      </a:folHlink>
    </a:clrScheme>
    <a:fontScheme name="Template_VolvoConstructionEquipme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EFEFA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36000" rIns="36000" bIns="36000" numCol="1" anchor="t" anchorCtr="0" compatLnSpc="1">
        <a:prstTxWarp prst="textNoShape">
          <a:avLst/>
        </a:prstTxWarp>
        <a:spAutoFit/>
      </a:bodyPr>
      <a:lstStyle>
        <a:defPPr marL="0" marR="0" indent="0" algn="ctr" defTabSz="762000" rtl="0" eaLnBrk="0" fontAlgn="base" latinLnBrk="0" hangingPunct="0">
          <a:lnSpc>
            <a:spcPct val="100000"/>
          </a:lnSpc>
          <a:spcBef>
            <a:spcPct val="50000"/>
          </a:spcBef>
          <a:spcAft>
            <a:spcPct val="0"/>
          </a:spcAft>
          <a:buClr>
            <a:srgbClr val="009900"/>
          </a:buClr>
          <a:buSzTx/>
          <a:buFont typeface="Wingdings" pitchFamily="2" charset="2"/>
          <a:buNone/>
          <a:tabLst/>
          <a:defRPr kumimoji="0" lang="en-GB" altLang="sv-SE" sz="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EFEFA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36000" rIns="36000" bIns="36000" numCol="1" anchor="t" anchorCtr="0" compatLnSpc="1">
        <a:prstTxWarp prst="textNoShape">
          <a:avLst/>
        </a:prstTxWarp>
        <a:spAutoFit/>
      </a:bodyPr>
      <a:lstStyle>
        <a:defPPr marL="0" marR="0" indent="0" algn="ctr" defTabSz="762000" rtl="0" eaLnBrk="0" fontAlgn="base" latinLnBrk="0" hangingPunct="0">
          <a:lnSpc>
            <a:spcPct val="100000"/>
          </a:lnSpc>
          <a:spcBef>
            <a:spcPct val="50000"/>
          </a:spcBef>
          <a:spcAft>
            <a:spcPct val="0"/>
          </a:spcAft>
          <a:buClr>
            <a:srgbClr val="009900"/>
          </a:buClr>
          <a:buSzTx/>
          <a:buFont typeface="Wingdings" pitchFamily="2" charset="2"/>
          <a:buNone/>
          <a:tabLst/>
          <a:defRPr kumimoji="0" lang="en-GB" altLang="sv-SE" sz="900" b="0" i="0" u="none" strike="noStrike" cap="none" normalizeH="0" baseline="0" smtClean="0">
            <a:ln>
              <a:noFill/>
            </a:ln>
            <a:solidFill>
              <a:schemeClr val="tx1"/>
            </a:solidFill>
            <a:effectLst/>
            <a:latin typeface="Arial" charset="0"/>
          </a:defRPr>
        </a:defPPr>
      </a:lstStyle>
    </a:lnDef>
  </a:objectDefaults>
  <a:extraClrSchemeLst>
    <a:extraClrScheme>
      <a:clrScheme name="Template_VolvoConstructionEquipment 1">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CECFCE"/>
        </a:hlink>
        <a:folHlink>
          <a:srgbClr val="9D9E9C"/>
        </a:folHlink>
      </a:clrScheme>
      <a:clrMap bg1="lt1" tx1="dk1" bg2="lt2" tx2="dk2" accent1="accent1" accent2="accent2" accent3="accent3" accent4="accent4" accent5="accent5" accent6="accent6" hlink="hlink" folHlink="folHlink"/>
    </a:extraClrScheme>
    <a:extraClrScheme>
      <a:clrScheme name="Template_VolvoConstructionEquipment 2">
        <a:dk1>
          <a:srgbClr val="000000"/>
        </a:dk1>
        <a:lt1>
          <a:srgbClr val="FFFFFF"/>
        </a:lt1>
        <a:dk2>
          <a:srgbClr val="616161"/>
        </a:dk2>
        <a:lt2>
          <a:srgbClr val="9D9E9C"/>
        </a:lt2>
        <a:accent1>
          <a:srgbClr val="B1BCC8"/>
        </a:accent1>
        <a:accent2>
          <a:srgbClr val="627890"/>
        </a:accent2>
        <a:accent3>
          <a:srgbClr val="FFFFFF"/>
        </a:accent3>
        <a:accent4>
          <a:srgbClr val="000000"/>
        </a:accent4>
        <a:accent5>
          <a:srgbClr val="D5DAE0"/>
        </a:accent5>
        <a:accent6>
          <a:srgbClr val="586C82"/>
        </a:accent6>
        <a:hlink>
          <a:srgbClr val="0426B4"/>
        </a:hlink>
        <a:folHlink>
          <a:srgbClr val="6262EC"/>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_Template_Volvo_Construction_Equipment">
  <a:themeElements>
    <a:clrScheme name="One Volvo Profile Colours">
      <a:dk1>
        <a:srgbClr val="000000"/>
      </a:dk1>
      <a:lt1>
        <a:srgbClr val="FFFFFF"/>
      </a:lt1>
      <a:dk2>
        <a:srgbClr val="D8D7D5"/>
      </a:dk2>
      <a:lt2>
        <a:srgbClr val="4D4E53"/>
      </a:lt2>
      <a:accent1>
        <a:srgbClr val="DCCCA7"/>
      </a:accent1>
      <a:accent2>
        <a:srgbClr val="919296"/>
      </a:accent2>
      <a:accent3>
        <a:srgbClr val="78B833"/>
      </a:accent3>
      <a:accent4>
        <a:srgbClr val="BADCE6"/>
      </a:accent4>
      <a:accent5>
        <a:srgbClr val="16A6C9"/>
      </a:accent5>
      <a:accent6>
        <a:srgbClr val="DD7611"/>
      </a:accent6>
      <a:hlink>
        <a:srgbClr val="16A6C9"/>
      </a:hlink>
      <a:folHlink>
        <a:srgbClr val="78B83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solidFill>
            <a:schemeClr val="tx2"/>
          </a:solidFill>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mtClean="0"/>
        </a:defPPr>
      </a:lstStyle>
      <a:style>
        <a:lnRef idx="1">
          <a:schemeClr val="accent1"/>
        </a:lnRef>
        <a:fillRef idx="0">
          <a:schemeClr val="accent1"/>
        </a:fillRef>
        <a:effectRef idx="0">
          <a:schemeClr val="accent1"/>
        </a:effectRef>
        <a:fontRef idx="minor">
          <a:schemeClr val="tx1"/>
        </a:fontRef>
      </a:style>
    </a:spDef>
    <a:lnDef>
      <a:spPr>
        <a:ln w="12700">
          <a:solidFill>
            <a:schemeClr val="bg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mtClean="0">
            <a:solidFill>
              <a:schemeClr val="bg2"/>
            </a:solidFill>
            <a:latin typeface="Arial" panose="020B0604020202020204" pitchFamily="34" charset="0"/>
            <a:cs typeface="Arial" panose="020B0604020202020204" pitchFamily="34" charset="0"/>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8D1D77BC1C7A44905FEE8BC48143B8" ma:contentTypeVersion="6" ma:contentTypeDescription="Create a new document." ma:contentTypeScope="" ma:versionID="80df7a839ad35f40fe03e9e3b8fdb499">
  <xsd:schema xmlns:xsd="http://www.w3.org/2001/XMLSchema" xmlns:xs="http://www.w3.org/2001/XMLSchema" xmlns:p="http://schemas.microsoft.com/office/2006/metadata/properties" targetNamespace="http://schemas.microsoft.com/office/2006/metadata/properties" ma:root="true" ma:fieldsID="d387deea92a0117c9b1c95702627298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89AA8A7-7BC9-41DB-974C-4359BD2A6B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C6965F7-DF4A-4039-8CA5-C77D4AD62D8F}">
  <ds:schemaRefs>
    <ds:schemaRef ds:uri="http://schemas.microsoft.com/sharepoint/v3/contenttype/forms"/>
  </ds:schemaRefs>
</ds:datastoreItem>
</file>

<file path=customXml/itemProps3.xml><?xml version="1.0" encoding="utf-8"?>
<ds:datastoreItem xmlns:ds="http://schemas.openxmlformats.org/officeDocument/2006/customXml" ds:itemID="{0EE531D9-0668-4F11-9058-77509E922A33}">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VCE Template</Template>
  <TotalTime>26703</TotalTime>
  <Words>155</Words>
  <Application>Microsoft Office PowerPoint</Application>
  <PresentationFormat>A4 Paper (210x297 mm)</PresentationFormat>
  <Paragraphs>50</Paragraphs>
  <Slides>5</Slides>
  <Notes>2</Notes>
  <HiddenSlides>0</HiddenSlides>
  <MMClips>0</MMClips>
  <ScaleCrop>false</ScaleCrop>
  <HeadingPairs>
    <vt:vector size="6" baseType="variant">
      <vt:variant>
        <vt:lpstr>Fonts Used</vt:lpstr>
      </vt:variant>
      <vt:variant>
        <vt:i4>6</vt:i4>
      </vt:variant>
      <vt:variant>
        <vt:lpstr>Theme</vt:lpstr>
      </vt:variant>
      <vt:variant>
        <vt:i4>10</vt:i4>
      </vt:variant>
      <vt:variant>
        <vt:lpstr>Slide Titles</vt:lpstr>
      </vt:variant>
      <vt:variant>
        <vt:i4>5</vt:i4>
      </vt:variant>
    </vt:vector>
  </HeadingPairs>
  <TitlesOfParts>
    <vt:vector size="21" baseType="lpstr">
      <vt:lpstr>Arial</vt:lpstr>
      <vt:lpstr>Symbol</vt:lpstr>
      <vt:lpstr>Times New Roman</vt:lpstr>
      <vt:lpstr>Wingdings</vt:lpstr>
      <vt:lpstr>Volvo Broad Pro Digital</vt:lpstr>
      <vt:lpstr>VolvoBroad</vt:lpstr>
      <vt:lpstr>VCE Template</vt:lpstr>
      <vt:lpstr>White_VCE</vt:lpstr>
      <vt:lpstr>1_White_VCE</vt:lpstr>
      <vt:lpstr>2_White_VCE</vt:lpstr>
      <vt:lpstr>Template_Volvo_Construction_Equipment</vt:lpstr>
      <vt:lpstr>Template_VolvoConstructionEquipment</vt:lpstr>
      <vt:lpstr>1_Template_VolvoConstructionEquipment</vt:lpstr>
      <vt:lpstr>2_Template_VolvoConstructionEquipment</vt:lpstr>
      <vt:lpstr>1_Template_Volvo_Construction_Equipment</vt:lpstr>
      <vt:lpstr>3_Template_VolvoConstructionEquipment</vt:lpstr>
      <vt:lpstr>Volvo CE Dealer Integration</vt:lpstr>
      <vt:lpstr>21XX Parts LinQ Solution</vt:lpstr>
      <vt:lpstr>22XX Online Parts Solution</vt:lpstr>
      <vt:lpstr>23XX MMI Stock Refill Solution</vt:lpstr>
      <vt:lpstr>PowerPoint Presentation</vt:lpstr>
    </vt:vector>
  </TitlesOfParts>
  <Company>Volvo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Volvo CE Dealer Interface Package</dc:title>
  <dc:subject>DMS integration</dc:subject>
  <dc:creator>Staffan Facht</dc:creator>
  <cp:lastModifiedBy>Jöborn Magnus</cp:lastModifiedBy>
  <cp:revision>205</cp:revision>
  <cp:lastPrinted>2011-11-03T12:27:55Z</cp:lastPrinted>
  <dcterms:created xsi:type="dcterms:W3CDTF">2011-09-14T09:21:59Z</dcterms:created>
  <dcterms:modified xsi:type="dcterms:W3CDTF">2020-09-29T11:20:53Z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ISGDP Final Development Contract Gate template</vt:lpwstr>
  </property>
  <property fmtid="{D5CDD505-2E9C-101B-9397-08002B2CF9AE}" pid="3" name="Classification">
    <vt:lpwstr>Internal</vt:lpwstr>
  </property>
  <property fmtid="{D5CDD505-2E9C-101B-9397-08002B2CF9AE}" pid="4" name="Violin Valid From">
    <vt:lpwstr>2007-03-15T00:00:00Z</vt:lpwstr>
  </property>
  <property fmtid="{D5CDD505-2E9C-101B-9397-08002B2CF9AE}" pid="5" name="OverWriteProperties">
    <vt:lpwstr>1</vt:lpwstr>
  </property>
  <property fmtid="{D5CDD505-2E9C-101B-9397-08002B2CF9AE}" pid="6" name="Owner">
    <vt:lpwstr>IT Governance</vt:lpwstr>
  </property>
  <property fmtid="{D5CDD505-2E9C-101B-9397-08002B2CF9AE}" pid="7" name="Violin Information Type">
    <vt:lpwstr>Templates</vt:lpwstr>
  </property>
  <property fmtid="{D5CDD505-2E9C-101B-9397-08002B2CF9AE}" pid="8" name="Violin Publish From">
    <vt:lpwstr>2007-03-15T00:00:00Z</vt:lpwstr>
  </property>
  <property fmtid="{D5CDD505-2E9C-101B-9397-08002B2CF9AE}" pid="9" name="Violin Link Text">
    <vt:lpwstr>FDCG template</vt:lpwstr>
  </property>
  <property fmtid="{D5CDD505-2E9C-101B-9397-08002B2CF9AE}" pid="10" name="TargetApplication">
    <vt:lpwstr>Intranet/Violin</vt:lpwstr>
  </property>
  <property fmtid="{D5CDD505-2E9C-101B-9397-08002B2CF9AE}" pid="11" name="Violin Document Language">
    <vt:lpwstr>English</vt:lpwstr>
  </property>
  <property fmtid="{D5CDD505-2E9C-101B-9397-08002B2CF9AE}" pid="12" name="Violin Valid To">
    <vt:lpwstr/>
  </property>
  <property fmtid="{D5CDD505-2E9C-101B-9397-08002B2CF9AE}" pid="13" name="LastModifiedUser">
    <vt:lpwstr/>
  </property>
  <property fmtid="{D5CDD505-2E9C-101B-9397-08002B2CF9AE}" pid="14" name="ChannelPath">
    <vt:lpwstr>/Channels/volvogroup/corporate/en/organisation/corporate_functions/it_governance/activities_services/IS-GDP/gate_templates/FDCG;
</vt:lpwstr>
  </property>
  <property fmtid="{D5CDD505-2E9C-101B-9397-08002B2CF9AE}" pid="15" name="IsTagged">
    <vt:lpwstr>1</vt:lpwstr>
  </property>
  <property fmtid="{D5CDD505-2E9C-101B-9397-08002B2CF9AE}" pid="16" name="Violin Reference Number">
    <vt:lpwstr/>
  </property>
  <property fmtid="{D5CDD505-2E9C-101B-9397-08002B2CF9AE}" pid="17" name="Violin Publish To">
    <vt:lpwstr/>
  </property>
  <property fmtid="{D5CDD505-2E9C-101B-9397-08002B2CF9AE}" pid="18" name="ContentType">
    <vt:lpwstr>Document</vt:lpwstr>
  </property>
  <property fmtid="{D5CDD505-2E9C-101B-9397-08002B2CF9AE}" pid="19" name="ContentTypeId">
    <vt:lpwstr>0x0101000F8D1D77BC1C7A44905FEE8BC48143B8</vt:lpwstr>
  </property>
  <property fmtid="{D5CDD505-2E9C-101B-9397-08002B2CF9AE}" pid="20" name="Order">
    <vt:r8>1400</vt:r8>
  </property>
</Properties>
</file>