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F99-3ED5-4CA6-B216-6A66B6B6D14E}" type="datetimeFigureOut">
              <a:rPr lang="sv-SE" smtClean="0"/>
              <a:t>2020-07-02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B158-13B2-4569-A6AD-7C80A64555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851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F99-3ED5-4CA6-B216-6A66B6B6D14E}" type="datetimeFigureOut">
              <a:rPr lang="sv-SE" smtClean="0"/>
              <a:t>2020-07-02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B158-13B2-4569-A6AD-7C80A64555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105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F99-3ED5-4CA6-B216-6A66B6B6D14E}" type="datetimeFigureOut">
              <a:rPr lang="sv-SE" smtClean="0"/>
              <a:t>2020-07-02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B158-13B2-4569-A6AD-7C80A64555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31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F99-3ED5-4CA6-B216-6A66B6B6D14E}" type="datetimeFigureOut">
              <a:rPr lang="sv-SE" smtClean="0"/>
              <a:t>2020-07-02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B158-13B2-4569-A6AD-7C80A64555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174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F99-3ED5-4CA6-B216-6A66B6B6D14E}" type="datetimeFigureOut">
              <a:rPr lang="sv-SE" smtClean="0"/>
              <a:t>2020-07-02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B158-13B2-4569-A6AD-7C80A64555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4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F99-3ED5-4CA6-B216-6A66B6B6D14E}" type="datetimeFigureOut">
              <a:rPr lang="sv-SE" smtClean="0"/>
              <a:t>2020-07-02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B158-13B2-4569-A6AD-7C80A64555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81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F99-3ED5-4CA6-B216-6A66B6B6D14E}" type="datetimeFigureOut">
              <a:rPr lang="sv-SE" smtClean="0"/>
              <a:t>2020-07-02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B158-13B2-4569-A6AD-7C80A64555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391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F99-3ED5-4CA6-B216-6A66B6B6D14E}" type="datetimeFigureOut">
              <a:rPr lang="sv-SE" smtClean="0"/>
              <a:t>2020-07-02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B158-13B2-4569-A6AD-7C80A64555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161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F99-3ED5-4CA6-B216-6A66B6B6D14E}" type="datetimeFigureOut">
              <a:rPr lang="sv-SE" smtClean="0"/>
              <a:t>2020-07-02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B158-13B2-4569-A6AD-7C80A64555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95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F99-3ED5-4CA6-B216-6A66B6B6D14E}" type="datetimeFigureOut">
              <a:rPr lang="sv-SE" smtClean="0"/>
              <a:t>2020-07-02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B158-13B2-4569-A6AD-7C80A64555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99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F99-3ED5-4CA6-B216-6A66B6B6D14E}" type="datetimeFigureOut">
              <a:rPr lang="sv-SE" smtClean="0"/>
              <a:t>2020-07-02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B158-13B2-4569-A6AD-7C80A64555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996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4F99-3ED5-4CA6-B216-6A66B6B6D14E}" type="datetimeFigureOut">
              <a:rPr lang="sv-SE" smtClean="0"/>
              <a:t>2020-07-02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9B158-13B2-4569-A6AD-7C80A64555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337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487163" y="1700808"/>
            <a:ext cx="2637178" cy="53340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00A9A9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GB" sz="1800" dirty="0"/>
              <a:t>UCHP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GB" sz="1200" dirty="0"/>
              <a:t>Unified Claim Handling Process</a:t>
            </a:r>
          </a:p>
        </p:txBody>
      </p:sp>
      <p:cxnSp>
        <p:nvCxnSpPr>
          <p:cNvPr id="6" name="Straight Arrow Connector 5"/>
          <p:cNvCxnSpPr>
            <a:stCxn id="16" idx="4"/>
          </p:cNvCxnSpPr>
          <p:nvPr/>
        </p:nvCxnSpPr>
        <p:spPr bwMode="auto">
          <a:xfrm flipH="1">
            <a:off x="3279254" y="4801843"/>
            <a:ext cx="1" cy="6527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84772" y="3708402"/>
            <a:ext cx="1913870" cy="35510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anchor="ctr" anchorCtr="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GB" sz="1800" dirty="0"/>
              <a:t>Send in claims</a:t>
            </a:r>
            <a:endParaRPr lang="en-GB" sz="1200" dirty="0"/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1631505" y="4221088"/>
            <a:ext cx="865063" cy="576064"/>
          </a:xfrm>
          <a:prstGeom prst="ellipse">
            <a:avLst/>
          </a:prstGeom>
          <a:gradFill rotWithShape="1">
            <a:gsLst>
              <a:gs pos="0">
                <a:srgbClr val="FF6600"/>
              </a:gs>
              <a:gs pos="100000">
                <a:srgbClr val="A9440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200" dirty="0"/>
              <a:t>Online</a:t>
            </a:r>
          </a:p>
        </p:txBody>
      </p:sp>
      <p:cxnSp>
        <p:nvCxnSpPr>
          <p:cNvPr id="12" name="Straight Arrow Connector 11"/>
          <p:cNvCxnSpPr>
            <a:stCxn id="11" idx="4"/>
          </p:cNvCxnSpPr>
          <p:nvPr/>
        </p:nvCxnSpPr>
        <p:spPr bwMode="auto">
          <a:xfrm>
            <a:off x="2064036" y="4797152"/>
            <a:ext cx="0" cy="6480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31504" y="5445224"/>
            <a:ext cx="1863339" cy="36004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dirty="0"/>
              <a:t>UCHP</a:t>
            </a: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2846723" y="4225778"/>
            <a:ext cx="865063" cy="576064"/>
          </a:xfrm>
          <a:prstGeom prst="ellipse">
            <a:avLst/>
          </a:prstGeom>
          <a:gradFill rotWithShape="1">
            <a:gsLst>
              <a:gs pos="0">
                <a:srgbClr val="FF6600"/>
              </a:gs>
              <a:gs pos="100000">
                <a:srgbClr val="A9440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200" dirty="0"/>
              <a:t>Offline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791744" y="3716296"/>
            <a:ext cx="1905486" cy="35510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anchor="ctr" anchorCtr="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GB" sz="1800" dirty="0"/>
              <a:t>Crediting info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846698" y="3720491"/>
            <a:ext cx="2265526" cy="35510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anchor="ctr" anchorCtr="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GB" sz="1800" dirty="0"/>
              <a:t>Campaign info</a:t>
            </a:r>
            <a:endParaRPr lang="en-GB" sz="1200" dirty="0"/>
          </a:p>
        </p:txBody>
      </p:sp>
      <p:cxnSp>
        <p:nvCxnSpPr>
          <p:cNvPr id="30" name="Straight Arrow Connector 29"/>
          <p:cNvCxnSpPr>
            <a:stCxn id="32" idx="4"/>
            <a:endCxn id="31" idx="0"/>
          </p:cNvCxnSpPr>
          <p:nvPr/>
        </p:nvCxnSpPr>
        <p:spPr bwMode="auto">
          <a:xfrm flipH="1">
            <a:off x="4715221" y="4792966"/>
            <a:ext cx="1" cy="6433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4172510" y="5436348"/>
            <a:ext cx="1085421" cy="36004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dirty="0"/>
              <a:t>DMS</a:t>
            </a:r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4282690" y="4216902"/>
            <a:ext cx="865063" cy="576064"/>
          </a:xfrm>
          <a:prstGeom prst="ellipse">
            <a:avLst/>
          </a:prstGeom>
          <a:gradFill rotWithShape="1">
            <a:gsLst>
              <a:gs pos="0">
                <a:srgbClr val="FF6600"/>
              </a:gs>
              <a:gs pos="100000">
                <a:srgbClr val="A9440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200" dirty="0"/>
              <a:t>Crediting</a:t>
            </a:r>
          </a:p>
          <a:p>
            <a:r>
              <a:rPr lang="en-GB" sz="1200" dirty="0"/>
              <a:t>info</a:t>
            </a:r>
          </a:p>
        </p:txBody>
      </p:sp>
      <p:cxnSp>
        <p:nvCxnSpPr>
          <p:cNvPr id="35" name="Straight Arrow Connector 34"/>
          <p:cNvCxnSpPr>
            <a:stCxn id="37" idx="4"/>
            <a:endCxn id="36" idx="0"/>
          </p:cNvCxnSpPr>
          <p:nvPr/>
        </p:nvCxnSpPr>
        <p:spPr bwMode="auto">
          <a:xfrm flipH="1">
            <a:off x="9303008" y="4811225"/>
            <a:ext cx="1" cy="6433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8760297" y="5454607"/>
            <a:ext cx="1085421" cy="36004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dirty="0"/>
              <a:t>DMS</a:t>
            </a:r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8870477" y="4235161"/>
            <a:ext cx="865063" cy="576064"/>
          </a:xfrm>
          <a:prstGeom prst="ellipse">
            <a:avLst/>
          </a:prstGeom>
          <a:gradFill rotWithShape="1">
            <a:gsLst>
              <a:gs pos="0">
                <a:srgbClr val="FF6600"/>
              </a:gs>
              <a:gs pos="100000">
                <a:srgbClr val="A9440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200" dirty="0"/>
              <a:t>Coverage</a:t>
            </a:r>
          </a:p>
          <a:p>
            <a:r>
              <a:rPr lang="en-GB" sz="1200" dirty="0"/>
              <a:t>info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496567" y="4379177"/>
            <a:ext cx="355576" cy="288032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sv-SE" sz="1800" dirty="0"/>
              <a:t>or</a:t>
            </a:r>
          </a:p>
        </p:txBody>
      </p:sp>
      <p:cxnSp>
        <p:nvCxnSpPr>
          <p:cNvPr id="22" name="Straight Arrow Connector 21"/>
          <p:cNvCxnSpPr>
            <a:stCxn id="27" idx="4"/>
          </p:cNvCxnSpPr>
          <p:nvPr/>
        </p:nvCxnSpPr>
        <p:spPr bwMode="auto">
          <a:xfrm flipH="1">
            <a:off x="7625385" y="4811226"/>
            <a:ext cx="1" cy="6527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977636" y="4216903"/>
            <a:ext cx="1008111" cy="589633"/>
          </a:xfrm>
          <a:prstGeom prst="ellipse">
            <a:avLst/>
          </a:prstGeom>
          <a:gradFill rotWithShape="1">
            <a:gsLst>
              <a:gs pos="0">
                <a:srgbClr val="FF6600"/>
              </a:gs>
              <a:gs pos="100000">
                <a:srgbClr val="A9440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200" dirty="0"/>
              <a:t>Outstanding</a:t>
            </a:r>
          </a:p>
          <a:p>
            <a:r>
              <a:rPr lang="en-GB" sz="1200" dirty="0"/>
              <a:t>campaigns</a:t>
            </a:r>
          </a:p>
        </p:txBody>
      </p:sp>
      <p:cxnSp>
        <p:nvCxnSpPr>
          <p:cNvPr id="24" name="Straight Arrow Connector 23"/>
          <p:cNvCxnSpPr>
            <a:stCxn id="23" idx="4"/>
          </p:cNvCxnSpPr>
          <p:nvPr/>
        </p:nvCxnSpPr>
        <p:spPr bwMode="auto">
          <a:xfrm>
            <a:off x="6481691" y="4806536"/>
            <a:ext cx="0" cy="6386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6039781" y="5454607"/>
            <a:ext cx="1863339" cy="36004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dirty="0"/>
              <a:t>DMS</a:t>
            </a:r>
          </a:p>
        </p:txBody>
      </p:sp>
      <p:sp>
        <p:nvSpPr>
          <p:cNvPr id="27" name="Oval 22"/>
          <p:cNvSpPr>
            <a:spLocks noChangeArrowheads="1"/>
          </p:cNvSpPr>
          <p:nvPr/>
        </p:nvSpPr>
        <p:spPr bwMode="auto">
          <a:xfrm>
            <a:off x="7192854" y="4235161"/>
            <a:ext cx="865063" cy="576064"/>
          </a:xfrm>
          <a:prstGeom prst="ellipse">
            <a:avLst/>
          </a:prstGeom>
          <a:gradFill rotWithShape="1">
            <a:gsLst>
              <a:gs pos="0">
                <a:srgbClr val="FF6600"/>
              </a:gs>
              <a:gs pos="100000">
                <a:srgbClr val="A9440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200" dirty="0"/>
              <a:t>Campaign</a:t>
            </a:r>
          </a:p>
          <a:p>
            <a:r>
              <a:rPr lang="en-GB" sz="1200" dirty="0"/>
              <a:t>details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8226176" y="3720498"/>
            <a:ext cx="2265526" cy="35510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anchor="ctr" anchorCtr="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GB" sz="1800" dirty="0"/>
              <a:t>Coverage info</a:t>
            </a:r>
            <a:endParaRPr lang="en-GB" sz="1200" dirty="0"/>
          </a:p>
        </p:txBody>
      </p:sp>
      <p:sp>
        <p:nvSpPr>
          <p:cNvPr id="25" name="Oval 24"/>
          <p:cNvSpPr/>
          <p:nvPr/>
        </p:nvSpPr>
        <p:spPr bwMode="auto">
          <a:xfrm rot="20064408">
            <a:off x="7666102" y="3421448"/>
            <a:ext cx="655051" cy="33729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50" b="1" dirty="0">
                <a:latin typeface="Arial" charset="0"/>
              </a:rPr>
              <a:t>Online</a:t>
            </a:r>
          </a:p>
        </p:txBody>
      </p:sp>
      <p:sp>
        <p:nvSpPr>
          <p:cNvPr id="34" name="Oval 33"/>
          <p:cNvSpPr/>
          <p:nvPr/>
        </p:nvSpPr>
        <p:spPr bwMode="auto">
          <a:xfrm rot="20064408">
            <a:off x="10025149" y="3468239"/>
            <a:ext cx="655051" cy="33729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50" b="1" dirty="0">
                <a:latin typeface="Arial" charset="0"/>
              </a:rPr>
              <a:t>Online</a:t>
            </a:r>
          </a:p>
        </p:txBody>
      </p:sp>
    </p:spTree>
    <p:extLst>
      <p:ext uri="{BB962C8B-B14F-4D97-AF65-F5344CB8AC3E}">
        <p14:creationId xmlns:p14="http://schemas.microsoft.com/office/powerpoint/2010/main" val="338438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2145" y="1808590"/>
            <a:ext cx="2637178" cy="53340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00A9A9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pl-PL" sz="1800" dirty="0" smtClean="0"/>
              <a:t>TSA One</a:t>
            </a:r>
            <a:endParaRPr lang="en-GB" sz="18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31504" y="3573016"/>
            <a:ext cx="2533807" cy="49049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anchor="ctr" anchorCtr="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GB" sz="1800" dirty="0"/>
              <a:t>Send in </a:t>
            </a:r>
            <a:r>
              <a:rPr lang="pl-PL" sz="1800" dirty="0" smtClean="0"/>
              <a:t>workshop orders</a:t>
            </a:r>
            <a:endParaRPr lang="en-GB" sz="1200" dirty="0"/>
          </a:p>
        </p:txBody>
      </p:sp>
      <p:sp>
        <p:nvSpPr>
          <p:cNvPr id="7" name="Oval 22"/>
          <p:cNvSpPr>
            <a:spLocks noChangeArrowheads="1"/>
          </p:cNvSpPr>
          <p:nvPr/>
        </p:nvSpPr>
        <p:spPr bwMode="auto">
          <a:xfrm>
            <a:off x="2081879" y="4221088"/>
            <a:ext cx="1029808" cy="576064"/>
          </a:xfrm>
          <a:prstGeom prst="ellipse">
            <a:avLst/>
          </a:prstGeom>
          <a:gradFill rotWithShape="1">
            <a:gsLst>
              <a:gs pos="0">
                <a:srgbClr val="FF6600"/>
              </a:gs>
              <a:gs pos="100000">
                <a:srgbClr val="A9440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200" dirty="0" smtClean="0"/>
              <a:t>Workshop </a:t>
            </a:r>
          </a:p>
          <a:p>
            <a:r>
              <a:rPr lang="pl-PL" sz="1200" dirty="0" smtClean="0"/>
              <a:t>order </a:t>
            </a:r>
          </a:p>
          <a:p>
            <a:r>
              <a:rPr lang="pl-PL" sz="1200" dirty="0" smtClean="0"/>
              <a:t>details</a:t>
            </a:r>
            <a:endParaRPr lang="en-GB" sz="1200" dirty="0"/>
          </a:p>
        </p:txBody>
      </p:sp>
      <p:cxnSp>
        <p:nvCxnSpPr>
          <p:cNvPr id="8" name="Straight Arrow Connector 7"/>
          <p:cNvCxnSpPr>
            <a:stCxn id="7" idx="4"/>
          </p:cNvCxnSpPr>
          <p:nvPr/>
        </p:nvCxnSpPr>
        <p:spPr bwMode="auto">
          <a:xfrm flipH="1">
            <a:off x="2582651" y="4797152"/>
            <a:ext cx="14132" cy="6753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671475" y="5454607"/>
            <a:ext cx="1863339" cy="36004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sz="2000" dirty="0" smtClean="0"/>
              <a:t>VSR</a:t>
            </a:r>
            <a:endParaRPr lang="en-GB" sz="200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369028" y="3591779"/>
            <a:ext cx="2265526" cy="48382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anchor="ctr" anchorCtr="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pl-PL" sz="1800" dirty="0" smtClean="0"/>
              <a:t>Service contract</a:t>
            </a:r>
            <a:r>
              <a:rPr lang="en-GB" sz="1800" dirty="0" smtClean="0"/>
              <a:t> </a:t>
            </a:r>
            <a:r>
              <a:rPr lang="en-GB" sz="1800" dirty="0"/>
              <a:t>info</a:t>
            </a:r>
            <a:endParaRPr lang="en-GB" sz="1200" dirty="0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018580" y="4216903"/>
            <a:ext cx="1008111" cy="589633"/>
          </a:xfrm>
          <a:prstGeom prst="ellipse">
            <a:avLst/>
          </a:prstGeom>
          <a:gradFill rotWithShape="1">
            <a:gsLst>
              <a:gs pos="0">
                <a:srgbClr val="FF6600"/>
              </a:gs>
              <a:gs pos="100000">
                <a:srgbClr val="A9440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200" dirty="0" smtClean="0"/>
              <a:t>Service </a:t>
            </a:r>
            <a:endParaRPr lang="pl-PL" sz="1200" dirty="0"/>
          </a:p>
          <a:p>
            <a:r>
              <a:rPr lang="pl-PL" sz="1200" dirty="0" smtClean="0"/>
              <a:t>contract </a:t>
            </a:r>
          </a:p>
          <a:p>
            <a:r>
              <a:rPr lang="pl-PL" sz="1200" dirty="0" smtClean="0"/>
              <a:t>details</a:t>
            </a: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 bwMode="auto">
          <a:xfrm>
            <a:off x="6522635" y="4806536"/>
            <a:ext cx="0" cy="6386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562111" y="5454607"/>
            <a:ext cx="1863339" cy="36004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dirty="0"/>
              <a:t>DMS</a:t>
            </a:r>
          </a:p>
        </p:txBody>
      </p:sp>
      <p:sp>
        <p:nvSpPr>
          <p:cNvPr id="26" name="Oval 25"/>
          <p:cNvSpPr/>
          <p:nvPr/>
        </p:nvSpPr>
        <p:spPr bwMode="auto">
          <a:xfrm rot="20064408">
            <a:off x="7307029" y="3423132"/>
            <a:ext cx="655051" cy="33729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50" b="1" dirty="0">
                <a:latin typeface="Arial" charset="0"/>
              </a:rPr>
              <a:t>Online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528134" y="1808590"/>
            <a:ext cx="2637178" cy="53340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00A9A9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pl-PL" sz="1800" dirty="0" smtClean="0"/>
              <a:t>VSR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pl-PL" sz="1600" dirty="0" smtClean="0"/>
              <a:t>Vehicle Service Records</a:t>
            </a:r>
            <a:endParaRPr lang="en-GB" sz="1600" dirty="0"/>
          </a:p>
        </p:txBody>
      </p:sp>
      <p:sp>
        <p:nvSpPr>
          <p:cNvPr id="35" name="Oval 34"/>
          <p:cNvSpPr/>
          <p:nvPr/>
        </p:nvSpPr>
        <p:spPr bwMode="auto">
          <a:xfrm rot="20064408">
            <a:off x="3837784" y="3404370"/>
            <a:ext cx="655051" cy="33729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50" b="1" dirty="0" smtClean="0">
                <a:latin typeface="Arial" charset="0"/>
              </a:rPr>
              <a:t>O</a:t>
            </a:r>
            <a:r>
              <a:rPr lang="pl-PL" sz="1050" b="1" dirty="0" smtClean="0">
                <a:latin typeface="Arial" charset="0"/>
              </a:rPr>
              <a:t>ff</a:t>
            </a:r>
            <a:r>
              <a:rPr lang="sv-SE" sz="1050" b="1" dirty="0" smtClean="0">
                <a:latin typeface="Arial" charset="0"/>
              </a:rPr>
              <a:t>line</a:t>
            </a:r>
            <a:endParaRPr lang="sv-SE" sz="1050" b="1" dirty="0">
              <a:latin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8910137" y="1797214"/>
            <a:ext cx="2637178" cy="53340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00A9A9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pl-PL" sz="1800" dirty="0" smtClean="0"/>
              <a:t>SPIF</a:t>
            </a:r>
            <a:endParaRPr lang="en-GB" sz="1800" dirty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8947020" y="3580403"/>
            <a:ext cx="2380622" cy="48382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anchor="ctr" anchorCtr="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pl-PL" sz="1800" dirty="0" smtClean="0"/>
              <a:t>Required parts to perform operations</a:t>
            </a:r>
            <a:endParaRPr lang="en-GB" sz="1200" dirty="0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9596572" y="4205527"/>
            <a:ext cx="1008111" cy="589633"/>
          </a:xfrm>
          <a:prstGeom prst="ellipse">
            <a:avLst/>
          </a:prstGeom>
          <a:gradFill rotWithShape="1">
            <a:gsLst>
              <a:gs pos="0">
                <a:srgbClr val="FF6600"/>
              </a:gs>
              <a:gs pos="100000">
                <a:srgbClr val="A9440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200" dirty="0" smtClean="0"/>
              <a:t>Required </a:t>
            </a:r>
          </a:p>
          <a:p>
            <a:r>
              <a:rPr lang="pl-PL" sz="1200" dirty="0" smtClean="0"/>
              <a:t>parts </a:t>
            </a:r>
          </a:p>
        </p:txBody>
      </p:sp>
      <p:cxnSp>
        <p:nvCxnSpPr>
          <p:cNvPr id="39" name="Straight Arrow Connector 38"/>
          <p:cNvCxnSpPr>
            <a:stCxn id="38" idx="4"/>
          </p:cNvCxnSpPr>
          <p:nvPr/>
        </p:nvCxnSpPr>
        <p:spPr bwMode="auto">
          <a:xfrm>
            <a:off x="10100627" y="4795160"/>
            <a:ext cx="0" cy="6386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9140103" y="5443231"/>
            <a:ext cx="1863339" cy="36004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dirty="0"/>
              <a:t>DMS</a:t>
            </a:r>
          </a:p>
        </p:txBody>
      </p:sp>
      <p:sp>
        <p:nvSpPr>
          <p:cNvPr id="41" name="Oval 40"/>
          <p:cNvSpPr/>
          <p:nvPr/>
        </p:nvSpPr>
        <p:spPr bwMode="auto">
          <a:xfrm rot="20064408">
            <a:off x="10885021" y="3411756"/>
            <a:ext cx="655051" cy="33729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50" b="1" dirty="0">
                <a:latin typeface="Arial" charset="0"/>
              </a:rPr>
              <a:t>Online</a:t>
            </a:r>
          </a:p>
        </p:txBody>
      </p:sp>
    </p:spTree>
    <p:extLst>
      <p:ext uri="{BB962C8B-B14F-4D97-AF65-F5344CB8AC3E}">
        <p14:creationId xmlns:p14="http://schemas.microsoft.com/office/powerpoint/2010/main" val="428151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66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or</vt:lpstr>
      <vt:lpstr>PowerPoint Presentation</vt:lpstr>
    </vt:vector>
  </TitlesOfParts>
  <Company>VolvoIT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</dc:title>
  <dc:creator>Jöborn Magnus</dc:creator>
  <cp:lastModifiedBy>Orun Betul</cp:lastModifiedBy>
  <cp:revision>3</cp:revision>
  <dcterms:created xsi:type="dcterms:W3CDTF">2020-07-01T13:30:11Z</dcterms:created>
  <dcterms:modified xsi:type="dcterms:W3CDTF">2020-07-02T18:42:30Z</dcterms:modified>
</cp:coreProperties>
</file>