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85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10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3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7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4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81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9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6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9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9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99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4F99-3ED5-4CA6-B216-6A66B6B6D14E}" type="datetimeFigureOut">
              <a:rPr lang="sv-SE" smtClean="0"/>
              <a:t>2020-09-23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B158-13B2-4569-A6AD-7C80A64555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33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87163" y="1700808"/>
            <a:ext cx="2637178" cy="5334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A9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UCHP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200" dirty="0"/>
              <a:t>Unified Claim Handling Process</a:t>
            </a:r>
          </a:p>
        </p:txBody>
      </p:sp>
      <p:cxnSp>
        <p:nvCxnSpPr>
          <p:cNvPr id="6" name="Straight Arrow Connector 5"/>
          <p:cNvCxnSpPr>
            <a:stCxn id="16" idx="4"/>
          </p:cNvCxnSpPr>
          <p:nvPr/>
        </p:nvCxnSpPr>
        <p:spPr bwMode="auto">
          <a:xfrm flipH="1">
            <a:off x="3279254" y="4801843"/>
            <a:ext cx="1" cy="6527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84772" y="3708402"/>
            <a:ext cx="1913870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Send in claims</a:t>
            </a:r>
            <a:endParaRPr lang="en-GB" sz="1200" dirty="0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1631505" y="4221088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Online</a:t>
            </a:r>
          </a:p>
        </p:txBody>
      </p:sp>
      <p:cxnSp>
        <p:nvCxnSpPr>
          <p:cNvPr id="12" name="Straight Arrow Connector 11"/>
          <p:cNvCxnSpPr>
            <a:stCxn id="11" idx="4"/>
          </p:cNvCxnSpPr>
          <p:nvPr/>
        </p:nvCxnSpPr>
        <p:spPr bwMode="auto">
          <a:xfrm>
            <a:off x="2064036" y="4797152"/>
            <a:ext cx="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631504" y="5445224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UCHP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2846723" y="4225778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Offline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791744" y="3716296"/>
            <a:ext cx="190548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Crediting info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846698" y="3720491"/>
            <a:ext cx="226552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Campaign info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32" idx="4"/>
            <a:endCxn id="31" idx="0"/>
          </p:cNvCxnSpPr>
          <p:nvPr/>
        </p:nvCxnSpPr>
        <p:spPr bwMode="auto">
          <a:xfrm flipH="1">
            <a:off x="4715221" y="4792966"/>
            <a:ext cx="1" cy="6433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172510" y="5436348"/>
            <a:ext cx="1085421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4282690" y="4216902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Crediting</a:t>
            </a:r>
          </a:p>
          <a:p>
            <a:r>
              <a:rPr lang="en-GB" sz="1200" dirty="0"/>
              <a:t>info</a:t>
            </a:r>
          </a:p>
        </p:txBody>
      </p:sp>
      <p:cxnSp>
        <p:nvCxnSpPr>
          <p:cNvPr id="35" name="Straight Arrow Connector 34"/>
          <p:cNvCxnSpPr>
            <a:stCxn id="37" idx="4"/>
            <a:endCxn id="36" idx="0"/>
          </p:cNvCxnSpPr>
          <p:nvPr/>
        </p:nvCxnSpPr>
        <p:spPr bwMode="auto">
          <a:xfrm flipH="1">
            <a:off x="9303008" y="4811225"/>
            <a:ext cx="1" cy="6433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8760297" y="5454607"/>
            <a:ext cx="1085421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8870477" y="4235161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Coverage</a:t>
            </a:r>
          </a:p>
          <a:p>
            <a:r>
              <a:rPr lang="en-GB" sz="1200" dirty="0"/>
              <a:t>info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496567" y="4379177"/>
            <a:ext cx="355576" cy="28803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sv-SE" sz="1800" dirty="0"/>
              <a:t>or</a:t>
            </a:r>
          </a:p>
        </p:txBody>
      </p:sp>
      <p:cxnSp>
        <p:nvCxnSpPr>
          <p:cNvPr id="22" name="Straight Arrow Connector 21"/>
          <p:cNvCxnSpPr>
            <a:stCxn id="27" idx="4"/>
          </p:cNvCxnSpPr>
          <p:nvPr/>
        </p:nvCxnSpPr>
        <p:spPr bwMode="auto">
          <a:xfrm flipH="1">
            <a:off x="7625385" y="4811226"/>
            <a:ext cx="1" cy="6527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977636" y="4216903"/>
            <a:ext cx="1008111" cy="589633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Outstanding</a:t>
            </a:r>
          </a:p>
          <a:p>
            <a:r>
              <a:rPr lang="en-GB" sz="1200" dirty="0"/>
              <a:t>campaigns</a:t>
            </a:r>
          </a:p>
        </p:txBody>
      </p:sp>
      <p:cxnSp>
        <p:nvCxnSpPr>
          <p:cNvPr id="24" name="Straight Arrow Connector 23"/>
          <p:cNvCxnSpPr>
            <a:stCxn id="23" idx="4"/>
          </p:cNvCxnSpPr>
          <p:nvPr/>
        </p:nvCxnSpPr>
        <p:spPr bwMode="auto">
          <a:xfrm>
            <a:off x="6481691" y="4806536"/>
            <a:ext cx="0" cy="6386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6039781" y="5454607"/>
            <a:ext cx="1863339" cy="36004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 dirty="0"/>
              <a:t>DMS</a:t>
            </a: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7192854" y="4235161"/>
            <a:ext cx="865063" cy="576064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A944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200" dirty="0"/>
              <a:t>Campaign</a:t>
            </a:r>
          </a:p>
          <a:p>
            <a:r>
              <a:rPr lang="en-GB" sz="1200" dirty="0"/>
              <a:t>details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8226176" y="3720498"/>
            <a:ext cx="2265526" cy="35510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anchor="ctr" anchorCtr="0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GB" sz="1800" dirty="0"/>
              <a:t>Coverage info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 bwMode="auto">
          <a:xfrm rot="20064408">
            <a:off x="7666102" y="3421448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  <p:sp>
        <p:nvSpPr>
          <p:cNvPr id="34" name="Oval 33"/>
          <p:cNvSpPr/>
          <p:nvPr/>
        </p:nvSpPr>
        <p:spPr bwMode="auto">
          <a:xfrm rot="20064408">
            <a:off x="10025149" y="3468239"/>
            <a:ext cx="655051" cy="33729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sv-SE" sz="1050" b="1" dirty="0">
                <a:latin typeface="Arial" charset="0"/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38438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or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</dc:title>
  <dc:creator>Jöborn Magnus</dc:creator>
  <cp:lastModifiedBy>Paco Escobar</cp:lastModifiedBy>
  <cp:revision>3</cp:revision>
  <dcterms:created xsi:type="dcterms:W3CDTF">2020-07-01T13:30:11Z</dcterms:created>
  <dcterms:modified xsi:type="dcterms:W3CDTF">2020-09-23T20:44:24Z</dcterms:modified>
</cp:coreProperties>
</file>