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BC1"/>
    <a:srgbClr val="3A4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8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5B3D-ED94-4EA6-BB79-5EC600F79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Rihanna Song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96A44-56FA-4142-875D-716BBFFE5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“R”</a:t>
            </a:r>
          </a:p>
        </p:txBody>
      </p:sp>
    </p:spTree>
    <p:extLst>
      <p:ext uri="{BB962C8B-B14F-4D97-AF65-F5344CB8AC3E}">
        <p14:creationId xmlns:p14="http://schemas.microsoft.com/office/powerpoint/2010/main" val="10295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4080344" cy="5635017"/>
          </a:xfrm>
        </p:spPr>
        <p:txBody>
          <a:bodyPr>
            <a:normAutofit/>
          </a:bodyPr>
          <a:lstStyle/>
          <a:p>
            <a:r>
              <a:rPr lang="en-US" dirty="0"/>
              <a:t> Build the URLs</a:t>
            </a:r>
            <a:r>
              <a:rPr lang="en-US" sz="35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1297" y="559677"/>
            <a:ext cx="6248400" cy="563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metroURL</a:t>
            </a:r>
            <a:r>
              <a:rPr lang="en-US" dirty="0"/>
              <a:t> &lt;- paste("http://metrolyrics.com/",</a:t>
            </a:r>
            <a:r>
              <a:rPr lang="en-US" dirty="0" err="1"/>
              <a:t>rihannaSongs$Song</a:t>
            </a:r>
            <a:r>
              <a:rPr lang="en-US" dirty="0"/>
              <a:t>[a],"-lyrics-",</a:t>
            </a:r>
            <a:r>
              <a:rPr lang="en-US" dirty="0" err="1"/>
              <a:t>onlyRiRi</a:t>
            </a:r>
            <a:r>
              <a:rPr lang="en-US" dirty="0"/>
              <a:t>,".html",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songURL</a:t>
            </a:r>
            <a:r>
              <a:rPr lang="en-US" dirty="0"/>
              <a:t> &lt;- paste("http://songlyrics.com/",</a:t>
            </a:r>
            <a:r>
              <a:rPr lang="en-US" dirty="0" err="1"/>
              <a:t>onlyRiRi</a:t>
            </a:r>
            <a:r>
              <a:rPr lang="en-US" dirty="0"/>
              <a:t>,"/",</a:t>
            </a:r>
            <a:r>
              <a:rPr lang="en-US" dirty="0" err="1"/>
              <a:t>rihannaSongs$Song</a:t>
            </a:r>
            <a:r>
              <a:rPr lang="en-US" dirty="0"/>
              <a:t>[a],"-lyrics",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modeURL</a:t>
            </a:r>
            <a:r>
              <a:rPr lang="en-US" dirty="0"/>
              <a:t> &lt;- paste("http://www.lyricsmode.com/lyrics/", leftString1, "/", </a:t>
            </a:r>
            <a:r>
              <a:rPr lang="en-US" dirty="0" err="1"/>
              <a:t>onlyRiRi</a:t>
            </a:r>
            <a:r>
              <a:rPr lang="en-US" dirty="0"/>
              <a:t>, "/", </a:t>
            </a:r>
            <a:r>
              <a:rPr lang="en-US" dirty="0" err="1"/>
              <a:t>rihannaSongs$Song</a:t>
            </a:r>
            <a:r>
              <a:rPr lang="en-US" dirty="0"/>
              <a:t>[a], ".html",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URLs &lt;- c(</a:t>
            </a:r>
            <a:r>
              <a:rPr lang="en-US" dirty="0" err="1"/>
              <a:t>metroURL</a:t>
            </a:r>
            <a:r>
              <a:rPr lang="en-US" dirty="0"/>
              <a:t>, </a:t>
            </a:r>
            <a:r>
              <a:rPr lang="en-US" dirty="0" err="1"/>
              <a:t>songURL</a:t>
            </a:r>
            <a:r>
              <a:rPr lang="en-US" dirty="0"/>
              <a:t>, </a:t>
            </a:r>
            <a:r>
              <a:rPr lang="en-US" dirty="0" err="1"/>
              <a:t>modeURL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lyriclocs</a:t>
            </a:r>
            <a:r>
              <a:rPr lang="en-US" dirty="0"/>
              <a:t> &lt;- c("//div[@id='lyrics-body-text']",  "//p[@id='</a:t>
            </a:r>
            <a:r>
              <a:rPr lang="en-US" dirty="0" err="1"/>
              <a:t>songLyricsDiv</a:t>
            </a:r>
            <a:r>
              <a:rPr lang="en-US" dirty="0"/>
              <a:t>']",  "//p[@id='</a:t>
            </a:r>
            <a:r>
              <a:rPr lang="en-US" dirty="0" err="1"/>
              <a:t>lyrics_text</a:t>
            </a:r>
            <a:r>
              <a:rPr lang="en-US" dirty="0"/>
              <a:t>']")</a:t>
            </a:r>
          </a:p>
          <a:p>
            <a:pPr marL="0" indent="0">
              <a:buNone/>
            </a:pPr>
            <a:r>
              <a:rPr lang="en-US" dirty="0"/>
              <a:t> for (k in 1:length(URLs))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679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r>
              <a:rPr lang="en-US" sz="4800" dirty="0"/>
              <a:t>Build the URLs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5635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Code cont. :</a:t>
            </a:r>
          </a:p>
          <a:p>
            <a:pPr marL="0" indent="0">
              <a:buNone/>
            </a:pPr>
            <a:r>
              <a:rPr lang="en-US" dirty="0"/>
              <a:t> {  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[a] &lt;- "Not set yet."</a:t>
            </a:r>
          </a:p>
          <a:p>
            <a:pPr marL="0" indent="0">
              <a:buNone/>
            </a:pPr>
            <a:r>
              <a:rPr lang="en-US" dirty="0"/>
              <a:t>          results &lt;- 12 # Use any number </a:t>
            </a:r>
          </a:p>
          <a:p>
            <a:pPr marL="0" indent="0">
              <a:buNone/>
            </a:pPr>
            <a:r>
              <a:rPr lang="en-US" dirty="0"/>
              <a:t>          if(k!=3) URL &lt;- 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gsub</a:t>
            </a:r>
            <a:r>
              <a:rPr lang="en-US" dirty="0"/>
              <a:t>(" ", "-", URLs[k]))</a:t>
            </a:r>
          </a:p>
          <a:p>
            <a:pPr marL="0" indent="0">
              <a:buNone/>
            </a:pPr>
            <a:r>
              <a:rPr lang="en-US" dirty="0"/>
              <a:t>          if(k==3) URL &lt;- URLs[k]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tryCatch</a:t>
            </a:r>
            <a:r>
              <a:rPr lang="en-US" dirty="0"/>
              <a:t>({ </a:t>
            </a:r>
          </a:p>
          <a:p>
            <a:pPr marL="0" indent="0">
              <a:buNone/>
            </a:pPr>
            <a:r>
              <a:rPr lang="en-US" dirty="0"/>
              <a:t>               results &lt;- </a:t>
            </a:r>
            <a:r>
              <a:rPr lang="en-US" dirty="0" err="1"/>
              <a:t>htmlTreeParse</a:t>
            </a:r>
            <a:r>
              <a:rPr lang="en-US" dirty="0"/>
              <a:t>(URL, </a:t>
            </a:r>
            <a:r>
              <a:rPr lang="en-US" dirty="0" err="1"/>
              <a:t>useInternal</a:t>
            </a:r>
            <a:r>
              <a:rPr lang="en-US" dirty="0"/>
              <a:t>=TRUE, </a:t>
            </a:r>
            <a:r>
              <a:rPr lang="en-US" dirty="0" err="1"/>
              <a:t>isURL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          lyrics &lt;- </a:t>
            </a:r>
            <a:r>
              <a:rPr lang="en-US" dirty="0" err="1"/>
              <a:t>xpathSApply</a:t>
            </a:r>
            <a:r>
              <a:rPr lang="en-US" dirty="0"/>
              <a:t>(results, </a:t>
            </a:r>
            <a:r>
              <a:rPr lang="en-US" dirty="0" err="1"/>
              <a:t>lyriclocs</a:t>
            </a:r>
            <a:r>
              <a:rPr lang="en-US" dirty="0"/>
              <a:t>[k], </a:t>
            </a:r>
            <a:r>
              <a:rPr lang="en-US" dirty="0" err="1"/>
              <a:t>xmlValue</a:t>
            </a:r>
            <a:r>
              <a:rPr lang="en-US" dirty="0"/>
              <a:t>) },</a:t>
            </a:r>
          </a:p>
          <a:p>
            <a:pPr marL="0" indent="0">
              <a:buNone/>
            </a:pPr>
            <a:r>
              <a:rPr lang="en-US" dirty="0"/>
              <a:t>error = function(x) { </a:t>
            </a:r>
          </a:p>
          <a:p>
            <a:pPr marL="0" indent="0">
              <a:buNone/>
            </a:pPr>
            <a:r>
              <a:rPr lang="en-US" dirty="0"/>
              <a:t>                    message(paste(a, "Missing")) },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Autofit/>
          </a:bodyPr>
          <a:lstStyle/>
          <a:p>
            <a:r>
              <a:rPr lang="en-US" sz="4400" dirty="0"/>
              <a:t>Build the URLs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(cont.)</a:t>
            </a:r>
            <a:endParaRPr lang="en-US" sz="4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3025" y="585747"/>
            <a:ext cx="6248400" cy="4563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Code cont. :</a:t>
            </a:r>
          </a:p>
          <a:p>
            <a:pPr marL="0" indent="0">
              <a:buNone/>
            </a:pPr>
            <a:r>
              <a:rPr lang="en-US" dirty="0"/>
              <a:t>finally={ </a:t>
            </a:r>
          </a:p>
          <a:p>
            <a:pPr marL="0" indent="0">
              <a:buNone/>
            </a:pPr>
            <a:r>
              <a:rPr lang="en-US" dirty="0"/>
              <a:t>                    if (!</a:t>
            </a:r>
            <a:r>
              <a:rPr lang="en-US" dirty="0" err="1"/>
              <a:t>is.numeric</a:t>
            </a:r>
            <a:r>
              <a:rPr lang="en-US" dirty="0"/>
              <a:t>(results)) { </a:t>
            </a:r>
          </a:p>
          <a:p>
            <a:pPr marL="0" indent="0">
              <a:buNone/>
            </a:pPr>
            <a:r>
              <a:rPr lang="en-US" dirty="0"/>
              <a:t>                         if (length(lyrics)!=0) {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rihannaSongs$Lyrics</a:t>
            </a:r>
            <a:r>
              <a:rPr lang="en-US" dirty="0"/>
              <a:t>[a] &lt;- lyrics[[1]]</a:t>
            </a:r>
          </a:p>
          <a:p>
            <a:pPr marL="0" indent="0">
              <a:buNone/>
            </a:pPr>
            <a:r>
              <a:rPr lang="en-US" dirty="0"/>
              <a:t>                              message(paste(a, "Found"))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rihannaSongs$Source</a:t>
            </a:r>
            <a:r>
              <a:rPr lang="en-US" dirty="0"/>
              <a:t>[a] &lt;- k</a:t>
            </a:r>
          </a:p>
          <a:p>
            <a:pPr marL="0" indent="0">
              <a:buNone/>
            </a:pPr>
            <a:r>
              <a:rPr lang="en-US" dirty="0"/>
              <a:t>                              break}</a:t>
            </a:r>
          </a:p>
          <a:p>
            <a:pPr marL="0" indent="0">
              <a:buNone/>
            </a:pPr>
            <a:r>
              <a:rPr lang="en-US" dirty="0"/>
              <a:t>                    } </a:t>
            </a:r>
          </a:p>
          <a:p>
            <a:pPr marL="0" indent="0">
              <a:buNone/>
            </a:pPr>
            <a:r>
              <a:rPr lang="en-US" dirty="0"/>
              <a:t>               }) # </a:t>
            </a:r>
            <a:r>
              <a:rPr lang="en-US" dirty="0" err="1"/>
              <a:t>tryCatch</a:t>
            </a:r>
            <a:r>
              <a:rPr lang="en-US" dirty="0"/>
              <a:t> ends </a:t>
            </a:r>
          </a:p>
          <a:p>
            <a:pPr marL="0" indent="0">
              <a:buNone/>
            </a:pPr>
            <a:r>
              <a:rPr lang="en-US" dirty="0"/>
              <a:t>     } # </a:t>
            </a:r>
            <a:r>
              <a:rPr lang="en-US" dirty="0" err="1"/>
              <a:t>url</a:t>
            </a:r>
            <a:r>
              <a:rPr lang="en-US" dirty="0"/>
              <a:t> FOR(k) ends </a:t>
            </a:r>
          </a:p>
          <a:p>
            <a:pPr marL="0" indent="0">
              <a:buNone/>
            </a:pPr>
            <a:r>
              <a:rPr lang="en-US" dirty="0"/>
              <a:t>} # lyrics FOR(a) ends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388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Autofit/>
          </a:bodyPr>
          <a:lstStyle/>
          <a:p>
            <a:r>
              <a:rPr lang="en-US" sz="3600" dirty="0"/>
              <a:t>Clean up the lyrics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678533"/>
            <a:ext cx="6248400" cy="1516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Round of the lyric lengths.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7"/>
            <a:ext cx="6248400" cy="382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("\\\n|\\\t"," ",</a:t>
            </a:r>
            <a:r>
              <a:rPr lang="en-US" dirty="0" err="1"/>
              <a:t>rihannaSongs$Lyrics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 &lt;- 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gsub</a:t>
            </a:r>
            <a:r>
              <a:rPr lang="en-US" dirty="0"/>
              <a:t>("[^[:</a:t>
            </a:r>
            <a:r>
              <a:rPr lang="en-US" dirty="0" err="1"/>
              <a:t>alnum</a:t>
            </a:r>
            <a:r>
              <a:rPr lang="en-US" dirty="0"/>
              <a:t>:] ]", "", </a:t>
            </a:r>
            <a:r>
              <a:rPr lang="en-US" dirty="0" err="1"/>
              <a:t>rihannaSongs$Lyrics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missing &lt;- round(length(</a:t>
            </a:r>
            <a:r>
              <a:rPr lang="en-US" dirty="0" err="1"/>
              <a:t>rihannaSongs</a:t>
            </a:r>
            <a:r>
              <a:rPr lang="en-US" dirty="0"/>
              <a:t>[</a:t>
            </a:r>
            <a:r>
              <a:rPr lang="en-US" dirty="0" err="1"/>
              <a:t>rihannaSongs$Lyrics</a:t>
            </a:r>
            <a:r>
              <a:rPr lang="en-US" dirty="0"/>
              <a:t>=="Will be assigned", 1])/length(</a:t>
            </a:r>
            <a:r>
              <a:rPr lang="en-US" dirty="0" err="1"/>
              <a:t>rihannaSongs</a:t>
            </a:r>
            <a:r>
              <a:rPr lang="en-US" dirty="0"/>
              <a:t>[,1]), 4)*100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076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Autofit/>
          </a:bodyPr>
          <a:lstStyle/>
          <a:p>
            <a:r>
              <a:rPr lang="en-US" dirty="0"/>
              <a:t>Store the lyrics retrieved</a:t>
            </a:r>
            <a:br>
              <a:rPr lang="en-US" sz="40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705165"/>
            <a:ext cx="6248400" cy="16157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Write the data to a csv file then read it into a data frame.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7"/>
            <a:ext cx="6248400" cy="35181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("To be assigned", "NA", </a:t>
            </a:r>
            <a:r>
              <a:rPr lang="en-US" dirty="0" err="1"/>
              <a:t>rihannaSongs$Lyrics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("Lyrics unavailable because of license restrictions", "NA", </a:t>
            </a:r>
            <a:r>
              <a:rPr lang="en-US" dirty="0" err="1"/>
              <a:t>rihannaSongs$Lyrics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("~/Saint/Regis/Data Science Practicum II - MSDS 696 X 70/Assignment")</a:t>
            </a:r>
          </a:p>
          <a:p>
            <a:pPr marL="0" indent="0">
              <a:buNone/>
            </a:pPr>
            <a:r>
              <a:rPr lang="en-US" dirty="0"/>
              <a:t>write.csv(</a:t>
            </a:r>
            <a:r>
              <a:rPr lang="en-US" dirty="0" err="1"/>
              <a:t>rihannaSongs</a:t>
            </a:r>
            <a:r>
              <a:rPr lang="en-US" dirty="0"/>
              <a:t>, "rihannaLyrics2005To2015.csv", </a:t>
            </a:r>
            <a:r>
              <a:rPr lang="en-US" dirty="0" err="1"/>
              <a:t>row.names</a:t>
            </a:r>
            <a:r>
              <a:rPr lang="en-US" dirty="0"/>
              <a:t>=FALSE)</a:t>
            </a:r>
          </a:p>
          <a:p>
            <a:pPr marL="0" indent="0">
              <a:buNone/>
            </a:pPr>
            <a:r>
              <a:rPr lang="en-US" dirty="0" err="1"/>
              <a:t>rihannaSongs</a:t>
            </a:r>
            <a:r>
              <a:rPr lang="en-US" dirty="0"/>
              <a:t> &lt;- read.csv("rihannaLyrics2005To2015.csv", </a:t>
            </a:r>
            <a:r>
              <a:rPr lang="en-US" dirty="0" err="1"/>
              <a:t>stringsAsFactors</a:t>
            </a:r>
            <a:r>
              <a:rPr lang="en-US" dirty="0"/>
              <a:t>=FALSE)</a:t>
            </a:r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75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Modify and View the data frame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1499" y="3568823"/>
            <a:ext cx="6248400" cy="27520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Remove the source column with subset().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Sprintf</a:t>
            </a:r>
            <a:r>
              <a:rPr lang="en-US" dirty="0"/>
              <a:t>  to create row numbers.</a:t>
            </a:r>
          </a:p>
          <a:p>
            <a:pPr marL="0" indent="0">
              <a:buNone/>
            </a:pPr>
            <a:r>
              <a:rPr lang="en-US" dirty="0"/>
              <a:t>The 1:nrow function is used to loop over data frame rows.</a:t>
            </a:r>
          </a:p>
          <a:p>
            <a:pPr marL="0" indent="0">
              <a:buNone/>
            </a:pPr>
            <a:r>
              <a:rPr lang="en-US" dirty="0"/>
              <a:t>Split column into tokens with </a:t>
            </a:r>
            <a:r>
              <a:rPr lang="en-US" dirty="0" err="1"/>
              <a:t>unnest_tokens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anti_join</a:t>
            </a:r>
            <a:r>
              <a:rPr lang="en-US" dirty="0"/>
              <a:t> help remove stop words.</a:t>
            </a:r>
          </a:p>
          <a:p>
            <a:pPr marL="0" indent="0">
              <a:buNone/>
            </a:pPr>
            <a:r>
              <a:rPr lang="en-US" dirty="0"/>
              <a:t>View the data with </a:t>
            </a:r>
            <a:r>
              <a:rPr lang="en-US" dirty="0" err="1"/>
              <a:t>kable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1499" y="559678"/>
            <a:ext cx="6248400" cy="27428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</a:t>
            </a:r>
            <a:r>
              <a:rPr lang="en-US" dirty="0"/>
              <a:t> &lt;- subset(</a:t>
            </a:r>
            <a:r>
              <a:rPr lang="en-US" dirty="0" err="1"/>
              <a:t>rihannaSongs</a:t>
            </a:r>
            <a:r>
              <a:rPr lang="en-US" dirty="0"/>
              <a:t>, select=-Source)</a:t>
            </a:r>
          </a:p>
          <a:p>
            <a:pPr marL="0" indent="0">
              <a:buNone/>
            </a:pPr>
            <a:r>
              <a:rPr lang="en-US" dirty="0" err="1"/>
              <a:t>rihannaSongs$line</a:t>
            </a:r>
            <a:r>
              <a:rPr lang="en-US" dirty="0"/>
              <a:t> &lt;- </a:t>
            </a:r>
            <a:r>
              <a:rPr lang="en-US" dirty="0" err="1"/>
              <a:t>sprintf</a:t>
            </a:r>
            <a:r>
              <a:rPr lang="en-US" dirty="0"/>
              <a:t>("%3d", 1:nrow(</a:t>
            </a:r>
            <a:r>
              <a:rPr lang="en-US" dirty="0" err="1"/>
              <a:t>rihannaSongs</a:t>
            </a:r>
            <a:r>
              <a:rPr lang="en-US" dirty="0"/>
              <a:t>)) #add row numbers	</a:t>
            </a:r>
          </a:p>
          <a:p>
            <a:pPr marL="0" indent="0">
              <a:buNone/>
            </a:pPr>
            <a:r>
              <a:rPr lang="en-US" dirty="0" err="1"/>
              <a:t>rihannaSongWords</a:t>
            </a:r>
            <a:r>
              <a:rPr lang="en-US" dirty="0"/>
              <a:t> &lt;- </a:t>
            </a:r>
            <a:r>
              <a:rPr lang="en-US" dirty="0" err="1"/>
              <a:t>unnest_tokens</a:t>
            </a:r>
            <a:r>
              <a:rPr lang="en-US" dirty="0"/>
              <a:t>(</a:t>
            </a:r>
            <a:r>
              <a:rPr lang="en-US" dirty="0" err="1"/>
              <a:t>rihannaSongs</a:t>
            </a:r>
            <a:r>
              <a:rPr lang="en-US" dirty="0"/>
              <a:t>, word, Lyrics, drop=TRUE) %&gt;%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count(</a:t>
            </a:r>
            <a:r>
              <a:rPr lang="en-US" dirty="0" err="1"/>
              <a:t>rihannaSongWords</a:t>
            </a:r>
            <a:r>
              <a:rPr lang="en-US" dirty="0"/>
              <a:t>, word, sort = TRUE) %&gt;% slice(1:3635) %&gt;% </a:t>
            </a:r>
            <a:r>
              <a:rPr lang="en-US" dirty="0" err="1"/>
              <a:t>kable</a:t>
            </a:r>
            <a:r>
              <a:rPr lang="en-US" dirty="0"/>
              <a:t>(format = "markdown", </a:t>
            </a:r>
            <a:r>
              <a:rPr lang="en-US" dirty="0" err="1"/>
              <a:t>row.names</a:t>
            </a:r>
            <a:r>
              <a:rPr lang="en-US" dirty="0"/>
              <a:t>=FALSE) #Print word usage</a:t>
            </a:r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873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dirty="0"/>
              <a:t>Count word usage and create graph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900474"/>
            <a:ext cx="6248400" cy="14736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 is a random number generator that allows you to reproduce results by using previously generated numbers.  </a:t>
            </a:r>
          </a:p>
          <a:p>
            <a:pPr marL="0" indent="0">
              <a:buNone/>
            </a:pPr>
            <a:r>
              <a:rPr lang="en-US" dirty="0"/>
              <a:t>Create the graph with </a:t>
            </a:r>
            <a:r>
              <a:rPr lang="en-US" dirty="0" err="1"/>
              <a:t>graph_from_data_frame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Now we can see that “yeah” is the most used word by Rihanna in her songs, “I’m” is second and “love” is third.</a:t>
            </a:r>
          </a:p>
          <a:p>
            <a:pPr marL="0" indent="0">
              <a:buNone/>
            </a:pPr>
            <a:r>
              <a:rPr lang="en-US" dirty="0"/>
              <a:t>The most used pair of words by Rihanna in her songs is “yeah </a:t>
            </a:r>
            <a:r>
              <a:rPr lang="en-US" dirty="0" err="1"/>
              <a:t>yeah</a:t>
            </a:r>
            <a:r>
              <a:rPr lang="en-US" dirty="0"/>
              <a:t>”, second is “la </a:t>
            </a:r>
            <a:r>
              <a:rPr lang="en-US" dirty="0" err="1"/>
              <a:t>la</a:t>
            </a:r>
            <a:r>
              <a:rPr lang="en-US" dirty="0"/>
              <a:t>”, and third is “come on”.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40655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count(</a:t>
            </a:r>
            <a:r>
              <a:rPr lang="en-US" dirty="0" err="1"/>
              <a:t>rihannaSongWordPairs</a:t>
            </a:r>
            <a:r>
              <a:rPr lang="en-US" dirty="0"/>
              <a:t>, </a:t>
            </a:r>
            <a:r>
              <a:rPr lang="en-US" dirty="0" err="1"/>
              <a:t>wordPairs</a:t>
            </a:r>
            <a:r>
              <a:rPr lang="en-US" dirty="0"/>
              <a:t>, sort = TRUE) %&gt;% slice(1:3635) %&gt;% </a:t>
            </a:r>
            <a:r>
              <a:rPr lang="en-US" dirty="0" err="1"/>
              <a:t>kable</a:t>
            </a:r>
            <a:r>
              <a:rPr lang="en-US" dirty="0"/>
              <a:t>(format = "markdown", </a:t>
            </a:r>
            <a:r>
              <a:rPr lang="en-US" dirty="0" err="1"/>
              <a:t>row.names</a:t>
            </a:r>
            <a:r>
              <a:rPr lang="en-US" dirty="0"/>
              <a:t>=FALSE)</a:t>
            </a:r>
          </a:p>
          <a:p>
            <a:pPr marL="0" indent="0">
              <a:buNone/>
            </a:pPr>
            <a:r>
              <a:rPr lang="en-US" dirty="0" err="1"/>
              <a:t>ririWordPairCount</a:t>
            </a:r>
            <a:r>
              <a:rPr lang="en-US" dirty="0"/>
              <a:t>  &lt;- count(</a:t>
            </a:r>
            <a:r>
              <a:rPr lang="en-US" dirty="0" err="1"/>
              <a:t>rihannaSongWordPairs</a:t>
            </a:r>
            <a:r>
              <a:rPr lang="en-US" dirty="0"/>
              <a:t>, </a:t>
            </a:r>
            <a:r>
              <a:rPr lang="en-US" dirty="0" err="1"/>
              <a:t>wordPairs</a:t>
            </a:r>
            <a:r>
              <a:rPr lang="en-US" dirty="0"/>
              <a:t>, Song, sort = TRUE) 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(1171413) # Any </a:t>
            </a:r>
            <a:r>
              <a:rPr lang="en-US" dirty="0" err="1"/>
              <a:t>int</a:t>
            </a:r>
            <a:r>
              <a:rPr lang="en-US" dirty="0"/>
              <a:t> works here</a:t>
            </a:r>
          </a:p>
          <a:p>
            <a:pPr marL="0" indent="0">
              <a:buNone/>
            </a:pPr>
            <a:r>
              <a:rPr lang="en-US" dirty="0" err="1"/>
              <a:t>ririWordPairCount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     filter(n &gt;= 30) %&gt;%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graph_from_data_frame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ggraph</a:t>
            </a:r>
            <a:r>
              <a:rPr lang="en-US" dirty="0"/>
              <a:t>(layout = "</a:t>
            </a:r>
            <a:r>
              <a:rPr lang="en-US" dirty="0" err="1"/>
              <a:t>fr</a:t>
            </a:r>
            <a:r>
              <a:rPr lang="en-US" dirty="0"/>
              <a:t>") +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geom_edge_link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edge_alpha</a:t>
            </a:r>
            <a:r>
              <a:rPr lang="en-US" dirty="0"/>
              <a:t> = n, </a:t>
            </a:r>
            <a:r>
              <a:rPr lang="en-US" dirty="0" err="1"/>
              <a:t>edge_width</a:t>
            </a:r>
            <a:r>
              <a:rPr lang="en-US" dirty="0"/>
              <a:t> = n)) +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geom_node_point</a:t>
            </a:r>
            <a:r>
              <a:rPr lang="en-US" dirty="0"/>
              <a:t>(color = "#0052A5", size = 5) +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geom_node_text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(label = name), </a:t>
            </a:r>
            <a:r>
              <a:rPr lang="en-US" dirty="0" err="1"/>
              <a:t>vjust</a:t>
            </a:r>
            <a:r>
              <a:rPr lang="en-US" dirty="0"/>
              <a:t> = 1.5) +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ggtitle</a:t>
            </a:r>
            <a:r>
              <a:rPr lang="en-US" dirty="0"/>
              <a:t>(expression(paste("Popular word-pairs in Billboard year-end top 100 songs by ", italic("Rihanna")))) + </a:t>
            </a:r>
            <a:r>
              <a:rPr lang="en-US" dirty="0" err="1"/>
              <a:t>theme_void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82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dirty="0"/>
              <a:t>Add album names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900474"/>
            <a:ext cx="6248400" cy="147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Album names were added manually because I was having problems scraping from Spotify.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4065589"/>
          </a:xfrm>
        </p:spPr>
        <p:txBody>
          <a:bodyPr>
            <a:normAutofit/>
          </a:bodyPr>
          <a:lstStyle/>
          <a:p>
            <a:r>
              <a:rPr lang="en-US" dirty="0" err="1"/>
              <a:t>rihannaSongs</a:t>
            </a:r>
            <a:r>
              <a:rPr lang="en-US" dirty="0"/>
              <a:t> &lt;-</a:t>
            </a:r>
          </a:p>
          <a:p>
            <a:r>
              <a:rPr lang="en-US" dirty="0"/>
              <a:t>mutate(</a:t>
            </a:r>
            <a:r>
              <a:rPr lang="en-US" dirty="0" err="1"/>
              <a:t>rihannaSongs</a:t>
            </a:r>
            <a:r>
              <a:rPr lang="en-US" dirty="0"/>
              <a:t>, Album = </a:t>
            </a:r>
          </a:p>
          <a:p>
            <a:r>
              <a:rPr lang="en-US" dirty="0" err="1"/>
              <a:t>ifelse</a:t>
            </a:r>
            <a:r>
              <a:rPr lang="en-US" dirty="0"/>
              <a:t>(Song == "cheers drink to that", "Loud", </a:t>
            </a:r>
          </a:p>
          <a:p>
            <a:r>
              <a:rPr lang="en-US" dirty="0" err="1"/>
              <a:t>ifelse</a:t>
            </a:r>
            <a:r>
              <a:rPr lang="en-US" dirty="0"/>
              <a:t>(Song == "diamonds", "Unapologetic", </a:t>
            </a:r>
          </a:p>
          <a:p>
            <a:r>
              <a:rPr lang="en-US" dirty="0"/>
              <a:t> </a:t>
            </a:r>
            <a:r>
              <a:rPr lang="en-US" dirty="0" err="1"/>
              <a:t>ifelse</a:t>
            </a:r>
            <a:r>
              <a:rPr lang="en-US" dirty="0"/>
              <a:t>(Song == "</a:t>
            </a:r>
            <a:r>
              <a:rPr lang="en-US" dirty="0" err="1"/>
              <a:t>dont</a:t>
            </a:r>
            <a:r>
              <a:rPr lang="en-US" dirty="0"/>
              <a:t> stop the music", "Good Girl Gone Bad", </a:t>
            </a:r>
          </a:p>
          <a:p>
            <a:r>
              <a:rPr lang="en-US" dirty="0"/>
              <a:t> </a:t>
            </a:r>
            <a:r>
              <a:rPr lang="en-US" dirty="0" err="1"/>
              <a:t>ifelse</a:t>
            </a:r>
            <a:r>
              <a:rPr lang="en-US" dirty="0"/>
              <a:t>(Song == "only girl in the world", "Loud", </a:t>
            </a:r>
          </a:p>
          <a:p>
            <a:pPr marL="0" indent="0">
              <a:buNone/>
            </a:pPr>
            <a:r>
              <a:rPr lang="en-US" dirty="0"/>
              <a:t>……..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4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dirty="0"/>
              <a:t>Calculate anger per song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900474"/>
            <a:ext cx="6248400" cy="14736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Calculate the anger in each song by using the NRC classification.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40655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angryWords</a:t>
            </a:r>
            <a:r>
              <a:rPr lang="en-US" dirty="0"/>
              <a:t> &lt;- sentiments %&gt;% filter(lexicon == '</a:t>
            </a:r>
            <a:r>
              <a:rPr lang="en-US" dirty="0" err="1"/>
              <a:t>nrc</a:t>
            </a:r>
            <a:r>
              <a:rPr lang="en-US" dirty="0"/>
              <a:t>', sentiment == 'anger') %&gt;% select(word) %&gt;% mutate(anger = T)</a:t>
            </a:r>
          </a:p>
          <a:p>
            <a:r>
              <a:rPr lang="en-US" dirty="0" err="1"/>
              <a:t>ririAngryWordsInSongs</a:t>
            </a:r>
            <a:r>
              <a:rPr lang="en-US" dirty="0"/>
              <a:t> &lt;- </a:t>
            </a:r>
            <a:r>
              <a:rPr lang="en-US" dirty="0" err="1"/>
              <a:t>rihannaSongWords</a:t>
            </a:r>
            <a:r>
              <a:rPr lang="en-US" dirty="0"/>
              <a:t> %&gt;% </a:t>
            </a:r>
            <a:r>
              <a:rPr lang="en-US" dirty="0" err="1"/>
              <a:t>anti_join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, by = 'word') %&gt;% </a:t>
            </a:r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angryWords</a:t>
            </a:r>
            <a:r>
              <a:rPr lang="en-US" dirty="0"/>
              <a:t>, by = 'word') %&gt;% </a:t>
            </a:r>
            <a:r>
              <a:rPr lang="en-US" dirty="0" err="1"/>
              <a:t>group_by</a:t>
            </a:r>
            <a:r>
              <a:rPr lang="en-US" dirty="0"/>
              <a:t>(Song)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AngerPct</a:t>
            </a:r>
            <a:r>
              <a:rPr lang="en-US" dirty="0"/>
              <a:t> = round(sum(anger, na.rm = T) / n(), 4), </a:t>
            </a:r>
            <a:r>
              <a:rPr lang="en-US" dirty="0" err="1"/>
              <a:t>CountOfWords</a:t>
            </a:r>
            <a:r>
              <a:rPr lang="en-US" dirty="0"/>
              <a:t> = n()) %&gt;% ungroup </a:t>
            </a:r>
          </a:p>
          <a:p>
            <a:r>
              <a:rPr lang="en-US" dirty="0" err="1"/>
              <a:t>ririAngryWordsInSongs</a:t>
            </a:r>
            <a:r>
              <a:rPr lang="en-US" dirty="0"/>
              <a:t> %&gt;% select(</a:t>
            </a:r>
            <a:r>
              <a:rPr lang="en-US" dirty="0" err="1"/>
              <a:t>AngerPct</a:t>
            </a:r>
            <a:r>
              <a:rPr lang="en-US" dirty="0"/>
              <a:t>, Song) %&gt;% arrange(-</a:t>
            </a:r>
            <a:r>
              <a:rPr lang="en-US" dirty="0" err="1"/>
              <a:t>AngerPct</a:t>
            </a:r>
            <a:r>
              <a:rPr lang="en-US" dirty="0"/>
              <a:t>) %&gt;% head(10)</a:t>
            </a:r>
          </a:p>
          <a:p>
            <a:r>
              <a:rPr lang="en-US" dirty="0" err="1"/>
              <a:t>ririSongAnalysis</a:t>
            </a:r>
            <a:r>
              <a:rPr lang="en-US" dirty="0"/>
              <a:t> &lt;- merge(</a:t>
            </a:r>
            <a:r>
              <a:rPr lang="en-US" dirty="0" err="1"/>
              <a:t>rihannaSongWords</a:t>
            </a:r>
            <a:r>
              <a:rPr lang="en-US" dirty="0"/>
              <a:t> , </a:t>
            </a:r>
            <a:r>
              <a:rPr lang="en-US" dirty="0" err="1"/>
              <a:t>ririAngryWordsInSongs</a:t>
            </a:r>
            <a:r>
              <a:rPr lang="en-US" dirty="0"/>
              <a:t>, by = "Song")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296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dirty="0"/>
              <a:t>Add album images to dataset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900474"/>
            <a:ext cx="6248400" cy="147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Add all album images to the dataset.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4065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RiriTalkThatTalk</a:t>
            </a:r>
            <a:r>
              <a:rPr lang="en-US" dirty="0"/>
              <a:t> &lt;- </a:t>
            </a:r>
            <a:r>
              <a:rPr lang="en-US" dirty="0" err="1"/>
              <a:t>load.image</a:t>
            </a:r>
            <a:r>
              <a:rPr lang="en-US" dirty="0"/>
              <a:t>("C:\\Users\\kirka\\Documents\\Saint\\Regis\\Data Science Practicum II - MSDS 696 X 70\\Assignment\\RiriTalkThatTalk.jpg")</a:t>
            </a:r>
          </a:p>
          <a:p>
            <a:pPr marL="0" indent="0">
              <a:buNone/>
            </a:pPr>
            <a:r>
              <a:rPr lang="en-US" dirty="0"/>
              <a:t>………(contd.)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err="1"/>
              <a:t>RiriTalkThatTalk</a:t>
            </a:r>
            <a:r>
              <a:rPr lang="en-US" dirty="0"/>
              <a:t> &lt;- </a:t>
            </a:r>
            <a:r>
              <a:rPr lang="en-US" dirty="0" err="1"/>
              <a:t>load.image</a:t>
            </a:r>
            <a:r>
              <a:rPr lang="en-US" dirty="0"/>
              <a:t>("C:\\Users\\kirka\\Documents\\Saint\\Regis\\Data Science Practicum II - MSDS 696 X 70\\Assignment\\RiriTalkThatTalk.jpg")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49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BFD93-829E-49DE-8728-C0464190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3922295" cy="495249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4A731B-4603-4DD7-A86C-7185F7B7E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4047" y="4959304"/>
            <a:ext cx="6248400" cy="128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The song names were retrieved from Wikipedia.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65BCB1-CB48-4B95-AF07-81E4671F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4047" y="559678"/>
            <a:ext cx="6248400" cy="4067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Analyze the anger in Rihanna’s top Billboard songs. I also analyzed the words she uses the most. The top songs were only those that ended up on the year-end top 100 Billboard chart.</a:t>
            </a:r>
          </a:p>
        </p:txBody>
      </p:sp>
    </p:spTree>
    <p:extLst>
      <p:ext uri="{BB962C8B-B14F-4D97-AF65-F5344CB8AC3E}">
        <p14:creationId xmlns:p14="http://schemas.microsoft.com/office/powerpoint/2010/main" val="5353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dirty="0"/>
              <a:t>Create graph to show anger in songs per album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900474"/>
            <a:ext cx="6248400" cy="147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In this dataset the song named “Bitch better have my money” is the song by Rihanna, that has the most anger.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6"/>
            <a:ext cx="6248400" cy="4065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original anger percentage was multiplied by 100 to show it better on the graph.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695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A64-EC12-4906-B1B1-D94E92C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Retrieve Lyrics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76DE-8372-4352-B155-907C79CD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2621" y="3806748"/>
            <a:ext cx="6248400" cy="170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I used mainly data frames not data tables.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15EC-E5DB-43A5-9F4A-E0D08D9F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9456" y="826362"/>
            <a:ext cx="6248400" cy="283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() for (</a:t>
            </a:r>
            <a:r>
              <a:rPr lang="en-US" dirty="0" err="1"/>
              <a:t>i</a:t>
            </a:r>
            <a:r>
              <a:rPr lang="en-US" dirty="0"/>
              <a:t> in 2005:2016)</a:t>
            </a:r>
          </a:p>
          <a:p>
            <a:pPr marL="0" indent="0">
              <a:buNone/>
            </a:pPr>
            <a:r>
              <a:rPr lang="en-US" dirty="0"/>
              <a:t>Rihanna did her first album in he USA in 2005, so I started with 2005. The year-end chart for 2017 is not done, so it is not included.</a:t>
            </a:r>
          </a:p>
        </p:txBody>
      </p:sp>
    </p:spTree>
    <p:extLst>
      <p:ext uri="{BB962C8B-B14F-4D97-AF65-F5344CB8AC3E}">
        <p14:creationId xmlns:p14="http://schemas.microsoft.com/office/powerpoint/2010/main" val="8462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A64-EC12-4906-B1B1-D94E92C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Create URLs for every year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76DE-8372-4352-B155-907C79CD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8031" y="4234649"/>
            <a:ext cx="6248400" cy="187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Create and format the URL string with paste(). The URLs are similar, so they will be appended to.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15EC-E5DB-43A5-9F4A-E0D08D9F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031" y="559678"/>
            <a:ext cx="6248400" cy="304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 for Billboard URL:</a:t>
            </a:r>
          </a:p>
          <a:p>
            <a:pPr marL="0" indent="0">
              <a:buNone/>
            </a:pPr>
            <a:r>
              <a:rPr lang="en-US" dirty="0"/>
              <a:t>URL &lt;- paste("http://en.wikipedia.org/wiki/Billboard_Year-End_Hot_100_singles_of_",i,sep="")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A285-CC8A-4080-8A46-D9672180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HTML shredding / parsing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F56-C613-4554-B637-E462D8FB0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3835153"/>
            <a:ext cx="6248400" cy="2254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Use XML to  parse and create R structure.   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xpathSApply</a:t>
            </a:r>
            <a:r>
              <a:rPr lang="en-US" dirty="0"/>
              <a:t> to simplify the URL.   </a:t>
            </a:r>
          </a:p>
          <a:p>
            <a:pPr marL="0" indent="0">
              <a:buNone/>
            </a:pPr>
            <a:r>
              <a:rPr lang="en-US" dirty="0" err="1"/>
              <a:t>str_split_fixed</a:t>
            </a:r>
            <a:r>
              <a:rPr lang="en-US" dirty="0"/>
              <a:t> is used to split the strings.</a:t>
            </a:r>
          </a:p>
          <a:p>
            <a:pPr marL="0" indent="0">
              <a:buNone/>
            </a:pPr>
            <a:r>
              <a:rPr lang="en-US" dirty="0" err="1"/>
              <a:t>as.data.frame</a:t>
            </a:r>
            <a:r>
              <a:rPr lang="en-US" dirty="0"/>
              <a:t> coerced the data frame.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2FFC7-69ED-44FB-B7A3-E2D624F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723530"/>
            <a:ext cx="6248400" cy="26677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/>
              <a:t>results &lt;- </a:t>
            </a:r>
            <a:r>
              <a:rPr lang="en-US" dirty="0" err="1"/>
              <a:t>htmlTreeParse</a:t>
            </a:r>
            <a:r>
              <a:rPr lang="en-US" dirty="0"/>
              <a:t>(</a:t>
            </a:r>
            <a:r>
              <a:rPr lang="en-US" dirty="0" err="1"/>
              <a:t>getURL</a:t>
            </a:r>
            <a:r>
              <a:rPr lang="en-US" dirty="0"/>
              <a:t>(URL, </a:t>
            </a:r>
            <a:r>
              <a:rPr lang="en-US" dirty="0" err="1"/>
              <a:t>followlocation</a:t>
            </a:r>
            <a:r>
              <a:rPr lang="en-US" dirty="0"/>
              <a:t>=TRUE), </a:t>
            </a:r>
            <a:r>
              <a:rPr lang="en-US" dirty="0" err="1"/>
              <a:t>useInternal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billboardChartData</a:t>
            </a:r>
            <a:r>
              <a:rPr lang="en-US" dirty="0"/>
              <a:t> &lt;- </a:t>
            </a:r>
            <a:r>
              <a:rPr lang="en-US" dirty="0" err="1"/>
              <a:t>xpathSApply</a:t>
            </a:r>
            <a:r>
              <a:rPr lang="en-US" dirty="0"/>
              <a:t>(results, "//table[@class='</a:t>
            </a:r>
            <a:r>
              <a:rPr lang="en-US" dirty="0" err="1"/>
              <a:t>wikitable</a:t>
            </a:r>
            <a:r>
              <a:rPr lang="en-US" dirty="0"/>
              <a:t> sortable']//</a:t>
            </a:r>
            <a:r>
              <a:rPr lang="en-US" dirty="0" err="1"/>
              <a:t>tr</a:t>
            </a:r>
            <a:r>
              <a:rPr lang="en-US" dirty="0"/>
              <a:t>",</a:t>
            </a:r>
            <a:r>
              <a:rPr lang="en-US" dirty="0" err="1"/>
              <a:t>xmlValue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split_billboardChartData</a:t>
            </a:r>
            <a:r>
              <a:rPr lang="en-US" dirty="0"/>
              <a:t> &lt;- </a:t>
            </a:r>
            <a:r>
              <a:rPr lang="en-US" dirty="0" err="1"/>
              <a:t>str_split_fixed</a:t>
            </a:r>
            <a:r>
              <a:rPr lang="en-US" dirty="0"/>
              <a:t>(</a:t>
            </a:r>
            <a:r>
              <a:rPr lang="en-US" dirty="0" err="1"/>
              <a:t>billboardChartData</a:t>
            </a:r>
            <a:r>
              <a:rPr lang="en-US" dirty="0"/>
              <a:t>,"\n",3) </a:t>
            </a:r>
          </a:p>
          <a:p>
            <a:pPr marL="0" indent="0">
              <a:buNone/>
            </a:pPr>
            <a:r>
              <a:rPr lang="en-US" dirty="0"/>
              <a:t>     billboard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split_billboardChartData</a:t>
            </a:r>
            <a:r>
              <a:rPr lang="en-US" dirty="0"/>
              <a:t>[2:101, ], rep(i,100)), </a:t>
            </a:r>
            <a:r>
              <a:rPr lang="en-US" dirty="0" err="1"/>
              <a:t>stringsAsFactors</a:t>
            </a:r>
            <a:r>
              <a:rPr lang="en-US" dirty="0"/>
              <a:t>=FALSE)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EB90-300F-4C97-BC9B-A7B73B34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r>
              <a:rPr lang="en-US" dirty="0"/>
              <a:t> Clean up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9476-3F76-47D3-9E1B-B962D1F58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403322"/>
            <a:ext cx="6248400" cy="18909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Join the data frames vertically with the same variables by using the </a:t>
            </a:r>
            <a:r>
              <a:rPr lang="en-US" dirty="0" err="1"/>
              <a:t>rbind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r>
              <a:rPr lang="en-US" dirty="0"/>
              <a:t>Use the c function to combine the arguments</a:t>
            </a:r>
          </a:p>
          <a:p>
            <a:pPr marL="0" indent="0">
              <a:buNone/>
            </a:pPr>
            <a:r>
              <a:rPr lang="en-US" dirty="0"/>
              <a:t>Change patterns with </a:t>
            </a:r>
            <a:r>
              <a:rPr lang="en-US" dirty="0" err="1"/>
              <a:t>gsub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Convert the text with </a:t>
            </a:r>
            <a:r>
              <a:rPr lang="en-US" dirty="0" err="1"/>
              <a:t>toLower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1B02-2ED4-425A-A1C0-FE13AFE0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8"/>
            <a:ext cx="6248400" cy="36572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</a:t>
            </a:r>
            <a:r>
              <a:rPr lang="en-US" dirty="0"/>
              <a:t> &lt;-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rihannaSongs</a:t>
            </a:r>
            <a:r>
              <a:rPr lang="en-US" dirty="0"/>
              <a:t>, billboard)</a:t>
            </a:r>
          </a:p>
          <a:p>
            <a:pPr marL="0" indent="0">
              <a:buNone/>
            </a:pP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rihannaSongs</a:t>
            </a:r>
            <a:r>
              <a:rPr lang="en-US" dirty="0"/>
              <a:t>) &lt;- c("Rank", "Song", "Artist", "Year")</a:t>
            </a:r>
          </a:p>
          <a:p>
            <a:pPr marL="0" indent="0">
              <a:buNone/>
            </a:pPr>
            <a:r>
              <a:rPr lang="en-US" dirty="0" err="1"/>
              <a:t>rihannaSongs$Song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('\\"', "", </a:t>
            </a:r>
            <a:r>
              <a:rPr lang="en-US" dirty="0" err="1"/>
              <a:t>rihannaSongs$Song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rihannaSongs$Song</a:t>
            </a:r>
            <a:r>
              <a:rPr lang="en-US" dirty="0"/>
              <a:t> &lt;- 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gsub</a:t>
            </a:r>
            <a:r>
              <a:rPr lang="en-US" dirty="0"/>
              <a:t>("[^[:</a:t>
            </a:r>
            <a:r>
              <a:rPr lang="en-US" dirty="0" err="1"/>
              <a:t>alnum</a:t>
            </a:r>
            <a:r>
              <a:rPr lang="en-US" dirty="0"/>
              <a:t>:] ]", "", </a:t>
            </a:r>
            <a:r>
              <a:rPr lang="en-US" dirty="0" err="1"/>
              <a:t>rihannaSongs$Song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rihannaSongs$Song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("\\'", "", </a:t>
            </a:r>
            <a:r>
              <a:rPr lang="en-US" dirty="0" err="1"/>
              <a:t>iconv</a:t>
            </a:r>
            <a:r>
              <a:rPr lang="en-US" dirty="0"/>
              <a:t>(</a:t>
            </a:r>
            <a:r>
              <a:rPr lang="en-US" dirty="0" err="1"/>
              <a:t>rihannaSongs$Song</a:t>
            </a:r>
            <a:r>
              <a:rPr lang="en-US" dirty="0"/>
              <a:t>, to='ASCII//TRANSLIT')) # accent character correction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rihannaSongs$Artist</a:t>
            </a:r>
            <a:r>
              <a:rPr lang="en-US" dirty="0"/>
              <a:t> &lt;- 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gsub</a:t>
            </a:r>
            <a:r>
              <a:rPr lang="en-US" dirty="0"/>
              <a:t>("[^[:</a:t>
            </a:r>
            <a:r>
              <a:rPr lang="en-US" dirty="0" err="1"/>
              <a:t>alnum</a:t>
            </a:r>
            <a:r>
              <a:rPr lang="en-US" dirty="0"/>
              <a:t>:] ]", "", </a:t>
            </a:r>
            <a:r>
              <a:rPr lang="en-US" dirty="0" err="1"/>
              <a:t>rihannaSongs$Artist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rihannaSongs$Artist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("'e", "e", </a:t>
            </a:r>
            <a:r>
              <a:rPr lang="en-US" dirty="0" err="1"/>
              <a:t>iconv</a:t>
            </a:r>
            <a:r>
              <a:rPr lang="en-US" dirty="0"/>
              <a:t>(</a:t>
            </a:r>
            <a:r>
              <a:rPr lang="en-US" dirty="0" err="1"/>
              <a:t>rihannaSongs$Artist</a:t>
            </a:r>
            <a:r>
              <a:rPr lang="en-US" dirty="0"/>
              <a:t>, to='ASCII//TRANSLIT')) # accent character correction</a:t>
            </a:r>
          </a:p>
          <a:p>
            <a:pPr marL="0" indent="0">
              <a:buNone/>
            </a:pPr>
            <a:r>
              <a:rPr lang="en-US" dirty="0" err="1"/>
              <a:t>rihannaSongs$Artist</a:t>
            </a:r>
            <a:r>
              <a:rPr lang="en-US" dirty="0"/>
              <a:t>&lt;- </a:t>
            </a:r>
            <a:r>
              <a:rPr lang="en-US" dirty="0" err="1"/>
              <a:t>gsub</a:t>
            </a:r>
            <a:r>
              <a:rPr lang="en-US" dirty="0"/>
              <a:t>("'o", "o", </a:t>
            </a:r>
            <a:r>
              <a:rPr lang="en-US" dirty="0" err="1"/>
              <a:t>rihannaSongs$Artist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15F1-855D-4BD3-889B-631B97D6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Autofit/>
          </a:bodyPr>
          <a:lstStyle/>
          <a:p>
            <a:r>
              <a:rPr lang="en-US" dirty="0"/>
              <a:t>Keep only songs done by Riri</a:t>
            </a:r>
            <a:endParaRPr lang="en-US" sz="40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8AF4-28C4-4B57-A287-A9483839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3458722"/>
            <a:ext cx="6248400" cy="182157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Use the filter function to keep only songs done  by Rihanna.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2B9C-3CA2-4A30-A36A-F62D25DE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7"/>
            <a:ext cx="6248400" cy="33276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</a:t>
            </a:r>
            <a:r>
              <a:rPr lang="en-US" dirty="0"/>
              <a:t> &lt;- filter(</a:t>
            </a:r>
            <a:r>
              <a:rPr lang="en-US" dirty="0" err="1"/>
              <a:t>rihannaSongs</a:t>
            </a:r>
            <a:r>
              <a:rPr lang="en-US" dirty="0"/>
              <a:t>, Artist == "</a:t>
            </a:r>
            <a:r>
              <a:rPr lang="en-US" dirty="0" err="1"/>
              <a:t>rihanna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Autofit/>
          </a:bodyPr>
          <a:lstStyle/>
          <a:p>
            <a:r>
              <a:rPr lang="en-US" sz="4000" dirty="0"/>
              <a:t>Get lyrics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4074851"/>
            <a:ext cx="6248400" cy="2119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Use for-loop to help get the lyrics.  </a:t>
            </a:r>
          </a:p>
          <a:p>
            <a:pPr marL="0" indent="0">
              <a:buNone/>
            </a:pPr>
            <a:r>
              <a:rPr lang="en-US" dirty="0"/>
              <a:t>1:length repeats the sequence for the length of the vector.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7"/>
            <a:ext cx="6248400" cy="3106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 err="1"/>
              <a:t>rihannaSongs$Lyrics</a:t>
            </a:r>
            <a:r>
              <a:rPr lang="en-US" dirty="0"/>
              <a:t> &lt;- ""</a:t>
            </a:r>
          </a:p>
          <a:p>
            <a:pPr marL="0" indent="0">
              <a:buNone/>
            </a:pPr>
            <a:r>
              <a:rPr lang="en-US" dirty="0" err="1"/>
              <a:t>rihannaSongs$Source</a:t>
            </a:r>
            <a:r>
              <a:rPr lang="en-US" dirty="0"/>
              <a:t> &lt;-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(a in 1:length(</a:t>
            </a:r>
            <a:r>
              <a:rPr lang="en-US" dirty="0" err="1"/>
              <a:t>rihannaSongs$Song</a:t>
            </a:r>
            <a:r>
              <a:rPr lang="en-US" dirty="0"/>
              <a:t>))  {</a:t>
            </a:r>
          </a:p>
          <a:p>
            <a:pPr marL="0" indent="0">
              <a:buNone/>
            </a:pPr>
            <a:r>
              <a:rPr lang="en-US" dirty="0"/>
              <a:t>     lyrics &lt;- "RiRi lyrics will soon be assigned"</a:t>
            </a:r>
          </a:p>
          <a:p>
            <a:pPr marL="0" indent="0">
              <a:buNone/>
            </a:pPr>
            <a:r>
              <a:rPr lang="en-US" dirty="0"/>
              <a:t>     results &lt;- 313 # Use any number below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514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EF9-A5BE-4194-AC9F-929708A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635017"/>
          </a:xfrm>
        </p:spPr>
        <p:txBody>
          <a:bodyPr>
            <a:normAutofit/>
          </a:bodyPr>
          <a:lstStyle/>
          <a:p>
            <a:r>
              <a:rPr lang="en-US" dirty="0"/>
              <a:t> Use only the main artist for the URL</a:t>
            </a:r>
            <a:r>
              <a:rPr lang="en-US" sz="33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219B-D54A-4693-89CC-7989957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3568825"/>
            <a:ext cx="6248400" cy="2528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Notes: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Strsplit</a:t>
            </a:r>
            <a:r>
              <a:rPr lang="en-US" dirty="0"/>
              <a:t> to split the strings.</a:t>
            </a:r>
          </a:p>
          <a:p>
            <a:pPr marL="0" indent="0">
              <a:buNone/>
            </a:pPr>
            <a:r>
              <a:rPr lang="en-US" dirty="0"/>
              <a:t>Create a single vector with </a:t>
            </a:r>
            <a:r>
              <a:rPr lang="en-US" dirty="0" err="1"/>
              <a:t>unlist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Use substring to strip out unwanted strings.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4415-83CE-4944-B863-E2782A75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559677"/>
            <a:ext cx="6248400" cy="2530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Code:</a:t>
            </a:r>
          </a:p>
          <a:p>
            <a:pPr marL="0" indent="0">
              <a:buNone/>
            </a:pPr>
            <a:r>
              <a:rPr lang="en-US" dirty="0"/>
              <a:t>artist &lt;- </a:t>
            </a:r>
            <a:r>
              <a:rPr lang="en-US" dirty="0" err="1"/>
              <a:t>strsplit</a:t>
            </a:r>
            <a:r>
              <a:rPr lang="en-US" dirty="0"/>
              <a:t>(</a:t>
            </a:r>
            <a:r>
              <a:rPr lang="en-US" dirty="0" err="1"/>
              <a:t>rihannaSongs$Artist</a:t>
            </a:r>
            <a:r>
              <a:rPr lang="en-US" dirty="0"/>
              <a:t>[a], " and | with | featuring | duet | feat. | with | feat ")</a:t>
            </a:r>
          </a:p>
          <a:p>
            <a:pPr marL="0" indent="0">
              <a:buNone/>
            </a:pPr>
            <a:r>
              <a:rPr lang="en-US" dirty="0"/>
              <a:t>     artist &lt;- </a:t>
            </a:r>
            <a:r>
              <a:rPr lang="en-US" dirty="0" err="1"/>
              <a:t>unlist</a:t>
            </a:r>
            <a:r>
              <a:rPr lang="en-US" dirty="0"/>
              <a:t>(artist)[[1]]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onlyRiRi</a:t>
            </a:r>
            <a:r>
              <a:rPr lang="en-US" dirty="0"/>
              <a:t> &lt;- </a:t>
            </a:r>
            <a:r>
              <a:rPr lang="en-US" dirty="0" err="1"/>
              <a:t>gsub</a:t>
            </a:r>
            <a:r>
              <a:rPr lang="en-US" dirty="0"/>
              <a:t>("the ", "", artist)</a:t>
            </a:r>
          </a:p>
          <a:p>
            <a:pPr marL="0" indent="0">
              <a:buNone/>
            </a:pPr>
            <a:r>
              <a:rPr lang="en-US" dirty="0"/>
              <a:t>     leftString1 &lt;- substring(</a:t>
            </a:r>
            <a:r>
              <a:rPr lang="en-US" dirty="0" err="1"/>
              <a:t>onlyRiRi</a:t>
            </a:r>
            <a:r>
              <a:rPr lang="en-US" dirty="0"/>
              <a:t>, 1, 1)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905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3496</TotalTime>
  <Words>1805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Corbel</vt:lpstr>
      <vt:lpstr>Headlines</vt:lpstr>
      <vt:lpstr>Rihanna Song analysis</vt:lpstr>
      <vt:lpstr>  Introduction </vt:lpstr>
      <vt:lpstr>  Retrieve Lyrics  </vt:lpstr>
      <vt:lpstr>  Create URLs for every year </vt:lpstr>
      <vt:lpstr> HTML shredding / parsing </vt:lpstr>
      <vt:lpstr> Clean up the data</vt:lpstr>
      <vt:lpstr>Keep only songs done by Riri</vt:lpstr>
      <vt:lpstr>Get lyrics </vt:lpstr>
      <vt:lpstr> Use only the main artist for the URL </vt:lpstr>
      <vt:lpstr> Build the URLs </vt:lpstr>
      <vt:lpstr>Build the URLs      (cont.)</vt:lpstr>
      <vt:lpstr>Build the URLs       (cont.)</vt:lpstr>
      <vt:lpstr>Clean up the lyrics        </vt:lpstr>
      <vt:lpstr>Store the lyrics retrieved </vt:lpstr>
      <vt:lpstr> Modify and View the data frame  </vt:lpstr>
      <vt:lpstr> Count word usage and create graph </vt:lpstr>
      <vt:lpstr> Add album names </vt:lpstr>
      <vt:lpstr> Calculate anger per song </vt:lpstr>
      <vt:lpstr> Add album images to dataset </vt:lpstr>
      <vt:lpstr> Create graph to show anger in songs per album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“r”</dc:title>
  <dc:creator>Shelly-Anne McKenzie</dc:creator>
  <cp:lastModifiedBy>Kirk Kelly</cp:lastModifiedBy>
  <cp:revision>104</cp:revision>
  <dcterms:created xsi:type="dcterms:W3CDTF">2017-10-18T17:51:25Z</dcterms:created>
  <dcterms:modified xsi:type="dcterms:W3CDTF">2017-12-18T00:55:46Z</dcterms:modified>
</cp:coreProperties>
</file>