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3" r:id="rId1"/>
  </p:sldMasterIdLst>
  <p:notesMasterIdLst>
    <p:notesMasterId r:id="rId4"/>
  </p:notesMasterIdLst>
  <p:sldIdLst>
    <p:sldId id="5287" r:id="rId2"/>
    <p:sldId id="517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논현 교회" initials="논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50C"/>
    <a:srgbClr val="462D0E"/>
    <a:srgbClr val="372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 autoAdjust="0"/>
    <p:restoredTop sz="94558" autoAdjust="0"/>
  </p:normalViewPr>
  <p:slideViewPr>
    <p:cSldViewPr snapToGrid="0">
      <p:cViewPr varScale="1">
        <p:scale>
          <a:sx n="121" d="100"/>
          <a:sy n="121" d="100"/>
        </p:scale>
        <p:origin x="936" y="168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4A82DE-8022-45B8-AD9F-4210F35C3FA5}" type="datetime1">
              <a:rPr lang="ko-KR" altLang="en-US"/>
              <a:pPr lvl="0">
                <a:defRPr/>
              </a:pPr>
              <a:t>2024. 2. 4.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r>
              <a:rPr lang="en-US" altLang="ko-KR"/>
              <a:t>D</a:t>
            </a:r>
            <a:r>
              <a:rPr lang="ko-KR" altLang="en-US"/>
              <a:t>에게 </a:t>
            </a: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61CC9D0-E23E-41B8-BCE0-E5B6CA2B65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블랙, 폰트이(가) 표시된 사진&#10;&#10;자동 생성된 설명">
            <a:extLst>
              <a:ext uri="{FF2B5EF4-FFF2-40B4-BE49-F238E27FC236}">
                <a16:creationId xmlns:a16="http://schemas.microsoft.com/office/drawing/2014/main" id="{459117F9-6B97-FE4A-A753-A0ADEFA847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7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4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5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1740-5074-4A22-AF72-CD5E53B028E3}" type="datetimeFigureOut">
              <a:rPr lang="ko-KR" altLang="en-US" smtClean="0"/>
              <a:t>2024. 2. 4.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AB78-E30A-4103-AF7F-23F1D3417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E70B-A9E6-455D-80A1-089A07A477D1}" type="datetimeFigureOut">
              <a:rPr lang="ko-KR" altLang="en-US" smtClean="0"/>
              <a:pPr/>
              <a:t>2024. 2. 4.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C216-EBD3-46DA-8B29-8D4FB93F1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3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8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기환</dc:creator>
  <cp:lastModifiedBy>01020321193으로 연락부탁드리겠습니다.. 학생이라 중요한 자료들이 많습니다. 번거로우시다면 인천 남동구 논현동 꿈의그린 경비실에 맡겨주시면 감사하겠습니다. 힘겹게 알바해서 산 노트북입니다ㅜ</cp:lastModifiedBy>
  <cp:revision>1204</cp:revision>
  <dcterms:created xsi:type="dcterms:W3CDTF">2020-07-17T01:41:32Z</dcterms:created>
  <dcterms:modified xsi:type="dcterms:W3CDTF">2024-02-04T11:22:25Z</dcterms:modified>
  <cp:version/>
</cp:coreProperties>
</file>