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57" r:id="rId5"/>
    <p:sldId id="258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A21D-5780-B949-9576-3883B47497F5}" type="datetimeFigureOut">
              <a:rPr lang="en-US" smtClean="0"/>
              <a:pPr/>
              <a:t>7/26/12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EDCA-9F58-174C-BB78-077C61B3D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478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A21D-5780-B949-9576-3883B47497F5}" type="datetimeFigureOut">
              <a:rPr lang="en-US" smtClean="0"/>
              <a:pPr/>
              <a:t>7/26/12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EDCA-9F58-174C-BB78-077C61B3D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734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A21D-5780-B949-9576-3883B47497F5}" type="datetimeFigureOut">
              <a:rPr lang="en-US" smtClean="0"/>
              <a:pPr/>
              <a:t>7/26/12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EDCA-9F58-174C-BB78-077C61B3D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16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A21D-5780-B949-9576-3883B47497F5}" type="datetimeFigureOut">
              <a:rPr lang="en-US" smtClean="0"/>
              <a:pPr/>
              <a:t>7/26/12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EDCA-9F58-174C-BB78-077C61B3D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10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A21D-5780-B949-9576-3883B47497F5}" type="datetimeFigureOut">
              <a:rPr lang="en-US" smtClean="0"/>
              <a:pPr/>
              <a:t>7/26/12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EDCA-9F58-174C-BB78-077C61B3D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220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A21D-5780-B949-9576-3883B47497F5}" type="datetimeFigureOut">
              <a:rPr lang="en-US" smtClean="0"/>
              <a:pPr/>
              <a:t>7/26/12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EDCA-9F58-174C-BB78-077C61B3D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706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A21D-5780-B949-9576-3883B47497F5}" type="datetimeFigureOut">
              <a:rPr lang="en-US" smtClean="0"/>
              <a:pPr/>
              <a:t>7/26/12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EDCA-9F58-174C-BB78-077C61B3D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328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A21D-5780-B949-9576-3883B47497F5}" type="datetimeFigureOut">
              <a:rPr lang="en-US" smtClean="0"/>
              <a:pPr/>
              <a:t>7/26/12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EDCA-9F58-174C-BB78-077C61B3D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72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A21D-5780-B949-9576-3883B47497F5}" type="datetimeFigureOut">
              <a:rPr lang="en-US" smtClean="0"/>
              <a:pPr/>
              <a:t>7/26/12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EDCA-9F58-174C-BB78-077C61B3D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91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A21D-5780-B949-9576-3883B47497F5}" type="datetimeFigureOut">
              <a:rPr lang="en-US" smtClean="0"/>
              <a:pPr/>
              <a:t>7/26/12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EDCA-9F58-174C-BB78-077C61B3D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03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A21D-5780-B949-9576-3883B47497F5}" type="datetimeFigureOut">
              <a:rPr lang="en-US" smtClean="0"/>
              <a:pPr/>
              <a:t>7/26/12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EDCA-9F58-174C-BB78-077C61B3D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701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A21D-5780-B949-9576-3883B47497F5}" type="datetimeFigureOut">
              <a:rPr lang="en-US" smtClean="0"/>
              <a:pPr/>
              <a:t>7/26/12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9EDCA-9F58-174C-BB78-077C61B3D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117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png"/><Relationship Id="rId5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7053" y="540880"/>
            <a:ext cx="43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Cells in tissue culture plate: </a:t>
            </a:r>
            <a:r>
              <a:rPr lang="en-US" dirty="0" err="1" smtClean="0"/>
              <a:t>HeLa</a:t>
            </a:r>
            <a:r>
              <a:rPr lang="en-US" dirty="0" smtClean="0"/>
              <a:t> or 3T3 cells</a:t>
            </a:r>
            <a:endParaRPr lang="en-US" dirty="0"/>
          </a:p>
        </p:txBody>
      </p:sp>
      <p:pic>
        <p:nvPicPr>
          <p:cNvPr id="5" name="Picture 4" descr="Screen Shot 2012-07-26 at 2.32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63634" y="1379106"/>
            <a:ext cx="2743200" cy="2099474"/>
          </a:xfrm>
          <a:prstGeom prst="rect">
            <a:avLst/>
          </a:prstGeom>
        </p:spPr>
      </p:pic>
      <p:pic>
        <p:nvPicPr>
          <p:cNvPr id="6" name="Picture 5" descr="Screen Shot 2012-07-26 at 2.32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161374" y="1379106"/>
            <a:ext cx="2743200" cy="2063469"/>
          </a:xfrm>
          <a:prstGeom prst="rect">
            <a:avLst/>
          </a:prstGeom>
        </p:spPr>
      </p:pic>
      <p:pic>
        <p:nvPicPr>
          <p:cNvPr id="7" name="Picture 6" descr="Screen Shot 2012-07-26 at 2.35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077468" y="4134114"/>
            <a:ext cx="2743200" cy="21306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702" y="1975386"/>
            <a:ext cx="11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HeLa</a:t>
            </a:r>
            <a:r>
              <a:rPr lang="en-US" dirty="0" smtClean="0"/>
              <a:t> cells: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9702" y="4902733"/>
            <a:ext cx="11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3T3 cells: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91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Tissue culture plates</a:t>
            </a:r>
            <a:endParaRPr lang="en-US" dirty="0"/>
          </a:p>
        </p:txBody>
      </p:sp>
      <p:pic>
        <p:nvPicPr>
          <p:cNvPr id="4" name="Content Placeholder 3" descr="01835SE02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17732" r="-17732"/>
          <a:stretch>
            <a:fillRect/>
          </a:stretch>
        </p:blipFill>
        <p:spPr>
          <a:xfrm>
            <a:off x="457200" y="1600200"/>
            <a:ext cx="3325324" cy="1828800"/>
          </a:xfrm>
        </p:spPr>
      </p:pic>
      <p:pic>
        <p:nvPicPr>
          <p:cNvPr id="5" name="Picture 4" descr="diseases-in-a-dish_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08" y="1600200"/>
            <a:ext cx="2743200" cy="2743200"/>
          </a:xfrm>
          <a:prstGeom prst="rect">
            <a:avLst/>
          </a:prstGeom>
        </p:spPr>
      </p:pic>
      <p:pic>
        <p:nvPicPr>
          <p:cNvPr id="6" name="Picture 5" descr="hand-holding-tissue-culture-plate-with-pipette-thumb1300756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1" y="3929576"/>
            <a:ext cx="3657600" cy="2743200"/>
          </a:xfrm>
          <a:prstGeom prst="rect">
            <a:avLst/>
          </a:prstGeom>
        </p:spPr>
      </p:pic>
      <p:pic>
        <p:nvPicPr>
          <p:cNvPr id="7" name="Picture 6" descr="TC_dish_web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88" y="4564576"/>
            <a:ext cx="317500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electrophoresis apparatus</a:t>
            </a:r>
            <a:endParaRPr lang="en-US" dirty="0"/>
          </a:p>
        </p:txBody>
      </p:sp>
      <p:pic>
        <p:nvPicPr>
          <p:cNvPr id="4" name="Picture 3" descr="Screen Shot 2012-07-26 at 2.3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264582" y="4270503"/>
            <a:ext cx="3251200" cy="2159000"/>
          </a:xfrm>
          <a:prstGeom prst="rect">
            <a:avLst/>
          </a:prstGeom>
        </p:spPr>
      </p:pic>
      <p:pic>
        <p:nvPicPr>
          <p:cNvPr id="5" name="Picture 4" descr="Screen Shot 2012-07-26 at 2.3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60278" y="3387963"/>
            <a:ext cx="3657600" cy="2735826"/>
          </a:xfrm>
          <a:prstGeom prst="rect">
            <a:avLst/>
          </a:prstGeom>
        </p:spPr>
      </p:pic>
      <p:pic>
        <p:nvPicPr>
          <p:cNvPr id="6" name="Picture 5" descr="Screen Shot 2012-07-26 at 2.39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069842" y="1348845"/>
            <a:ext cx="3657600" cy="2430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426" y="1417638"/>
            <a:ext cx="20578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gel box with the green lid is immediately recognizable as a protein gel apparatus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1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Western blotting film</a:t>
            </a:r>
            <a:endParaRPr lang="en-US" dirty="0"/>
          </a:p>
        </p:txBody>
      </p:sp>
      <p:pic>
        <p:nvPicPr>
          <p:cNvPr id="4" name="Picture 3" descr="Screen Shot 2012-07-26 at 2.3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422825" y="1916701"/>
            <a:ext cx="2264148" cy="2743200"/>
          </a:xfrm>
          <a:prstGeom prst="rect">
            <a:avLst/>
          </a:prstGeom>
        </p:spPr>
      </p:pic>
      <p:pic>
        <p:nvPicPr>
          <p:cNvPr id="5" name="Picture 4" descr="Screen Shot 2012-07-26 at 2.3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438891" y="1916701"/>
            <a:ext cx="424790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497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Western blot</a:t>
            </a:r>
            <a:endParaRPr lang="en-US" dirty="0"/>
          </a:p>
        </p:txBody>
      </p:sp>
      <p:pic>
        <p:nvPicPr>
          <p:cNvPr id="4" name="Picture 3" descr="Screen Shot 2012-07-26 at 2.37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57200" y="2124826"/>
            <a:ext cx="3238500" cy="2946400"/>
          </a:xfrm>
          <a:prstGeom prst="rect">
            <a:avLst/>
          </a:prstGeom>
        </p:spPr>
      </p:pic>
      <p:pic>
        <p:nvPicPr>
          <p:cNvPr id="5" name="Picture 4" descr="Screen Shot 2012-07-26 at 2.37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114800" y="2327915"/>
            <a:ext cx="4572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3796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 err="1" smtClean="0"/>
              <a:t>Cytometry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05056"/>
            <a:ext cx="276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of a cell scattering the laser light</a:t>
            </a:r>
            <a:endParaRPr lang="en-US" dirty="0"/>
          </a:p>
        </p:txBody>
      </p:sp>
      <p:pic>
        <p:nvPicPr>
          <p:cNvPr id="5" name="Picture 4" descr="Screen Shot 2012-07-26 at 2.4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402609" y="1347958"/>
            <a:ext cx="4572000" cy="1606858"/>
          </a:xfrm>
          <a:prstGeom prst="rect">
            <a:avLst/>
          </a:prstGeom>
        </p:spPr>
      </p:pic>
      <p:pic>
        <p:nvPicPr>
          <p:cNvPr id="6" name="Picture 5" descr="Screen Shot 2012-07-26 at 2.4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57200" y="3122667"/>
            <a:ext cx="4114800" cy="3272828"/>
          </a:xfrm>
          <a:prstGeom prst="rect">
            <a:avLst/>
          </a:prstGeom>
        </p:spPr>
      </p:pic>
      <p:pic>
        <p:nvPicPr>
          <p:cNvPr id="7" name="Picture 6" descr="Screen Shot 2012-07-26 at 2.45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943600" y="4308278"/>
            <a:ext cx="2743200" cy="208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7510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</a:t>
            </a:r>
            <a:r>
              <a:rPr lang="en-US" dirty="0" err="1" smtClean="0"/>
              <a:t>Cytometry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7364"/>
            <a:ext cx="14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Scatter plots:</a:t>
            </a:r>
            <a:endParaRPr lang="en-US" dirty="0"/>
          </a:p>
        </p:txBody>
      </p:sp>
      <p:pic>
        <p:nvPicPr>
          <p:cNvPr id="5" name="Picture 4" descr="Screen Shot 2012-07-26 at 2.4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084442" y="2692640"/>
            <a:ext cx="2743200" cy="2645229"/>
          </a:xfrm>
          <a:prstGeom prst="rect">
            <a:avLst/>
          </a:prstGeom>
        </p:spPr>
      </p:pic>
      <p:pic>
        <p:nvPicPr>
          <p:cNvPr id="3" name="Picture 2" descr="Screen Shot 2012-07-26 at 2.55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35178" y="2842107"/>
            <a:ext cx="2743200" cy="2393576"/>
          </a:xfrm>
          <a:prstGeom prst="rect">
            <a:avLst/>
          </a:prstGeom>
        </p:spPr>
      </p:pic>
      <p:pic>
        <p:nvPicPr>
          <p:cNvPr id="6" name="Picture 5" descr="Screen Shot 2012-07-26 at 2.55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42343" y="2842324"/>
            <a:ext cx="2743200" cy="239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420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Fluorescent microscopy images of mammalian cell</a:t>
            </a:r>
            <a:endParaRPr lang="en-US" dirty="0"/>
          </a:p>
        </p:txBody>
      </p:sp>
      <p:pic>
        <p:nvPicPr>
          <p:cNvPr id="7" name="Picture 6" descr="P6720156-Mitosis,_light_micrograph-SP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8" y="1417638"/>
            <a:ext cx="3225750" cy="3200400"/>
          </a:xfrm>
          <a:prstGeom prst="rect">
            <a:avLst/>
          </a:prstGeom>
        </p:spPr>
      </p:pic>
      <p:pic>
        <p:nvPicPr>
          <p:cNvPr id="11" name="Content Placeholder 10" descr="38912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286" r="-1568" b="4456"/>
          <a:stretch>
            <a:fillRect/>
          </a:stretch>
        </p:blipFill>
        <p:spPr>
          <a:xfrm>
            <a:off x="5992672" y="4160838"/>
            <a:ext cx="2694128" cy="2620962"/>
          </a:xfr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7753" y="1417638"/>
            <a:ext cx="380904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muntjac17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550" y="4038600"/>
            <a:ext cx="3810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Fluorescent </a:t>
            </a:r>
            <a:r>
              <a:rPr lang="en-US" dirty="0" smtClean="0"/>
              <a:t>microscopes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6400" y="2678923"/>
            <a:ext cx="447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414" y="2602723"/>
            <a:ext cx="421345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65</Words>
  <Application>Microsoft Macintosh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Tissue culture plates</vt:lpstr>
      <vt:lpstr>Protein electrophoresis apparatus</vt:lpstr>
      <vt:lpstr>Western blotting film</vt:lpstr>
      <vt:lpstr>Western blot</vt:lpstr>
      <vt:lpstr>Flow Cytometry</vt:lpstr>
      <vt:lpstr>Flow Cytometry</vt:lpstr>
      <vt:lpstr>Fluorescent microscopy images of mammalian cell</vt:lpstr>
      <vt:lpstr>Fluorescent microscopes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Brauneis</dc:creator>
  <cp:lastModifiedBy>Lourdes Aleman</cp:lastModifiedBy>
  <cp:revision>6</cp:revision>
  <dcterms:created xsi:type="dcterms:W3CDTF">2012-07-26T19:07:05Z</dcterms:created>
  <dcterms:modified xsi:type="dcterms:W3CDTF">2012-07-26T19:22:49Z</dcterms:modified>
</cp:coreProperties>
</file>