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B3A55-455F-4C50-BEB7-2C2D32BA033E}" v="2310" dt="2021-02-27T04:45:54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5AF23-B72B-4108-91E9-B3132D4CD00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C0BDFF-8061-4235-8BE0-C85236E0D24A}">
      <dgm:prSet/>
      <dgm:spPr/>
      <dgm:t>
        <a:bodyPr/>
        <a:lstStyle/>
        <a:p>
          <a:r>
            <a:rPr lang="en-US" dirty="0"/>
            <a:t>Primitive class ---&gt; Default class of language</a:t>
          </a:r>
        </a:p>
      </dgm:t>
    </dgm:pt>
    <dgm:pt modelId="{692CC62E-1E61-4E56-A7EA-0DE351432908}" type="parTrans" cxnId="{F2CEA70C-8616-449B-A34E-5F324F45A777}">
      <dgm:prSet/>
      <dgm:spPr/>
      <dgm:t>
        <a:bodyPr/>
        <a:lstStyle/>
        <a:p>
          <a:endParaRPr lang="en-US"/>
        </a:p>
      </dgm:t>
    </dgm:pt>
    <dgm:pt modelId="{0FA1614A-86CD-4153-9755-C849A2464E5F}" type="sibTrans" cxnId="{F2CEA70C-8616-449B-A34E-5F324F45A777}">
      <dgm:prSet/>
      <dgm:spPr/>
      <dgm:t>
        <a:bodyPr/>
        <a:lstStyle/>
        <a:p>
          <a:endParaRPr lang="en-US"/>
        </a:p>
      </dgm:t>
    </dgm:pt>
    <dgm:pt modelId="{CC619415-6EC4-485D-9699-D93B16DB6FC7}">
      <dgm:prSet/>
      <dgm:spPr/>
      <dgm:t>
        <a:bodyPr/>
        <a:lstStyle/>
        <a:p>
          <a:r>
            <a:rPr lang="en-US" u="sng" dirty="0"/>
            <a:t>Example</a:t>
          </a:r>
          <a:r>
            <a:rPr lang="en-US" dirty="0"/>
            <a:t> </a:t>
          </a:r>
          <a:r>
            <a:rPr lang="en-US" dirty="0" err="1"/>
            <a:t>int,float,char,double</a:t>
          </a:r>
          <a:r>
            <a:rPr lang="en-US" dirty="0"/>
            <a:t> </a:t>
          </a:r>
        </a:p>
      </dgm:t>
    </dgm:pt>
    <dgm:pt modelId="{62C0C029-9594-483C-B460-D9D48A976ECD}" type="parTrans" cxnId="{AD3A7E7D-903E-4096-8E54-3C7752382BE0}">
      <dgm:prSet/>
      <dgm:spPr/>
      <dgm:t>
        <a:bodyPr/>
        <a:lstStyle/>
        <a:p>
          <a:endParaRPr lang="en-US"/>
        </a:p>
      </dgm:t>
    </dgm:pt>
    <dgm:pt modelId="{311F80DE-56E5-4158-A758-C055AF329260}" type="sibTrans" cxnId="{AD3A7E7D-903E-4096-8E54-3C7752382BE0}">
      <dgm:prSet/>
      <dgm:spPr/>
      <dgm:t>
        <a:bodyPr/>
        <a:lstStyle/>
        <a:p>
          <a:endParaRPr lang="en-US"/>
        </a:p>
      </dgm:t>
    </dgm:pt>
    <dgm:pt modelId="{0DBC4524-0922-469E-9BAA-9431AD3DB471}">
      <dgm:prSet/>
      <dgm:spPr/>
      <dgm:t>
        <a:bodyPr/>
        <a:lstStyle/>
        <a:p>
          <a:pPr rtl="0"/>
          <a:r>
            <a:rPr lang="en-US" dirty="0"/>
            <a:t>Secondary class ( class ) ---&gt; </a:t>
          </a:r>
          <a:r>
            <a:rPr lang="en-US" dirty="0" err="1">
              <a:latin typeface="Tw Cen MT"/>
            </a:rPr>
            <a:t>ทุกอย่างนอกจาก</a:t>
          </a:r>
          <a:r>
            <a:rPr lang="en-US" dirty="0">
              <a:latin typeface="Tw Cen MT"/>
            </a:rPr>
            <a:t> primitive</a:t>
          </a:r>
          <a:endParaRPr lang="en-US" dirty="0"/>
        </a:p>
      </dgm:t>
    </dgm:pt>
    <dgm:pt modelId="{13E0A53B-9E8B-457A-959E-ABCBC2FF0426}" type="parTrans" cxnId="{3543EEEB-7E0B-432A-BFAC-8F8C0ABF455A}">
      <dgm:prSet/>
      <dgm:spPr/>
      <dgm:t>
        <a:bodyPr/>
        <a:lstStyle/>
        <a:p>
          <a:endParaRPr lang="en-US"/>
        </a:p>
      </dgm:t>
    </dgm:pt>
    <dgm:pt modelId="{61140F90-72C1-41BD-ADCD-9C025FD1F6D8}" type="sibTrans" cxnId="{3543EEEB-7E0B-432A-BFAC-8F8C0ABF455A}">
      <dgm:prSet/>
      <dgm:spPr/>
      <dgm:t>
        <a:bodyPr/>
        <a:lstStyle/>
        <a:p>
          <a:endParaRPr lang="en-US"/>
        </a:p>
      </dgm:t>
    </dgm:pt>
    <dgm:pt modelId="{527E9EEE-74ED-4F96-8538-DD9F9D5785C5}">
      <dgm:prSet/>
      <dgm:spPr/>
      <dgm:t>
        <a:bodyPr/>
        <a:lstStyle/>
        <a:p>
          <a:r>
            <a:rPr lang="en-US" u="sng" dirty="0"/>
            <a:t>Example</a:t>
          </a:r>
          <a:r>
            <a:rPr lang="en-US" dirty="0"/>
            <a:t> </a:t>
          </a:r>
          <a:r>
            <a:rPr lang="en-US" dirty="0" err="1"/>
            <a:t>list,vector</a:t>
          </a:r>
          <a:r>
            <a:rPr lang="en-US" dirty="0"/>
            <a:t> </a:t>
          </a:r>
          <a:r>
            <a:rPr lang="en-US" dirty="0" err="1"/>
            <a:t>และ</a:t>
          </a:r>
          <a:r>
            <a:rPr lang="en-US" dirty="0"/>
            <a:t> class </a:t>
          </a:r>
          <a:r>
            <a:rPr lang="en-US" dirty="0" err="1"/>
            <a:t>ที่สร้างเอง</a:t>
          </a:r>
        </a:p>
      </dgm:t>
    </dgm:pt>
    <dgm:pt modelId="{6C0F9560-C9EB-4DF1-9B3B-33333F76714D}" type="parTrans" cxnId="{B19E17EC-F1C9-4E3F-9393-B4F2DB38C2DF}">
      <dgm:prSet/>
      <dgm:spPr/>
      <dgm:t>
        <a:bodyPr/>
        <a:lstStyle/>
        <a:p>
          <a:endParaRPr lang="en-US"/>
        </a:p>
      </dgm:t>
    </dgm:pt>
    <dgm:pt modelId="{5DDA1577-5C78-4D89-BED1-D717419D111F}" type="sibTrans" cxnId="{B19E17EC-F1C9-4E3F-9393-B4F2DB38C2DF}">
      <dgm:prSet/>
      <dgm:spPr/>
      <dgm:t>
        <a:bodyPr/>
        <a:lstStyle/>
        <a:p>
          <a:endParaRPr lang="en-US"/>
        </a:p>
      </dgm:t>
    </dgm:pt>
    <dgm:pt modelId="{A51C163A-9FA9-4EA0-813A-724D6F93C9C9}">
      <dgm:prSet/>
      <dgm:spPr/>
      <dgm:t>
        <a:bodyPr/>
        <a:lstStyle/>
        <a:p>
          <a:r>
            <a:rPr lang="en-US" dirty="0"/>
            <a:t>Structure</a:t>
          </a:r>
        </a:p>
      </dgm:t>
    </dgm:pt>
    <dgm:pt modelId="{95C9FF2E-6CEF-4E9B-ABDF-6689E46B2E90}" type="parTrans" cxnId="{1C9D62A6-912D-47E1-8139-FF4C519E574A}">
      <dgm:prSet/>
      <dgm:spPr/>
      <dgm:t>
        <a:bodyPr/>
        <a:lstStyle/>
        <a:p>
          <a:endParaRPr lang="en-US"/>
        </a:p>
      </dgm:t>
    </dgm:pt>
    <dgm:pt modelId="{1CDFEDEA-805A-48AE-8E4B-DA72EA31216F}" type="sibTrans" cxnId="{1C9D62A6-912D-47E1-8139-FF4C519E574A}">
      <dgm:prSet/>
      <dgm:spPr/>
      <dgm:t>
        <a:bodyPr/>
        <a:lstStyle/>
        <a:p>
          <a:endParaRPr lang="en-US"/>
        </a:p>
      </dgm:t>
    </dgm:pt>
    <dgm:pt modelId="{7DBA10C8-825E-4121-8F17-0063B0210A49}">
      <dgm:prSet/>
      <dgm:spPr/>
      <dgm:t>
        <a:bodyPr/>
        <a:lstStyle/>
        <a:p>
          <a:r>
            <a:rPr lang="en-US" dirty="0"/>
            <a:t>---&gt; Data type ( int, float, object </a:t>
          </a:r>
          <a:r>
            <a:rPr lang="en-US" dirty="0" err="1"/>
            <a:t>ต่างๆ</a:t>
          </a:r>
          <a:r>
            <a:rPr lang="en-US" dirty="0"/>
            <a:t>)</a:t>
          </a:r>
        </a:p>
      </dgm:t>
    </dgm:pt>
    <dgm:pt modelId="{57E346D4-4C37-46CF-9DDE-663E9DC97CB0}" type="parTrans" cxnId="{9000141D-35BA-4044-829F-02E413B07DC3}">
      <dgm:prSet/>
      <dgm:spPr/>
      <dgm:t>
        <a:bodyPr/>
        <a:lstStyle/>
        <a:p>
          <a:endParaRPr lang="en-US"/>
        </a:p>
      </dgm:t>
    </dgm:pt>
    <dgm:pt modelId="{23D98C6A-BC3C-420E-BDD8-B24AE076FEB4}" type="sibTrans" cxnId="{9000141D-35BA-4044-829F-02E413B07DC3}">
      <dgm:prSet/>
      <dgm:spPr/>
      <dgm:t>
        <a:bodyPr/>
        <a:lstStyle/>
        <a:p>
          <a:endParaRPr lang="en-US"/>
        </a:p>
      </dgm:t>
    </dgm:pt>
    <dgm:pt modelId="{6C10AC89-50B3-4688-9502-64B2A481A56D}">
      <dgm:prSet/>
      <dgm:spPr/>
      <dgm:t>
        <a:bodyPr/>
        <a:lstStyle/>
        <a:p>
          <a:r>
            <a:rPr lang="en-US" dirty="0"/>
            <a:t>---&gt; Collections ( array, vector, list, object </a:t>
          </a:r>
          <a:r>
            <a:rPr lang="en-US" dirty="0" err="1"/>
            <a:t>ที่เก็บ</a:t>
          </a:r>
          <a:r>
            <a:rPr lang="en-US" dirty="0"/>
            <a:t> objects )</a:t>
          </a:r>
        </a:p>
      </dgm:t>
    </dgm:pt>
    <dgm:pt modelId="{7B74C2ED-EF1A-49C5-A5CE-E5D9C0FFF149}" type="parTrans" cxnId="{A4D0D6DE-FF58-4ECA-87AA-52FD507B22FE}">
      <dgm:prSet/>
      <dgm:spPr/>
      <dgm:t>
        <a:bodyPr/>
        <a:lstStyle/>
        <a:p>
          <a:endParaRPr lang="en-US"/>
        </a:p>
      </dgm:t>
    </dgm:pt>
    <dgm:pt modelId="{0FCBEA09-94C2-4F00-84C0-DA4AE71CD408}" type="sibTrans" cxnId="{A4D0D6DE-FF58-4ECA-87AA-52FD507B22FE}">
      <dgm:prSet/>
      <dgm:spPr/>
      <dgm:t>
        <a:bodyPr/>
        <a:lstStyle/>
        <a:p>
          <a:endParaRPr lang="en-US"/>
        </a:p>
      </dgm:t>
    </dgm:pt>
    <dgm:pt modelId="{2F7CA40D-BF97-486D-8439-F995BF0B63BD}" type="pres">
      <dgm:prSet presAssocID="{F885AF23-B72B-4108-91E9-B3132D4CD00C}" presName="vert0" presStyleCnt="0">
        <dgm:presLayoutVars>
          <dgm:dir/>
          <dgm:animOne val="branch"/>
          <dgm:animLvl val="lvl"/>
        </dgm:presLayoutVars>
      </dgm:prSet>
      <dgm:spPr/>
    </dgm:pt>
    <dgm:pt modelId="{84276C0A-976A-424E-BE91-722153C160E1}" type="pres">
      <dgm:prSet presAssocID="{E6C0BDFF-8061-4235-8BE0-C85236E0D24A}" presName="thickLine" presStyleLbl="alignNode1" presStyleIdx="0" presStyleCnt="7"/>
      <dgm:spPr/>
    </dgm:pt>
    <dgm:pt modelId="{53AE223E-CC89-4047-91D5-62999FAB91DE}" type="pres">
      <dgm:prSet presAssocID="{E6C0BDFF-8061-4235-8BE0-C85236E0D24A}" presName="horz1" presStyleCnt="0"/>
      <dgm:spPr/>
    </dgm:pt>
    <dgm:pt modelId="{9A5492D0-541C-40CB-B25E-D0C7244191E2}" type="pres">
      <dgm:prSet presAssocID="{E6C0BDFF-8061-4235-8BE0-C85236E0D24A}" presName="tx1" presStyleLbl="revTx" presStyleIdx="0" presStyleCnt="7"/>
      <dgm:spPr/>
    </dgm:pt>
    <dgm:pt modelId="{D3980361-3EC9-413F-8084-E5DA294E0D01}" type="pres">
      <dgm:prSet presAssocID="{E6C0BDFF-8061-4235-8BE0-C85236E0D24A}" presName="vert1" presStyleCnt="0"/>
      <dgm:spPr/>
    </dgm:pt>
    <dgm:pt modelId="{0976DD66-005B-425E-994B-5075E123500D}" type="pres">
      <dgm:prSet presAssocID="{CC619415-6EC4-485D-9699-D93B16DB6FC7}" presName="thickLine" presStyleLbl="alignNode1" presStyleIdx="1" presStyleCnt="7"/>
      <dgm:spPr/>
    </dgm:pt>
    <dgm:pt modelId="{814AB011-1960-4BD6-B240-5DC895ABFD7F}" type="pres">
      <dgm:prSet presAssocID="{CC619415-6EC4-485D-9699-D93B16DB6FC7}" presName="horz1" presStyleCnt="0"/>
      <dgm:spPr/>
    </dgm:pt>
    <dgm:pt modelId="{EEDD3A06-5293-4361-A1AD-C624C7D38B01}" type="pres">
      <dgm:prSet presAssocID="{CC619415-6EC4-485D-9699-D93B16DB6FC7}" presName="tx1" presStyleLbl="revTx" presStyleIdx="1" presStyleCnt="7"/>
      <dgm:spPr/>
    </dgm:pt>
    <dgm:pt modelId="{F12FFE72-A83C-44CD-980E-1087B9FCD310}" type="pres">
      <dgm:prSet presAssocID="{CC619415-6EC4-485D-9699-D93B16DB6FC7}" presName="vert1" presStyleCnt="0"/>
      <dgm:spPr/>
    </dgm:pt>
    <dgm:pt modelId="{A2A5A652-873B-44A8-9404-CEF92417F421}" type="pres">
      <dgm:prSet presAssocID="{0DBC4524-0922-469E-9BAA-9431AD3DB471}" presName="thickLine" presStyleLbl="alignNode1" presStyleIdx="2" presStyleCnt="7"/>
      <dgm:spPr/>
    </dgm:pt>
    <dgm:pt modelId="{9E051A6E-AD3D-457D-A1FF-334F048DDFE5}" type="pres">
      <dgm:prSet presAssocID="{0DBC4524-0922-469E-9BAA-9431AD3DB471}" presName="horz1" presStyleCnt="0"/>
      <dgm:spPr/>
    </dgm:pt>
    <dgm:pt modelId="{336367F4-2228-415C-BDEC-DD77BBA35593}" type="pres">
      <dgm:prSet presAssocID="{0DBC4524-0922-469E-9BAA-9431AD3DB471}" presName="tx1" presStyleLbl="revTx" presStyleIdx="2" presStyleCnt="7"/>
      <dgm:spPr/>
    </dgm:pt>
    <dgm:pt modelId="{463EFC76-4498-46E5-8AD0-6A7B931C5C10}" type="pres">
      <dgm:prSet presAssocID="{0DBC4524-0922-469E-9BAA-9431AD3DB471}" presName="vert1" presStyleCnt="0"/>
      <dgm:spPr/>
    </dgm:pt>
    <dgm:pt modelId="{6AA99141-249B-42AB-AC4C-3F1723ECB571}" type="pres">
      <dgm:prSet presAssocID="{527E9EEE-74ED-4F96-8538-DD9F9D5785C5}" presName="thickLine" presStyleLbl="alignNode1" presStyleIdx="3" presStyleCnt="7"/>
      <dgm:spPr/>
    </dgm:pt>
    <dgm:pt modelId="{D457E09E-108A-4F0E-8979-C3A6101D09E0}" type="pres">
      <dgm:prSet presAssocID="{527E9EEE-74ED-4F96-8538-DD9F9D5785C5}" presName="horz1" presStyleCnt="0"/>
      <dgm:spPr/>
    </dgm:pt>
    <dgm:pt modelId="{81E86DD3-B91C-408E-B66C-6DEC1B255161}" type="pres">
      <dgm:prSet presAssocID="{527E9EEE-74ED-4F96-8538-DD9F9D5785C5}" presName="tx1" presStyleLbl="revTx" presStyleIdx="3" presStyleCnt="7"/>
      <dgm:spPr/>
    </dgm:pt>
    <dgm:pt modelId="{964FE457-0282-41AB-972E-D7F23DA4CE67}" type="pres">
      <dgm:prSet presAssocID="{527E9EEE-74ED-4F96-8538-DD9F9D5785C5}" presName="vert1" presStyleCnt="0"/>
      <dgm:spPr/>
    </dgm:pt>
    <dgm:pt modelId="{3296150B-7335-40F3-8163-3AD4EFA0D39D}" type="pres">
      <dgm:prSet presAssocID="{A51C163A-9FA9-4EA0-813A-724D6F93C9C9}" presName="thickLine" presStyleLbl="alignNode1" presStyleIdx="4" presStyleCnt="7"/>
      <dgm:spPr/>
    </dgm:pt>
    <dgm:pt modelId="{BD620DBA-4ED1-4701-AE72-42CEC1B4FC4F}" type="pres">
      <dgm:prSet presAssocID="{A51C163A-9FA9-4EA0-813A-724D6F93C9C9}" presName="horz1" presStyleCnt="0"/>
      <dgm:spPr/>
    </dgm:pt>
    <dgm:pt modelId="{CCBF315A-0B0C-42FA-8E67-5954B86713A2}" type="pres">
      <dgm:prSet presAssocID="{A51C163A-9FA9-4EA0-813A-724D6F93C9C9}" presName="tx1" presStyleLbl="revTx" presStyleIdx="4" presStyleCnt="7"/>
      <dgm:spPr/>
    </dgm:pt>
    <dgm:pt modelId="{7E6205E0-7042-4053-BC5D-AABEC4E86A63}" type="pres">
      <dgm:prSet presAssocID="{A51C163A-9FA9-4EA0-813A-724D6F93C9C9}" presName="vert1" presStyleCnt="0"/>
      <dgm:spPr/>
    </dgm:pt>
    <dgm:pt modelId="{8241F05B-A76D-4EDF-89DD-6569631EA628}" type="pres">
      <dgm:prSet presAssocID="{7DBA10C8-825E-4121-8F17-0063B0210A49}" presName="thickLine" presStyleLbl="alignNode1" presStyleIdx="5" presStyleCnt="7"/>
      <dgm:spPr/>
    </dgm:pt>
    <dgm:pt modelId="{1FFE967B-233C-45E8-BB2F-C9DF3D97E8DC}" type="pres">
      <dgm:prSet presAssocID="{7DBA10C8-825E-4121-8F17-0063B0210A49}" presName="horz1" presStyleCnt="0"/>
      <dgm:spPr/>
    </dgm:pt>
    <dgm:pt modelId="{E839ECB6-4D8F-4E77-ADCB-B95B4428B5ED}" type="pres">
      <dgm:prSet presAssocID="{7DBA10C8-825E-4121-8F17-0063B0210A49}" presName="tx1" presStyleLbl="revTx" presStyleIdx="5" presStyleCnt="7"/>
      <dgm:spPr/>
    </dgm:pt>
    <dgm:pt modelId="{37CD36A6-0BD9-4954-9F7B-C47CB03BB2E6}" type="pres">
      <dgm:prSet presAssocID="{7DBA10C8-825E-4121-8F17-0063B0210A49}" presName="vert1" presStyleCnt="0"/>
      <dgm:spPr/>
    </dgm:pt>
    <dgm:pt modelId="{EAD8F172-4EBE-4BA5-BE96-4747E5B28844}" type="pres">
      <dgm:prSet presAssocID="{6C10AC89-50B3-4688-9502-64B2A481A56D}" presName="thickLine" presStyleLbl="alignNode1" presStyleIdx="6" presStyleCnt="7"/>
      <dgm:spPr/>
    </dgm:pt>
    <dgm:pt modelId="{2A0ECE05-2934-4695-AC95-9871F205E10F}" type="pres">
      <dgm:prSet presAssocID="{6C10AC89-50B3-4688-9502-64B2A481A56D}" presName="horz1" presStyleCnt="0"/>
      <dgm:spPr/>
    </dgm:pt>
    <dgm:pt modelId="{00104B85-4635-4E43-866B-43545194E55B}" type="pres">
      <dgm:prSet presAssocID="{6C10AC89-50B3-4688-9502-64B2A481A56D}" presName="tx1" presStyleLbl="revTx" presStyleIdx="6" presStyleCnt="7"/>
      <dgm:spPr/>
    </dgm:pt>
    <dgm:pt modelId="{E98F6400-EBEF-4AC0-B185-094B62F72303}" type="pres">
      <dgm:prSet presAssocID="{6C10AC89-50B3-4688-9502-64B2A481A56D}" presName="vert1" presStyleCnt="0"/>
      <dgm:spPr/>
    </dgm:pt>
  </dgm:ptLst>
  <dgm:cxnLst>
    <dgm:cxn modelId="{F2CEA70C-8616-449B-A34E-5F324F45A777}" srcId="{F885AF23-B72B-4108-91E9-B3132D4CD00C}" destId="{E6C0BDFF-8061-4235-8BE0-C85236E0D24A}" srcOrd="0" destOrd="0" parTransId="{692CC62E-1E61-4E56-A7EA-0DE351432908}" sibTransId="{0FA1614A-86CD-4153-9755-C849A2464E5F}"/>
    <dgm:cxn modelId="{9000141D-35BA-4044-829F-02E413B07DC3}" srcId="{F885AF23-B72B-4108-91E9-B3132D4CD00C}" destId="{7DBA10C8-825E-4121-8F17-0063B0210A49}" srcOrd="5" destOrd="0" parTransId="{57E346D4-4C37-46CF-9DDE-663E9DC97CB0}" sibTransId="{23D98C6A-BC3C-420E-BDD8-B24AE076FEB4}"/>
    <dgm:cxn modelId="{D372CC3E-B44D-4D87-BE87-2A1F8286915D}" type="presOf" srcId="{CC619415-6EC4-485D-9699-D93B16DB6FC7}" destId="{EEDD3A06-5293-4361-A1AD-C624C7D38B01}" srcOrd="0" destOrd="0" presId="urn:microsoft.com/office/officeart/2008/layout/LinedList"/>
    <dgm:cxn modelId="{CDAF4070-A072-4DA0-B63D-6A3FD746F773}" type="presOf" srcId="{6C10AC89-50B3-4688-9502-64B2A481A56D}" destId="{00104B85-4635-4E43-866B-43545194E55B}" srcOrd="0" destOrd="0" presId="urn:microsoft.com/office/officeart/2008/layout/LinedList"/>
    <dgm:cxn modelId="{EBCFC850-169A-4FF8-9DE8-D4E1B4203013}" type="presOf" srcId="{E6C0BDFF-8061-4235-8BE0-C85236E0D24A}" destId="{9A5492D0-541C-40CB-B25E-D0C7244191E2}" srcOrd="0" destOrd="0" presId="urn:microsoft.com/office/officeart/2008/layout/LinedList"/>
    <dgm:cxn modelId="{AD3A7E7D-903E-4096-8E54-3C7752382BE0}" srcId="{F885AF23-B72B-4108-91E9-B3132D4CD00C}" destId="{CC619415-6EC4-485D-9699-D93B16DB6FC7}" srcOrd="1" destOrd="0" parTransId="{62C0C029-9594-483C-B460-D9D48A976ECD}" sibTransId="{311F80DE-56E5-4158-A758-C055AF329260}"/>
    <dgm:cxn modelId="{CF6A5F89-BBA8-4021-BB4B-3C34E93AE03E}" type="presOf" srcId="{527E9EEE-74ED-4F96-8538-DD9F9D5785C5}" destId="{81E86DD3-B91C-408E-B66C-6DEC1B255161}" srcOrd="0" destOrd="0" presId="urn:microsoft.com/office/officeart/2008/layout/LinedList"/>
    <dgm:cxn modelId="{F2BFCA95-AF8C-4579-894A-781673E73B24}" type="presOf" srcId="{7DBA10C8-825E-4121-8F17-0063B0210A49}" destId="{E839ECB6-4D8F-4E77-ADCB-B95B4428B5ED}" srcOrd="0" destOrd="0" presId="urn:microsoft.com/office/officeart/2008/layout/LinedList"/>
    <dgm:cxn modelId="{1C9D62A6-912D-47E1-8139-FF4C519E574A}" srcId="{F885AF23-B72B-4108-91E9-B3132D4CD00C}" destId="{A51C163A-9FA9-4EA0-813A-724D6F93C9C9}" srcOrd="4" destOrd="0" parTransId="{95C9FF2E-6CEF-4E9B-ABDF-6689E46B2E90}" sibTransId="{1CDFEDEA-805A-48AE-8E4B-DA72EA31216F}"/>
    <dgm:cxn modelId="{F969DAB5-4327-46E9-99AB-E22EA652046C}" type="presOf" srcId="{A51C163A-9FA9-4EA0-813A-724D6F93C9C9}" destId="{CCBF315A-0B0C-42FA-8E67-5954B86713A2}" srcOrd="0" destOrd="0" presId="urn:microsoft.com/office/officeart/2008/layout/LinedList"/>
    <dgm:cxn modelId="{FD12D7C3-4DAC-4522-9287-6C78D6FC4B39}" type="presOf" srcId="{F885AF23-B72B-4108-91E9-B3132D4CD00C}" destId="{2F7CA40D-BF97-486D-8439-F995BF0B63BD}" srcOrd="0" destOrd="0" presId="urn:microsoft.com/office/officeart/2008/layout/LinedList"/>
    <dgm:cxn modelId="{2790C7CC-B840-46EE-891B-3135B4702E43}" type="presOf" srcId="{0DBC4524-0922-469E-9BAA-9431AD3DB471}" destId="{336367F4-2228-415C-BDEC-DD77BBA35593}" srcOrd="0" destOrd="0" presId="urn:microsoft.com/office/officeart/2008/layout/LinedList"/>
    <dgm:cxn modelId="{A4D0D6DE-FF58-4ECA-87AA-52FD507B22FE}" srcId="{F885AF23-B72B-4108-91E9-B3132D4CD00C}" destId="{6C10AC89-50B3-4688-9502-64B2A481A56D}" srcOrd="6" destOrd="0" parTransId="{7B74C2ED-EF1A-49C5-A5CE-E5D9C0FFF149}" sibTransId="{0FCBEA09-94C2-4F00-84C0-DA4AE71CD408}"/>
    <dgm:cxn modelId="{3543EEEB-7E0B-432A-BFAC-8F8C0ABF455A}" srcId="{F885AF23-B72B-4108-91E9-B3132D4CD00C}" destId="{0DBC4524-0922-469E-9BAA-9431AD3DB471}" srcOrd="2" destOrd="0" parTransId="{13E0A53B-9E8B-457A-959E-ABCBC2FF0426}" sibTransId="{61140F90-72C1-41BD-ADCD-9C025FD1F6D8}"/>
    <dgm:cxn modelId="{B19E17EC-F1C9-4E3F-9393-B4F2DB38C2DF}" srcId="{F885AF23-B72B-4108-91E9-B3132D4CD00C}" destId="{527E9EEE-74ED-4F96-8538-DD9F9D5785C5}" srcOrd="3" destOrd="0" parTransId="{6C0F9560-C9EB-4DF1-9B3B-33333F76714D}" sibTransId="{5DDA1577-5C78-4D89-BED1-D717419D111F}"/>
    <dgm:cxn modelId="{E5692F11-0410-401E-A3D3-C4C9E6338860}" type="presParOf" srcId="{2F7CA40D-BF97-486D-8439-F995BF0B63BD}" destId="{84276C0A-976A-424E-BE91-722153C160E1}" srcOrd="0" destOrd="0" presId="urn:microsoft.com/office/officeart/2008/layout/LinedList"/>
    <dgm:cxn modelId="{9ACB4B02-1E72-4EB2-93BC-093EA8F518CC}" type="presParOf" srcId="{2F7CA40D-BF97-486D-8439-F995BF0B63BD}" destId="{53AE223E-CC89-4047-91D5-62999FAB91DE}" srcOrd="1" destOrd="0" presId="urn:microsoft.com/office/officeart/2008/layout/LinedList"/>
    <dgm:cxn modelId="{49EB49F8-1945-4DB9-B718-65C01D7A3A65}" type="presParOf" srcId="{53AE223E-CC89-4047-91D5-62999FAB91DE}" destId="{9A5492D0-541C-40CB-B25E-D0C7244191E2}" srcOrd="0" destOrd="0" presId="urn:microsoft.com/office/officeart/2008/layout/LinedList"/>
    <dgm:cxn modelId="{3AF57D86-9BD3-4175-B432-8E9247509195}" type="presParOf" srcId="{53AE223E-CC89-4047-91D5-62999FAB91DE}" destId="{D3980361-3EC9-413F-8084-E5DA294E0D01}" srcOrd="1" destOrd="0" presId="urn:microsoft.com/office/officeart/2008/layout/LinedList"/>
    <dgm:cxn modelId="{041250F0-DDB1-4805-AD76-0D4FE24DDF41}" type="presParOf" srcId="{2F7CA40D-BF97-486D-8439-F995BF0B63BD}" destId="{0976DD66-005B-425E-994B-5075E123500D}" srcOrd="2" destOrd="0" presId="urn:microsoft.com/office/officeart/2008/layout/LinedList"/>
    <dgm:cxn modelId="{3F318A66-CFC9-41F2-821E-6409D4DB751A}" type="presParOf" srcId="{2F7CA40D-BF97-486D-8439-F995BF0B63BD}" destId="{814AB011-1960-4BD6-B240-5DC895ABFD7F}" srcOrd="3" destOrd="0" presId="urn:microsoft.com/office/officeart/2008/layout/LinedList"/>
    <dgm:cxn modelId="{3E22A0AF-63C6-4DE8-BB57-E03450B75494}" type="presParOf" srcId="{814AB011-1960-4BD6-B240-5DC895ABFD7F}" destId="{EEDD3A06-5293-4361-A1AD-C624C7D38B01}" srcOrd="0" destOrd="0" presId="urn:microsoft.com/office/officeart/2008/layout/LinedList"/>
    <dgm:cxn modelId="{EEC08F5A-4ECD-482B-940F-9F86EA2AD23B}" type="presParOf" srcId="{814AB011-1960-4BD6-B240-5DC895ABFD7F}" destId="{F12FFE72-A83C-44CD-980E-1087B9FCD310}" srcOrd="1" destOrd="0" presId="urn:microsoft.com/office/officeart/2008/layout/LinedList"/>
    <dgm:cxn modelId="{6B9E969C-0A81-4814-9D14-09B3EC3F3031}" type="presParOf" srcId="{2F7CA40D-BF97-486D-8439-F995BF0B63BD}" destId="{A2A5A652-873B-44A8-9404-CEF92417F421}" srcOrd="4" destOrd="0" presId="urn:microsoft.com/office/officeart/2008/layout/LinedList"/>
    <dgm:cxn modelId="{56BE11E0-9B2A-45BA-941D-2A3E6F523E22}" type="presParOf" srcId="{2F7CA40D-BF97-486D-8439-F995BF0B63BD}" destId="{9E051A6E-AD3D-457D-A1FF-334F048DDFE5}" srcOrd="5" destOrd="0" presId="urn:microsoft.com/office/officeart/2008/layout/LinedList"/>
    <dgm:cxn modelId="{A7CBDDB9-D99F-452E-9274-C82535D514B4}" type="presParOf" srcId="{9E051A6E-AD3D-457D-A1FF-334F048DDFE5}" destId="{336367F4-2228-415C-BDEC-DD77BBA35593}" srcOrd="0" destOrd="0" presId="urn:microsoft.com/office/officeart/2008/layout/LinedList"/>
    <dgm:cxn modelId="{5AE43634-AA25-4088-BBD9-CD82C0E5C8FC}" type="presParOf" srcId="{9E051A6E-AD3D-457D-A1FF-334F048DDFE5}" destId="{463EFC76-4498-46E5-8AD0-6A7B931C5C10}" srcOrd="1" destOrd="0" presId="urn:microsoft.com/office/officeart/2008/layout/LinedList"/>
    <dgm:cxn modelId="{AF909EB4-8550-4137-82CE-E7060F530A60}" type="presParOf" srcId="{2F7CA40D-BF97-486D-8439-F995BF0B63BD}" destId="{6AA99141-249B-42AB-AC4C-3F1723ECB571}" srcOrd="6" destOrd="0" presId="urn:microsoft.com/office/officeart/2008/layout/LinedList"/>
    <dgm:cxn modelId="{E824C304-594A-4FEC-B39E-049A460499C6}" type="presParOf" srcId="{2F7CA40D-BF97-486D-8439-F995BF0B63BD}" destId="{D457E09E-108A-4F0E-8979-C3A6101D09E0}" srcOrd="7" destOrd="0" presId="urn:microsoft.com/office/officeart/2008/layout/LinedList"/>
    <dgm:cxn modelId="{5A26149C-05E5-40E7-9378-14C744664A02}" type="presParOf" srcId="{D457E09E-108A-4F0E-8979-C3A6101D09E0}" destId="{81E86DD3-B91C-408E-B66C-6DEC1B255161}" srcOrd="0" destOrd="0" presId="urn:microsoft.com/office/officeart/2008/layout/LinedList"/>
    <dgm:cxn modelId="{180EB24F-0007-4042-BBDA-CAB3ECF99DCE}" type="presParOf" srcId="{D457E09E-108A-4F0E-8979-C3A6101D09E0}" destId="{964FE457-0282-41AB-972E-D7F23DA4CE67}" srcOrd="1" destOrd="0" presId="urn:microsoft.com/office/officeart/2008/layout/LinedList"/>
    <dgm:cxn modelId="{B84831A4-B3C8-4D5C-8051-ECF94AD06272}" type="presParOf" srcId="{2F7CA40D-BF97-486D-8439-F995BF0B63BD}" destId="{3296150B-7335-40F3-8163-3AD4EFA0D39D}" srcOrd="8" destOrd="0" presId="urn:microsoft.com/office/officeart/2008/layout/LinedList"/>
    <dgm:cxn modelId="{81425A91-B059-4E42-AA57-7505CBBA58A4}" type="presParOf" srcId="{2F7CA40D-BF97-486D-8439-F995BF0B63BD}" destId="{BD620DBA-4ED1-4701-AE72-42CEC1B4FC4F}" srcOrd="9" destOrd="0" presId="urn:microsoft.com/office/officeart/2008/layout/LinedList"/>
    <dgm:cxn modelId="{A6D35D77-1CB5-46A1-A3CC-F4F82331071B}" type="presParOf" srcId="{BD620DBA-4ED1-4701-AE72-42CEC1B4FC4F}" destId="{CCBF315A-0B0C-42FA-8E67-5954B86713A2}" srcOrd="0" destOrd="0" presId="urn:microsoft.com/office/officeart/2008/layout/LinedList"/>
    <dgm:cxn modelId="{929C8081-BDD3-4ADA-B3F4-A23290A088BD}" type="presParOf" srcId="{BD620DBA-4ED1-4701-AE72-42CEC1B4FC4F}" destId="{7E6205E0-7042-4053-BC5D-AABEC4E86A63}" srcOrd="1" destOrd="0" presId="urn:microsoft.com/office/officeart/2008/layout/LinedList"/>
    <dgm:cxn modelId="{5B9999A8-1338-4186-91B4-9EC0AEDD6735}" type="presParOf" srcId="{2F7CA40D-BF97-486D-8439-F995BF0B63BD}" destId="{8241F05B-A76D-4EDF-89DD-6569631EA628}" srcOrd="10" destOrd="0" presId="urn:microsoft.com/office/officeart/2008/layout/LinedList"/>
    <dgm:cxn modelId="{EC17B54C-B901-4ACB-847C-A1E528315646}" type="presParOf" srcId="{2F7CA40D-BF97-486D-8439-F995BF0B63BD}" destId="{1FFE967B-233C-45E8-BB2F-C9DF3D97E8DC}" srcOrd="11" destOrd="0" presId="urn:microsoft.com/office/officeart/2008/layout/LinedList"/>
    <dgm:cxn modelId="{492FE3CD-FBFD-40B3-8D2C-DCDC40564767}" type="presParOf" srcId="{1FFE967B-233C-45E8-BB2F-C9DF3D97E8DC}" destId="{E839ECB6-4D8F-4E77-ADCB-B95B4428B5ED}" srcOrd="0" destOrd="0" presId="urn:microsoft.com/office/officeart/2008/layout/LinedList"/>
    <dgm:cxn modelId="{5E28A674-2C12-4ED8-88C3-1622525F4E9C}" type="presParOf" srcId="{1FFE967B-233C-45E8-BB2F-C9DF3D97E8DC}" destId="{37CD36A6-0BD9-4954-9F7B-C47CB03BB2E6}" srcOrd="1" destOrd="0" presId="urn:microsoft.com/office/officeart/2008/layout/LinedList"/>
    <dgm:cxn modelId="{C983D7E8-0F53-4F58-ADCE-13B65EAE0EE2}" type="presParOf" srcId="{2F7CA40D-BF97-486D-8439-F995BF0B63BD}" destId="{EAD8F172-4EBE-4BA5-BE96-4747E5B28844}" srcOrd="12" destOrd="0" presId="urn:microsoft.com/office/officeart/2008/layout/LinedList"/>
    <dgm:cxn modelId="{A252DC53-AB35-439D-9B42-22EC721FE9A4}" type="presParOf" srcId="{2F7CA40D-BF97-486D-8439-F995BF0B63BD}" destId="{2A0ECE05-2934-4695-AC95-9871F205E10F}" srcOrd="13" destOrd="0" presId="urn:microsoft.com/office/officeart/2008/layout/LinedList"/>
    <dgm:cxn modelId="{6777DFD1-E259-4377-9062-07375641C9BE}" type="presParOf" srcId="{2A0ECE05-2934-4695-AC95-9871F205E10F}" destId="{00104B85-4635-4E43-866B-43545194E55B}" srcOrd="0" destOrd="0" presId="urn:microsoft.com/office/officeart/2008/layout/LinedList"/>
    <dgm:cxn modelId="{22815379-13F6-4F40-B513-FA0EFFD8913A}" type="presParOf" srcId="{2A0ECE05-2934-4695-AC95-9871F205E10F}" destId="{E98F6400-EBEF-4AC0-B185-094B62F723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85948-40E1-44FC-82C7-273E1EDC9B6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E09DF9-3C62-417E-B3C0-83B556F5B48D}">
      <dgm:prSet/>
      <dgm:spPr/>
      <dgm:t>
        <a:bodyPr/>
        <a:lstStyle/>
        <a:p>
          <a:r>
            <a:rPr lang="en-US"/>
            <a:t>Return type pattern(รูปแบบ)</a:t>
          </a:r>
        </a:p>
      </dgm:t>
    </dgm:pt>
    <dgm:pt modelId="{2EE66596-808F-4E72-B9C2-765B910B42B6}" type="parTrans" cxnId="{BD6FABF2-5E03-45D1-BBC5-C6992DBE05A7}">
      <dgm:prSet/>
      <dgm:spPr/>
      <dgm:t>
        <a:bodyPr/>
        <a:lstStyle/>
        <a:p>
          <a:endParaRPr lang="en-US"/>
        </a:p>
      </dgm:t>
    </dgm:pt>
    <dgm:pt modelId="{71582720-061A-4306-BB27-F04BAC3E64A6}" type="sibTrans" cxnId="{BD6FABF2-5E03-45D1-BBC5-C6992DBE05A7}">
      <dgm:prSet/>
      <dgm:spPr/>
      <dgm:t>
        <a:bodyPr/>
        <a:lstStyle/>
        <a:p>
          <a:endParaRPr lang="en-US"/>
        </a:p>
      </dgm:t>
    </dgm:pt>
    <dgm:pt modelId="{B3617F52-9069-4FC2-98B7-FA08193F6120}">
      <dgm:prSet/>
      <dgm:spPr/>
      <dgm:t>
        <a:bodyPr/>
        <a:lstStyle/>
        <a:p>
          <a:r>
            <a:rPr lang="en-US"/>
            <a:t>Object function(){</a:t>
          </a:r>
        </a:p>
      </dgm:t>
    </dgm:pt>
    <dgm:pt modelId="{F18397EF-EB28-46C2-A3CD-09573F758B24}" type="parTrans" cxnId="{1D1034F1-286A-475E-85D7-BDF055CA9B5A}">
      <dgm:prSet/>
      <dgm:spPr/>
      <dgm:t>
        <a:bodyPr/>
        <a:lstStyle/>
        <a:p>
          <a:endParaRPr lang="en-US"/>
        </a:p>
      </dgm:t>
    </dgm:pt>
    <dgm:pt modelId="{A830FB5D-34E7-418F-BB3A-92053710CF91}" type="sibTrans" cxnId="{1D1034F1-286A-475E-85D7-BDF055CA9B5A}">
      <dgm:prSet/>
      <dgm:spPr/>
      <dgm:t>
        <a:bodyPr/>
        <a:lstStyle/>
        <a:p>
          <a:endParaRPr lang="en-US"/>
        </a:p>
      </dgm:t>
    </dgm:pt>
    <dgm:pt modelId="{8E634526-04CE-4AF6-B7FF-A9ACB7430F73}">
      <dgm:prSet/>
      <dgm:spPr/>
      <dgm:t>
        <a:bodyPr/>
        <a:lstStyle/>
        <a:p>
          <a:r>
            <a:rPr lang="en-US"/>
            <a:t>return object;</a:t>
          </a:r>
        </a:p>
      </dgm:t>
    </dgm:pt>
    <dgm:pt modelId="{228CB3F1-1A1C-4710-95FF-67ABA0A4725C}" type="parTrans" cxnId="{A21811AC-7359-418F-9F2A-58FFA4E3DA67}">
      <dgm:prSet/>
      <dgm:spPr/>
      <dgm:t>
        <a:bodyPr/>
        <a:lstStyle/>
        <a:p>
          <a:endParaRPr lang="en-US"/>
        </a:p>
      </dgm:t>
    </dgm:pt>
    <dgm:pt modelId="{83502491-9BEE-40EF-99EC-B21F41ED244A}" type="sibTrans" cxnId="{A21811AC-7359-418F-9F2A-58FFA4E3DA67}">
      <dgm:prSet/>
      <dgm:spPr/>
      <dgm:t>
        <a:bodyPr/>
        <a:lstStyle/>
        <a:p>
          <a:endParaRPr lang="en-US"/>
        </a:p>
      </dgm:t>
    </dgm:pt>
    <dgm:pt modelId="{00B3F050-C322-4DB0-9BC6-9F1FE3CEBFC2}">
      <dgm:prSet/>
      <dgm:spPr/>
      <dgm:t>
        <a:bodyPr/>
        <a:lstStyle/>
        <a:p>
          <a:r>
            <a:rPr lang="en-US"/>
            <a:t>}</a:t>
          </a:r>
        </a:p>
      </dgm:t>
    </dgm:pt>
    <dgm:pt modelId="{BEBA6DD9-D257-4531-981B-A15902104070}" type="parTrans" cxnId="{32F92D44-48D2-46B6-B88E-0DC09EE76625}">
      <dgm:prSet/>
      <dgm:spPr/>
      <dgm:t>
        <a:bodyPr/>
        <a:lstStyle/>
        <a:p>
          <a:endParaRPr lang="en-US"/>
        </a:p>
      </dgm:t>
    </dgm:pt>
    <dgm:pt modelId="{EE078E29-45B4-4D32-AF8D-9CAEC4F8BC02}" type="sibTrans" cxnId="{32F92D44-48D2-46B6-B88E-0DC09EE76625}">
      <dgm:prSet/>
      <dgm:spPr/>
      <dgm:t>
        <a:bodyPr/>
        <a:lstStyle/>
        <a:p>
          <a:endParaRPr lang="en-US"/>
        </a:p>
      </dgm:t>
    </dgm:pt>
    <dgm:pt modelId="{D714E635-E62B-4F51-A059-DCB9A5462323}">
      <dgm:prSet/>
      <dgm:spPr/>
      <dgm:t>
        <a:bodyPr/>
        <a:lstStyle/>
        <a:p>
          <a:r>
            <a:rPr lang="en-US"/>
            <a:t>Object คือชื่อ class เช่น int, float, double, Fraction, List, Vector, ...</a:t>
          </a:r>
        </a:p>
      </dgm:t>
    </dgm:pt>
    <dgm:pt modelId="{FDA8C81E-F691-48F7-B254-55410D4C9B4C}" type="parTrans" cxnId="{CD64CC0D-FB17-4FF5-8525-D353E0AC5485}">
      <dgm:prSet/>
      <dgm:spPr/>
      <dgm:t>
        <a:bodyPr/>
        <a:lstStyle/>
        <a:p>
          <a:endParaRPr lang="en-US"/>
        </a:p>
      </dgm:t>
    </dgm:pt>
    <dgm:pt modelId="{F3F8723A-A6C6-4094-8ACB-061D5F4DAFFF}" type="sibTrans" cxnId="{CD64CC0D-FB17-4FF5-8525-D353E0AC5485}">
      <dgm:prSet/>
      <dgm:spPr/>
      <dgm:t>
        <a:bodyPr/>
        <a:lstStyle/>
        <a:p>
          <a:endParaRPr lang="en-US"/>
        </a:p>
      </dgm:t>
    </dgm:pt>
    <dgm:pt modelId="{978F9F52-B82E-44ED-B473-8C49D3430B4D}" type="pres">
      <dgm:prSet presAssocID="{4FD85948-40E1-44FC-82C7-273E1EDC9B65}" presName="outerComposite" presStyleCnt="0">
        <dgm:presLayoutVars>
          <dgm:chMax val="5"/>
          <dgm:dir/>
          <dgm:resizeHandles val="exact"/>
        </dgm:presLayoutVars>
      </dgm:prSet>
      <dgm:spPr/>
    </dgm:pt>
    <dgm:pt modelId="{498453F4-197B-4E55-B70C-F722B628C15A}" type="pres">
      <dgm:prSet presAssocID="{4FD85948-40E1-44FC-82C7-273E1EDC9B65}" presName="dummyMaxCanvas" presStyleCnt="0">
        <dgm:presLayoutVars/>
      </dgm:prSet>
      <dgm:spPr/>
    </dgm:pt>
    <dgm:pt modelId="{72B7EF83-74EF-4643-B7BE-93250C5036C4}" type="pres">
      <dgm:prSet presAssocID="{4FD85948-40E1-44FC-82C7-273E1EDC9B65}" presName="FourNodes_1" presStyleLbl="node1" presStyleIdx="0" presStyleCnt="4">
        <dgm:presLayoutVars>
          <dgm:bulletEnabled val="1"/>
        </dgm:presLayoutVars>
      </dgm:prSet>
      <dgm:spPr/>
    </dgm:pt>
    <dgm:pt modelId="{0B9E0205-A96F-4EE6-8107-60A3425E6E47}" type="pres">
      <dgm:prSet presAssocID="{4FD85948-40E1-44FC-82C7-273E1EDC9B65}" presName="FourNodes_2" presStyleLbl="node1" presStyleIdx="1" presStyleCnt="4">
        <dgm:presLayoutVars>
          <dgm:bulletEnabled val="1"/>
        </dgm:presLayoutVars>
      </dgm:prSet>
      <dgm:spPr/>
    </dgm:pt>
    <dgm:pt modelId="{1D24870D-3610-4E9E-8F12-6F52B93F5BB1}" type="pres">
      <dgm:prSet presAssocID="{4FD85948-40E1-44FC-82C7-273E1EDC9B65}" presName="FourNodes_3" presStyleLbl="node1" presStyleIdx="2" presStyleCnt="4">
        <dgm:presLayoutVars>
          <dgm:bulletEnabled val="1"/>
        </dgm:presLayoutVars>
      </dgm:prSet>
      <dgm:spPr/>
    </dgm:pt>
    <dgm:pt modelId="{D4003D13-C8A7-457D-B459-5E43E806A840}" type="pres">
      <dgm:prSet presAssocID="{4FD85948-40E1-44FC-82C7-273E1EDC9B65}" presName="FourNodes_4" presStyleLbl="node1" presStyleIdx="3" presStyleCnt="4">
        <dgm:presLayoutVars>
          <dgm:bulletEnabled val="1"/>
        </dgm:presLayoutVars>
      </dgm:prSet>
      <dgm:spPr/>
    </dgm:pt>
    <dgm:pt modelId="{C6F042EA-D8F1-4503-930F-653E85D1A9AA}" type="pres">
      <dgm:prSet presAssocID="{4FD85948-40E1-44FC-82C7-273E1EDC9B65}" presName="FourConn_1-2" presStyleLbl="fgAccFollowNode1" presStyleIdx="0" presStyleCnt="3">
        <dgm:presLayoutVars>
          <dgm:bulletEnabled val="1"/>
        </dgm:presLayoutVars>
      </dgm:prSet>
      <dgm:spPr/>
    </dgm:pt>
    <dgm:pt modelId="{10DD29EF-617C-46D8-9C80-CEE56D041848}" type="pres">
      <dgm:prSet presAssocID="{4FD85948-40E1-44FC-82C7-273E1EDC9B65}" presName="FourConn_2-3" presStyleLbl="fgAccFollowNode1" presStyleIdx="1" presStyleCnt="3">
        <dgm:presLayoutVars>
          <dgm:bulletEnabled val="1"/>
        </dgm:presLayoutVars>
      </dgm:prSet>
      <dgm:spPr/>
    </dgm:pt>
    <dgm:pt modelId="{B77864B9-3A27-45D8-9DA5-0B34BE26E5F5}" type="pres">
      <dgm:prSet presAssocID="{4FD85948-40E1-44FC-82C7-273E1EDC9B65}" presName="FourConn_3-4" presStyleLbl="fgAccFollowNode1" presStyleIdx="2" presStyleCnt="3">
        <dgm:presLayoutVars>
          <dgm:bulletEnabled val="1"/>
        </dgm:presLayoutVars>
      </dgm:prSet>
      <dgm:spPr/>
    </dgm:pt>
    <dgm:pt modelId="{A311D379-63FB-4620-8D42-F3318A5D157C}" type="pres">
      <dgm:prSet presAssocID="{4FD85948-40E1-44FC-82C7-273E1EDC9B65}" presName="FourNodes_1_text" presStyleLbl="node1" presStyleIdx="3" presStyleCnt="4">
        <dgm:presLayoutVars>
          <dgm:bulletEnabled val="1"/>
        </dgm:presLayoutVars>
      </dgm:prSet>
      <dgm:spPr/>
    </dgm:pt>
    <dgm:pt modelId="{1B140E47-EACA-4744-8F7B-84C24EB820F9}" type="pres">
      <dgm:prSet presAssocID="{4FD85948-40E1-44FC-82C7-273E1EDC9B65}" presName="FourNodes_2_text" presStyleLbl="node1" presStyleIdx="3" presStyleCnt="4">
        <dgm:presLayoutVars>
          <dgm:bulletEnabled val="1"/>
        </dgm:presLayoutVars>
      </dgm:prSet>
      <dgm:spPr/>
    </dgm:pt>
    <dgm:pt modelId="{3E60B9AA-9550-4AAB-9651-83E0E2226246}" type="pres">
      <dgm:prSet presAssocID="{4FD85948-40E1-44FC-82C7-273E1EDC9B65}" presName="FourNodes_3_text" presStyleLbl="node1" presStyleIdx="3" presStyleCnt="4">
        <dgm:presLayoutVars>
          <dgm:bulletEnabled val="1"/>
        </dgm:presLayoutVars>
      </dgm:prSet>
      <dgm:spPr/>
    </dgm:pt>
    <dgm:pt modelId="{FA7F6A61-D99E-46EC-B14C-467AF1BCA0A3}" type="pres">
      <dgm:prSet presAssocID="{4FD85948-40E1-44FC-82C7-273E1EDC9B6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627D808-AD6C-4813-BD7C-980E25912EA2}" type="presOf" srcId="{8E634526-04CE-4AF6-B7FF-A9ACB7430F73}" destId="{3E60B9AA-9550-4AAB-9651-83E0E2226246}" srcOrd="1" destOrd="0" presId="urn:microsoft.com/office/officeart/2005/8/layout/vProcess5"/>
    <dgm:cxn modelId="{CD64CC0D-FB17-4FF5-8525-D353E0AC5485}" srcId="{00B3F050-C322-4DB0-9BC6-9F1FE3CEBFC2}" destId="{D714E635-E62B-4F51-A059-DCB9A5462323}" srcOrd="0" destOrd="0" parTransId="{FDA8C81E-F691-48F7-B254-55410D4C9B4C}" sibTransId="{F3F8723A-A6C6-4094-8ACB-061D5F4DAFFF}"/>
    <dgm:cxn modelId="{EB2C9F2D-5EC8-46D1-8FB9-8FF61B1A5BDA}" type="presOf" srcId="{B3617F52-9069-4FC2-98B7-FA08193F6120}" destId="{0B9E0205-A96F-4EE6-8107-60A3425E6E47}" srcOrd="0" destOrd="0" presId="urn:microsoft.com/office/officeart/2005/8/layout/vProcess5"/>
    <dgm:cxn modelId="{022B4038-BF2B-4966-941F-0BF354239B4F}" type="presOf" srcId="{83502491-9BEE-40EF-99EC-B21F41ED244A}" destId="{B77864B9-3A27-45D8-9DA5-0B34BE26E5F5}" srcOrd="0" destOrd="0" presId="urn:microsoft.com/office/officeart/2005/8/layout/vProcess5"/>
    <dgm:cxn modelId="{9C6CCF5F-375C-4692-A4D3-7082E9AC552C}" type="presOf" srcId="{71582720-061A-4306-BB27-F04BAC3E64A6}" destId="{C6F042EA-D8F1-4503-930F-653E85D1A9AA}" srcOrd="0" destOrd="0" presId="urn:microsoft.com/office/officeart/2005/8/layout/vProcess5"/>
    <dgm:cxn modelId="{11582542-B38B-4FD1-A544-46BAD221A6DD}" type="presOf" srcId="{4FD85948-40E1-44FC-82C7-273E1EDC9B65}" destId="{978F9F52-B82E-44ED-B473-8C49D3430B4D}" srcOrd="0" destOrd="0" presId="urn:microsoft.com/office/officeart/2005/8/layout/vProcess5"/>
    <dgm:cxn modelId="{32F92D44-48D2-46B6-B88E-0DC09EE76625}" srcId="{4FD85948-40E1-44FC-82C7-273E1EDC9B65}" destId="{00B3F050-C322-4DB0-9BC6-9F1FE3CEBFC2}" srcOrd="3" destOrd="0" parTransId="{BEBA6DD9-D257-4531-981B-A15902104070}" sibTransId="{EE078E29-45B4-4D32-AF8D-9CAEC4F8BC02}"/>
    <dgm:cxn modelId="{807BFD4B-A04D-49FA-B512-E7BF9F1A41D8}" type="presOf" srcId="{00B3F050-C322-4DB0-9BC6-9F1FE3CEBFC2}" destId="{D4003D13-C8A7-457D-B459-5E43E806A840}" srcOrd="0" destOrd="0" presId="urn:microsoft.com/office/officeart/2005/8/layout/vProcess5"/>
    <dgm:cxn modelId="{F4A1DF76-0F93-426F-A338-6FCE503C5ED1}" type="presOf" srcId="{D714E635-E62B-4F51-A059-DCB9A5462323}" destId="{FA7F6A61-D99E-46EC-B14C-467AF1BCA0A3}" srcOrd="1" destOrd="1" presId="urn:microsoft.com/office/officeart/2005/8/layout/vProcess5"/>
    <dgm:cxn modelId="{DA6F3078-0ADF-47AA-9E85-6252740385E8}" type="presOf" srcId="{60E09DF9-3C62-417E-B3C0-83B556F5B48D}" destId="{72B7EF83-74EF-4643-B7BE-93250C5036C4}" srcOrd="0" destOrd="0" presId="urn:microsoft.com/office/officeart/2005/8/layout/vProcess5"/>
    <dgm:cxn modelId="{F2491879-9C36-41BB-8C61-F5F0A2643902}" type="presOf" srcId="{B3617F52-9069-4FC2-98B7-FA08193F6120}" destId="{1B140E47-EACA-4744-8F7B-84C24EB820F9}" srcOrd="1" destOrd="0" presId="urn:microsoft.com/office/officeart/2005/8/layout/vProcess5"/>
    <dgm:cxn modelId="{7A799E85-C930-4D8F-9974-7AD5176B22BC}" type="presOf" srcId="{60E09DF9-3C62-417E-B3C0-83B556F5B48D}" destId="{A311D379-63FB-4620-8D42-F3318A5D157C}" srcOrd="1" destOrd="0" presId="urn:microsoft.com/office/officeart/2005/8/layout/vProcess5"/>
    <dgm:cxn modelId="{6830369C-5003-49EF-98EE-69B6E2423037}" type="presOf" srcId="{8E634526-04CE-4AF6-B7FF-A9ACB7430F73}" destId="{1D24870D-3610-4E9E-8F12-6F52B93F5BB1}" srcOrd="0" destOrd="0" presId="urn:microsoft.com/office/officeart/2005/8/layout/vProcess5"/>
    <dgm:cxn modelId="{C43A68A8-98B5-4D17-9B09-60BC6151FDA2}" type="presOf" srcId="{00B3F050-C322-4DB0-9BC6-9F1FE3CEBFC2}" destId="{FA7F6A61-D99E-46EC-B14C-467AF1BCA0A3}" srcOrd="1" destOrd="0" presId="urn:microsoft.com/office/officeart/2005/8/layout/vProcess5"/>
    <dgm:cxn modelId="{A21811AC-7359-418F-9F2A-58FFA4E3DA67}" srcId="{4FD85948-40E1-44FC-82C7-273E1EDC9B65}" destId="{8E634526-04CE-4AF6-B7FF-A9ACB7430F73}" srcOrd="2" destOrd="0" parTransId="{228CB3F1-1A1C-4710-95FF-67ABA0A4725C}" sibTransId="{83502491-9BEE-40EF-99EC-B21F41ED244A}"/>
    <dgm:cxn modelId="{9AC328BA-3EE0-43BC-80A0-42F26E286E66}" type="presOf" srcId="{D714E635-E62B-4F51-A059-DCB9A5462323}" destId="{D4003D13-C8A7-457D-B459-5E43E806A840}" srcOrd="0" destOrd="1" presId="urn:microsoft.com/office/officeart/2005/8/layout/vProcess5"/>
    <dgm:cxn modelId="{9A9B23D0-2E0C-4B66-BC88-8376F8A1C2FC}" type="presOf" srcId="{A830FB5D-34E7-418F-BB3A-92053710CF91}" destId="{10DD29EF-617C-46D8-9C80-CEE56D041848}" srcOrd="0" destOrd="0" presId="urn:microsoft.com/office/officeart/2005/8/layout/vProcess5"/>
    <dgm:cxn modelId="{1D1034F1-286A-475E-85D7-BDF055CA9B5A}" srcId="{4FD85948-40E1-44FC-82C7-273E1EDC9B65}" destId="{B3617F52-9069-4FC2-98B7-FA08193F6120}" srcOrd="1" destOrd="0" parTransId="{F18397EF-EB28-46C2-A3CD-09573F758B24}" sibTransId="{A830FB5D-34E7-418F-BB3A-92053710CF91}"/>
    <dgm:cxn modelId="{BD6FABF2-5E03-45D1-BBC5-C6992DBE05A7}" srcId="{4FD85948-40E1-44FC-82C7-273E1EDC9B65}" destId="{60E09DF9-3C62-417E-B3C0-83B556F5B48D}" srcOrd="0" destOrd="0" parTransId="{2EE66596-808F-4E72-B9C2-765B910B42B6}" sibTransId="{71582720-061A-4306-BB27-F04BAC3E64A6}"/>
    <dgm:cxn modelId="{FC7F897E-91FE-4758-A667-F082E8B8BED4}" type="presParOf" srcId="{978F9F52-B82E-44ED-B473-8C49D3430B4D}" destId="{498453F4-197B-4E55-B70C-F722B628C15A}" srcOrd="0" destOrd="0" presId="urn:microsoft.com/office/officeart/2005/8/layout/vProcess5"/>
    <dgm:cxn modelId="{F26133D8-C747-48B9-B0C9-94EFCAB628E7}" type="presParOf" srcId="{978F9F52-B82E-44ED-B473-8C49D3430B4D}" destId="{72B7EF83-74EF-4643-B7BE-93250C5036C4}" srcOrd="1" destOrd="0" presId="urn:microsoft.com/office/officeart/2005/8/layout/vProcess5"/>
    <dgm:cxn modelId="{ACDEFE36-4032-45A1-A39D-85046ECEFCFB}" type="presParOf" srcId="{978F9F52-B82E-44ED-B473-8C49D3430B4D}" destId="{0B9E0205-A96F-4EE6-8107-60A3425E6E47}" srcOrd="2" destOrd="0" presId="urn:microsoft.com/office/officeart/2005/8/layout/vProcess5"/>
    <dgm:cxn modelId="{2E1B2630-1B53-4659-BA21-377F463C7F91}" type="presParOf" srcId="{978F9F52-B82E-44ED-B473-8C49D3430B4D}" destId="{1D24870D-3610-4E9E-8F12-6F52B93F5BB1}" srcOrd="3" destOrd="0" presId="urn:microsoft.com/office/officeart/2005/8/layout/vProcess5"/>
    <dgm:cxn modelId="{52B4134D-2B2A-4A53-B5AE-AD60871B9ECE}" type="presParOf" srcId="{978F9F52-B82E-44ED-B473-8C49D3430B4D}" destId="{D4003D13-C8A7-457D-B459-5E43E806A840}" srcOrd="4" destOrd="0" presId="urn:microsoft.com/office/officeart/2005/8/layout/vProcess5"/>
    <dgm:cxn modelId="{B5281F72-5B13-42C1-BD50-D54721EBBF58}" type="presParOf" srcId="{978F9F52-B82E-44ED-B473-8C49D3430B4D}" destId="{C6F042EA-D8F1-4503-930F-653E85D1A9AA}" srcOrd="5" destOrd="0" presId="urn:microsoft.com/office/officeart/2005/8/layout/vProcess5"/>
    <dgm:cxn modelId="{4B00D2C5-DCB0-44F5-9DFE-07ADC3A3EB01}" type="presParOf" srcId="{978F9F52-B82E-44ED-B473-8C49D3430B4D}" destId="{10DD29EF-617C-46D8-9C80-CEE56D041848}" srcOrd="6" destOrd="0" presId="urn:microsoft.com/office/officeart/2005/8/layout/vProcess5"/>
    <dgm:cxn modelId="{F234E449-1780-4F66-A412-60D44434134C}" type="presParOf" srcId="{978F9F52-B82E-44ED-B473-8C49D3430B4D}" destId="{B77864B9-3A27-45D8-9DA5-0B34BE26E5F5}" srcOrd="7" destOrd="0" presId="urn:microsoft.com/office/officeart/2005/8/layout/vProcess5"/>
    <dgm:cxn modelId="{3EEB1761-CAA8-45C1-9C3B-193E32EB04FC}" type="presParOf" srcId="{978F9F52-B82E-44ED-B473-8C49D3430B4D}" destId="{A311D379-63FB-4620-8D42-F3318A5D157C}" srcOrd="8" destOrd="0" presId="urn:microsoft.com/office/officeart/2005/8/layout/vProcess5"/>
    <dgm:cxn modelId="{BCAF1656-2BCF-473B-AB1C-6A3119779BAA}" type="presParOf" srcId="{978F9F52-B82E-44ED-B473-8C49D3430B4D}" destId="{1B140E47-EACA-4744-8F7B-84C24EB820F9}" srcOrd="9" destOrd="0" presId="urn:microsoft.com/office/officeart/2005/8/layout/vProcess5"/>
    <dgm:cxn modelId="{98E07BD7-32F9-4A67-ABB2-0A7EB6412EBB}" type="presParOf" srcId="{978F9F52-B82E-44ED-B473-8C49D3430B4D}" destId="{3E60B9AA-9550-4AAB-9651-83E0E2226246}" srcOrd="10" destOrd="0" presId="urn:microsoft.com/office/officeart/2005/8/layout/vProcess5"/>
    <dgm:cxn modelId="{24306AEF-3D94-494C-B7F4-667EFB749046}" type="presParOf" srcId="{978F9F52-B82E-44ED-B473-8C49D3430B4D}" destId="{FA7F6A61-D99E-46EC-B14C-467AF1BCA0A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06402-D046-42F2-87BC-6BE068A1D46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D6EF3C-4D30-46F3-86CC-5B2691C1CCE3}">
      <dgm:prSet/>
      <dgm:spPr/>
      <dgm:t>
        <a:bodyPr/>
        <a:lstStyle/>
        <a:p>
          <a:r>
            <a:rPr lang="en-US"/>
            <a:t>int *p; การประกาศตัวแปร Pointer ต้องมี * เสมอ</a:t>
          </a:r>
        </a:p>
      </dgm:t>
    </dgm:pt>
    <dgm:pt modelId="{A50DBFC5-1DF5-49AE-BD43-318E4EA83562}" type="parTrans" cxnId="{B9B948A5-89F7-470E-B145-5A87010C89EA}">
      <dgm:prSet/>
      <dgm:spPr/>
      <dgm:t>
        <a:bodyPr/>
        <a:lstStyle/>
        <a:p>
          <a:endParaRPr lang="en-US"/>
        </a:p>
      </dgm:t>
    </dgm:pt>
    <dgm:pt modelId="{C673A302-0A8D-47FB-B638-1992B7CC1B28}" type="sibTrans" cxnId="{B9B948A5-89F7-470E-B145-5A87010C89EA}">
      <dgm:prSet/>
      <dgm:spPr/>
      <dgm:t>
        <a:bodyPr/>
        <a:lstStyle/>
        <a:p>
          <a:endParaRPr lang="en-US"/>
        </a:p>
      </dgm:t>
    </dgm:pt>
    <dgm:pt modelId="{CF2F1825-727D-4F81-8917-4D873152BCD5}">
      <dgm:prSet/>
      <dgm:spPr/>
      <dgm:t>
        <a:bodyPr/>
        <a:lstStyle/>
        <a:p>
          <a:r>
            <a:rPr lang="en-US"/>
            <a:t>Cout &lt;&lt; p; หมายถึง cout &lt;&lt; ที่อยู่ของสิ่งที่ pointer p ชี้อยู่</a:t>
          </a:r>
        </a:p>
      </dgm:t>
    </dgm:pt>
    <dgm:pt modelId="{D78265D8-1E61-4305-A396-2D5AA401F03F}" type="parTrans" cxnId="{D692C960-3A4D-4643-A062-F1E1F17D4398}">
      <dgm:prSet/>
      <dgm:spPr/>
      <dgm:t>
        <a:bodyPr/>
        <a:lstStyle/>
        <a:p>
          <a:endParaRPr lang="en-US"/>
        </a:p>
      </dgm:t>
    </dgm:pt>
    <dgm:pt modelId="{4CB11834-3121-4AC4-BDBE-F8314D28DBF3}" type="sibTrans" cxnId="{D692C960-3A4D-4643-A062-F1E1F17D4398}">
      <dgm:prSet/>
      <dgm:spPr/>
      <dgm:t>
        <a:bodyPr/>
        <a:lstStyle/>
        <a:p>
          <a:endParaRPr lang="en-US"/>
        </a:p>
      </dgm:t>
    </dgm:pt>
    <dgm:pt modelId="{69EDF0AC-5FEA-4B50-82AA-D1E288D5DDDA}">
      <dgm:prSet/>
      <dgm:spPr/>
      <dgm:t>
        <a:bodyPr/>
        <a:lstStyle/>
        <a:p>
          <a:r>
            <a:rPr lang="en-US"/>
            <a:t>Cout &lt;&lt; *p; หมายถึง cout &lt;&lt; ค่าของสิ่งที่ P ชี้อยู่</a:t>
          </a:r>
        </a:p>
      </dgm:t>
    </dgm:pt>
    <dgm:pt modelId="{39AB53E2-5553-460B-9C9C-C3B27FBF739B}" type="parTrans" cxnId="{0850823E-63C7-4527-9DBE-F9ACE317312F}">
      <dgm:prSet/>
      <dgm:spPr/>
      <dgm:t>
        <a:bodyPr/>
        <a:lstStyle/>
        <a:p>
          <a:endParaRPr lang="en-US"/>
        </a:p>
      </dgm:t>
    </dgm:pt>
    <dgm:pt modelId="{8FDAE924-CA07-4D9A-87EC-4D12739F1514}" type="sibTrans" cxnId="{0850823E-63C7-4527-9DBE-F9ACE317312F}">
      <dgm:prSet/>
      <dgm:spPr/>
      <dgm:t>
        <a:bodyPr/>
        <a:lstStyle/>
        <a:p>
          <a:endParaRPr lang="en-US"/>
        </a:p>
      </dgm:t>
    </dgm:pt>
    <dgm:pt modelId="{DCAD8E33-9306-48F8-ABAA-AB650456FF96}">
      <dgm:prSet/>
      <dgm:spPr/>
      <dgm:t>
        <a:bodyPr/>
        <a:lstStyle/>
        <a:p>
          <a:r>
            <a:rPr lang="en-US"/>
            <a:t>Cout &lt;&lt; &amp;p; หมายถึง cout &lt;&lt; ที่อยู่ของ pointer p</a:t>
          </a:r>
        </a:p>
      </dgm:t>
    </dgm:pt>
    <dgm:pt modelId="{2231E664-5EE5-4BF8-894B-344D9ED59AE8}" type="parTrans" cxnId="{141C9C0F-4BEA-4A71-BE87-5360EC05561F}">
      <dgm:prSet/>
      <dgm:spPr/>
      <dgm:t>
        <a:bodyPr/>
        <a:lstStyle/>
        <a:p>
          <a:endParaRPr lang="en-US"/>
        </a:p>
      </dgm:t>
    </dgm:pt>
    <dgm:pt modelId="{7A3A8E35-9653-4607-B052-03290940E9F0}" type="sibTrans" cxnId="{141C9C0F-4BEA-4A71-BE87-5360EC05561F}">
      <dgm:prSet/>
      <dgm:spPr/>
      <dgm:t>
        <a:bodyPr/>
        <a:lstStyle/>
        <a:p>
          <a:endParaRPr lang="en-US"/>
        </a:p>
      </dgm:t>
    </dgm:pt>
    <dgm:pt modelId="{DA734D16-BB0D-4D1D-A0F1-66DC9D3EB40C}">
      <dgm:prSet/>
      <dgm:spPr/>
      <dgm:t>
        <a:bodyPr/>
        <a:lstStyle/>
        <a:p>
          <a:r>
            <a:rPr lang="en-US"/>
            <a:t>* เรียกว่า dereferencing operator</a:t>
          </a:r>
        </a:p>
      </dgm:t>
    </dgm:pt>
    <dgm:pt modelId="{9395F9E7-FB9E-41B4-801C-2B20E1A33E3B}" type="parTrans" cxnId="{38B4622C-BDFF-4BC0-8106-95B7587270E1}">
      <dgm:prSet/>
      <dgm:spPr/>
      <dgm:t>
        <a:bodyPr/>
        <a:lstStyle/>
        <a:p>
          <a:endParaRPr lang="en-US"/>
        </a:p>
      </dgm:t>
    </dgm:pt>
    <dgm:pt modelId="{F5343869-3CE1-4188-AD95-833A640D246B}" type="sibTrans" cxnId="{38B4622C-BDFF-4BC0-8106-95B7587270E1}">
      <dgm:prSet/>
      <dgm:spPr/>
      <dgm:t>
        <a:bodyPr/>
        <a:lstStyle/>
        <a:p>
          <a:endParaRPr lang="en-US"/>
        </a:p>
      </dgm:t>
    </dgm:pt>
    <dgm:pt modelId="{7502F094-335B-4A46-91BE-86D4A70F0BAB}">
      <dgm:prSet/>
      <dgm:spPr/>
      <dgm:t>
        <a:bodyPr/>
        <a:lstStyle/>
        <a:p>
          <a:r>
            <a:rPr lang="en-US"/>
            <a:t>&amp; เรียกว่า referencing operator</a:t>
          </a:r>
        </a:p>
      </dgm:t>
    </dgm:pt>
    <dgm:pt modelId="{B7FE24D3-FCEC-4A90-8715-CA9CA279FB14}" type="parTrans" cxnId="{7D77E0CF-A973-4BB5-9446-4854CBF4D6F2}">
      <dgm:prSet/>
      <dgm:spPr/>
      <dgm:t>
        <a:bodyPr/>
        <a:lstStyle/>
        <a:p>
          <a:endParaRPr lang="en-US"/>
        </a:p>
      </dgm:t>
    </dgm:pt>
    <dgm:pt modelId="{ED149863-1D2C-42F6-A99B-FAE338EF9475}" type="sibTrans" cxnId="{7D77E0CF-A973-4BB5-9446-4854CBF4D6F2}">
      <dgm:prSet/>
      <dgm:spPr/>
      <dgm:t>
        <a:bodyPr/>
        <a:lstStyle/>
        <a:p>
          <a:endParaRPr lang="en-US"/>
        </a:p>
      </dgm:t>
    </dgm:pt>
    <dgm:pt modelId="{49E2A8AA-191B-4D99-A3B9-8F237F30CF4F}" type="pres">
      <dgm:prSet presAssocID="{01A06402-D046-42F2-87BC-6BE068A1D463}" presName="vert0" presStyleCnt="0">
        <dgm:presLayoutVars>
          <dgm:dir/>
          <dgm:animOne val="branch"/>
          <dgm:animLvl val="lvl"/>
        </dgm:presLayoutVars>
      </dgm:prSet>
      <dgm:spPr/>
    </dgm:pt>
    <dgm:pt modelId="{E609FFCD-8123-47E2-A794-B56DCCA9C540}" type="pres">
      <dgm:prSet presAssocID="{E6D6EF3C-4D30-46F3-86CC-5B2691C1CCE3}" presName="thickLine" presStyleLbl="alignNode1" presStyleIdx="0" presStyleCnt="6"/>
      <dgm:spPr/>
    </dgm:pt>
    <dgm:pt modelId="{E40275B6-8EFE-485F-B973-3E8880695A46}" type="pres">
      <dgm:prSet presAssocID="{E6D6EF3C-4D30-46F3-86CC-5B2691C1CCE3}" presName="horz1" presStyleCnt="0"/>
      <dgm:spPr/>
    </dgm:pt>
    <dgm:pt modelId="{E5972909-7938-4CD1-BE19-2B5EE928F860}" type="pres">
      <dgm:prSet presAssocID="{E6D6EF3C-4D30-46F3-86CC-5B2691C1CCE3}" presName="tx1" presStyleLbl="revTx" presStyleIdx="0" presStyleCnt="6"/>
      <dgm:spPr/>
    </dgm:pt>
    <dgm:pt modelId="{4ED599EF-033D-46DF-87BA-418CC81A9AB1}" type="pres">
      <dgm:prSet presAssocID="{E6D6EF3C-4D30-46F3-86CC-5B2691C1CCE3}" presName="vert1" presStyleCnt="0"/>
      <dgm:spPr/>
    </dgm:pt>
    <dgm:pt modelId="{0AA6DAB9-D49B-4334-B9D6-8C36B6A5F7B4}" type="pres">
      <dgm:prSet presAssocID="{CF2F1825-727D-4F81-8917-4D873152BCD5}" presName="thickLine" presStyleLbl="alignNode1" presStyleIdx="1" presStyleCnt="6"/>
      <dgm:spPr/>
    </dgm:pt>
    <dgm:pt modelId="{55361327-2738-439A-BF6B-6F2D5743D801}" type="pres">
      <dgm:prSet presAssocID="{CF2F1825-727D-4F81-8917-4D873152BCD5}" presName="horz1" presStyleCnt="0"/>
      <dgm:spPr/>
    </dgm:pt>
    <dgm:pt modelId="{5E387D67-2F08-4358-8EFE-C2598ADF34BA}" type="pres">
      <dgm:prSet presAssocID="{CF2F1825-727D-4F81-8917-4D873152BCD5}" presName="tx1" presStyleLbl="revTx" presStyleIdx="1" presStyleCnt="6"/>
      <dgm:spPr/>
    </dgm:pt>
    <dgm:pt modelId="{F37EE81B-B339-4F56-9BB3-86B8727CD162}" type="pres">
      <dgm:prSet presAssocID="{CF2F1825-727D-4F81-8917-4D873152BCD5}" presName="vert1" presStyleCnt="0"/>
      <dgm:spPr/>
    </dgm:pt>
    <dgm:pt modelId="{520477AE-392D-4AA3-A4B6-1C2EC52494F9}" type="pres">
      <dgm:prSet presAssocID="{69EDF0AC-5FEA-4B50-82AA-D1E288D5DDDA}" presName="thickLine" presStyleLbl="alignNode1" presStyleIdx="2" presStyleCnt="6"/>
      <dgm:spPr/>
    </dgm:pt>
    <dgm:pt modelId="{729771EE-E780-4C11-BC02-1DB51265DA43}" type="pres">
      <dgm:prSet presAssocID="{69EDF0AC-5FEA-4B50-82AA-D1E288D5DDDA}" presName="horz1" presStyleCnt="0"/>
      <dgm:spPr/>
    </dgm:pt>
    <dgm:pt modelId="{4DD41EE8-B8B7-4E60-B877-B00EA462132B}" type="pres">
      <dgm:prSet presAssocID="{69EDF0AC-5FEA-4B50-82AA-D1E288D5DDDA}" presName="tx1" presStyleLbl="revTx" presStyleIdx="2" presStyleCnt="6"/>
      <dgm:spPr/>
    </dgm:pt>
    <dgm:pt modelId="{0F0F1E89-AA67-4432-9D59-814711603353}" type="pres">
      <dgm:prSet presAssocID="{69EDF0AC-5FEA-4B50-82AA-D1E288D5DDDA}" presName="vert1" presStyleCnt="0"/>
      <dgm:spPr/>
    </dgm:pt>
    <dgm:pt modelId="{BDFE0489-48E0-49EA-BC5B-77EFFC73625A}" type="pres">
      <dgm:prSet presAssocID="{DCAD8E33-9306-48F8-ABAA-AB650456FF96}" presName="thickLine" presStyleLbl="alignNode1" presStyleIdx="3" presStyleCnt="6"/>
      <dgm:spPr/>
    </dgm:pt>
    <dgm:pt modelId="{DCD9AECB-7B32-4F2F-884A-F0F957E0008C}" type="pres">
      <dgm:prSet presAssocID="{DCAD8E33-9306-48F8-ABAA-AB650456FF96}" presName="horz1" presStyleCnt="0"/>
      <dgm:spPr/>
    </dgm:pt>
    <dgm:pt modelId="{80F4E2E1-8969-4091-81F0-E42DE632A134}" type="pres">
      <dgm:prSet presAssocID="{DCAD8E33-9306-48F8-ABAA-AB650456FF96}" presName="tx1" presStyleLbl="revTx" presStyleIdx="3" presStyleCnt="6"/>
      <dgm:spPr/>
    </dgm:pt>
    <dgm:pt modelId="{AD114A99-7B62-47FB-A9E3-44E275AEF33D}" type="pres">
      <dgm:prSet presAssocID="{DCAD8E33-9306-48F8-ABAA-AB650456FF96}" presName="vert1" presStyleCnt="0"/>
      <dgm:spPr/>
    </dgm:pt>
    <dgm:pt modelId="{EF4A6662-763D-4E7B-874A-D49C3E7CF3BD}" type="pres">
      <dgm:prSet presAssocID="{DA734D16-BB0D-4D1D-A0F1-66DC9D3EB40C}" presName="thickLine" presStyleLbl="alignNode1" presStyleIdx="4" presStyleCnt="6"/>
      <dgm:spPr/>
    </dgm:pt>
    <dgm:pt modelId="{848F06C4-7229-4D73-8F1E-F7B5AF8E6940}" type="pres">
      <dgm:prSet presAssocID="{DA734D16-BB0D-4D1D-A0F1-66DC9D3EB40C}" presName="horz1" presStyleCnt="0"/>
      <dgm:spPr/>
    </dgm:pt>
    <dgm:pt modelId="{D1C20E9E-F1A6-47B7-8467-45C88F6D695A}" type="pres">
      <dgm:prSet presAssocID="{DA734D16-BB0D-4D1D-A0F1-66DC9D3EB40C}" presName="tx1" presStyleLbl="revTx" presStyleIdx="4" presStyleCnt="6"/>
      <dgm:spPr/>
    </dgm:pt>
    <dgm:pt modelId="{E91ACBE1-245A-420F-A090-81A2F03B642C}" type="pres">
      <dgm:prSet presAssocID="{DA734D16-BB0D-4D1D-A0F1-66DC9D3EB40C}" presName="vert1" presStyleCnt="0"/>
      <dgm:spPr/>
    </dgm:pt>
    <dgm:pt modelId="{8A73F2CE-6F71-4BB8-B146-ACF8255F0F64}" type="pres">
      <dgm:prSet presAssocID="{7502F094-335B-4A46-91BE-86D4A70F0BAB}" presName="thickLine" presStyleLbl="alignNode1" presStyleIdx="5" presStyleCnt="6"/>
      <dgm:spPr/>
    </dgm:pt>
    <dgm:pt modelId="{7FCBAA13-3138-44D1-8EFB-64589853F4E8}" type="pres">
      <dgm:prSet presAssocID="{7502F094-335B-4A46-91BE-86D4A70F0BAB}" presName="horz1" presStyleCnt="0"/>
      <dgm:spPr/>
    </dgm:pt>
    <dgm:pt modelId="{18E70065-CF3B-4120-A692-1C4A2E882A94}" type="pres">
      <dgm:prSet presAssocID="{7502F094-335B-4A46-91BE-86D4A70F0BAB}" presName="tx1" presStyleLbl="revTx" presStyleIdx="5" presStyleCnt="6"/>
      <dgm:spPr/>
    </dgm:pt>
    <dgm:pt modelId="{775A88EF-E8BF-4A76-9E82-976FEDC01540}" type="pres">
      <dgm:prSet presAssocID="{7502F094-335B-4A46-91BE-86D4A70F0BAB}" presName="vert1" presStyleCnt="0"/>
      <dgm:spPr/>
    </dgm:pt>
  </dgm:ptLst>
  <dgm:cxnLst>
    <dgm:cxn modelId="{5E8CEB0A-AF4A-4BDE-9C5A-ED1958EAA07C}" type="presOf" srcId="{DCAD8E33-9306-48F8-ABAA-AB650456FF96}" destId="{80F4E2E1-8969-4091-81F0-E42DE632A134}" srcOrd="0" destOrd="0" presId="urn:microsoft.com/office/officeart/2008/layout/LinedList"/>
    <dgm:cxn modelId="{141C9C0F-4BEA-4A71-BE87-5360EC05561F}" srcId="{01A06402-D046-42F2-87BC-6BE068A1D463}" destId="{DCAD8E33-9306-48F8-ABAA-AB650456FF96}" srcOrd="3" destOrd="0" parTransId="{2231E664-5EE5-4BF8-894B-344D9ED59AE8}" sibTransId="{7A3A8E35-9653-4607-B052-03290940E9F0}"/>
    <dgm:cxn modelId="{38B4622C-BDFF-4BC0-8106-95B7587270E1}" srcId="{01A06402-D046-42F2-87BC-6BE068A1D463}" destId="{DA734D16-BB0D-4D1D-A0F1-66DC9D3EB40C}" srcOrd="4" destOrd="0" parTransId="{9395F9E7-FB9E-41B4-801C-2B20E1A33E3B}" sibTransId="{F5343869-3CE1-4188-AD95-833A640D246B}"/>
    <dgm:cxn modelId="{81F52337-B589-4A09-908A-FB284DDC16C7}" type="presOf" srcId="{E6D6EF3C-4D30-46F3-86CC-5B2691C1CCE3}" destId="{E5972909-7938-4CD1-BE19-2B5EE928F860}" srcOrd="0" destOrd="0" presId="urn:microsoft.com/office/officeart/2008/layout/LinedList"/>
    <dgm:cxn modelId="{0850823E-63C7-4527-9DBE-F9ACE317312F}" srcId="{01A06402-D046-42F2-87BC-6BE068A1D463}" destId="{69EDF0AC-5FEA-4B50-82AA-D1E288D5DDDA}" srcOrd="2" destOrd="0" parTransId="{39AB53E2-5553-460B-9C9C-C3B27FBF739B}" sibTransId="{8FDAE924-CA07-4D9A-87EC-4D12739F1514}"/>
    <dgm:cxn modelId="{D692C960-3A4D-4643-A062-F1E1F17D4398}" srcId="{01A06402-D046-42F2-87BC-6BE068A1D463}" destId="{CF2F1825-727D-4F81-8917-4D873152BCD5}" srcOrd="1" destOrd="0" parTransId="{D78265D8-1E61-4305-A396-2D5AA401F03F}" sibTransId="{4CB11834-3121-4AC4-BDBE-F8314D28DBF3}"/>
    <dgm:cxn modelId="{2D484144-DE90-48F4-B550-9402637A3473}" type="presOf" srcId="{CF2F1825-727D-4F81-8917-4D873152BCD5}" destId="{5E387D67-2F08-4358-8EFE-C2598ADF34BA}" srcOrd="0" destOrd="0" presId="urn:microsoft.com/office/officeart/2008/layout/LinedList"/>
    <dgm:cxn modelId="{A42F5B6B-A82A-4330-8700-54D992AF8649}" type="presOf" srcId="{DA734D16-BB0D-4D1D-A0F1-66DC9D3EB40C}" destId="{D1C20E9E-F1A6-47B7-8467-45C88F6D695A}" srcOrd="0" destOrd="0" presId="urn:microsoft.com/office/officeart/2008/layout/LinedList"/>
    <dgm:cxn modelId="{380AF84C-1509-49A7-9D96-CF1C3E32598B}" type="presOf" srcId="{7502F094-335B-4A46-91BE-86D4A70F0BAB}" destId="{18E70065-CF3B-4120-A692-1C4A2E882A94}" srcOrd="0" destOrd="0" presId="urn:microsoft.com/office/officeart/2008/layout/LinedList"/>
    <dgm:cxn modelId="{5EAA1A7F-4F63-40AE-B862-43E458ECF2B5}" type="presOf" srcId="{69EDF0AC-5FEA-4B50-82AA-D1E288D5DDDA}" destId="{4DD41EE8-B8B7-4E60-B877-B00EA462132B}" srcOrd="0" destOrd="0" presId="urn:microsoft.com/office/officeart/2008/layout/LinedList"/>
    <dgm:cxn modelId="{915A219E-181B-4873-A071-E867E8DF82AF}" type="presOf" srcId="{01A06402-D046-42F2-87BC-6BE068A1D463}" destId="{49E2A8AA-191B-4D99-A3B9-8F237F30CF4F}" srcOrd="0" destOrd="0" presId="urn:microsoft.com/office/officeart/2008/layout/LinedList"/>
    <dgm:cxn modelId="{B9B948A5-89F7-470E-B145-5A87010C89EA}" srcId="{01A06402-D046-42F2-87BC-6BE068A1D463}" destId="{E6D6EF3C-4D30-46F3-86CC-5B2691C1CCE3}" srcOrd="0" destOrd="0" parTransId="{A50DBFC5-1DF5-49AE-BD43-318E4EA83562}" sibTransId="{C673A302-0A8D-47FB-B638-1992B7CC1B28}"/>
    <dgm:cxn modelId="{7D77E0CF-A973-4BB5-9446-4854CBF4D6F2}" srcId="{01A06402-D046-42F2-87BC-6BE068A1D463}" destId="{7502F094-335B-4A46-91BE-86D4A70F0BAB}" srcOrd="5" destOrd="0" parTransId="{B7FE24D3-FCEC-4A90-8715-CA9CA279FB14}" sibTransId="{ED149863-1D2C-42F6-A99B-FAE338EF9475}"/>
    <dgm:cxn modelId="{5E41EADB-47D0-441D-BA46-A3F6E830CCB8}" type="presParOf" srcId="{49E2A8AA-191B-4D99-A3B9-8F237F30CF4F}" destId="{E609FFCD-8123-47E2-A794-B56DCCA9C540}" srcOrd="0" destOrd="0" presId="urn:microsoft.com/office/officeart/2008/layout/LinedList"/>
    <dgm:cxn modelId="{805E2BC1-0356-4675-A293-021B7D93A2DA}" type="presParOf" srcId="{49E2A8AA-191B-4D99-A3B9-8F237F30CF4F}" destId="{E40275B6-8EFE-485F-B973-3E8880695A46}" srcOrd="1" destOrd="0" presId="urn:microsoft.com/office/officeart/2008/layout/LinedList"/>
    <dgm:cxn modelId="{08F59D9C-E21D-45F2-91E5-D1EBCF5759AB}" type="presParOf" srcId="{E40275B6-8EFE-485F-B973-3E8880695A46}" destId="{E5972909-7938-4CD1-BE19-2B5EE928F860}" srcOrd="0" destOrd="0" presId="urn:microsoft.com/office/officeart/2008/layout/LinedList"/>
    <dgm:cxn modelId="{5A49C169-2324-4527-893D-23288B3EB88D}" type="presParOf" srcId="{E40275B6-8EFE-485F-B973-3E8880695A46}" destId="{4ED599EF-033D-46DF-87BA-418CC81A9AB1}" srcOrd="1" destOrd="0" presId="urn:microsoft.com/office/officeart/2008/layout/LinedList"/>
    <dgm:cxn modelId="{076DCC84-A839-4F4E-8AF1-9BB1C86D44E2}" type="presParOf" srcId="{49E2A8AA-191B-4D99-A3B9-8F237F30CF4F}" destId="{0AA6DAB9-D49B-4334-B9D6-8C36B6A5F7B4}" srcOrd="2" destOrd="0" presId="urn:microsoft.com/office/officeart/2008/layout/LinedList"/>
    <dgm:cxn modelId="{A2C48203-6D0B-42CA-BF9B-205AA3E3CC21}" type="presParOf" srcId="{49E2A8AA-191B-4D99-A3B9-8F237F30CF4F}" destId="{55361327-2738-439A-BF6B-6F2D5743D801}" srcOrd="3" destOrd="0" presId="urn:microsoft.com/office/officeart/2008/layout/LinedList"/>
    <dgm:cxn modelId="{E066D7AA-3B4E-4E12-9C04-F9F881CA5852}" type="presParOf" srcId="{55361327-2738-439A-BF6B-6F2D5743D801}" destId="{5E387D67-2F08-4358-8EFE-C2598ADF34BA}" srcOrd="0" destOrd="0" presId="urn:microsoft.com/office/officeart/2008/layout/LinedList"/>
    <dgm:cxn modelId="{2A0185C3-1568-4BA5-B1F3-3287CB8129FA}" type="presParOf" srcId="{55361327-2738-439A-BF6B-6F2D5743D801}" destId="{F37EE81B-B339-4F56-9BB3-86B8727CD162}" srcOrd="1" destOrd="0" presId="urn:microsoft.com/office/officeart/2008/layout/LinedList"/>
    <dgm:cxn modelId="{756418B8-DCBE-499F-BBE6-9B9674D20148}" type="presParOf" srcId="{49E2A8AA-191B-4D99-A3B9-8F237F30CF4F}" destId="{520477AE-392D-4AA3-A4B6-1C2EC52494F9}" srcOrd="4" destOrd="0" presId="urn:microsoft.com/office/officeart/2008/layout/LinedList"/>
    <dgm:cxn modelId="{24B61D85-F57D-4145-9DCC-777158D603D1}" type="presParOf" srcId="{49E2A8AA-191B-4D99-A3B9-8F237F30CF4F}" destId="{729771EE-E780-4C11-BC02-1DB51265DA43}" srcOrd="5" destOrd="0" presId="urn:microsoft.com/office/officeart/2008/layout/LinedList"/>
    <dgm:cxn modelId="{A7A94F73-06A2-4999-B90B-39673E2D9AF9}" type="presParOf" srcId="{729771EE-E780-4C11-BC02-1DB51265DA43}" destId="{4DD41EE8-B8B7-4E60-B877-B00EA462132B}" srcOrd="0" destOrd="0" presId="urn:microsoft.com/office/officeart/2008/layout/LinedList"/>
    <dgm:cxn modelId="{483C685E-33CA-402A-A9A4-9780BF99DBF3}" type="presParOf" srcId="{729771EE-E780-4C11-BC02-1DB51265DA43}" destId="{0F0F1E89-AA67-4432-9D59-814711603353}" srcOrd="1" destOrd="0" presId="urn:microsoft.com/office/officeart/2008/layout/LinedList"/>
    <dgm:cxn modelId="{2DFE04A1-046D-40DE-A384-1997E21E9C8D}" type="presParOf" srcId="{49E2A8AA-191B-4D99-A3B9-8F237F30CF4F}" destId="{BDFE0489-48E0-49EA-BC5B-77EFFC73625A}" srcOrd="6" destOrd="0" presId="urn:microsoft.com/office/officeart/2008/layout/LinedList"/>
    <dgm:cxn modelId="{CF9F857D-39CA-41D7-9483-DA5F41CAB094}" type="presParOf" srcId="{49E2A8AA-191B-4D99-A3B9-8F237F30CF4F}" destId="{DCD9AECB-7B32-4F2F-884A-F0F957E0008C}" srcOrd="7" destOrd="0" presId="urn:microsoft.com/office/officeart/2008/layout/LinedList"/>
    <dgm:cxn modelId="{7929ECDD-4ED6-4403-8C86-17A2BBA598ED}" type="presParOf" srcId="{DCD9AECB-7B32-4F2F-884A-F0F957E0008C}" destId="{80F4E2E1-8969-4091-81F0-E42DE632A134}" srcOrd="0" destOrd="0" presId="urn:microsoft.com/office/officeart/2008/layout/LinedList"/>
    <dgm:cxn modelId="{7BB05906-851A-412B-8F15-3C58D193E78A}" type="presParOf" srcId="{DCD9AECB-7B32-4F2F-884A-F0F957E0008C}" destId="{AD114A99-7B62-47FB-A9E3-44E275AEF33D}" srcOrd="1" destOrd="0" presId="urn:microsoft.com/office/officeart/2008/layout/LinedList"/>
    <dgm:cxn modelId="{5E6A9C0B-2366-4072-B2F7-B251F146B707}" type="presParOf" srcId="{49E2A8AA-191B-4D99-A3B9-8F237F30CF4F}" destId="{EF4A6662-763D-4E7B-874A-D49C3E7CF3BD}" srcOrd="8" destOrd="0" presId="urn:microsoft.com/office/officeart/2008/layout/LinedList"/>
    <dgm:cxn modelId="{E636F72C-7F9C-4EDE-A492-53DD07259A3D}" type="presParOf" srcId="{49E2A8AA-191B-4D99-A3B9-8F237F30CF4F}" destId="{848F06C4-7229-4D73-8F1E-F7B5AF8E6940}" srcOrd="9" destOrd="0" presId="urn:microsoft.com/office/officeart/2008/layout/LinedList"/>
    <dgm:cxn modelId="{D296533D-7AF5-4F47-A158-C856750D3125}" type="presParOf" srcId="{848F06C4-7229-4D73-8F1E-F7B5AF8E6940}" destId="{D1C20E9E-F1A6-47B7-8467-45C88F6D695A}" srcOrd="0" destOrd="0" presId="urn:microsoft.com/office/officeart/2008/layout/LinedList"/>
    <dgm:cxn modelId="{E19191D8-2E7A-4EFC-8FCF-D9BF93B72F7F}" type="presParOf" srcId="{848F06C4-7229-4D73-8F1E-F7B5AF8E6940}" destId="{E91ACBE1-245A-420F-A090-81A2F03B642C}" srcOrd="1" destOrd="0" presId="urn:microsoft.com/office/officeart/2008/layout/LinedList"/>
    <dgm:cxn modelId="{B65088FC-85CF-45E2-AD8E-7E97D08C0CEB}" type="presParOf" srcId="{49E2A8AA-191B-4D99-A3B9-8F237F30CF4F}" destId="{8A73F2CE-6F71-4BB8-B146-ACF8255F0F64}" srcOrd="10" destOrd="0" presId="urn:microsoft.com/office/officeart/2008/layout/LinedList"/>
    <dgm:cxn modelId="{0DE7D20E-BD0F-41BF-8B01-722E12E118CC}" type="presParOf" srcId="{49E2A8AA-191B-4D99-A3B9-8F237F30CF4F}" destId="{7FCBAA13-3138-44D1-8EFB-64589853F4E8}" srcOrd="11" destOrd="0" presId="urn:microsoft.com/office/officeart/2008/layout/LinedList"/>
    <dgm:cxn modelId="{525D62C7-1EDB-43B2-9DBD-0EE6DC6C6BA3}" type="presParOf" srcId="{7FCBAA13-3138-44D1-8EFB-64589853F4E8}" destId="{18E70065-CF3B-4120-A692-1C4A2E882A94}" srcOrd="0" destOrd="0" presId="urn:microsoft.com/office/officeart/2008/layout/LinedList"/>
    <dgm:cxn modelId="{C55B2654-0C10-4B10-AC74-266D76BB7ED7}" type="presParOf" srcId="{7FCBAA13-3138-44D1-8EFB-64589853F4E8}" destId="{775A88EF-E8BF-4A76-9E82-976FEDC015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A8353A-F5DA-43E4-92EB-4C383F1FE8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0E04D5-2E26-4F34-AEED-6F45D67E1D2B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Singly Linked list</a:t>
          </a:r>
        </a:p>
      </dgm:t>
    </dgm:pt>
    <dgm:pt modelId="{81BDD1D3-6C3F-49DB-9252-C33D0F028A3C}" type="parTrans" cxnId="{474E5B0C-D5BF-4B58-83EF-8C52F3B042CE}">
      <dgm:prSet/>
      <dgm:spPr/>
      <dgm:t>
        <a:bodyPr/>
        <a:lstStyle/>
        <a:p>
          <a:endParaRPr lang="en-US"/>
        </a:p>
      </dgm:t>
    </dgm:pt>
    <dgm:pt modelId="{E9BC9095-295D-4D02-BD8B-3341EEB8D7F7}" type="sibTrans" cxnId="{474E5B0C-D5BF-4B58-83EF-8C52F3B042CE}">
      <dgm:prSet/>
      <dgm:spPr/>
      <dgm:t>
        <a:bodyPr/>
        <a:lstStyle/>
        <a:p>
          <a:endParaRPr lang="en-US"/>
        </a:p>
      </dgm:t>
    </dgm:pt>
    <dgm:pt modelId="{CCC30197-2A32-4193-9E82-3C8FC5526F25}">
      <dgm:prSet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Doubly Linked list</a:t>
          </a:r>
        </a:p>
      </dgm:t>
    </dgm:pt>
    <dgm:pt modelId="{98C0763E-CFCD-4B8A-B0B1-0294456EDF86}" type="parTrans" cxnId="{94B8D725-DC4F-4DE2-BD0A-E77AF3788098}">
      <dgm:prSet/>
      <dgm:spPr/>
      <dgm:t>
        <a:bodyPr/>
        <a:lstStyle/>
        <a:p>
          <a:endParaRPr lang="en-US"/>
        </a:p>
      </dgm:t>
    </dgm:pt>
    <dgm:pt modelId="{0C1524B8-8861-4CFF-8997-FC71333DD5D2}" type="sibTrans" cxnId="{94B8D725-DC4F-4DE2-BD0A-E77AF3788098}">
      <dgm:prSet/>
      <dgm:spPr/>
      <dgm:t>
        <a:bodyPr/>
        <a:lstStyle/>
        <a:p>
          <a:endParaRPr lang="en-US"/>
        </a:p>
      </dgm:t>
    </dgm:pt>
    <dgm:pt modelId="{EBCC4056-35D4-4508-A22F-FA24264E4C96}">
      <dgm:prSet/>
      <dgm:spPr/>
      <dgm:t>
        <a:bodyPr/>
        <a:lstStyle/>
        <a:p>
          <a:r>
            <a:rPr lang="en-US" dirty="0"/>
            <a:t>Skip list</a:t>
          </a:r>
        </a:p>
      </dgm:t>
    </dgm:pt>
    <dgm:pt modelId="{2A3299A8-DB25-4E7B-A2EE-8B15380E10D9}" type="parTrans" cxnId="{C8D78DCD-71A9-4C6F-A1AB-B70FBC93B15E}">
      <dgm:prSet/>
      <dgm:spPr/>
      <dgm:t>
        <a:bodyPr/>
        <a:lstStyle/>
        <a:p>
          <a:endParaRPr lang="en-US"/>
        </a:p>
      </dgm:t>
    </dgm:pt>
    <dgm:pt modelId="{901C04F1-8786-4A6F-B60D-2EED9D940AC0}" type="sibTrans" cxnId="{C8D78DCD-71A9-4C6F-A1AB-B70FBC93B15E}">
      <dgm:prSet/>
      <dgm:spPr/>
      <dgm:t>
        <a:bodyPr/>
        <a:lstStyle/>
        <a:p>
          <a:endParaRPr lang="en-US"/>
        </a:p>
      </dgm:t>
    </dgm:pt>
    <dgm:pt modelId="{EE12C2DA-D285-4999-B12B-234FF0E847CA}">
      <dgm:prSet/>
      <dgm:spPr/>
      <dgm:t>
        <a:bodyPr/>
        <a:lstStyle/>
        <a:p>
          <a:r>
            <a:rPr lang="en-US" dirty="0"/>
            <a:t>Circular list</a:t>
          </a:r>
        </a:p>
      </dgm:t>
    </dgm:pt>
    <dgm:pt modelId="{D855183B-89B1-4897-95E4-95206542FE14}" type="parTrans" cxnId="{B1A8403A-341A-431A-8464-678A03DE885F}">
      <dgm:prSet/>
      <dgm:spPr/>
      <dgm:t>
        <a:bodyPr/>
        <a:lstStyle/>
        <a:p>
          <a:endParaRPr lang="en-US"/>
        </a:p>
      </dgm:t>
    </dgm:pt>
    <dgm:pt modelId="{C27C1CB6-0D9C-4D60-A965-20F2DABBCC2B}" type="sibTrans" cxnId="{B1A8403A-341A-431A-8464-678A03DE885F}">
      <dgm:prSet/>
      <dgm:spPr/>
      <dgm:t>
        <a:bodyPr/>
        <a:lstStyle/>
        <a:p>
          <a:endParaRPr lang="en-US"/>
        </a:p>
      </dgm:t>
    </dgm:pt>
    <dgm:pt modelId="{6054A66C-7E48-4886-BE06-53F14B6C0E0C}" type="pres">
      <dgm:prSet presAssocID="{74A8353A-F5DA-43E4-92EB-4C383F1FE83D}" presName="linear" presStyleCnt="0">
        <dgm:presLayoutVars>
          <dgm:animLvl val="lvl"/>
          <dgm:resizeHandles val="exact"/>
        </dgm:presLayoutVars>
      </dgm:prSet>
      <dgm:spPr/>
    </dgm:pt>
    <dgm:pt modelId="{1203C460-9394-49D3-9B32-2B548B70ACA8}" type="pres">
      <dgm:prSet presAssocID="{CD0E04D5-2E26-4F34-AEED-6F45D67E1D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5AD8DA-E8CB-49E8-8E04-19A49983CE4D}" type="pres">
      <dgm:prSet presAssocID="{E9BC9095-295D-4D02-BD8B-3341EEB8D7F7}" presName="spacer" presStyleCnt="0"/>
      <dgm:spPr/>
    </dgm:pt>
    <dgm:pt modelId="{624F5639-6F0E-415C-AD6D-79D3AD052BE6}" type="pres">
      <dgm:prSet presAssocID="{CCC30197-2A32-4193-9E82-3C8FC5526F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6A31CB-DA96-47FC-AE28-590A337CE271}" type="pres">
      <dgm:prSet presAssocID="{0C1524B8-8861-4CFF-8997-FC71333DD5D2}" presName="spacer" presStyleCnt="0"/>
      <dgm:spPr/>
    </dgm:pt>
    <dgm:pt modelId="{21819B4A-D301-4FC5-9B11-09F62E06E761}" type="pres">
      <dgm:prSet presAssocID="{EBCC4056-35D4-4508-A22F-FA24264E4C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D5243A-8C03-4D55-8C9A-D1F8F2C4A82A}" type="pres">
      <dgm:prSet presAssocID="{901C04F1-8786-4A6F-B60D-2EED9D940AC0}" presName="spacer" presStyleCnt="0"/>
      <dgm:spPr/>
    </dgm:pt>
    <dgm:pt modelId="{CAA9B13C-8B81-421A-8F98-9B73C990DA59}" type="pres">
      <dgm:prSet presAssocID="{EE12C2DA-D285-4999-B12B-234FF0E847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4E5B0C-D5BF-4B58-83EF-8C52F3B042CE}" srcId="{74A8353A-F5DA-43E4-92EB-4C383F1FE83D}" destId="{CD0E04D5-2E26-4F34-AEED-6F45D67E1D2B}" srcOrd="0" destOrd="0" parTransId="{81BDD1D3-6C3F-49DB-9252-C33D0F028A3C}" sibTransId="{E9BC9095-295D-4D02-BD8B-3341EEB8D7F7}"/>
    <dgm:cxn modelId="{94B8D725-DC4F-4DE2-BD0A-E77AF3788098}" srcId="{74A8353A-F5DA-43E4-92EB-4C383F1FE83D}" destId="{CCC30197-2A32-4193-9E82-3C8FC5526F25}" srcOrd="1" destOrd="0" parTransId="{98C0763E-CFCD-4B8A-B0B1-0294456EDF86}" sibTransId="{0C1524B8-8861-4CFF-8997-FC71333DD5D2}"/>
    <dgm:cxn modelId="{B1A8403A-341A-431A-8464-678A03DE885F}" srcId="{74A8353A-F5DA-43E4-92EB-4C383F1FE83D}" destId="{EE12C2DA-D285-4999-B12B-234FF0E847CA}" srcOrd="3" destOrd="0" parTransId="{D855183B-89B1-4897-95E4-95206542FE14}" sibTransId="{C27C1CB6-0D9C-4D60-A965-20F2DABBCC2B}"/>
    <dgm:cxn modelId="{D95F424E-2F1B-40E3-92FA-25DAB1A3DD7F}" type="presOf" srcId="{74A8353A-F5DA-43E4-92EB-4C383F1FE83D}" destId="{6054A66C-7E48-4886-BE06-53F14B6C0E0C}" srcOrd="0" destOrd="0" presId="urn:microsoft.com/office/officeart/2005/8/layout/vList2"/>
    <dgm:cxn modelId="{2ABA8892-73F4-49EA-949B-8497F84B2D9C}" type="presOf" srcId="{EE12C2DA-D285-4999-B12B-234FF0E847CA}" destId="{CAA9B13C-8B81-421A-8F98-9B73C990DA59}" srcOrd="0" destOrd="0" presId="urn:microsoft.com/office/officeart/2005/8/layout/vList2"/>
    <dgm:cxn modelId="{DEE642AE-5C69-451C-AC10-E3F7176C73B5}" type="presOf" srcId="{CCC30197-2A32-4193-9E82-3C8FC5526F25}" destId="{624F5639-6F0E-415C-AD6D-79D3AD052BE6}" srcOrd="0" destOrd="0" presId="urn:microsoft.com/office/officeart/2005/8/layout/vList2"/>
    <dgm:cxn modelId="{E33581C7-45E2-47D6-9273-AC5BFFE07B1A}" type="presOf" srcId="{CD0E04D5-2E26-4F34-AEED-6F45D67E1D2B}" destId="{1203C460-9394-49D3-9B32-2B548B70ACA8}" srcOrd="0" destOrd="0" presId="urn:microsoft.com/office/officeart/2005/8/layout/vList2"/>
    <dgm:cxn modelId="{C8D78DCD-71A9-4C6F-A1AB-B70FBC93B15E}" srcId="{74A8353A-F5DA-43E4-92EB-4C383F1FE83D}" destId="{EBCC4056-35D4-4508-A22F-FA24264E4C96}" srcOrd="2" destOrd="0" parTransId="{2A3299A8-DB25-4E7B-A2EE-8B15380E10D9}" sibTransId="{901C04F1-8786-4A6F-B60D-2EED9D940AC0}"/>
    <dgm:cxn modelId="{B8DF12F0-969D-4AFF-85CB-DC536B31D4C9}" type="presOf" srcId="{EBCC4056-35D4-4508-A22F-FA24264E4C96}" destId="{21819B4A-D301-4FC5-9B11-09F62E06E761}" srcOrd="0" destOrd="0" presId="urn:microsoft.com/office/officeart/2005/8/layout/vList2"/>
    <dgm:cxn modelId="{7920B439-5E20-4EBF-B650-A81FF594B57F}" type="presParOf" srcId="{6054A66C-7E48-4886-BE06-53F14B6C0E0C}" destId="{1203C460-9394-49D3-9B32-2B548B70ACA8}" srcOrd="0" destOrd="0" presId="urn:microsoft.com/office/officeart/2005/8/layout/vList2"/>
    <dgm:cxn modelId="{16AC77F8-FBA2-4B1E-B743-0B4D4601FEEA}" type="presParOf" srcId="{6054A66C-7E48-4886-BE06-53F14B6C0E0C}" destId="{145AD8DA-E8CB-49E8-8E04-19A49983CE4D}" srcOrd="1" destOrd="0" presId="urn:microsoft.com/office/officeart/2005/8/layout/vList2"/>
    <dgm:cxn modelId="{9EF73623-DCF3-4803-92EF-A5FCF8D0BC7E}" type="presParOf" srcId="{6054A66C-7E48-4886-BE06-53F14B6C0E0C}" destId="{624F5639-6F0E-415C-AD6D-79D3AD052BE6}" srcOrd="2" destOrd="0" presId="urn:microsoft.com/office/officeart/2005/8/layout/vList2"/>
    <dgm:cxn modelId="{C6136B23-90B5-4EB9-AA7E-5BD429FF7730}" type="presParOf" srcId="{6054A66C-7E48-4886-BE06-53F14B6C0E0C}" destId="{AB6A31CB-DA96-47FC-AE28-590A337CE271}" srcOrd="3" destOrd="0" presId="urn:microsoft.com/office/officeart/2005/8/layout/vList2"/>
    <dgm:cxn modelId="{189A0625-B129-4AB0-83E5-5177C0510793}" type="presParOf" srcId="{6054A66C-7E48-4886-BE06-53F14B6C0E0C}" destId="{21819B4A-D301-4FC5-9B11-09F62E06E761}" srcOrd="4" destOrd="0" presId="urn:microsoft.com/office/officeart/2005/8/layout/vList2"/>
    <dgm:cxn modelId="{EF9F64BA-C3C1-4D36-853A-C7477638C9A5}" type="presParOf" srcId="{6054A66C-7E48-4886-BE06-53F14B6C0E0C}" destId="{A6D5243A-8C03-4D55-8C9A-D1F8F2C4A82A}" srcOrd="5" destOrd="0" presId="urn:microsoft.com/office/officeart/2005/8/layout/vList2"/>
    <dgm:cxn modelId="{5CE65D5D-487C-4743-98F9-A3CA7A4CF4B4}" type="presParOf" srcId="{6054A66C-7E48-4886-BE06-53F14B6C0E0C}" destId="{CAA9B13C-8B81-421A-8F98-9B73C990DA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76C0A-976A-424E-BE91-722153C160E1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492D0-541C-40CB-B25E-D0C7244191E2}">
      <dsp:nvSpPr>
        <dsp:cNvPr id="0" name=""/>
        <dsp:cNvSpPr/>
      </dsp:nvSpPr>
      <dsp:spPr>
        <a:xfrm>
          <a:off x="0" y="725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Primitive class ---&gt; Default class of language</a:t>
          </a:r>
        </a:p>
      </dsp:txBody>
      <dsp:txXfrm>
        <a:off x="0" y="725"/>
        <a:ext cx="7240146" cy="848878"/>
      </dsp:txXfrm>
    </dsp:sp>
    <dsp:sp modelId="{0976DD66-005B-425E-994B-5075E123500D}">
      <dsp:nvSpPr>
        <dsp:cNvPr id="0" name=""/>
        <dsp:cNvSpPr/>
      </dsp:nvSpPr>
      <dsp:spPr>
        <a:xfrm>
          <a:off x="0" y="849603"/>
          <a:ext cx="7240146" cy="0"/>
        </a:xfrm>
        <a:prstGeom prst="line">
          <a:avLst/>
        </a:prstGeom>
        <a:solidFill>
          <a:schemeClr val="accent2">
            <a:hueOff val="498731"/>
            <a:satOff val="25"/>
            <a:lumOff val="-784"/>
            <a:alphaOff val="0"/>
          </a:schemeClr>
        </a:solidFill>
        <a:ln w="12700" cap="flat" cmpd="sng" algn="ctr">
          <a:solidFill>
            <a:schemeClr val="accent2">
              <a:hueOff val="498731"/>
              <a:satOff val="25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D3A06-5293-4361-A1AD-C624C7D38B01}">
      <dsp:nvSpPr>
        <dsp:cNvPr id="0" name=""/>
        <dsp:cNvSpPr/>
      </dsp:nvSpPr>
      <dsp:spPr>
        <a:xfrm>
          <a:off x="0" y="849603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Example</a:t>
          </a:r>
          <a:r>
            <a:rPr lang="en-US" sz="2500" kern="1200" dirty="0"/>
            <a:t> </a:t>
          </a:r>
          <a:r>
            <a:rPr lang="en-US" sz="2500" kern="1200" dirty="0" err="1"/>
            <a:t>int,float,char,double</a:t>
          </a:r>
          <a:r>
            <a:rPr lang="en-US" sz="2500" kern="1200" dirty="0"/>
            <a:t> </a:t>
          </a:r>
        </a:p>
      </dsp:txBody>
      <dsp:txXfrm>
        <a:off x="0" y="849603"/>
        <a:ext cx="7240146" cy="848878"/>
      </dsp:txXfrm>
    </dsp:sp>
    <dsp:sp modelId="{A2A5A652-873B-44A8-9404-CEF92417F421}">
      <dsp:nvSpPr>
        <dsp:cNvPr id="0" name=""/>
        <dsp:cNvSpPr/>
      </dsp:nvSpPr>
      <dsp:spPr>
        <a:xfrm>
          <a:off x="0" y="1698482"/>
          <a:ext cx="7240146" cy="0"/>
        </a:xfrm>
        <a:prstGeom prst="line">
          <a:avLst/>
        </a:prstGeom>
        <a:solidFill>
          <a:schemeClr val="accent2">
            <a:hueOff val="997461"/>
            <a:satOff val="51"/>
            <a:lumOff val="-1568"/>
            <a:alphaOff val="0"/>
          </a:schemeClr>
        </a:solidFill>
        <a:ln w="12700" cap="flat" cmpd="sng" algn="ctr">
          <a:solidFill>
            <a:schemeClr val="accent2">
              <a:hueOff val="997461"/>
              <a:satOff val="51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367F4-2228-415C-BDEC-DD77BBA35593}">
      <dsp:nvSpPr>
        <dsp:cNvPr id="0" name=""/>
        <dsp:cNvSpPr/>
      </dsp:nvSpPr>
      <dsp:spPr>
        <a:xfrm>
          <a:off x="0" y="1698482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Secondary class ( class ) ---&gt; </a:t>
          </a:r>
          <a:r>
            <a:rPr lang="en-US" sz="2500" kern="1200" dirty="0" err="1">
              <a:latin typeface="Tw Cen MT"/>
            </a:rPr>
            <a:t>ทุกอย่างนอกจาก</a:t>
          </a:r>
          <a:r>
            <a:rPr lang="en-US" sz="2500" kern="1200" dirty="0">
              <a:latin typeface="Tw Cen MT"/>
            </a:rPr>
            <a:t> primitive</a:t>
          </a:r>
          <a:endParaRPr lang="en-US" sz="2500" kern="1200" dirty="0"/>
        </a:p>
      </dsp:txBody>
      <dsp:txXfrm>
        <a:off x="0" y="1698482"/>
        <a:ext cx="7240146" cy="848878"/>
      </dsp:txXfrm>
    </dsp:sp>
    <dsp:sp modelId="{6AA99141-249B-42AB-AC4C-3F1723ECB571}">
      <dsp:nvSpPr>
        <dsp:cNvPr id="0" name=""/>
        <dsp:cNvSpPr/>
      </dsp:nvSpPr>
      <dsp:spPr>
        <a:xfrm>
          <a:off x="0" y="2547360"/>
          <a:ext cx="7240146" cy="0"/>
        </a:xfrm>
        <a:prstGeom prst="line">
          <a:avLst/>
        </a:prstGeom>
        <a:solidFill>
          <a:schemeClr val="accent2">
            <a:hueOff val="1496192"/>
            <a:satOff val="76"/>
            <a:lumOff val="-2352"/>
            <a:alphaOff val="0"/>
          </a:schemeClr>
        </a:solidFill>
        <a:ln w="12700" cap="flat" cmpd="sng" algn="ctr">
          <a:solidFill>
            <a:schemeClr val="accent2">
              <a:hueOff val="1496192"/>
              <a:satOff val="76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86DD3-B91C-408E-B66C-6DEC1B255161}">
      <dsp:nvSpPr>
        <dsp:cNvPr id="0" name=""/>
        <dsp:cNvSpPr/>
      </dsp:nvSpPr>
      <dsp:spPr>
        <a:xfrm>
          <a:off x="0" y="2547360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Example</a:t>
          </a:r>
          <a:r>
            <a:rPr lang="en-US" sz="2500" kern="1200" dirty="0"/>
            <a:t> </a:t>
          </a:r>
          <a:r>
            <a:rPr lang="en-US" sz="2500" kern="1200" dirty="0" err="1"/>
            <a:t>list,vector</a:t>
          </a:r>
          <a:r>
            <a:rPr lang="en-US" sz="2500" kern="1200" dirty="0"/>
            <a:t> </a:t>
          </a:r>
          <a:r>
            <a:rPr lang="en-US" sz="2500" kern="1200" dirty="0" err="1"/>
            <a:t>และ</a:t>
          </a:r>
          <a:r>
            <a:rPr lang="en-US" sz="2500" kern="1200" dirty="0"/>
            <a:t> class </a:t>
          </a:r>
          <a:r>
            <a:rPr lang="en-US" sz="2500" kern="1200" dirty="0" err="1"/>
            <a:t>ที่สร้างเอง</a:t>
          </a:r>
        </a:p>
      </dsp:txBody>
      <dsp:txXfrm>
        <a:off x="0" y="2547360"/>
        <a:ext cx="7240146" cy="848878"/>
      </dsp:txXfrm>
    </dsp:sp>
    <dsp:sp modelId="{3296150B-7335-40F3-8163-3AD4EFA0D39D}">
      <dsp:nvSpPr>
        <dsp:cNvPr id="0" name=""/>
        <dsp:cNvSpPr/>
      </dsp:nvSpPr>
      <dsp:spPr>
        <a:xfrm>
          <a:off x="0" y="3396239"/>
          <a:ext cx="7240146" cy="0"/>
        </a:xfrm>
        <a:prstGeom prst="line">
          <a:avLst/>
        </a:prstGeom>
        <a:solidFill>
          <a:schemeClr val="accent2">
            <a:hueOff val="1994923"/>
            <a:satOff val="101"/>
            <a:lumOff val="-3136"/>
            <a:alphaOff val="0"/>
          </a:schemeClr>
        </a:solidFill>
        <a:ln w="12700" cap="flat" cmpd="sng" algn="ctr">
          <a:solidFill>
            <a:schemeClr val="accent2">
              <a:hueOff val="1994923"/>
              <a:satOff val="101"/>
              <a:lumOff val="-31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F315A-0B0C-42FA-8E67-5954B86713A2}">
      <dsp:nvSpPr>
        <dsp:cNvPr id="0" name=""/>
        <dsp:cNvSpPr/>
      </dsp:nvSpPr>
      <dsp:spPr>
        <a:xfrm>
          <a:off x="0" y="3396239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Structure</a:t>
          </a:r>
        </a:p>
      </dsp:txBody>
      <dsp:txXfrm>
        <a:off x="0" y="3396239"/>
        <a:ext cx="7240146" cy="848878"/>
      </dsp:txXfrm>
    </dsp:sp>
    <dsp:sp modelId="{8241F05B-A76D-4EDF-89DD-6569631EA628}">
      <dsp:nvSpPr>
        <dsp:cNvPr id="0" name=""/>
        <dsp:cNvSpPr/>
      </dsp:nvSpPr>
      <dsp:spPr>
        <a:xfrm>
          <a:off x="0" y="4245117"/>
          <a:ext cx="7240146" cy="0"/>
        </a:xfrm>
        <a:prstGeom prst="line">
          <a:avLst/>
        </a:prstGeom>
        <a:solidFill>
          <a:schemeClr val="accent2">
            <a:hueOff val="2493653"/>
            <a:satOff val="127"/>
            <a:lumOff val="-3920"/>
            <a:alphaOff val="0"/>
          </a:schemeClr>
        </a:solidFill>
        <a:ln w="12700" cap="flat" cmpd="sng" algn="ctr">
          <a:solidFill>
            <a:schemeClr val="accent2">
              <a:hueOff val="2493653"/>
              <a:satOff val="127"/>
              <a:lumOff val="-39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9ECB6-4D8F-4E77-ADCB-B95B4428B5ED}">
      <dsp:nvSpPr>
        <dsp:cNvPr id="0" name=""/>
        <dsp:cNvSpPr/>
      </dsp:nvSpPr>
      <dsp:spPr>
        <a:xfrm>
          <a:off x="0" y="4245117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---&gt; Data type ( int, float, object </a:t>
          </a:r>
          <a:r>
            <a:rPr lang="en-US" sz="2500" kern="1200" dirty="0" err="1"/>
            <a:t>ต่างๆ</a:t>
          </a:r>
          <a:r>
            <a:rPr lang="en-US" sz="2500" kern="1200" dirty="0"/>
            <a:t>)</a:t>
          </a:r>
        </a:p>
      </dsp:txBody>
      <dsp:txXfrm>
        <a:off x="0" y="4245117"/>
        <a:ext cx="7240146" cy="848878"/>
      </dsp:txXfrm>
    </dsp:sp>
    <dsp:sp modelId="{EAD8F172-4EBE-4BA5-BE96-4747E5B28844}">
      <dsp:nvSpPr>
        <dsp:cNvPr id="0" name=""/>
        <dsp:cNvSpPr/>
      </dsp:nvSpPr>
      <dsp:spPr>
        <a:xfrm>
          <a:off x="0" y="5093996"/>
          <a:ext cx="7240146" cy="0"/>
        </a:xfrm>
        <a:prstGeom prst="line">
          <a:avLst/>
        </a:prstGeom>
        <a:solidFill>
          <a:schemeClr val="accent2">
            <a:hueOff val="2992384"/>
            <a:satOff val="152"/>
            <a:lumOff val="-4704"/>
            <a:alphaOff val="0"/>
          </a:schemeClr>
        </a:solidFill>
        <a:ln w="12700" cap="flat" cmpd="sng" algn="ctr">
          <a:solidFill>
            <a:schemeClr val="accent2">
              <a:hueOff val="2992384"/>
              <a:satOff val="152"/>
              <a:lumOff val="-4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04B85-4635-4E43-866B-43545194E55B}">
      <dsp:nvSpPr>
        <dsp:cNvPr id="0" name=""/>
        <dsp:cNvSpPr/>
      </dsp:nvSpPr>
      <dsp:spPr>
        <a:xfrm>
          <a:off x="0" y="5093996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---&gt; Collections ( array, vector, list, object </a:t>
          </a:r>
          <a:r>
            <a:rPr lang="en-US" sz="2500" kern="1200" dirty="0" err="1"/>
            <a:t>ที่เก็บ</a:t>
          </a:r>
          <a:r>
            <a:rPr lang="en-US" sz="2500" kern="1200" dirty="0"/>
            <a:t> objects )</a:t>
          </a:r>
        </a:p>
      </dsp:txBody>
      <dsp:txXfrm>
        <a:off x="0" y="5093996"/>
        <a:ext cx="7240146" cy="848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7EF83-74EF-4643-B7BE-93250C5036C4}">
      <dsp:nvSpPr>
        <dsp:cNvPr id="0" name=""/>
        <dsp:cNvSpPr/>
      </dsp:nvSpPr>
      <dsp:spPr>
        <a:xfrm>
          <a:off x="0" y="0"/>
          <a:ext cx="4942012" cy="10713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Return type pattern(รูปแบบ)</a:t>
          </a:r>
        </a:p>
      </dsp:txBody>
      <dsp:txXfrm>
        <a:off x="31378" y="31378"/>
        <a:ext cx="3695430" cy="1008580"/>
      </dsp:txXfrm>
    </dsp:sp>
    <dsp:sp modelId="{0B9E0205-A96F-4EE6-8107-60A3425E6E47}">
      <dsp:nvSpPr>
        <dsp:cNvPr id="0" name=""/>
        <dsp:cNvSpPr/>
      </dsp:nvSpPr>
      <dsp:spPr>
        <a:xfrm>
          <a:off x="413893" y="1266124"/>
          <a:ext cx="4942012" cy="1071336"/>
        </a:xfrm>
        <a:prstGeom prst="roundRect">
          <a:avLst>
            <a:gd name="adj" fmla="val 10000"/>
          </a:avLst>
        </a:prstGeom>
        <a:solidFill>
          <a:schemeClr val="accent2">
            <a:hueOff val="997461"/>
            <a:satOff val="51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Object function(){</a:t>
          </a:r>
        </a:p>
      </dsp:txBody>
      <dsp:txXfrm>
        <a:off x="445271" y="1297502"/>
        <a:ext cx="3768994" cy="1008580"/>
      </dsp:txXfrm>
    </dsp:sp>
    <dsp:sp modelId="{1D24870D-3610-4E9E-8F12-6F52B93F5BB1}">
      <dsp:nvSpPr>
        <dsp:cNvPr id="0" name=""/>
        <dsp:cNvSpPr/>
      </dsp:nvSpPr>
      <dsp:spPr>
        <a:xfrm>
          <a:off x="821609" y="2532249"/>
          <a:ext cx="4942012" cy="1071336"/>
        </a:xfrm>
        <a:prstGeom prst="roundRect">
          <a:avLst>
            <a:gd name="adj" fmla="val 10000"/>
          </a:avLst>
        </a:prstGeom>
        <a:solidFill>
          <a:schemeClr val="accent2">
            <a:hueOff val="1994923"/>
            <a:satOff val="101"/>
            <a:lumOff val="-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return object;</a:t>
          </a:r>
        </a:p>
      </dsp:txBody>
      <dsp:txXfrm>
        <a:off x="852987" y="2563627"/>
        <a:ext cx="3775172" cy="1008580"/>
      </dsp:txXfrm>
    </dsp:sp>
    <dsp:sp modelId="{D4003D13-C8A7-457D-B459-5E43E806A840}">
      <dsp:nvSpPr>
        <dsp:cNvPr id="0" name=""/>
        <dsp:cNvSpPr/>
      </dsp:nvSpPr>
      <dsp:spPr>
        <a:xfrm>
          <a:off x="1235503" y="3798374"/>
          <a:ext cx="4942012" cy="1071336"/>
        </a:xfrm>
        <a:prstGeom prst="roundRect">
          <a:avLst>
            <a:gd name="adj" fmla="val 10000"/>
          </a:avLst>
        </a:prstGeom>
        <a:solidFill>
          <a:schemeClr val="accent2">
            <a:hueOff val="2992384"/>
            <a:satOff val="152"/>
            <a:lumOff val="-47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Object คือชื่อ class เช่น int, float, double, Fraction, List, Vector, ...</a:t>
          </a:r>
        </a:p>
      </dsp:txBody>
      <dsp:txXfrm>
        <a:off x="1266881" y="3829752"/>
        <a:ext cx="3768994" cy="1008580"/>
      </dsp:txXfrm>
    </dsp:sp>
    <dsp:sp modelId="{C6F042EA-D8F1-4503-930F-653E85D1A9AA}">
      <dsp:nvSpPr>
        <dsp:cNvPr id="0" name=""/>
        <dsp:cNvSpPr/>
      </dsp:nvSpPr>
      <dsp:spPr>
        <a:xfrm>
          <a:off x="4245644" y="820546"/>
          <a:ext cx="696368" cy="696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402327" y="820546"/>
        <a:ext cx="383002" cy="524017"/>
      </dsp:txXfrm>
    </dsp:sp>
    <dsp:sp modelId="{10DD29EF-617C-46D8-9C80-CEE56D041848}">
      <dsp:nvSpPr>
        <dsp:cNvPr id="0" name=""/>
        <dsp:cNvSpPr/>
      </dsp:nvSpPr>
      <dsp:spPr>
        <a:xfrm>
          <a:off x="4659537" y="2086671"/>
          <a:ext cx="696368" cy="696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01731"/>
            <a:satOff val="-5674"/>
            <a:lumOff val="-6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01731"/>
              <a:satOff val="-5674"/>
              <a:lumOff val="-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816220" y="2086671"/>
        <a:ext cx="383002" cy="524017"/>
      </dsp:txXfrm>
    </dsp:sp>
    <dsp:sp modelId="{B77864B9-3A27-45D8-9DA5-0B34BE26E5F5}">
      <dsp:nvSpPr>
        <dsp:cNvPr id="0" name=""/>
        <dsp:cNvSpPr/>
      </dsp:nvSpPr>
      <dsp:spPr>
        <a:xfrm>
          <a:off x="5067253" y="3352796"/>
          <a:ext cx="696368" cy="6963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203461"/>
            <a:satOff val="-11348"/>
            <a:lumOff val="-12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03461"/>
              <a:satOff val="-11348"/>
              <a:lumOff val="-1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223936" y="3352796"/>
        <a:ext cx="383002" cy="524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9FFCD-8123-47E2-A794-B56DCCA9C540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72909-7938-4CD1-BE19-2B5EE928F860}">
      <dsp:nvSpPr>
        <dsp:cNvPr id="0" name=""/>
        <dsp:cNvSpPr/>
      </dsp:nvSpPr>
      <dsp:spPr>
        <a:xfrm>
          <a:off x="0" y="290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 *p; การประกาศตัวแปร Pointer ต้องมี * เสมอ</a:t>
          </a:r>
        </a:p>
      </dsp:txBody>
      <dsp:txXfrm>
        <a:off x="0" y="2902"/>
        <a:ext cx="7240146" cy="989632"/>
      </dsp:txXfrm>
    </dsp:sp>
    <dsp:sp modelId="{0AA6DAB9-D49B-4334-B9D6-8C36B6A5F7B4}">
      <dsp:nvSpPr>
        <dsp:cNvPr id="0" name=""/>
        <dsp:cNvSpPr/>
      </dsp:nvSpPr>
      <dsp:spPr>
        <a:xfrm>
          <a:off x="0" y="992534"/>
          <a:ext cx="724014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87D67-2F08-4358-8EFE-C2598ADF34BA}">
      <dsp:nvSpPr>
        <dsp:cNvPr id="0" name=""/>
        <dsp:cNvSpPr/>
      </dsp:nvSpPr>
      <dsp:spPr>
        <a:xfrm>
          <a:off x="0" y="992534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Cout &lt;&lt; p; หมายถึง cout &lt;&lt; ที่อยู่ของสิ่งที่ pointer p ชี้อยู่</a:t>
          </a:r>
        </a:p>
      </dsp:txBody>
      <dsp:txXfrm>
        <a:off x="0" y="992534"/>
        <a:ext cx="7240146" cy="989632"/>
      </dsp:txXfrm>
    </dsp:sp>
    <dsp:sp modelId="{520477AE-392D-4AA3-A4B6-1C2EC52494F9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41EE8-B8B7-4E60-B877-B00EA462132B}">
      <dsp:nvSpPr>
        <dsp:cNvPr id="0" name=""/>
        <dsp:cNvSpPr/>
      </dsp:nvSpPr>
      <dsp:spPr>
        <a:xfrm>
          <a:off x="0" y="1982167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Cout &lt;&lt; *p; หมายถึง cout &lt;&lt; ค่าของสิ่งที่ P ชี้อยู่</a:t>
          </a:r>
        </a:p>
      </dsp:txBody>
      <dsp:txXfrm>
        <a:off x="0" y="1982167"/>
        <a:ext cx="7240146" cy="989632"/>
      </dsp:txXfrm>
    </dsp:sp>
    <dsp:sp modelId="{BDFE0489-48E0-49EA-BC5B-77EFFC73625A}">
      <dsp:nvSpPr>
        <dsp:cNvPr id="0" name=""/>
        <dsp:cNvSpPr/>
      </dsp:nvSpPr>
      <dsp:spPr>
        <a:xfrm>
          <a:off x="0" y="2971799"/>
          <a:ext cx="724014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4E2E1-8969-4091-81F0-E42DE632A134}">
      <dsp:nvSpPr>
        <dsp:cNvPr id="0" name=""/>
        <dsp:cNvSpPr/>
      </dsp:nvSpPr>
      <dsp:spPr>
        <a:xfrm>
          <a:off x="0" y="2971800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Cout &lt;&lt; &amp;p; หมายถึง cout &lt;&lt; ที่อยู่ของ pointer p</a:t>
          </a:r>
        </a:p>
      </dsp:txBody>
      <dsp:txXfrm>
        <a:off x="0" y="2971800"/>
        <a:ext cx="7240146" cy="989632"/>
      </dsp:txXfrm>
    </dsp:sp>
    <dsp:sp modelId="{EF4A6662-763D-4E7B-874A-D49C3E7CF3BD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20E9E-F1A6-47B7-8467-45C88F6D695A}">
      <dsp:nvSpPr>
        <dsp:cNvPr id="0" name=""/>
        <dsp:cNvSpPr/>
      </dsp:nvSpPr>
      <dsp:spPr>
        <a:xfrm>
          <a:off x="0" y="396143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* เรียกว่า dereferencing operator</a:t>
          </a:r>
        </a:p>
      </dsp:txBody>
      <dsp:txXfrm>
        <a:off x="0" y="3961432"/>
        <a:ext cx="7240146" cy="989632"/>
      </dsp:txXfrm>
    </dsp:sp>
    <dsp:sp modelId="{8A73F2CE-6F71-4BB8-B146-ACF8255F0F64}">
      <dsp:nvSpPr>
        <dsp:cNvPr id="0" name=""/>
        <dsp:cNvSpPr/>
      </dsp:nvSpPr>
      <dsp:spPr>
        <a:xfrm>
          <a:off x="0" y="495106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70065-CF3B-4120-A692-1C4A2E882A94}">
      <dsp:nvSpPr>
        <dsp:cNvPr id="0" name=""/>
        <dsp:cNvSpPr/>
      </dsp:nvSpPr>
      <dsp:spPr>
        <a:xfrm>
          <a:off x="0" y="4951065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&amp; เรียกว่า referencing operator</a:t>
          </a:r>
        </a:p>
      </dsp:txBody>
      <dsp:txXfrm>
        <a:off x="0" y="4951065"/>
        <a:ext cx="7240146" cy="989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3C460-9394-49D3-9B32-2B548B70ACA8}">
      <dsp:nvSpPr>
        <dsp:cNvPr id="0" name=""/>
        <dsp:cNvSpPr/>
      </dsp:nvSpPr>
      <dsp:spPr>
        <a:xfrm>
          <a:off x="0" y="37255"/>
          <a:ext cx="6177516" cy="10951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FFC000"/>
              </a:solidFill>
            </a:rPr>
            <a:t>Singly Linked list</a:t>
          </a:r>
        </a:p>
      </dsp:txBody>
      <dsp:txXfrm>
        <a:off x="53459" y="90714"/>
        <a:ext cx="6070598" cy="988201"/>
      </dsp:txXfrm>
    </dsp:sp>
    <dsp:sp modelId="{624F5639-6F0E-415C-AD6D-79D3AD052BE6}">
      <dsp:nvSpPr>
        <dsp:cNvPr id="0" name=""/>
        <dsp:cNvSpPr/>
      </dsp:nvSpPr>
      <dsp:spPr>
        <a:xfrm>
          <a:off x="0" y="1270615"/>
          <a:ext cx="6177516" cy="1095119"/>
        </a:xfrm>
        <a:prstGeom prst="roundRect">
          <a:avLst/>
        </a:prstGeom>
        <a:solidFill>
          <a:schemeClr val="accent5">
            <a:hueOff val="499072"/>
            <a:satOff val="-3326"/>
            <a:lumOff val="-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FFC000"/>
              </a:solidFill>
            </a:rPr>
            <a:t>Doubly Linked list</a:t>
          </a:r>
        </a:p>
      </dsp:txBody>
      <dsp:txXfrm>
        <a:off x="53459" y="1324074"/>
        <a:ext cx="6070598" cy="988201"/>
      </dsp:txXfrm>
    </dsp:sp>
    <dsp:sp modelId="{21819B4A-D301-4FC5-9B11-09F62E06E761}">
      <dsp:nvSpPr>
        <dsp:cNvPr id="0" name=""/>
        <dsp:cNvSpPr/>
      </dsp:nvSpPr>
      <dsp:spPr>
        <a:xfrm>
          <a:off x="0" y="2503975"/>
          <a:ext cx="6177516" cy="1095119"/>
        </a:xfrm>
        <a:prstGeom prst="roundRect">
          <a:avLst/>
        </a:prstGeom>
        <a:solidFill>
          <a:schemeClr val="accent5">
            <a:hueOff val="998143"/>
            <a:satOff val="-6653"/>
            <a:lumOff val="-17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Skip list</a:t>
          </a:r>
        </a:p>
      </dsp:txBody>
      <dsp:txXfrm>
        <a:off x="53459" y="2557434"/>
        <a:ext cx="6070598" cy="988201"/>
      </dsp:txXfrm>
    </dsp:sp>
    <dsp:sp modelId="{CAA9B13C-8B81-421A-8F98-9B73C990DA59}">
      <dsp:nvSpPr>
        <dsp:cNvPr id="0" name=""/>
        <dsp:cNvSpPr/>
      </dsp:nvSpPr>
      <dsp:spPr>
        <a:xfrm>
          <a:off x="0" y="3737335"/>
          <a:ext cx="6177516" cy="1095119"/>
        </a:xfrm>
        <a:prstGeom prst="roundRect">
          <a:avLst/>
        </a:prstGeom>
        <a:solidFill>
          <a:schemeClr val="accent5">
            <a:hueOff val="1497215"/>
            <a:satOff val="-9979"/>
            <a:lumOff val="-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Circular list</a:t>
          </a:r>
        </a:p>
      </dsp:txBody>
      <dsp:txXfrm>
        <a:off x="53459" y="3790794"/>
        <a:ext cx="6070598" cy="988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7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February 26,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spc="10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66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53" r:id="rId4"/>
    <p:sldLayoutId id="2147483754" r:id="rId5"/>
    <p:sldLayoutId id="2147483759" r:id="rId6"/>
    <p:sldLayoutId id="2147483755" r:id="rId7"/>
    <p:sldLayoutId id="2147483756" r:id="rId8"/>
    <p:sldLayoutId id="2147483757" r:id="rId9"/>
    <p:sldLayoutId id="2147483758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none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D0FCF7-E223-425E-8700-D60B7A279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7" r="-2" b="5090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cs typeface="Calibri Light"/>
              </a:rPr>
              <a:t>Data Structure &amp; Algorithm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solidFill>
                  <a:schemeClr val="bg1"/>
                </a:solidFill>
                <a:cs typeface="Calibri Light"/>
              </a:rPr>
              <a:t>Review by </a:t>
            </a:r>
            <a:r>
              <a:rPr lang="en-US" sz="3600" dirty="0" err="1">
                <a:solidFill>
                  <a:schemeClr val="bg1"/>
                </a:solidFill>
                <a:cs typeface="Calibri Light"/>
              </a:rPr>
              <a:t>P.Time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B596-FD28-43D2-87B8-6B03697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74" y="193949"/>
            <a:ext cx="10241280" cy="123444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0EFA-A25B-4F76-B41E-74DF9148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42" y="1520711"/>
            <a:ext cx="10241280" cy="4721352"/>
          </a:xfrm>
          <a:solidFill>
            <a:schemeClr val="bg1"/>
          </a:solidFill>
        </p:spPr>
        <p:txBody>
          <a:bodyPr lIns="109728" tIns="109728" rIns="109728" bIns="91440" anchor="t"/>
          <a:lstStyle/>
          <a:p>
            <a:r>
              <a:rPr lang="en-US" dirty="0">
                <a:latin typeface="TH SarabunPSK"/>
                <a:cs typeface="TH SarabunPSK"/>
              </a:rPr>
              <a:t>Run time stack complexity</a:t>
            </a:r>
          </a:p>
          <a:p>
            <a:r>
              <a:rPr lang="en-US" dirty="0">
                <a:latin typeface="TH SarabunPSK"/>
                <a:cs typeface="TH SarabunPSK"/>
              </a:rPr>
              <a:t>Direct recursion ( </a:t>
            </a:r>
            <a:r>
              <a:rPr lang="en-US" dirty="0">
                <a:solidFill>
                  <a:srgbClr val="FF0000"/>
                </a:solidFill>
                <a:latin typeface="TH SarabunPSK"/>
                <a:cs typeface="TH SarabunPSK"/>
              </a:rPr>
              <a:t>Tail recursion</a:t>
            </a:r>
            <a:r>
              <a:rPr lang="en-US" dirty="0">
                <a:latin typeface="TH SarabunPSK"/>
                <a:cs typeface="TH SarabunPSK"/>
              </a:rPr>
              <a:t> , Non-tail Recursion)</a:t>
            </a:r>
          </a:p>
          <a:p>
            <a:pPr marL="0" indent="0">
              <a:buNone/>
            </a:pPr>
            <a:r>
              <a:rPr lang="en-US" dirty="0">
                <a:latin typeface="TH SarabunPSK"/>
                <a:cs typeface="TH SarabunPSK"/>
              </a:rPr>
              <a:t>Tail recursion -&gt; </a:t>
            </a:r>
            <a:r>
              <a:rPr lang="en-US" dirty="0" err="1">
                <a:latin typeface="TH SarabunPSK"/>
                <a:cs typeface="TH SarabunPSK"/>
              </a:rPr>
              <a:t>มีการเรียก</a:t>
            </a:r>
            <a:r>
              <a:rPr lang="en-US" dirty="0">
                <a:latin typeface="TH SarabunPSK"/>
                <a:cs typeface="TH SarabunPSK"/>
              </a:rPr>
              <a:t> recursion </a:t>
            </a:r>
            <a:r>
              <a:rPr lang="en-US" dirty="0" err="1">
                <a:latin typeface="TH SarabunPSK"/>
                <a:cs typeface="TH SarabunPSK"/>
              </a:rPr>
              <a:t>ที่การ</a:t>
            </a:r>
            <a:r>
              <a:rPr lang="en-US" dirty="0">
                <a:latin typeface="TH SarabunPSK"/>
                <a:cs typeface="TH SarabunPSK"/>
              </a:rPr>
              <a:t> return </a:t>
            </a:r>
            <a:r>
              <a:rPr lang="en-US" dirty="0" err="1">
                <a:latin typeface="TH SarabunPSK"/>
                <a:cs typeface="TH SarabunPSK"/>
              </a:rPr>
              <a:t>ของ</a:t>
            </a:r>
            <a:r>
              <a:rPr lang="en-US" dirty="0">
                <a:latin typeface="TH SarabunPSK"/>
                <a:cs typeface="TH SarabunPSK"/>
              </a:rPr>
              <a:t> function </a:t>
            </a:r>
            <a:r>
              <a:rPr lang="en-US" dirty="0" err="1">
                <a:latin typeface="TH SarabunPSK"/>
                <a:cs typeface="TH SarabunPSK"/>
              </a:rPr>
              <a:t>นั้นๆ</a:t>
            </a:r>
            <a:endParaRPr lang="en-US" dirty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en-US" dirty="0">
                <a:latin typeface="TH SarabunPSK"/>
                <a:cs typeface="TH SarabunPSK"/>
              </a:rPr>
              <a:t>   </a:t>
            </a:r>
            <a:r>
              <a:rPr lang="en-US" dirty="0" err="1">
                <a:latin typeface="TH SarabunPSK"/>
                <a:cs typeface="TH SarabunPSK"/>
              </a:rPr>
              <a:t>เช่น</a:t>
            </a:r>
            <a:r>
              <a:rPr lang="en-US" dirty="0">
                <a:latin typeface="TH SarabunPSK"/>
                <a:cs typeface="TH SarabunPSK"/>
              </a:rPr>
              <a:t> </a:t>
            </a:r>
            <a:r>
              <a:rPr lang="en-US" dirty="0" err="1">
                <a:latin typeface="TH SarabunPSK"/>
                <a:cs typeface="TH SarabunPSK"/>
              </a:rPr>
              <a:t>fibonacci</a:t>
            </a:r>
            <a:r>
              <a:rPr lang="en-US" dirty="0">
                <a:latin typeface="TH SarabunPSK"/>
                <a:cs typeface="TH SarabunPSK"/>
              </a:rPr>
              <a:t> function, factorial function</a:t>
            </a:r>
          </a:p>
          <a:p>
            <a:r>
              <a:rPr lang="en-US" dirty="0">
                <a:latin typeface="TH SarabunPSK"/>
                <a:cs typeface="TH SarabunPSK"/>
              </a:rPr>
              <a:t>Indirect recursion </a:t>
            </a:r>
            <a:r>
              <a:rPr lang="en-US" dirty="0" err="1">
                <a:latin typeface="TH SarabunPSK"/>
                <a:cs typeface="TH SarabunPSK"/>
              </a:rPr>
              <a:t>ไม่ได้เรียกตัวเองแต่เรียก</a:t>
            </a:r>
            <a:r>
              <a:rPr lang="en-US" dirty="0">
                <a:latin typeface="TH SarabunPSK"/>
                <a:cs typeface="TH SarabunPSK"/>
              </a:rPr>
              <a:t> function </a:t>
            </a:r>
            <a:r>
              <a:rPr lang="en-US" dirty="0" err="1">
                <a:latin typeface="TH SarabunPSK"/>
                <a:cs typeface="TH SarabunPSK"/>
              </a:rPr>
              <a:t>อื่น</a:t>
            </a:r>
            <a:r>
              <a:rPr lang="en-US" dirty="0">
                <a:latin typeface="TH SarabunPSK"/>
                <a:cs typeface="TH SarabunPSK"/>
              </a:rPr>
              <a:t> </a:t>
            </a:r>
            <a:r>
              <a:rPr lang="en-US" dirty="0" err="1">
                <a:latin typeface="TH SarabunPSK"/>
                <a:cs typeface="TH SarabunPSK"/>
              </a:rPr>
              <a:t>แล้ว</a:t>
            </a:r>
            <a:r>
              <a:rPr lang="en-US" dirty="0">
                <a:latin typeface="TH SarabunPSK"/>
                <a:cs typeface="TH SarabunPSK"/>
              </a:rPr>
              <a:t> function </a:t>
            </a:r>
            <a:r>
              <a:rPr lang="en-US" dirty="0" err="1">
                <a:latin typeface="TH SarabunPSK"/>
                <a:cs typeface="TH SarabunPSK"/>
              </a:rPr>
              <a:t>นั้นมาเรียกต่อ</a:t>
            </a:r>
            <a:endParaRPr lang="en-US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en-US" dirty="0">
                <a:latin typeface="TH SarabunPSK"/>
                <a:cs typeface="TH SarabunPSK"/>
              </a:rPr>
              <a:t>   </a:t>
            </a:r>
            <a:r>
              <a:rPr lang="en-US" dirty="0" err="1">
                <a:latin typeface="TH SarabunPSK"/>
                <a:cs typeface="TH SarabunPSK"/>
              </a:rPr>
              <a:t>เช่น</a:t>
            </a:r>
            <a:r>
              <a:rPr lang="en-US" dirty="0">
                <a:latin typeface="TH SarabunPSK"/>
                <a:cs typeface="TH SarabunPSK"/>
              </a:rPr>
              <a:t> work() -&gt; bed() -&gt; work() -&gt; bed()</a:t>
            </a:r>
          </a:p>
          <a:p>
            <a:pPr marL="0" indent="0">
              <a:buNone/>
            </a:pPr>
            <a:r>
              <a:rPr lang="en-US" dirty="0">
                <a:latin typeface="TH SarabunPSK"/>
                <a:cs typeface="TH SarabunPSK"/>
              </a:rPr>
              <a:t>   Work </a:t>
            </a:r>
            <a:r>
              <a:rPr lang="en-US" dirty="0" err="1">
                <a:latin typeface="TH SarabunPSK"/>
                <a:cs typeface="TH SarabunPSK"/>
              </a:rPr>
              <a:t>เรียก</a:t>
            </a:r>
            <a:r>
              <a:rPr lang="en-US" dirty="0">
                <a:latin typeface="TH SarabunPSK"/>
                <a:cs typeface="TH SarabunPSK"/>
              </a:rPr>
              <a:t> bed </a:t>
            </a:r>
            <a:r>
              <a:rPr lang="en-US" dirty="0" err="1">
                <a:latin typeface="TH SarabunPSK"/>
                <a:cs typeface="TH SarabunPSK"/>
              </a:rPr>
              <a:t>และ</a:t>
            </a:r>
            <a:r>
              <a:rPr lang="en-US" dirty="0">
                <a:latin typeface="TH SarabunPSK"/>
                <a:cs typeface="TH SarabunPSK"/>
              </a:rPr>
              <a:t> bed </a:t>
            </a:r>
            <a:r>
              <a:rPr lang="en-US" dirty="0" err="1">
                <a:latin typeface="TH SarabunPSK"/>
                <a:cs typeface="TH SarabunPSK"/>
              </a:rPr>
              <a:t>เรียก</a:t>
            </a:r>
            <a:r>
              <a:rPr lang="en-US" dirty="0">
                <a:latin typeface="TH SarabunPSK"/>
                <a:cs typeface="TH SarabunPSK"/>
              </a:rPr>
              <a:t> work </a:t>
            </a:r>
            <a:r>
              <a:rPr lang="en-US" dirty="0" err="1">
                <a:latin typeface="TH SarabunPSK"/>
                <a:cs typeface="TH SarabunPSK"/>
              </a:rPr>
              <a:t>ต่อเป็นต้น</a:t>
            </a:r>
          </a:p>
          <a:p>
            <a:r>
              <a:rPr lang="en-US" dirty="0">
                <a:latin typeface="TH SarabunPSK"/>
                <a:cs typeface="TH SarabunPSK"/>
              </a:rPr>
              <a:t>Easy to read and understand code </a:t>
            </a:r>
            <a:r>
              <a:rPr lang="en-US" dirty="0" err="1">
                <a:latin typeface="TH SarabunPSK"/>
                <a:cs typeface="TH SarabunPSK"/>
              </a:rPr>
              <a:t>โค้ดเข้าใจได้ง่าย</a:t>
            </a:r>
            <a:r>
              <a:rPr lang="en-US" dirty="0">
                <a:latin typeface="TH SarabunPSK"/>
                <a:cs typeface="TH SarabunPSK"/>
              </a:rPr>
              <a:t> </a:t>
            </a:r>
            <a:r>
              <a:rPr lang="en-US" dirty="0" err="1">
                <a:latin typeface="TH SarabunPSK"/>
                <a:cs typeface="TH SarabunPSK"/>
              </a:rPr>
              <a:t>และสวยงาม</a:t>
            </a:r>
          </a:p>
          <a:p>
            <a:pPr marL="0" indent="0">
              <a:buNone/>
            </a:pPr>
            <a:endParaRPr lang="en-US" dirty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en-US" dirty="0">
              <a:latin typeface="TH SarabunPSK"/>
              <a:cs typeface="TH SarabunPSK"/>
            </a:endParaRPr>
          </a:p>
          <a:p>
            <a:endParaRPr lang="en-US" dirty="0"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6367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F299-EB62-4363-AF4E-6CFA2032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10BA-2709-4C5F-873B-09BD8FD0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/>
              <a:t>Bubble Sort -&gt; Best case: O(n), Worst case: O(n^2)</a:t>
            </a:r>
          </a:p>
          <a:p>
            <a:r>
              <a:rPr lang="en-US" dirty="0"/>
              <a:t>Cocktail Sort -&gt; Best case: O(n), Worst case: O(n^2)</a:t>
            </a:r>
          </a:p>
          <a:p>
            <a:r>
              <a:rPr lang="en-US" dirty="0">
                <a:solidFill>
                  <a:srgbClr val="FF0000"/>
                </a:solidFill>
              </a:rPr>
              <a:t>Selection Sort -&gt; Best case: O(n), Worst case: O(n^2)</a:t>
            </a:r>
          </a:p>
          <a:p>
            <a:r>
              <a:rPr lang="en-US" dirty="0">
                <a:solidFill>
                  <a:srgbClr val="000000"/>
                </a:solidFill>
              </a:rPr>
              <a:t>Merge Sort -&gt; Best case: O(n), Worst case: O(</a:t>
            </a:r>
            <a:r>
              <a:rPr lang="en-US" dirty="0" err="1">
                <a:solidFill>
                  <a:srgbClr val="000000"/>
                </a:solidFill>
              </a:rPr>
              <a:t>nlogn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Quick Sort -&gt; Best case: O(n), Worst case: 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Shell Sort -&gt; Best case O(n), Worst case: 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501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0A5F-2047-46E2-AA5D-75355C86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0FB-128A-4DA7-983D-FDD15509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>
                <a:latin typeface="TH SarabunPSK"/>
                <a:cs typeface="TH SarabunPSK"/>
              </a:rPr>
              <a:t>What is the difference between</a:t>
            </a:r>
            <a:r>
              <a:rPr lang="en-US" dirty="0">
                <a:solidFill>
                  <a:srgbClr val="FF0000"/>
                </a:solidFill>
                <a:latin typeface="TH SarabunPSK"/>
                <a:cs typeface="TH SarabunPSK"/>
              </a:rPr>
              <a:t> Array, Vector, Linked list</a:t>
            </a:r>
          </a:p>
          <a:p>
            <a:r>
              <a:rPr lang="en-US" dirty="0">
                <a:latin typeface="TH SarabunPSK"/>
                <a:cs typeface="TH SarabunPSK"/>
              </a:rPr>
              <a:t>Explain step by step </a:t>
            </a:r>
            <a:r>
              <a:rPr lang="en-US" dirty="0">
                <a:solidFill>
                  <a:srgbClr val="FF0000"/>
                </a:solidFill>
                <a:latin typeface="TH SarabunPSK"/>
                <a:cs typeface="TH SarabunPSK"/>
              </a:rPr>
              <a:t>quick sort</a:t>
            </a:r>
            <a:r>
              <a:rPr lang="en-US" dirty="0">
                <a:latin typeface="TH SarabunPSK"/>
                <a:cs typeface="TH SarabunPSK"/>
              </a:rPr>
              <a:t> of {2, 5, 10, 3, 6, 8, 4, 9, 7, 1}</a:t>
            </a:r>
          </a:p>
          <a:p>
            <a:r>
              <a:rPr lang="en-US" dirty="0">
                <a:latin typeface="TH SarabunPSK"/>
                <a:cs typeface="TH SarabunPSK"/>
              </a:rPr>
              <a:t>Difference between </a:t>
            </a:r>
            <a:r>
              <a:rPr lang="en-US" dirty="0">
                <a:solidFill>
                  <a:srgbClr val="FF0000"/>
                </a:solidFill>
                <a:latin typeface="TH SarabunPSK"/>
                <a:cs typeface="TH SarabunPSK"/>
              </a:rPr>
              <a:t>singly and doubly linked list</a:t>
            </a:r>
          </a:p>
          <a:p>
            <a:r>
              <a:rPr lang="en-US" dirty="0">
                <a:latin typeface="TH SarabunPSK"/>
                <a:cs typeface="TH SarabunPSK"/>
              </a:rPr>
              <a:t>Why </a:t>
            </a:r>
            <a:r>
              <a:rPr lang="en-US" dirty="0">
                <a:solidFill>
                  <a:srgbClr val="FF0000"/>
                </a:solidFill>
                <a:latin typeface="TH SarabunPSK"/>
                <a:cs typeface="TH SarabunPSK"/>
              </a:rPr>
              <a:t>recursion</a:t>
            </a:r>
            <a:r>
              <a:rPr lang="en-US" dirty="0">
                <a:latin typeface="TH SarabunPSK"/>
                <a:cs typeface="TH SarabunPSK"/>
              </a:rPr>
              <a:t>? When to use it? Why it is bad?</a:t>
            </a:r>
          </a:p>
          <a:p>
            <a:pPr marL="0" indent="0">
              <a:buNone/>
            </a:pPr>
            <a:endParaRPr lang="en-US" dirty="0"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124540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787E8-0C89-4216-8E23-5CEA8849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Basic Structure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DD439B8-F275-4EE7-AFD0-F72B35E0A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01424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06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B268E-39FD-4AF6-B93C-5CE54455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3200"/>
              <a:t>functions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71449D5-E663-45BD-88A4-F65080F22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35397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89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388E-9723-42A0-A9A6-B1523091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Big-O(Run time Complexity)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BFAA-D51F-4185-B0D3-6B69B82A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 err="1">
                <a:latin typeface="TH SarabunPSK"/>
                <a:cs typeface="TH SarabunPSK"/>
              </a:rPr>
              <a:t>โดยปกติถ้าพูดถึง</a:t>
            </a:r>
            <a:r>
              <a:rPr lang="en-US" dirty="0">
                <a:latin typeface="TH SarabunPSK"/>
                <a:cs typeface="TH SarabunPSK"/>
              </a:rPr>
              <a:t> Big-O </a:t>
            </a:r>
            <a:r>
              <a:rPr lang="en-US" dirty="0" err="1">
                <a:latin typeface="TH SarabunPSK"/>
                <a:cs typeface="TH SarabunPSK"/>
              </a:rPr>
              <a:t>ก็จะพูดถึง</a:t>
            </a:r>
            <a:r>
              <a:rPr lang="en-US" dirty="0">
                <a:latin typeface="TH SarabunPSK"/>
                <a:cs typeface="TH SarabunPSK"/>
              </a:rPr>
              <a:t> worst case</a:t>
            </a:r>
          </a:p>
          <a:p>
            <a:r>
              <a:rPr lang="en-US" dirty="0">
                <a:latin typeface="TH SarabunPSK"/>
                <a:cs typeface="TH SarabunPSK"/>
              </a:rPr>
              <a:t>Average case --&gt; Big theta </a:t>
            </a:r>
          </a:p>
          <a:p>
            <a:r>
              <a:rPr lang="en-US" dirty="0">
                <a:latin typeface="TH SarabunPSK"/>
                <a:cs typeface="TH SarabunPSK"/>
              </a:rPr>
              <a:t>Best case --&gt; Big omega</a:t>
            </a:r>
          </a:p>
          <a:p>
            <a:r>
              <a:rPr lang="en-US" dirty="0">
                <a:latin typeface="TH SarabunPSK"/>
                <a:cs typeface="TH SarabunPSK"/>
              </a:rPr>
              <a:t>Run time Complexity </a:t>
            </a:r>
            <a:r>
              <a:rPr lang="en-US" dirty="0" err="1">
                <a:latin typeface="TH SarabunPSK"/>
                <a:cs typeface="TH SarabunPSK"/>
              </a:rPr>
              <a:t>หรือสั้นๆ</a:t>
            </a:r>
            <a:r>
              <a:rPr lang="en-US" dirty="0">
                <a:latin typeface="TH SarabunPSK"/>
                <a:cs typeface="TH SarabunPSK"/>
              </a:rPr>
              <a:t> Big-O </a:t>
            </a:r>
            <a:r>
              <a:rPr lang="en-US" dirty="0" err="1">
                <a:latin typeface="TH SarabunPSK"/>
                <a:cs typeface="TH SarabunPSK"/>
              </a:rPr>
              <a:t>คือเวลาที่ใช้ในการทำงานของโปรแกรม</a:t>
            </a:r>
            <a:endParaRPr lang="en-US">
              <a:latin typeface="TH SarabunPSK"/>
              <a:cs typeface="TH SarabunPSK"/>
            </a:endParaRPr>
          </a:p>
          <a:p>
            <a:r>
              <a:rPr lang="en-US" dirty="0" err="1">
                <a:latin typeface="TH SarabunPSK"/>
                <a:cs typeface="TH SarabunPSK"/>
              </a:rPr>
              <a:t>แบ่งเป็น</a:t>
            </a:r>
            <a:r>
              <a:rPr lang="en-US" dirty="0">
                <a:latin typeface="TH SarabunPSK"/>
                <a:cs typeface="TH SarabunPSK"/>
              </a:rPr>
              <a:t> O(1) - Constant Time, O(</a:t>
            </a:r>
            <a:r>
              <a:rPr lang="en-US" dirty="0" err="1">
                <a:latin typeface="TH SarabunPSK"/>
                <a:cs typeface="TH SarabunPSK"/>
              </a:rPr>
              <a:t>logn</a:t>
            </a:r>
            <a:r>
              <a:rPr lang="en-US" dirty="0">
                <a:latin typeface="TH SarabunPSK"/>
                <a:cs typeface="TH SarabunPSK"/>
              </a:rPr>
              <a:t>) Logarithmic Time, O(n) - Linear Time</a:t>
            </a:r>
          </a:p>
          <a:p>
            <a:r>
              <a:rPr lang="en-US" dirty="0">
                <a:latin typeface="TH SarabunPSK"/>
                <a:cs typeface="TH SarabunPSK"/>
              </a:rPr>
              <a:t>           O(</a:t>
            </a:r>
            <a:r>
              <a:rPr lang="en-US" dirty="0" err="1">
                <a:latin typeface="TH SarabunPSK"/>
                <a:cs typeface="TH SarabunPSK"/>
              </a:rPr>
              <a:t>nlogn</a:t>
            </a:r>
            <a:r>
              <a:rPr lang="en-US" dirty="0">
                <a:latin typeface="TH SarabunPSK"/>
                <a:cs typeface="TH SarabunPSK"/>
              </a:rPr>
              <a:t>) </a:t>
            </a:r>
            <a:r>
              <a:rPr lang="en-US" dirty="0" err="1">
                <a:latin typeface="TH SarabunPSK"/>
                <a:cs typeface="TH SarabunPSK"/>
              </a:rPr>
              <a:t>Linearithmic</a:t>
            </a:r>
            <a:r>
              <a:rPr lang="en-US" dirty="0">
                <a:latin typeface="TH SarabunPSK"/>
                <a:cs typeface="TH SarabunPSK"/>
              </a:rPr>
              <a:t> Time, O(n^2) - Quadratic Time, O(n^3) Cubic Time</a:t>
            </a:r>
          </a:p>
          <a:p>
            <a:r>
              <a:rPr lang="en-US" dirty="0">
                <a:latin typeface="TH SarabunPSK"/>
                <a:cs typeface="TH SarabunPSK"/>
              </a:rPr>
              <a:t>           O(2^n) Exponential Time, O(n!) Factorial Time </a:t>
            </a:r>
            <a:r>
              <a:rPr lang="en-US" dirty="0" err="1">
                <a:solidFill>
                  <a:srgbClr val="FF0000"/>
                </a:solidFill>
                <a:latin typeface="TH SarabunPSK"/>
                <a:cs typeface="TH SarabunPSK"/>
              </a:rPr>
              <a:t>เรียงจากน้อยสุดไปมากสุด</a:t>
            </a:r>
            <a:endParaRPr lang="en-US" dirty="0">
              <a:solidFill>
                <a:srgbClr val="FF0000"/>
              </a:solidFill>
              <a:latin typeface="TH SarabunPSK"/>
              <a:cs typeface="TH SarabunPSK"/>
            </a:endParaRPr>
          </a:p>
          <a:p>
            <a:pPr marL="0" indent="0">
              <a:buNone/>
            </a:pPr>
            <a:endParaRPr lang="en-US" dirty="0"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28420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0CFC-3D02-40FE-BD2B-3BD5D7A3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12" y="471939"/>
            <a:ext cx="10241280" cy="1234440"/>
          </a:xfrm>
        </p:spPr>
        <p:txBody>
          <a:bodyPr/>
          <a:lstStyle/>
          <a:p>
            <a:r>
              <a:rPr lang="en-US" dirty="0"/>
              <a:t>Big-O Amortized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3969-B1C5-4173-9B7F-5A655BB2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12" y="1788675"/>
            <a:ext cx="10241280" cy="3959352"/>
          </a:xfrm>
        </p:spPr>
        <p:txBody>
          <a:bodyPr lIns="109728" tIns="109728" rIns="109728" bIns="91440" anchor="t"/>
          <a:lstStyle/>
          <a:p>
            <a:r>
              <a:rPr lang="en-US" dirty="0">
                <a:latin typeface="TH SarabunPSK"/>
                <a:cs typeface="TH SarabunPSK"/>
              </a:rPr>
              <a:t>Worst case </a:t>
            </a:r>
            <a:r>
              <a:rPr lang="en-US" dirty="0" err="1">
                <a:latin typeface="TH SarabunPSK"/>
                <a:cs typeface="TH SarabunPSK"/>
              </a:rPr>
              <a:t>โอกาสเกิดน้อยกว่า</a:t>
            </a:r>
            <a:r>
              <a:rPr lang="en-US" dirty="0">
                <a:latin typeface="TH SarabunPSK"/>
                <a:cs typeface="TH SarabunPSK"/>
              </a:rPr>
              <a:t> Best case</a:t>
            </a:r>
          </a:p>
          <a:p>
            <a:r>
              <a:rPr lang="en-US" dirty="0" err="1">
                <a:latin typeface="TH SarabunPSK"/>
                <a:cs typeface="TH SarabunPSK"/>
              </a:rPr>
              <a:t>เช่น</a:t>
            </a:r>
            <a:r>
              <a:rPr lang="en-US" dirty="0">
                <a:latin typeface="TH SarabunPSK"/>
                <a:cs typeface="TH SarabunPSK"/>
              </a:rPr>
              <a:t> </a:t>
            </a:r>
            <a:r>
              <a:rPr lang="en-US" dirty="0" err="1">
                <a:latin typeface="TH SarabunPSK"/>
                <a:cs typeface="TH SarabunPSK"/>
              </a:rPr>
              <a:t>การ</a:t>
            </a:r>
            <a:r>
              <a:rPr lang="en-US" dirty="0">
                <a:latin typeface="TH SarabunPSK"/>
                <a:cs typeface="TH SarabunPSK"/>
              </a:rPr>
              <a:t> insert </a:t>
            </a:r>
            <a:r>
              <a:rPr lang="en-US" dirty="0" err="1">
                <a:latin typeface="TH SarabunPSK"/>
                <a:cs typeface="TH SarabunPSK"/>
              </a:rPr>
              <a:t>ของ</a:t>
            </a:r>
            <a:r>
              <a:rPr lang="en-US" dirty="0">
                <a:latin typeface="TH SarabunPSK"/>
                <a:cs typeface="TH SarabunPSK"/>
              </a:rPr>
              <a:t> vector</a:t>
            </a:r>
          </a:p>
          <a:p>
            <a:endParaRPr lang="en-US" dirty="0">
              <a:latin typeface="TH SarabunPSK"/>
              <a:cs typeface="TH SarabunPSK"/>
            </a:endParaRPr>
          </a:p>
          <a:p>
            <a:r>
              <a:rPr lang="en-US" dirty="0" err="1">
                <a:latin typeface="TH SarabunPSK"/>
                <a:cs typeface="TH SarabunPSK"/>
              </a:rPr>
              <a:t>การ</a:t>
            </a:r>
            <a:r>
              <a:rPr lang="en-US" dirty="0">
                <a:latin typeface="TH SarabunPSK"/>
                <a:cs typeface="TH SarabunPSK"/>
              </a:rPr>
              <a:t> insert </a:t>
            </a:r>
            <a:r>
              <a:rPr lang="en-US" dirty="0" err="1">
                <a:latin typeface="TH SarabunPSK"/>
                <a:cs typeface="TH SarabunPSK"/>
              </a:rPr>
              <a:t>ใน</a:t>
            </a:r>
            <a:r>
              <a:rPr lang="en-US" dirty="0">
                <a:latin typeface="TH SarabunPSK"/>
                <a:cs typeface="TH SarabunPSK"/>
              </a:rPr>
              <a:t> vector </a:t>
            </a:r>
            <a:r>
              <a:rPr lang="en-US" dirty="0" err="1">
                <a:latin typeface="TH SarabunPSK"/>
                <a:cs typeface="TH SarabunPSK"/>
              </a:rPr>
              <a:t>ที่ยังมีช่องว่าง</a:t>
            </a:r>
            <a:r>
              <a:rPr lang="en-US" dirty="0">
                <a:latin typeface="TH SarabunPSK"/>
                <a:cs typeface="TH SarabunPSK"/>
              </a:rPr>
              <a:t> Big-O </a:t>
            </a:r>
            <a:r>
              <a:rPr lang="en-US" dirty="0" err="1">
                <a:latin typeface="TH SarabunPSK"/>
                <a:cs typeface="TH SarabunPSK"/>
              </a:rPr>
              <a:t>เป็น</a:t>
            </a:r>
            <a:r>
              <a:rPr lang="en-US" dirty="0">
                <a:latin typeface="TH SarabunPSK"/>
                <a:cs typeface="TH SarabunPSK"/>
              </a:rPr>
              <a:t> O(1) </a:t>
            </a:r>
            <a:r>
              <a:rPr lang="en-US" dirty="0" err="1">
                <a:latin typeface="TH SarabunPSK"/>
                <a:cs typeface="TH SarabunPSK"/>
              </a:rPr>
              <a:t>เสมอ</a:t>
            </a:r>
          </a:p>
          <a:p>
            <a:endParaRPr lang="en-US" dirty="0">
              <a:latin typeface="TH SarabunPSK"/>
              <a:cs typeface="TH SarabunPSK"/>
            </a:endParaRPr>
          </a:p>
          <a:p>
            <a:r>
              <a:rPr lang="en-US" dirty="0" err="1">
                <a:latin typeface="TH SarabunPSK"/>
                <a:cs typeface="TH SarabunPSK"/>
              </a:rPr>
              <a:t>เนื่องจาก</a:t>
            </a:r>
            <a:r>
              <a:rPr lang="en-US" dirty="0">
                <a:latin typeface="TH SarabunPSK"/>
                <a:cs typeface="TH SarabunPSK"/>
              </a:rPr>
              <a:t> vector </a:t>
            </a:r>
            <a:r>
              <a:rPr lang="en-US" dirty="0" err="1">
                <a:latin typeface="TH SarabunPSK"/>
                <a:cs typeface="TH SarabunPSK"/>
              </a:rPr>
              <a:t>เต็มจึงเกิดการสร้าง</a:t>
            </a:r>
            <a:r>
              <a:rPr lang="en-US" dirty="0">
                <a:latin typeface="TH SarabunPSK"/>
                <a:cs typeface="TH SarabunPSK"/>
              </a:rPr>
              <a:t> vector </a:t>
            </a:r>
            <a:r>
              <a:rPr lang="en-US" dirty="0" err="1">
                <a:latin typeface="TH SarabunPSK"/>
                <a:cs typeface="TH SarabunPSK"/>
              </a:rPr>
              <a:t>ใหม่โดย</a:t>
            </a:r>
            <a:r>
              <a:rPr lang="en-US" dirty="0">
                <a:latin typeface="TH SarabunPSK"/>
                <a:cs typeface="TH SarabunPSK"/>
              </a:rPr>
              <a:t> copy </a:t>
            </a:r>
            <a:r>
              <a:rPr lang="en-US" dirty="0" err="1">
                <a:latin typeface="TH SarabunPSK"/>
                <a:cs typeface="TH SarabunPSK"/>
              </a:rPr>
              <a:t>ข้อมูลของ</a:t>
            </a:r>
            <a:r>
              <a:rPr lang="en-US" dirty="0">
                <a:latin typeface="TH SarabunPSK"/>
                <a:cs typeface="TH SarabunPSK"/>
              </a:rPr>
              <a:t> vector </a:t>
            </a:r>
            <a:r>
              <a:rPr lang="en-US" dirty="0" err="1">
                <a:latin typeface="TH SarabunPSK"/>
                <a:cs typeface="TH SarabunPSK"/>
              </a:rPr>
              <a:t>เดิมไป</a:t>
            </a:r>
            <a:r>
              <a:rPr lang="en-US" dirty="0">
                <a:latin typeface="TH SarabunPSK"/>
                <a:cs typeface="TH SarabunPSK"/>
              </a:rPr>
              <a:t> O(n)</a:t>
            </a:r>
          </a:p>
          <a:p>
            <a:pPr marL="0" indent="0">
              <a:buNone/>
            </a:pPr>
            <a:endParaRPr lang="en-US" dirty="0">
              <a:latin typeface="TH SarabunPSK"/>
              <a:cs typeface="TH SarabunPSK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3E8CCE-0AA8-4850-B388-0DCCD80B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76925"/>
              </p:ext>
            </p:extLst>
          </p:nvPr>
        </p:nvGraphicFramePr>
        <p:xfrm>
          <a:off x="863460" y="3164951"/>
          <a:ext cx="8168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3025997602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742169673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601998023"/>
                    </a:ext>
                  </a:extLst>
                </a:gridCol>
                <a:gridCol w="1422226">
                  <a:extLst>
                    <a:ext uri="{9D8B030D-6E8A-4147-A177-3AD203B41FA5}">
                      <a16:colId xmlns:a16="http://schemas.microsoft.com/office/drawing/2014/main" val="3639626073"/>
                    </a:ext>
                  </a:extLst>
                </a:gridCol>
                <a:gridCol w="1300654">
                  <a:extLst>
                    <a:ext uri="{9D8B030D-6E8A-4147-A177-3AD203B41FA5}">
                      <a16:colId xmlns:a16="http://schemas.microsoft.com/office/drawing/2014/main" val="1769522050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74542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83329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5937B67-43A0-44D2-BAB6-1DDEF885CA0F}"/>
              </a:ext>
            </a:extLst>
          </p:cNvPr>
          <p:cNvSpPr/>
          <p:nvPr/>
        </p:nvSpPr>
        <p:spPr>
          <a:xfrm rot="1320000">
            <a:off x="8390204" y="2073411"/>
            <a:ext cx="480164" cy="9812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770F84A-EC61-4E59-BAA8-7161CE906E4D}"/>
              </a:ext>
            </a:extLst>
          </p:cNvPr>
          <p:cNvSpPr/>
          <p:nvPr/>
        </p:nvSpPr>
        <p:spPr>
          <a:xfrm>
            <a:off x="8850550" y="1386646"/>
            <a:ext cx="1565753" cy="62630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6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5631B7D-812F-437E-9895-609233F6AC37}"/>
              </a:ext>
            </a:extLst>
          </p:cNvPr>
          <p:cNvSpPr/>
          <p:nvPr/>
        </p:nvSpPr>
        <p:spPr>
          <a:xfrm>
            <a:off x="9142824" y="2701878"/>
            <a:ext cx="1910218" cy="62630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Big-O </a:t>
            </a:r>
            <a:r>
              <a:rPr lang="en-US" dirty="0" err="1"/>
              <a:t>เป็น</a:t>
            </a:r>
            <a:r>
              <a:rPr lang="en-US" dirty="0"/>
              <a:t> O(1)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A921BCA-A77F-4A4F-9EAD-25FB80613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29438"/>
              </p:ext>
            </p:extLst>
          </p:nvPr>
        </p:nvGraphicFramePr>
        <p:xfrm>
          <a:off x="873898" y="4281854"/>
          <a:ext cx="8168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3025997602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742169673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601998023"/>
                    </a:ext>
                  </a:extLst>
                </a:gridCol>
                <a:gridCol w="1422226">
                  <a:extLst>
                    <a:ext uri="{9D8B030D-6E8A-4147-A177-3AD203B41FA5}">
                      <a16:colId xmlns:a16="http://schemas.microsoft.com/office/drawing/2014/main" val="3639626073"/>
                    </a:ext>
                  </a:extLst>
                </a:gridCol>
                <a:gridCol w="1300654">
                  <a:extLst>
                    <a:ext uri="{9D8B030D-6E8A-4147-A177-3AD203B41FA5}">
                      <a16:colId xmlns:a16="http://schemas.microsoft.com/office/drawing/2014/main" val="1769522050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74542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8332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4575DDDC-96AA-4908-BBF6-C28EF06267C6}"/>
              </a:ext>
            </a:extLst>
          </p:cNvPr>
          <p:cNvSpPr/>
          <p:nvPr/>
        </p:nvSpPr>
        <p:spPr>
          <a:xfrm rot="3720000">
            <a:off x="8798028" y="4021760"/>
            <a:ext cx="480164" cy="5949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FA8366E-A17D-491D-948F-BC61A760721D}"/>
              </a:ext>
            </a:extLst>
          </p:cNvPr>
          <p:cNvSpPr/>
          <p:nvPr/>
        </p:nvSpPr>
        <p:spPr>
          <a:xfrm>
            <a:off x="9362030" y="3735275"/>
            <a:ext cx="1565753" cy="62630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Insert 7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3E81260-7FF2-4757-8EBE-3F3904BE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96919"/>
              </p:ext>
            </p:extLst>
          </p:nvPr>
        </p:nvGraphicFramePr>
        <p:xfrm>
          <a:off x="894776" y="5336129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val="428759980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21661860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2458493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01149738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93653057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953908145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38629334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069720913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72119199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84093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84239"/>
                  </a:ext>
                </a:extLst>
              </a:tr>
            </a:tbl>
          </a:graphicData>
        </a:graphic>
      </p:graphicFrame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6B59FD8-818E-4813-AA00-7800E6775897}"/>
              </a:ext>
            </a:extLst>
          </p:cNvPr>
          <p:cNvSpPr/>
          <p:nvPr/>
        </p:nvSpPr>
        <p:spPr>
          <a:xfrm>
            <a:off x="9142823" y="5134015"/>
            <a:ext cx="1910218" cy="62630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Big-O </a:t>
            </a:r>
            <a:r>
              <a:rPr lang="en-US" dirty="0" err="1"/>
              <a:t>เป็น</a:t>
            </a:r>
            <a:r>
              <a:rPr lang="en-US" dirty="0"/>
              <a:t> O(n)</a:t>
            </a:r>
          </a:p>
        </p:txBody>
      </p:sp>
    </p:spTree>
    <p:extLst>
      <p:ext uri="{BB962C8B-B14F-4D97-AF65-F5344CB8AC3E}">
        <p14:creationId xmlns:p14="http://schemas.microsoft.com/office/powerpoint/2010/main" val="39969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AF153-91B3-4F5E-83A5-56924DA6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Pointers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3E9AF8-787B-4D2F-959B-C63447F7F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63364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04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7D289-FF6B-4417-B43E-FDF390AE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3200"/>
              <a:t>Linked Lists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157BE1-935B-4F77-BB59-E4209785C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356225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0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E84C98-DE60-43F8-A3BF-42D218150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Singly linked list ( </a:t>
            </a:r>
            <a:r>
              <a:rPr lang="en-US" dirty="0" err="1"/>
              <a:t>ข้อดี</a:t>
            </a:r>
            <a:r>
              <a:rPr lang="en-US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1495-DE08-478B-9AF4-B29D7A58CD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109728" tIns="109728" rIns="109728" bIns="91440" anchor="t"/>
          <a:lstStyle/>
          <a:p>
            <a:r>
              <a:rPr lang="en-US" dirty="0" err="1">
                <a:latin typeface="TH SarabunPSK"/>
                <a:cs typeface="TH SarabunPSK"/>
              </a:rPr>
              <a:t>เข้าใจง่าย</a:t>
            </a:r>
            <a:r>
              <a:rPr lang="en-US" dirty="0">
                <a:latin typeface="TH SarabunPSK"/>
                <a:cs typeface="TH SarabunPSK"/>
              </a:rPr>
              <a:t> </a:t>
            </a:r>
            <a:r>
              <a:rPr lang="en-US" dirty="0" err="1">
                <a:latin typeface="TH SarabunPSK"/>
                <a:cs typeface="TH SarabunPSK"/>
              </a:rPr>
              <a:t>ง่ายต่อการเขียน</a:t>
            </a:r>
            <a:endParaRPr lang="en-US" dirty="0">
              <a:latin typeface="TH SarabunPSK"/>
              <a:cs typeface="TH SarabunPSK"/>
            </a:endParaRPr>
          </a:p>
          <a:p>
            <a:r>
              <a:rPr lang="en-US" dirty="0">
                <a:latin typeface="TH SarabunPSK"/>
                <a:cs typeface="TH SarabunPSK"/>
              </a:rPr>
              <a:t>(Simple)</a:t>
            </a:r>
          </a:p>
          <a:p>
            <a:r>
              <a:rPr lang="en-US" err="1">
                <a:latin typeface="TH SarabunPSK"/>
                <a:cs typeface="TH SarabunPSK"/>
              </a:rPr>
              <a:t>ใช้พื้นที่น้อย</a:t>
            </a:r>
            <a:endParaRPr lang="en-US">
              <a:latin typeface="TH SarabunPSK"/>
              <a:cs typeface="TH SarabunPSK"/>
            </a:endParaRPr>
          </a:p>
          <a:p>
            <a:r>
              <a:rPr lang="en-US" dirty="0">
                <a:latin typeface="TH SarabunPSK"/>
                <a:cs typeface="TH SarabunPSK"/>
              </a:rPr>
              <a:t>(Require less space)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60E4E-D4CE-4391-A331-4432E82B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Doubly linked list ( </a:t>
            </a:r>
            <a:r>
              <a:rPr lang="en-US" dirty="0" err="1"/>
              <a:t>ข้อดี</a:t>
            </a:r>
            <a:r>
              <a:rPr lang="en-US" dirty="0"/>
              <a:t> 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C29E2-A77A-4232-A081-EDC6898A0D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lIns="109728" tIns="109728" rIns="109728" bIns="91440" anchor="t"/>
          <a:lstStyle/>
          <a:p>
            <a:r>
              <a:rPr lang="en-US" dirty="0" err="1">
                <a:latin typeface="TH SarabunPSK"/>
                <a:cs typeface="TH SarabunPSK"/>
              </a:rPr>
              <a:t>เข้าถึง</a:t>
            </a:r>
            <a:r>
              <a:rPr lang="en-US" dirty="0">
                <a:latin typeface="TH SarabunPSK"/>
                <a:cs typeface="TH SarabunPSK"/>
              </a:rPr>
              <a:t> list </a:t>
            </a:r>
            <a:r>
              <a:rPr lang="en-US" dirty="0" err="1">
                <a:latin typeface="TH SarabunPSK"/>
                <a:cs typeface="TH SarabunPSK"/>
              </a:rPr>
              <a:t>ได้</a:t>
            </a:r>
            <a:r>
              <a:rPr lang="en-US" dirty="0">
                <a:latin typeface="TH SarabunPSK"/>
                <a:cs typeface="TH SarabunPSK"/>
              </a:rPr>
              <a:t> 2 </a:t>
            </a:r>
            <a:r>
              <a:rPr lang="en-US" dirty="0" err="1">
                <a:latin typeface="TH SarabunPSK"/>
                <a:cs typeface="TH SarabunPSK"/>
              </a:rPr>
              <a:t>ทาง</a:t>
            </a:r>
          </a:p>
          <a:p>
            <a:r>
              <a:rPr lang="en-US" dirty="0">
                <a:latin typeface="TH SarabunPSK"/>
                <a:cs typeface="TH SarabunPSK"/>
              </a:rPr>
              <a:t>(Two ways to traverse through the list)</a:t>
            </a:r>
          </a:p>
          <a:p>
            <a:r>
              <a:rPr lang="en-US" dirty="0" err="1">
                <a:latin typeface="TH SarabunPSK"/>
                <a:cs typeface="TH SarabunPSK"/>
              </a:rPr>
              <a:t>การ</a:t>
            </a:r>
            <a:r>
              <a:rPr lang="en-US" dirty="0">
                <a:latin typeface="TH SarabunPSK"/>
                <a:cs typeface="TH SarabunPSK"/>
              </a:rPr>
              <a:t> delete </a:t>
            </a:r>
            <a:r>
              <a:rPr lang="en-US" dirty="0" err="1">
                <a:latin typeface="TH SarabunPSK"/>
                <a:cs typeface="TH SarabunPSK"/>
              </a:rPr>
              <a:t>ใช้เวลาน้อยกว่า</a:t>
            </a:r>
            <a:r>
              <a:rPr lang="en-US" dirty="0">
                <a:latin typeface="TH SarabunPSK"/>
                <a:cs typeface="TH SarabunPSK"/>
              </a:rPr>
              <a:t> singly</a:t>
            </a:r>
          </a:p>
          <a:p>
            <a:r>
              <a:rPr lang="en-US" dirty="0">
                <a:latin typeface="TH SarabunPSK"/>
                <a:cs typeface="TH SarabunPSK"/>
              </a:rPr>
              <a:t>(Require less time for node deletion)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10A506-3496-4FB3-BFEC-69E9E638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&amp; Doubly Comparison</a:t>
            </a:r>
          </a:p>
        </p:txBody>
      </p:sp>
    </p:spTree>
    <p:extLst>
      <p:ext uri="{BB962C8B-B14F-4D97-AF65-F5344CB8AC3E}">
        <p14:creationId xmlns:p14="http://schemas.microsoft.com/office/powerpoint/2010/main" val="204114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3B7FE-777A-4159-9B6C-5C4E9B4DB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Singly linked list ( </a:t>
            </a:r>
            <a:r>
              <a:rPr lang="en-US" dirty="0" err="1">
                <a:ea typeface="+mn-lt"/>
                <a:cs typeface="+mn-lt"/>
              </a:rPr>
              <a:t>ข้อเสีย</a:t>
            </a:r>
            <a:r>
              <a:rPr lang="en-US" dirty="0">
                <a:ea typeface="+mn-lt"/>
                <a:cs typeface="+mn-lt"/>
              </a:rPr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DFD1-90B4-4581-98D7-2564BD12D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109728" tIns="109728" rIns="109728" bIns="91440" anchor="t"/>
          <a:lstStyle/>
          <a:p>
            <a:r>
              <a:rPr lang="en-US" dirty="0" err="1">
                <a:latin typeface="TH SarabunPSK"/>
                <a:cs typeface="TH SarabunPSK"/>
              </a:rPr>
              <a:t>ใช้เวลา</a:t>
            </a:r>
            <a:r>
              <a:rPr lang="en-US" dirty="0">
                <a:latin typeface="TH SarabunPSK"/>
                <a:cs typeface="TH SarabunPSK"/>
              </a:rPr>
              <a:t> delete </a:t>
            </a:r>
            <a:r>
              <a:rPr lang="en-US" dirty="0" err="1">
                <a:latin typeface="TH SarabunPSK"/>
                <a:cs typeface="TH SarabunPSK"/>
              </a:rPr>
              <a:t>นาน</a:t>
            </a:r>
            <a:endParaRPr lang="en-US">
              <a:latin typeface="TH SarabunPSK"/>
              <a:cs typeface="TH SarabunPSK"/>
            </a:endParaRPr>
          </a:p>
          <a:p>
            <a:r>
              <a:rPr lang="en-US" dirty="0">
                <a:latin typeface="TH SarabunPSK"/>
                <a:cs typeface="TH SarabunPSK"/>
              </a:rPr>
              <a:t>(take more time to delete node in the list)</a:t>
            </a:r>
          </a:p>
          <a:p>
            <a:r>
              <a:rPr lang="en-US" dirty="0" err="1">
                <a:latin typeface="TH SarabunPSK"/>
                <a:cs typeface="TH SarabunPSK"/>
              </a:rPr>
              <a:t>เข้าถึง</a:t>
            </a:r>
            <a:r>
              <a:rPr lang="en-US" dirty="0">
                <a:latin typeface="TH SarabunPSK"/>
                <a:cs typeface="TH SarabunPSK"/>
              </a:rPr>
              <a:t> List </a:t>
            </a:r>
            <a:r>
              <a:rPr lang="en-US" dirty="0" err="1">
                <a:latin typeface="TH SarabunPSK"/>
                <a:cs typeface="TH SarabunPSK"/>
              </a:rPr>
              <a:t>ได้แค่ทางเดียว</a:t>
            </a:r>
          </a:p>
          <a:p>
            <a:r>
              <a:rPr lang="en-US" dirty="0">
                <a:latin typeface="TH SarabunPSK"/>
                <a:cs typeface="TH SarabunPSK"/>
              </a:rPr>
              <a:t>(one way to traverse through the list)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BF90E-CAA5-4FA1-BDEC-AA6CC7AF7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Doubly linked list ( </a:t>
            </a:r>
            <a:r>
              <a:rPr lang="en-US" dirty="0" err="1">
                <a:ea typeface="+mn-lt"/>
                <a:cs typeface="+mn-lt"/>
              </a:rPr>
              <a:t>ข้อเสีย</a:t>
            </a:r>
            <a:r>
              <a:rPr lang="en-US" dirty="0">
                <a:ea typeface="+mn-lt"/>
                <a:cs typeface="+mn-lt"/>
              </a:rPr>
              <a:t>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026894-3A2A-4318-8164-AA4BEACBE8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lIns="109728" tIns="109728" rIns="109728" bIns="91440" anchor="t"/>
          <a:lstStyle/>
          <a:p>
            <a:r>
              <a:rPr lang="en-US" dirty="0" err="1">
                <a:latin typeface="TH SarabunPSK"/>
                <a:cs typeface="TH SarabunPSK"/>
              </a:rPr>
              <a:t>ใช้พื้นที่มาก</a:t>
            </a:r>
            <a:endParaRPr lang="en-US" dirty="0">
              <a:latin typeface="TH SarabunPSK"/>
              <a:cs typeface="TH SarabunPSK"/>
            </a:endParaRPr>
          </a:p>
          <a:p>
            <a:r>
              <a:rPr lang="en-US" dirty="0">
                <a:latin typeface="TH SarabunPSK"/>
                <a:cs typeface="TH SarabunPSK"/>
              </a:rPr>
              <a:t>(take more memory space)</a:t>
            </a:r>
          </a:p>
          <a:p>
            <a:r>
              <a:rPr lang="en-US" dirty="0" err="1">
                <a:latin typeface="TH SarabunPSK"/>
                <a:cs typeface="TH SarabunPSK"/>
              </a:rPr>
              <a:t>เข้าใจได้ยาก</a:t>
            </a:r>
            <a:r>
              <a:rPr lang="en-US" dirty="0">
                <a:latin typeface="TH SarabunPSK"/>
                <a:cs typeface="TH SarabunPSK"/>
              </a:rPr>
              <a:t> </a:t>
            </a:r>
            <a:r>
              <a:rPr lang="en-US" dirty="0" err="1">
                <a:latin typeface="TH SarabunPSK"/>
                <a:cs typeface="TH SarabunPSK"/>
              </a:rPr>
              <a:t>ต้องจัดการ</a:t>
            </a:r>
            <a:r>
              <a:rPr lang="en-US" dirty="0">
                <a:latin typeface="TH SarabunPSK"/>
                <a:cs typeface="TH SarabunPSK"/>
              </a:rPr>
              <a:t> pointer </a:t>
            </a:r>
            <a:r>
              <a:rPr lang="en-US" dirty="0" err="1">
                <a:latin typeface="TH SarabunPSK"/>
                <a:cs typeface="TH SarabunPSK"/>
              </a:rPr>
              <a:t>หลายตัวมากขึ้น</a:t>
            </a:r>
            <a:endParaRPr lang="en-US" dirty="0">
              <a:latin typeface="TH SarabunPSK"/>
              <a:cs typeface="TH SarabunPSK"/>
            </a:endParaRPr>
          </a:p>
          <a:p>
            <a:r>
              <a:rPr lang="en-US" dirty="0">
                <a:latin typeface="TH SarabunPSK"/>
                <a:cs typeface="TH SarabunPSK"/>
              </a:rPr>
              <a:t>( Harder to manage(maintain) the list since it contains one more pointer)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7FD82E-F84C-4B1A-AFBC-A5A27F72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/>
              </a:rPr>
              <a:t>Singly &amp; Doubly Comparison</a:t>
            </a:r>
            <a:r>
              <a:rPr lang="en-US">
                <a:latin typeface="Tw Cen MT"/>
                <a:ea typeface="Tw Cen MT"/>
                <a:cs typeface="Tw Cen MT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29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C2732"/>
      </a:dk2>
      <a:lt2>
        <a:srgbClr val="F1F0F3"/>
      </a:lt2>
      <a:accent1>
        <a:srgbClr val="97AA15"/>
      </a:accent1>
      <a:accent2>
        <a:srgbClr val="C89926"/>
      </a:accent2>
      <a:accent3>
        <a:srgbClr val="65B422"/>
      </a:accent3>
      <a:accent4>
        <a:srgbClr val="1A7CD2"/>
      </a:accent4>
      <a:accent5>
        <a:srgbClr val="2C41E4"/>
      </a:accent5>
      <a:accent6>
        <a:srgbClr val="602DD6"/>
      </a:accent6>
      <a:hlink>
        <a:srgbClr val="503FB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GradientRiseVTI</vt:lpstr>
      <vt:lpstr>Data Structure &amp; Algorithm Review by P.Time</vt:lpstr>
      <vt:lpstr>Basic Structure</vt:lpstr>
      <vt:lpstr>functions</vt:lpstr>
      <vt:lpstr>Big-O(Run time Complexity)</vt:lpstr>
      <vt:lpstr>Big-O Amortized</vt:lpstr>
      <vt:lpstr>Pointers</vt:lpstr>
      <vt:lpstr>Linked Lists</vt:lpstr>
      <vt:lpstr>Singly &amp; Doubly Comparison</vt:lpstr>
      <vt:lpstr>Singly &amp; Doubly Comparison​</vt:lpstr>
      <vt:lpstr>Recursion</vt:lpstr>
      <vt:lpstr>Sorting</vt:lpstr>
      <vt:lpstr>Key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338</cp:revision>
  <dcterms:created xsi:type="dcterms:W3CDTF">2021-02-27T03:43:52Z</dcterms:created>
  <dcterms:modified xsi:type="dcterms:W3CDTF">2021-02-27T04:48:54Z</dcterms:modified>
</cp:coreProperties>
</file>