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305" r:id="rId4"/>
    <p:sldId id="31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7" r:id="rId22"/>
    <p:sldId id="308" r:id="rId23"/>
    <p:sldId id="309" r:id="rId24"/>
    <p:sldId id="310" r:id="rId25"/>
    <p:sldId id="311" r:id="rId26"/>
    <p:sldId id="306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6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EA96-3A20-4EA2-A87E-7F54BF2A95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2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6664-C2B5-439F-B7DD-1296B0BA6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5748-9280-4BD8-8FB8-F4D29C206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  <a:p>
            <a:r>
              <a:rPr lang="en-US" dirty="0"/>
              <a:t>Getting Started with REACT</a:t>
            </a:r>
          </a:p>
        </p:txBody>
      </p:sp>
    </p:spTree>
    <p:extLst>
      <p:ext uri="{BB962C8B-B14F-4D97-AF65-F5344CB8AC3E}">
        <p14:creationId xmlns:p14="http://schemas.microsoft.com/office/powerpoint/2010/main" val="5946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E10B-0FD0-011F-3468-BA0BE397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9145-CEAC-FF3F-B696-A4E045F7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aren’t using </a:t>
            </a:r>
            <a:r>
              <a:rPr lang="en-US" dirty="0" err="1"/>
              <a:t>reportWebVitals</a:t>
            </a:r>
            <a:r>
              <a:rPr lang="en-US" dirty="0"/>
              <a:t>, you can delete the references to that</a:t>
            </a:r>
          </a:p>
          <a:p>
            <a:pPr lvl="1"/>
            <a:r>
              <a:rPr lang="en-US" dirty="0"/>
              <a:t>Import &amp; function call.</a:t>
            </a:r>
          </a:p>
          <a:p>
            <a:r>
              <a:rPr lang="en-US" dirty="0"/>
              <a:t>Now the file has some imports, but notice;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where the App gets rendered to that root div.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FA546-BAE2-0BD9-7E11-981B567B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38" y="3742722"/>
            <a:ext cx="6210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A625-1429-6C80-4E1D-3BF68EFB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3BBF-AAE3-49B4-47D1-5B4415EC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in the console you can launch your server</a:t>
            </a:r>
          </a:p>
          <a:p>
            <a:pPr marL="231775" lvl="1" indent="0">
              <a:buNone/>
            </a:pPr>
            <a:r>
              <a:rPr lang="en-US" dirty="0"/>
              <a:t>	cd </a:t>
            </a:r>
            <a:r>
              <a:rPr lang="en-US" dirty="0" err="1"/>
              <a:t>firstapp</a:t>
            </a:r>
            <a:endParaRPr lang="en-US" dirty="0"/>
          </a:p>
          <a:p>
            <a:pPr marL="231775" lvl="1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This should launch your browser to localhost:3000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CA3C3-4738-5840-8124-2555250B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45" y="1904999"/>
            <a:ext cx="3734242" cy="35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A2ED-6C37-A9D6-7967-58630726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BD65-AB20-A8F0-41D5-5B7B1DCE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called App(), which appears to contain html</a:t>
            </a:r>
          </a:p>
          <a:p>
            <a:pPr lvl="1"/>
            <a:r>
              <a:rPr lang="en-US" dirty="0"/>
              <a:t>Actually it is JSX code</a:t>
            </a:r>
          </a:p>
          <a:p>
            <a:r>
              <a:rPr lang="en-US" dirty="0"/>
              <a:t>Try editing it, and see what happens in your browser!</a:t>
            </a:r>
          </a:p>
        </p:txBody>
      </p:sp>
    </p:spTree>
    <p:extLst>
      <p:ext uri="{BB962C8B-B14F-4D97-AF65-F5344CB8AC3E}">
        <p14:creationId xmlns:p14="http://schemas.microsoft.com/office/powerpoint/2010/main" val="27667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8C67-98A6-EB06-1AD5-73C528C1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ADA1-F0B3-F20C-A21C-C976AFCF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is JavaScript XML</a:t>
            </a:r>
          </a:p>
          <a:p>
            <a:pPr lvl="1"/>
            <a:r>
              <a:rPr lang="en-US" dirty="0"/>
              <a:t>Lets us write HTML in React (in </a:t>
            </a:r>
            <a:r>
              <a:rPr lang="en-US" dirty="0" err="1"/>
              <a:t>js</a:t>
            </a:r>
            <a:r>
              <a:rPr lang="en-US" dirty="0"/>
              <a:t> files)</a:t>
            </a:r>
          </a:p>
          <a:p>
            <a:r>
              <a:rPr lang="en-US" dirty="0"/>
              <a:t>JSX converts HTML tags into react elements</a:t>
            </a:r>
          </a:p>
          <a:p>
            <a:pPr lvl="1"/>
            <a:r>
              <a:rPr lang="en-US" dirty="0"/>
              <a:t>Traditional JS would mean using </a:t>
            </a:r>
            <a:r>
              <a:rPr lang="en-US" dirty="0" err="1"/>
              <a:t>createElement</a:t>
            </a:r>
            <a:r>
              <a:rPr lang="en-US" dirty="0"/>
              <a:t>() and or </a:t>
            </a:r>
            <a:r>
              <a:rPr lang="en-US" dirty="0" err="1"/>
              <a:t>appendChild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7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24FC-9A6D-F953-0BA1-8C30A96E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DD49-07D6-16FA-1939-850B86C4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expressions inside braces {}</a:t>
            </a:r>
          </a:p>
          <a:p>
            <a:pPr marL="231775" lvl="1" indent="0">
              <a:buNone/>
            </a:pPr>
            <a:r>
              <a:rPr lang="en-US" dirty="0"/>
              <a:t>	const </a:t>
            </a:r>
            <a:r>
              <a:rPr lang="en-US" dirty="0" err="1"/>
              <a:t>myElement</a:t>
            </a:r>
            <a:r>
              <a:rPr lang="en-US" dirty="0"/>
              <a:t> = &lt;p&gt;5 * 5 = {5*5}&lt;/p&gt;;</a:t>
            </a:r>
          </a:p>
          <a:p>
            <a:r>
              <a:rPr lang="en-US" dirty="0"/>
              <a:t>Notice in App.js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"App-logo"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AFF6-2034-FF29-F313-F6FC94B3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Lines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20E3-3B69-D101-06EB-F513597A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in brackets;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myElement</a:t>
            </a:r>
            <a:r>
              <a:rPr lang="en-US" dirty="0"/>
              <a:t> = (</a:t>
            </a:r>
            <a:br>
              <a:rPr lang="en-US" dirty="0"/>
            </a:br>
            <a:r>
              <a:rPr lang="en-US" dirty="0"/>
              <a:t>		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		&lt;li&gt;Dogs&lt;/li&gt;</a:t>
            </a:r>
            <a:br>
              <a:rPr lang="en-US" dirty="0"/>
            </a:br>
            <a:r>
              <a:rPr lang="en-US" dirty="0"/>
              <a:t>			&lt;li&gt;Cats&lt;/li&gt;</a:t>
            </a:r>
            <a:br>
              <a:rPr lang="en-US" dirty="0"/>
            </a:br>
            <a:r>
              <a:rPr lang="en-US" dirty="0"/>
              <a:t>			&lt;li&gt;Fish&lt;/li&gt;</a:t>
            </a:r>
            <a:br>
              <a:rPr lang="en-US" dirty="0"/>
            </a:br>
            <a:r>
              <a:rPr lang="en-US" dirty="0"/>
              <a:t>		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55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8F98-3B7E-99BA-063C-1FFCA26B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Top Level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423D-03D9-FAC2-35CE-EF3DB200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must be wrapped into a single parent, such as a &lt;div&gt;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myElement</a:t>
            </a:r>
            <a:r>
              <a:rPr lang="en-US" dirty="0"/>
              <a:t> = (</a:t>
            </a:r>
            <a:br>
              <a:rPr lang="en-US" dirty="0"/>
            </a:br>
            <a:r>
              <a:rPr lang="en-US" dirty="0"/>
              <a:t>		&lt;div&gt;</a:t>
            </a:r>
            <a:br>
              <a:rPr lang="en-US" dirty="0"/>
            </a:br>
            <a:r>
              <a:rPr lang="en-US" dirty="0"/>
              <a:t>			&lt;p&gt;Paragraph 1&lt;/p&gt;</a:t>
            </a:r>
            <a:br>
              <a:rPr lang="en-US" dirty="0"/>
            </a:br>
            <a:r>
              <a:rPr lang="en-US" dirty="0"/>
              <a:t>			&lt;p&gt;Paragraph 2&lt;/p&gt;</a:t>
            </a:r>
            <a:br>
              <a:rPr lang="en-US" dirty="0"/>
            </a:br>
            <a:r>
              <a:rPr lang="en-US" dirty="0"/>
              <a:t>		&lt;/div&gt;</a:t>
            </a:r>
            <a:br>
              <a:rPr lang="en-US" dirty="0"/>
            </a:br>
            <a:r>
              <a:rPr lang="en-US" dirty="0"/>
              <a:t>	);</a:t>
            </a:r>
          </a:p>
          <a:p>
            <a:r>
              <a:rPr lang="en-US" dirty="0"/>
              <a:t>Or a Fragment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myElement</a:t>
            </a:r>
            <a:r>
              <a:rPr lang="en-US" dirty="0"/>
              <a:t> = (</a:t>
            </a:r>
            <a:br>
              <a:rPr lang="en-US" dirty="0"/>
            </a:br>
            <a:r>
              <a:rPr lang="en-US" dirty="0"/>
              <a:t>		&lt;&gt;</a:t>
            </a:r>
            <a:br>
              <a:rPr lang="en-US" dirty="0"/>
            </a:br>
            <a:r>
              <a:rPr lang="en-US" dirty="0"/>
              <a:t>			&lt;p&gt;Paragraph 1&lt;/p&gt;</a:t>
            </a:r>
            <a:br>
              <a:rPr lang="en-US" dirty="0"/>
            </a:br>
            <a:r>
              <a:rPr lang="en-US" dirty="0"/>
              <a:t>			&lt;p&gt;Paragraph 2&lt;/p&gt;</a:t>
            </a:r>
            <a:br>
              <a:rPr lang="en-US" dirty="0"/>
            </a:br>
            <a:r>
              <a:rPr lang="en-US" dirty="0"/>
              <a:t>		&lt;/&gt;</a:t>
            </a:r>
            <a:br>
              <a:rPr lang="en-US" dirty="0"/>
            </a:br>
            <a:r>
              <a:rPr lang="en-US" dirty="0"/>
              <a:t>	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25B5-4CD3-612F-6917-6A3BFA88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6290-417D-88E8-A541-7F281140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elements in JSX must be properly closed!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myElement</a:t>
            </a:r>
            <a:r>
              <a:rPr lang="en-US" dirty="0"/>
              <a:t> = &lt;input type=“text” /&gt;;</a:t>
            </a:r>
          </a:p>
          <a:p>
            <a:r>
              <a:rPr lang="en-US" dirty="0"/>
              <a:t>Notice in App.js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"App-logo"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8411-97E9-7655-CFE1-E9BDEAB2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=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D2D2-2037-991D-8C38-BCCB5957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‘class’ is a reserved word in JavaScript, so we can’t use it in JSX</a:t>
            </a:r>
          </a:p>
          <a:p>
            <a:r>
              <a:rPr lang="en-US" dirty="0"/>
              <a:t>Use </a:t>
            </a:r>
            <a:r>
              <a:rPr lang="en-US" dirty="0" err="1"/>
              <a:t>className</a:t>
            </a:r>
            <a:r>
              <a:rPr lang="en-US" dirty="0"/>
              <a:t> instead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myElement</a:t>
            </a:r>
            <a:r>
              <a:rPr lang="en-US" dirty="0"/>
              <a:t> = &lt;p </a:t>
            </a:r>
            <a:r>
              <a:rPr lang="en-US" dirty="0" err="1"/>
              <a:t>className</a:t>
            </a:r>
            <a:r>
              <a:rPr lang="en-US" dirty="0"/>
              <a:t>=“</a:t>
            </a:r>
            <a:r>
              <a:rPr lang="en-US" dirty="0" err="1"/>
              <a:t>myClass</a:t>
            </a:r>
            <a:r>
              <a:rPr lang="en-US" dirty="0"/>
              <a:t>”&gt;Hello&lt;/p&gt;</a:t>
            </a:r>
          </a:p>
          <a:p>
            <a:r>
              <a:rPr lang="en-US" dirty="0"/>
              <a:t>Notice in App.js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"App-logo"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4D38-77E6-8A99-66C6-4ED0C10C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AE23-CEDA-7224-DF1F-99933048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are supported in react, but not in JSX…</a:t>
            </a:r>
          </a:p>
          <a:p>
            <a:pPr marL="0" indent="0">
              <a:buNone/>
            </a:pPr>
            <a:r>
              <a:rPr lang="en-US" dirty="0"/>
              <a:t>	const x=5;</a:t>
            </a:r>
            <a:br>
              <a:rPr lang="en-US" dirty="0"/>
            </a:br>
            <a:r>
              <a:rPr lang="en-US" dirty="0"/>
              <a:t>	if(x&gt;10) {let size = “Big”;}</a:t>
            </a:r>
            <a:br>
              <a:rPr lang="en-US" dirty="0"/>
            </a:br>
            <a:r>
              <a:rPr lang="en-US" dirty="0"/>
              <a:t>	else {let size = “Small”;}</a:t>
            </a:r>
            <a:br>
              <a:rPr lang="en-US" dirty="0"/>
            </a:br>
            <a:r>
              <a:rPr lang="en-US" dirty="0"/>
              <a:t>	const </a:t>
            </a:r>
            <a:r>
              <a:rPr lang="en-US" dirty="0" err="1"/>
              <a:t>myElement</a:t>
            </a:r>
            <a:r>
              <a:rPr lang="en-US" dirty="0"/>
              <a:t> = &lt;p&gt;{size}&lt;/p&gt;</a:t>
            </a:r>
          </a:p>
          <a:p>
            <a:r>
              <a:rPr lang="en-US" dirty="0"/>
              <a:t>Or, use the ternary operator</a:t>
            </a:r>
          </a:p>
          <a:p>
            <a:pPr marL="0" indent="0">
              <a:buNone/>
            </a:pPr>
            <a:r>
              <a:rPr lang="en-US" dirty="0"/>
              <a:t>	const x=5;</a:t>
            </a:r>
            <a:br>
              <a:rPr lang="en-US" dirty="0"/>
            </a:br>
            <a:r>
              <a:rPr lang="en-US" dirty="0"/>
              <a:t>	const </a:t>
            </a:r>
            <a:r>
              <a:rPr lang="en-US" dirty="0" err="1"/>
              <a:t>myElement</a:t>
            </a:r>
            <a:r>
              <a:rPr lang="en-US" dirty="0"/>
              <a:t> = &lt;p&gt;{(x)&gt;10 ? “Big” : “Small” }&lt;/p&gt;;</a:t>
            </a:r>
          </a:p>
        </p:txBody>
      </p:sp>
    </p:spTree>
    <p:extLst>
      <p:ext uri="{BB962C8B-B14F-4D97-AF65-F5344CB8AC3E}">
        <p14:creationId xmlns:p14="http://schemas.microsoft.com/office/powerpoint/2010/main" val="22392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81F5-21F8-6BB1-3F1F-7C79E1FC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08A1-5158-A4CA-48BD-530649CC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Project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props</a:t>
            </a:r>
          </a:p>
          <a:p>
            <a:r>
              <a:rPr lang="en-US" dirty="0"/>
              <a:t>Event handlers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384F-46EA-E00F-A101-86D7EB74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8140-205E-31F2-EE86-20A34239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handleNameChange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'Matty'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'Danny’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handleNameChange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B4B4-27DA-A348-C392-3E6DF971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0D34-6E07-5610-0F3B-F4F37E72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page is composed of a variety of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7E029-5E33-BB10-1531-7AD44C16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96" y="2464236"/>
            <a:ext cx="8463379" cy="42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29A2-6211-882D-4FA8-2BF50BEC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1716-F6DD-999C-9509-EDF04EF7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is comp0sed of components</a:t>
            </a:r>
          </a:p>
          <a:p>
            <a:r>
              <a:rPr lang="en-US" dirty="0"/>
              <a:t>Which can then be reused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8E70-569D-D87D-3D0B-ED2194DE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759" y="457200"/>
            <a:ext cx="27746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598-A61A-210E-8F07-280DC899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components/Tweet.js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5D2E-7E8A-98F6-5760-8731486A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'./Tweet.css’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"Tweet"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5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25E9-068D-6D44-C213-12DF4793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components/Tweet.css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90A4-4700-6A9F-8E4E-BC026BE5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52FB-1701-4958-02E6-D578CD54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3AD9-FC66-BA68-C5E6-62A246D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'./components/Tweet’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99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F014-B6B4-2793-CB63-EBDA0D97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6FA8-1514-ACEA-331F-31E58FBD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props are properties that can be sent to a function component.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"Tweet"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7D0B-DF2F-881F-A801-3C1828B8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AC80-0EE9-758F-2D8F-0B168C43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First Tweet"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"Awesome!"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my world"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"Nice Day"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 learning React"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likes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260C-3986-0D86-C968-71338E42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5515-F6DE-E314-7F2D-38A802B4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VSCode</a:t>
            </a:r>
            <a:r>
              <a:rPr lang="en-US" dirty="0"/>
              <a:t> you can add the following extension</a:t>
            </a:r>
          </a:p>
          <a:p>
            <a:pPr lvl="1"/>
            <a:r>
              <a:rPr lang="en-US" dirty="0"/>
              <a:t>ES7 React/Redux… Snippets</a:t>
            </a:r>
          </a:p>
          <a:p>
            <a:r>
              <a:rPr lang="en-US" dirty="0"/>
              <a:t>Then when you create a new component (in windows)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Ctrl+Alt+R</a:t>
            </a:r>
            <a:endParaRPr lang="en-US" dirty="0"/>
          </a:p>
          <a:p>
            <a:pPr lvl="1"/>
            <a:r>
              <a:rPr lang="en-US" dirty="0"/>
              <a:t>Then type ‘</a:t>
            </a:r>
            <a:r>
              <a:rPr lang="en-US" dirty="0" err="1"/>
              <a:t>rafce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37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B248-F96E-E131-EEF8-F1EF5A0B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Footer?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AFD9-D8CB-DBAF-35EB-F6674909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Copyright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&amp;copy;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Footer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5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E367-D21B-C56D-9910-650455C3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6913-B37B-0E5F-4BF5-946591D0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Choices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Vue</a:t>
            </a:r>
          </a:p>
          <a:p>
            <a:pPr lvl="1"/>
            <a:r>
              <a:rPr lang="en-US" dirty="0"/>
              <a:t>Svelte</a:t>
            </a:r>
          </a:p>
        </p:txBody>
      </p:sp>
    </p:spTree>
    <p:extLst>
      <p:ext uri="{BB962C8B-B14F-4D97-AF65-F5344CB8AC3E}">
        <p14:creationId xmlns:p14="http://schemas.microsoft.com/office/powerpoint/2010/main" val="37859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63EE-06CA-C26B-F621-2C733395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0823-6994-7E5A-EA3A-2D5D63A6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build event handlers in React to handle things like ‘click’</a:t>
            </a:r>
          </a:p>
          <a:p>
            <a:pPr lvl="1"/>
            <a:r>
              <a:rPr lang="en-US" dirty="0"/>
              <a:t>The same events as in HTML</a:t>
            </a:r>
          </a:p>
          <a:p>
            <a:r>
              <a:rPr lang="en-US" dirty="0"/>
              <a:t>Events are written in camelCase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 rather than onclick</a:t>
            </a:r>
          </a:p>
          <a:p>
            <a:r>
              <a:rPr lang="en-US" dirty="0"/>
              <a:t>Event handlers are in braces 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={action} rather than </a:t>
            </a:r>
            <a:r>
              <a:rPr lang="en-US" dirty="0" err="1"/>
              <a:t>onClick</a:t>
            </a:r>
            <a:r>
              <a:rPr lang="en-US" dirty="0"/>
              <a:t>=“action()”</a:t>
            </a:r>
          </a:p>
        </p:txBody>
      </p:sp>
    </p:spTree>
    <p:extLst>
      <p:ext uri="{BB962C8B-B14F-4D97-AF65-F5344CB8AC3E}">
        <p14:creationId xmlns:p14="http://schemas.microsoft.com/office/powerpoint/2010/main" val="26984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5277-A592-D26F-8290-4E5F0202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8288-1F1E-4200-4E03-2704BBF0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handler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				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"Tweet!"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/>
              <a:t>Add the call</a:t>
            </a:r>
          </a:p>
          <a:p>
            <a:pPr marL="458787" lvl="2" indent="0">
              <a:buNone/>
            </a:pP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3F56-D6CC-661C-587E-0E8B28CB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36AE-751A-0560-424F-28E0317A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an anonymous function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"Tweet Again!"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DA48-4701-872E-7F7B-768DDAA8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0AFA-3C0C-DC8B-B427-DDF55B3A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pass the Event Object</a:t>
            </a:r>
          </a:p>
          <a:p>
            <a:pPr marL="0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(Console log to see what information in contains!)</a:t>
            </a:r>
          </a:p>
          <a:p>
            <a:r>
              <a:rPr lang="en-US" dirty="0"/>
              <a:t>For example;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2121-10C5-4A53-A43C-2148CEB4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C45C-7210-4283-8651-42B2DD8D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is a JavaScript Library for building user interfaces</a:t>
            </a:r>
          </a:p>
          <a:p>
            <a:r>
              <a:rPr lang="en-US" dirty="0"/>
              <a:t>JSX is used to write HTML in React</a:t>
            </a:r>
          </a:p>
          <a:p>
            <a:pPr lvl="1"/>
            <a:r>
              <a:rPr lang="en-US" dirty="0"/>
              <a:t>With a few minor differences</a:t>
            </a:r>
          </a:p>
          <a:p>
            <a:r>
              <a:rPr lang="en-US" dirty="0"/>
              <a:t>React can be used to create function components for different parts of the interface</a:t>
            </a:r>
          </a:p>
          <a:p>
            <a:r>
              <a:rPr lang="en-US" dirty="0"/>
              <a:t>We can send props (properties) to different components</a:t>
            </a:r>
          </a:p>
          <a:p>
            <a:r>
              <a:rPr lang="en-US" dirty="0"/>
              <a:t>We can create Event handlers to handle events such as clicks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3A2E-A757-5393-DD2D-2E134734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62D0-B340-15BE-A186-B191657B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 for building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9021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ABDF-7D23-FD86-995A-D152DDB4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ED3E-1D7D-319E-56C3-82387D03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version of Node</a:t>
            </a:r>
          </a:p>
          <a:p>
            <a:r>
              <a:rPr lang="en-US" dirty="0"/>
              <a:t>Editor -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87BE-82E4-A6FF-1D0D-4C577A6E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DB08-A030-3E16-8178-F0865057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Node to set up your first react project</a:t>
            </a:r>
          </a:p>
          <a:p>
            <a:r>
              <a:rPr lang="en-US" dirty="0"/>
              <a:t>In terminal type:-</a:t>
            </a:r>
          </a:p>
          <a:p>
            <a:pPr marL="231775" lvl="1" indent="0">
              <a:buNone/>
            </a:pPr>
            <a:r>
              <a:rPr lang="en-US" dirty="0"/>
              <a:t>	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endParaRPr lang="en-US" dirty="0"/>
          </a:p>
          <a:p>
            <a:pPr marL="231775" lvl="1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“Installing packages. This might take a couple of minutes.”</a:t>
            </a:r>
          </a:p>
        </p:txBody>
      </p:sp>
    </p:spTree>
    <p:extLst>
      <p:ext uri="{BB962C8B-B14F-4D97-AF65-F5344CB8AC3E}">
        <p14:creationId xmlns:p14="http://schemas.microsoft.com/office/powerpoint/2010/main" val="32232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0966-3894-9C5F-EE84-0C577FEA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2CD7-2505-AECD-DE46-F4559375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All the dependencies that have just been installed</a:t>
            </a:r>
          </a:p>
          <a:p>
            <a:r>
              <a:rPr lang="en-US" dirty="0"/>
              <a:t>public folder</a:t>
            </a:r>
          </a:p>
          <a:p>
            <a:pPr lvl="1"/>
            <a:r>
              <a:rPr lang="en-US" dirty="0"/>
              <a:t>Contains the single index.html file</a:t>
            </a:r>
          </a:p>
          <a:p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The source, where we will do most of our 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5ED0B-9612-D978-7120-FD7F2FBC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543" y="619125"/>
            <a:ext cx="19716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AD8C-8B1D-DCA4-A382-94932EE4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B607-E5AE-6AC5-734C-B63945A9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to see here, but notice the single div;</a:t>
            </a:r>
          </a:p>
          <a:p>
            <a:pPr marL="231775" lvl="1" indent="0">
              <a:buNone/>
            </a:pPr>
            <a:r>
              <a:rPr lang="en-US" dirty="0"/>
              <a:t>&lt;div id=“root”&gt;&lt;/div&gt;</a:t>
            </a:r>
          </a:p>
          <a:p>
            <a:r>
              <a:rPr lang="en-US" dirty="0"/>
              <a:t>This is where the react app will be injected.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38AE8-34C3-A713-D492-D714C15C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03" y="3579550"/>
            <a:ext cx="6600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117C-7ED0-E545-4CDD-DD00F513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0A8D-62B9-DB20-F932-BFAF8F0F4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files we won’t use, so we can delete;</a:t>
            </a:r>
          </a:p>
          <a:p>
            <a:pPr lvl="1"/>
            <a:r>
              <a:rPr lang="en-US" dirty="0"/>
              <a:t>App.test.js</a:t>
            </a:r>
          </a:p>
          <a:p>
            <a:pPr lvl="1"/>
            <a:r>
              <a:rPr lang="en-US" dirty="0"/>
              <a:t>reportWebVitals.js</a:t>
            </a:r>
          </a:p>
          <a:p>
            <a:pPr lvl="1"/>
            <a:r>
              <a:rPr lang="en-US" dirty="0"/>
              <a:t>setupTests.js</a:t>
            </a:r>
          </a:p>
          <a:p>
            <a:r>
              <a:rPr lang="en-US" dirty="0"/>
              <a:t>That leaves;</a:t>
            </a:r>
          </a:p>
          <a:p>
            <a:pPr lvl="1"/>
            <a:r>
              <a:rPr lang="en-US" dirty="0"/>
              <a:t>App.css</a:t>
            </a:r>
          </a:p>
          <a:p>
            <a:pPr lvl="1"/>
            <a:r>
              <a:rPr lang="en-US" dirty="0"/>
              <a:t>App.js</a:t>
            </a:r>
          </a:p>
          <a:p>
            <a:pPr lvl="1"/>
            <a:r>
              <a:rPr lang="en-US" dirty="0"/>
              <a:t>index.css</a:t>
            </a:r>
          </a:p>
          <a:p>
            <a:pPr lvl="1"/>
            <a:r>
              <a:rPr lang="en-US" dirty="0"/>
              <a:t>index.js</a:t>
            </a:r>
          </a:p>
          <a:p>
            <a:pPr lvl="1"/>
            <a:r>
              <a:rPr lang="en-US" dirty="0"/>
              <a:t>&amp; a logo</a:t>
            </a:r>
          </a:p>
        </p:txBody>
      </p:sp>
    </p:spTree>
    <p:extLst>
      <p:ext uri="{BB962C8B-B14F-4D97-AF65-F5344CB8AC3E}">
        <p14:creationId xmlns:p14="http://schemas.microsoft.com/office/powerpoint/2010/main" val="3251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72A8E7-A343-428D-A8B1-A51E5041A0E1}" vid="{A8B9B1ED-DE8D-43F6-A341-9AEC8D0BBD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24019</TotalTime>
  <Words>1532</Words>
  <Application>Microsoft Office PowerPoint</Application>
  <PresentationFormat>Widescreen</PresentationFormat>
  <Paragraphs>161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Consolas</vt:lpstr>
      <vt:lpstr>Corbel</vt:lpstr>
      <vt:lpstr>Theme1</vt:lpstr>
      <vt:lpstr>Web Programming Language</vt:lpstr>
      <vt:lpstr>Getting Started with React</vt:lpstr>
      <vt:lpstr>Modern Web Development</vt:lpstr>
      <vt:lpstr>React</vt:lpstr>
      <vt:lpstr>Environment Set Up</vt:lpstr>
      <vt:lpstr>create-react-app</vt:lpstr>
      <vt:lpstr>Initial Set Up</vt:lpstr>
      <vt:lpstr>index.html</vt:lpstr>
      <vt:lpstr>src folder</vt:lpstr>
      <vt:lpstr>index.js</vt:lpstr>
      <vt:lpstr>Start it up</vt:lpstr>
      <vt:lpstr>App.js</vt:lpstr>
      <vt:lpstr>JSX</vt:lpstr>
      <vt:lpstr>Expressions in JSX</vt:lpstr>
      <vt:lpstr>Multiple Lines of HTML</vt:lpstr>
      <vt:lpstr>One Top Level Element</vt:lpstr>
      <vt:lpstr>Close Elements</vt:lpstr>
      <vt:lpstr>class = className</vt:lpstr>
      <vt:lpstr>if</vt:lpstr>
      <vt:lpstr>Example</vt:lpstr>
      <vt:lpstr>React Components</vt:lpstr>
      <vt:lpstr>React Components</vt:lpstr>
      <vt:lpstr>components/Tweet.js</vt:lpstr>
      <vt:lpstr>components/Tweet.css</vt:lpstr>
      <vt:lpstr>App.js</vt:lpstr>
      <vt:lpstr>props</vt:lpstr>
      <vt:lpstr>Sending props</vt:lpstr>
      <vt:lpstr>Snippets!</vt:lpstr>
      <vt:lpstr>A Footer?</vt:lpstr>
      <vt:lpstr>Events</vt:lpstr>
      <vt:lpstr>Event Example</vt:lpstr>
      <vt:lpstr>Passing Arguments</vt:lpstr>
      <vt:lpstr>The Event Object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40</cp:revision>
  <dcterms:created xsi:type="dcterms:W3CDTF">2018-10-09T13:58:01Z</dcterms:created>
  <dcterms:modified xsi:type="dcterms:W3CDTF">2022-06-06T08:05:05Z</dcterms:modified>
</cp:coreProperties>
</file>