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7" r:id="rId6"/>
    <p:sldId id="278" r:id="rId7"/>
    <p:sldId id="276" r:id="rId8"/>
    <p:sldId id="27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9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00D8-2995-4EAC-A4A5-E7AAEC21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84DE-1F11-4C14-B038-166A005ED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  <a:p>
            <a:r>
              <a:rPr lang="en-US" dirty="0"/>
              <a:t>React 4</a:t>
            </a:r>
          </a:p>
        </p:txBody>
      </p:sp>
    </p:spTree>
    <p:extLst>
      <p:ext uri="{BB962C8B-B14F-4D97-AF65-F5344CB8AC3E}">
        <p14:creationId xmlns:p14="http://schemas.microsoft.com/office/powerpoint/2010/main" val="40902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6876-639B-8A83-A5B4-F1646C69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EB6A-62F9-22E2-2079-601B7915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the apps have been “Single Page Apps” (SPA)</a:t>
            </a:r>
          </a:p>
          <a:p>
            <a:r>
              <a:rPr lang="en-US" dirty="0"/>
              <a:t>React can also be used to create full websites</a:t>
            </a:r>
          </a:p>
        </p:txBody>
      </p:sp>
    </p:spTree>
    <p:extLst>
      <p:ext uri="{BB962C8B-B14F-4D97-AF65-F5344CB8AC3E}">
        <p14:creationId xmlns:p14="http://schemas.microsoft.com/office/powerpoint/2010/main" val="1465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144E-F463-F29F-95AE-E98A5215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8324-51D7-2F88-9CED-B9FA177A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React Router in a new project</a:t>
            </a:r>
          </a:p>
          <a:p>
            <a:pPr lvl="1"/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-D react-router-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dom</a:t>
            </a:r>
            <a:endParaRPr lang="en-US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Import it into index.js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66D-F279-D0A1-535C-3DBD67CA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D5E7-77D5-E996-21FD-2A2D3828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pages are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57E0A-233F-5068-2A18-AD644DFA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36" y="2419349"/>
            <a:ext cx="2867025" cy="3752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453002-B6F6-C1E6-73C2-02A1769F7E89}"/>
              </a:ext>
            </a:extLst>
          </p:cNvPr>
          <p:cNvCxnSpPr>
            <a:cxnSpLocks/>
          </p:cNvCxnSpPr>
          <p:nvPr/>
        </p:nvCxnSpPr>
        <p:spPr>
          <a:xfrm flipH="1">
            <a:off x="5601809" y="3429000"/>
            <a:ext cx="1038688" cy="43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06A79C-7343-3E70-9226-C5A7ABB35980}"/>
              </a:ext>
            </a:extLst>
          </p:cNvPr>
          <p:cNvSpPr txBox="1"/>
          <p:nvPr/>
        </p:nvSpPr>
        <p:spPr>
          <a:xfrm>
            <a:off x="6640497" y="2967335"/>
            <a:ext cx="35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these can initially be basic components, but in time they can add different parts of the site</a:t>
            </a:r>
          </a:p>
        </p:txBody>
      </p:sp>
    </p:spTree>
    <p:extLst>
      <p:ext uri="{BB962C8B-B14F-4D97-AF65-F5344CB8AC3E}">
        <p14:creationId xmlns:p14="http://schemas.microsoft.com/office/powerpoint/2010/main" val="12049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C661-9F20-0AA5-3706-856CB1B1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A5AB-AF07-D0C9-1A6F-62D1703E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'./index.css’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'./components/Header’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'./components/Footer’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5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50C4-FE5E-1C82-6E3F-308088F1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639932"/>
          </a:xfrm>
        </p:spPr>
        <p:txBody>
          <a:bodyPr/>
          <a:lstStyle/>
          <a:p>
            <a:r>
              <a:rPr lang="en-US" dirty="0"/>
              <a:t>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6F86-CA5E-9F72-F9D8-AF2C67C5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2" y="1402672"/>
            <a:ext cx="9136770" cy="48390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'./pages/Contact’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'./pages/Home’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'./pages/Missing’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'./pages/Profile’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'./pages/Tweet’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'./pages/Layout’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B15D9D-00A3-8290-E64D-63216B570211}"/>
              </a:ext>
            </a:extLst>
          </p:cNvPr>
          <p:cNvCxnSpPr/>
          <p:nvPr/>
        </p:nvCxnSpPr>
        <p:spPr>
          <a:xfrm flipH="1">
            <a:off x="8984202" y="1278384"/>
            <a:ext cx="834501" cy="1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8FF6BC-5365-4CE9-633F-2033E02CDF35}"/>
              </a:ext>
            </a:extLst>
          </p:cNvPr>
          <p:cNvSpPr txBox="1"/>
          <p:nvPr/>
        </p:nvSpPr>
        <p:spPr>
          <a:xfrm>
            <a:off x="9818703" y="1093718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React Router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E5E262-E84E-6B65-9B36-710E0704E12F}"/>
              </a:ext>
            </a:extLst>
          </p:cNvPr>
          <p:cNvCxnSpPr>
            <a:cxnSpLocks/>
          </p:cNvCxnSpPr>
          <p:nvPr/>
        </p:nvCxnSpPr>
        <p:spPr>
          <a:xfrm flipH="1">
            <a:off x="5983550" y="2201662"/>
            <a:ext cx="161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37E517-AA34-827C-AA94-BD123A15FD67}"/>
              </a:ext>
            </a:extLst>
          </p:cNvPr>
          <p:cNvSpPr txBox="1"/>
          <p:nvPr/>
        </p:nvSpPr>
        <p:spPr>
          <a:xfrm>
            <a:off x="7599285" y="201699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Pages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AA3A1-A03E-5DED-2B7C-137AFE82B183}"/>
              </a:ext>
            </a:extLst>
          </p:cNvPr>
          <p:cNvCxnSpPr>
            <a:cxnSpLocks/>
          </p:cNvCxnSpPr>
          <p:nvPr/>
        </p:nvCxnSpPr>
        <p:spPr>
          <a:xfrm flipH="1">
            <a:off x="8220722" y="4265208"/>
            <a:ext cx="1180730" cy="5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23F4FA-0A19-2472-E6D9-E51618F35DDD}"/>
              </a:ext>
            </a:extLst>
          </p:cNvPr>
          <p:cNvSpPr txBox="1"/>
          <p:nvPr/>
        </p:nvSpPr>
        <p:spPr>
          <a:xfrm>
            <a:off x="9401452" y="3974259"/>
            <a:ext cx="187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Paths for Routes</a:t>
            </a:r>
          </a:p>
        </p:txBody>
      </p:sp>
    </p:spTree>
    <p:extLst>
      <p:ext uri="{BB962C8B-B14F-4D97-AF65-F5344CB8AC3E}">
        <p14:creationId xmlns:p14="http://schemas.microsoft.com/office/powerpoint/2010/main" val="10784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C308-15F5-C86F-F54C-A2D5F329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613299"/>
          </a:xfrm>
        </p:spPr>
        <p:txBody>
          <a:bodyPr/>
          <a:lstStyle/>
          <a:p>
            <a:r>
              <a:rPr lang="en-US" dirty="0"/>
              <a:t>Layout.js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F2A5-C89C-195D-2F88-57E975F9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1438183"/>
            <a:ext cx="5474563" cy="45816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"/profile"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"/tweet"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Tweet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01C27-3E7E-91B5-C8CF-1F1935F77490}"/>
              </a:ext>
            </a:extLst>
          </p:cNvPr>
          <p:cNvSpPr txBox="1"/>
          <p:nvPr/>
        </p:nvSpPr>
        <p:spPr>
          <a:xfrm>
            <a:off x="6729274" y="2246050"/>
            <a:ext cx="3459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2 parts,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navigation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Outlet to display each page</a:t>
            </a:r>
          </a:p>
          <a:p>
            <a:endParaRPr lang="en-US" dirty="0"/>
          </a:p>
          <a:p>
            <a:r>
              <a:rPr lang="en-US" dirty="0"/>
              <a:t>Link is used in place of &lt;a </a:t>
            </a:r>
            <a:r>
              <a:rPr lang="en-US" dirty="0" err="1"/>
              <a:t>href</a:t>
            </a:r>
            <a:r>
              <a:rPr lang="en-US" dirty="0"/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internal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track of browsing history</a:t>
            </a:r>
          </a:p>
          <a:p>
            <a:endParaRPr lang="en-US" dirty="0"/>
          </a:p>
          <a:p>
            <a:r>
              <a:rPr lang="en-US" dirty="0"/>
              <a:t>&lt;&gt; &lt;/&gt; is a fragment</a:t>
            </a:r>
          </a:p>
        </p:txBody>
      </p:sp>
    </p:spTree>
    <p:extLst>
      <p:ext uri="{BB962C8B-B14F-4D97-AF65-F5344CB8AC3E}">
        <p14:creationId xmlns:p14="http://schemas.microsoft.com/office/powerpoint/2010/main" val="15353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564-7F41-A182-8FB8-CE63523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F013-BA95-DDC1-3F43-90760967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was set as;</a:t>
            </a:r>
          </a:p>
          <a:p>
            <a:pPr marL="231775" lvl="1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dirty="0"/>
              <a:t>This traps any broken links and directs them to a 404 page for example</a:t>
            </a:r>
          </a:p>
        </p:txBody>
      </p:sp>
    </p:spTree>
    <p:extLst>
      <p:ext uri="{BB962C8B-B14F-4D97-AF65-F5344CB8AC3E}">
        <p14:creationId xmlns:p14="http://schemas.microsoft.com/office/powerpoint/2010/main" val="37917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7B8F-64DC-446B-BFCE-6876C940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4C3B-BC49-400F-BEDD-D4CAC671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 can be used to create multipage sites</a:t>
            </a:r>
          </a:p>
          <a:p>
            <a:r>
              <a:rPr lang="en-US" dirty="0"/>
              <a:t>It handles the routes of different paths directing them to display </a:t>
            </a:r>
            <a:r>
              <a:rPr lang="en-US"/>
              <a:t>different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252</TotalTime>
  <Words>617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Theme1</vt:lpstr>
      <vt:lpstr>Web Programming Language</vt:lpstr>
      <vt:lpstr>React-Router</vt:lpstr>
      <vt:lpstr>React-router-dom</vt:lpstr>
      <vt:lpstr>Pages</vt:lpstr>
      <vt:lpstr>index.js</vt:lpstr>
      <vt:lpstr>App.js</vt:lpstr>
      <vt:lpstr>Layout.js</vt:lpstr>
      <vt:lpstr>Missing.js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13</cp:revision>
  <dcterms:created xsi:type="dcterms:W3CDTF">2018-10-21T05:32:42Z</dcterms:created>
  <dcterms:modified xsi:type="dcterms:W3CDTF">2022-08-11T06:49:05Z</dcterms:modified>
</cp:coreProperties>
</file>