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72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096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FBF7-1DBF-442C-9F50-F28B318F3EC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319C-B2E8-4D66-B057-41E272FB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FBF7-1DBF-442C-9F50-F28B318F3EC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319C-B2E8-4D66-B057-41E272FB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6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FBF7-1DBF-442C-9F50-F28B318F3EC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319C-B2E8-4D66-B057-41E272FB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2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FBF7-1DBF-442C-9F50-F28B318F3EC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319C-B2E8-4D66-B057-41E272FB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3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FBF7-1DBF-442C-9F50-F28B318F3EC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319C-B2E8-4D66-B057-41E272FB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2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FBF7-1DBF-442C-9F50-F28B318F3EC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319C-B2E8-4D66-B057-41E272FB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6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FBF7-1DBF-442C-9F50-F28B318F3EC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319C-B2E8-4D66-B057-41E272FB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7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FBF7-1DBF-442C-9F50-F28B318F3EC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319C-B2E8-4D66-B057-41E272FB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5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FBF7-1DBF-442C-9F50-F28B318F3EC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319C-B2E8-4D66-B057-41E272FB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3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FBF7-1DBF-442C-9F50-F28B318F3EC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F319C-B2E8-4D66-B057-41E272FB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6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9FBF7-1DBF-442C-9F50-F28B318F3EC5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F319C-B2E8-4D66-B057-41E272FB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93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num2fraction" TargetMode="External"/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900D8-2995-4EAC-A4A5-E7AAEC21F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Programming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D84DE-1F11-4C14-B038-166A005ED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9</a:t>
            </a:r>
          </a:p>
          <a:p>
            <a:r>
              <a:rPr lang="en-US" dirty="0"/>
              <a:t>Introducing Node</a:t>
            </a:r>
          </a:p>
        </p:txBody>
      </p:sp>
    </p:spTree>
    <p:extLst>
      <p:ext uri="{BB962C8B-B14F-4D97-AF65-F5344CB8AC3E}">
        <p14:creationId xmlns:p14="http://schemas.microsoft.com/office/powerpoint/2010/main" val="409021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CF398-750E-43E1-9767-87E9984D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CD2F8-E707-4531-8ED0-5C13D0F45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http = require('http');</a:t>
            </a:r>
            <a:br>
              <a:rPr lang="en-US" dirty="0"/>
            </a:br>
            <a:r>
              <a:rPr lang="en-US" dirty="0" err="1"/>
              <a:t>http.createServer</a:t>
            </a:r>
            <a:r>
              <a:rPr lang="en-US" dirty="0"/>
              <a:t>(function (req, res)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res.write</a:t>
            </a:r>
            <a:r>
              <a:rPr lang="en-US" dirty="0"/>
              <a:t>('Hello World');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res.end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}).listen(8080);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1E1D9C-11DA-4AFC-8722-339940697591}"/>
              </a:ext>
            </a:extLst>
          </p:cNvPr>
          <p:cNvCxnSpPr/>
          <p:nvPr/>
        </p:nvCxnSpPr>
        <p:spPr>
          <a:xfrm flipH="1">
            <a:off x="5073162" y="2092569"/>
            <a:ext cx="2584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D371F1-C5E0-486A-9143-73E86A32BB25}"/>
              </a:ext>
            </a:extLst>
          </p:cNvPr>
          <p:cNvSpPr txBox="1"/>
          <p:nvPr/>
        </p:nvSpPr>
        <p:spPr>
          <a:xfrm>
            <a:off x="7658100" y="1907903"/>
            <a:ext cx="219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Includes http module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359440-1C43-4B20-A51B-D67FDE113541}"/>
              </a:ext>
            </a:extLst>
          </p:cNvPr>
          <p:cNvCxnSpPr/>
          <p:nvPr/>
        </p:nvCxnSpPr>
        <p:spPr>
          <a:xfrm flipH="1" flipV="1">
            <a:off x="6682154" y="2488223"/>
            <a:ext cx="1521069" cy="38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FDCAE0E-1177-48C2-A106-BE1871CE0ED2}"/>
              </a:ext>
            </a:extLst>
          </p:cNvPr>
          <p:cNvSpPr txBox="1"/>
          <p:nvPr/>
        </p:nvSpPr>
        <p:spPr>
          <a:xfrm>
            <a:off x="8301925" y="2681654"/>
            <a:ext cx="2258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Creates a server</a:t>
            </a:r>
          </a:p>
          <a:p>
            <a:r>
              <a:rPr lang="en-US" dirty="0"/>
              <a:t>listening on port 8080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781900-5DCF-4A21-9257-A6EEBEB78F5E}"/>
              </a:ext>
            </a:extLst>
          </p:cNvPr>
          <p:cNvCxnSpPr/>
          <p:nvPr/>
        </p:nvCxnSpPr>
        <p:spPr>
          <a:xfrm flipH="1">
            <a:off x="3842238" y="3068515"/>
            <a:ext cx="4360985" cy="36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88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8593-8243-4615-B9BA-A76F78A9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37D58-D2E2-475E-BFE2-21CEA9285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http = require('http');</a:t>
            </a:r>
          </a:p>
          <a:p>
            <a:r>
              <a:rPr lang="en-US" dirty="0" err="1"/>
              <a:t>http.createServer</a:t>
            </a:r>
            <a:r>
              <a:rPr lang="en-US" dirty="0"/>
              <a:t>(function (req, res) {</a:t>
            </a:r>
          </a:p>
          <a:p>
            <a:r>
              <a:rPr lang="en-US" dirty="0"/>
              <a:t>  </a:t>
            </a:r>
            <a:r>
              <a:rPr lang="en-US" dirty="0" err="1"/>
              <a:t>res.writeHead</a:t>
            </a:r>
            <a:r>
              <a:rPr lang="en-US" dirty="0"/>
              <a:t>(200, {'Content-Type': 'text/html'});</a:t>
            </a:r>
          </a:p>
          <a:p>
            <a:r>
              <a:rPr lang="en-US" dirty="0"/>
              <a:t>  </a:t>
            </a:r>
            <a:r>
              <a:rPr lang="en-US" dirty="0" err="1"/>
              <a:t>res.write</a:t>
            </a:r>
            <a:r>
              <a:rPr lang="en-US" dirty="0"/>
              <a:t>(req.url);</a:t>
            </a:r>
          </a:p>
          <a:p>
            <a:r>
              <a:rPr lang="en-US" dirty="0"/>
              <a:t>  </a:t>
            </a:r>
            <a:r>
              <a:rPr lang="en-US" dirty="0" err="1"/>
              <a:t>res.end</a:t>
            </a:r>
            <a:r>
              <a:rPr lang="en-US" dirty="0"/>
              <a:t>();</a:t>
            </a:r>
          </a:p>
          <a:p>
            <a:r>
              <a:rPr lang="en-US" dirty="0"/>
              <a:t>}).listen(8080);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F958E6-0DEF-4B82-BACC-5C115AFD4DC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798" y="4343033"/>
            <a:ext cx="5353050" cy="2409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426B45-2D99-4125-A578-3B57F52DF2D4}"/>
              </a:ext>
            </a:extLst>
          </p:cNvPr>
          <p:cNvCxnSpPr>
            <a:cxnSpLocks/>
          </p:cNvCxnSpPr>
          <p:nvPr/>
        </p:nvCxnSpPr>
        <p:spPr>
          <a:xfrm flipH="1">
            <a:off x="4317023" y="3780692"/>
            <a:ext cx="1081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0362D4-0BFB-45F7-B0DD-0F23BAB6CB43}"/>
              </a:ext>
            </a:extLst>
          </p:cNvPr>
          <p:cNvSpPr txBox="1"/>
          <p:nvPr/>
        </p:nvSpPr>
        <p:spPr>
          <a:xfrm>
            <a:off x="5398477" y="3596026"/>
            <a:ext cx="239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Writes the request URL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4C74C2-3213-408B-B3F8-6C45707B59BE}"/>
              </a:ext>
            </a:extLst>
          </p:cNvPr>
          <p:cNvCxnSpPr/>
          <p:nvPr/>
        </p:nvCxnSpPr>
        <p:spPr>
          <a:xfrm flipH="1">
            <a:off x="5978769" y="1439163"/>
            <a:ext cx="1119554" cy="1075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B38185-8678-41DE-B482-7A5DDF1EF356}"/>
              </a:ext>
            </a:extLst>
          </p:cNvPr>
          <p:cNvSpPr txBox="1"/>
          <p:nvPr/>
        </p:nvSpPr>
        <p:spPr>
          <a:xfrm>
            <a:off x="7098323" y="1238418"/>
            <a:ext cx="310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 and Response Objects</a:t>
            </a:r>
          </a:p>
        </p:txBody>
      </p:sp>
    </p:spTree>
    <p:extLst>
      <p:ext uri="{BB962C8B-B14F-4D97-AF65-F5344CB8AC3E}">
        <p14:creationId xmlns:p14="http://schemas.microsoft.com/office/powerpoint/2010/main" val="281900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38A62-CE83-49F3-AD19-B340E308A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the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92B9E-D7DC-418F-8644-542433017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let http = require('http’);</a:t>
            </a:r>
          </a:p>
          <a:p>
            <a:r>
              <a:rPr lang="en-US" dirty="0"/>
              <a:t>let </a:t>
            </a:r>
            <a:r>
              <a:rPr lang="en-US" dirty="0" err="1"/>
              <a:t>url</a:t>
            </a:r>
            <a:r>
              <a:rPr lang="en-US" dirty="0"/>
              <a:t> = require('</a:t>
            </a:r>
            <a:r>
              <a:rPr lang="en-US" dirty="0" err="1"/>
              <a:t>url</a:t>
            </a:r>
            <a:r>
              <a:rPr lang="en-US" dirty="0"/>
              <a:t>');</a:t>
            </a:r>
          </a:p>
          <a:p>
            <a:r>
              <a:rPr lang="en-US" dirty="0" err="1"/>
              <a:t>http.createServer</a:t>
            </a:r>
            <a:r>
              <a:rPr lang="en-US" dirty="0"/>
              <a:t>(function (req, res) {</a:t>
            </a:r>
          </a:p>
          <a:p>
            <a:r>
              <a:rPr lang="en-US" dirty="0"/>
              <a:t>  </a:t>
            </a:r>
            <a:r>
              <a:rPr lang="en-US" dirty="0" err="1"/>
              <a:t>res.writeHead</a:t>
            </a:r>
            <a:r>
              <a:rPr lang="en-US" dirty="0"/>
              <a:t>(200, {'Content-Type': 'text/html'});</a:t>
            </a:r>
          </a:p>
          <a:p>
            <a:r>
              <a:rPr lang="en-US" dirty="0"/>
              <a:t>  let </a:t>
            </a:r>
            <a:r>
              <a:rPr lang="en-US" dirty="0" err="1"/>
              <a:t>myURL</a:t>
            </a:r>
            <a:r>
              <a:rPr lang="en-US" dirty="0"/>
              <a:t> = </a:t>
            </a:r>
            <a:r>
              <a:rPr lang="en-US" dirty="0" err="1"/>
              <a:t>url.parse</a:t>
            </a:r>
            <a:r>
              <a:rPr lang="en-US" dirty="0"/>
              <a:t>(req.url, true);</a:t>
            </a:r>
          </a:p>
          <a:p>
            <a:r>
              <a:rPr lang="en-US" dirty="0"/>
              <a:t>  </a:t>
            </a:r>
            <a:r>
              <a:rPr lang="en-US" dirty="0" err="1"/>
              <a:t>res.write</a:t>
            </a:r>
            <a:r>
              <a:rPr lang="en-US" dirty="0"/>
              <a:t>("Pathname: " + </a:t>
            </a:r>
            <a:r>
              <a:rPr lang="en-US" dirty="0" err="1"/>
              <a:t>myURL.pathname</a:t>
            </a:r>
            <a:r>
              <a:rPr lang="en-US" dirty="0"/>
              <a:t> + "&lt;</a:t>
            </a:r>
            <a:r>
              <a:rPr lang="en-US" dirty="0" err="1"/>
              <a:t>br</a:t>
            </a:r>
            <a:r>
              <a:rPr lang="en-US" dirty="0"/>
              <a:t>&gt;");</a:t>
            </a:r>
          </a:p>
          <a:p>
            <a:r>
              <a:rPr lang="en-US" dirty="0"/>
              <a:t>  </a:t>
            </a:r>
            <a:r>
              <a:rPr lang="en-US" dirty="0" err="1"/>
              <a:t>res.write</a:t>
            </a:r>
            <a:r>
              <a:rPr lang="en-US" dirty="0"/>
              <a:t>("Search: " + </a:t>
            </a:r>
            <a:r>
              <a:rPr lang="en-US" dirty="0" err="1"/>
              <a:t>myURL.search</a:t>
            </a:r>
            <a:r>
              <a:rPr lang="en-US" dirty="0"/>
              <a:t> + "&lt;</a:t>
            </a:r>
            <a:r>
              <a:rPr lang="en-US" dirty="0" err="1"/>
              <a:t>br</a:t>
            </a:r>
            <a:r>
              <a:rPr lang="en-US" dirty="0"/>
              <a:t>&gt;");</a:t>
            </a:r>
          </a:p>
          <a:p>
            <a:r>
              <a:rPr lang="en-US" dirty="0"/>
              <a:t>  let </a:t>
            </a:r>
            <a:r>
              <a:rPr lang="en-US" dirty="0" err="1"/>
              <a:t>myURLData</a:t>
            </a:r>
            <a:r>
              <a:rPr lang="en-US" dirty="0"/>
              <a:t> = </a:t>
            </a:r>
            <a:r>
              <a:rPr lang="en-US" dirty="0" err="1"/>
              <a:t>myURL.query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res.write</a:t>
            </a:r>
            <a:r>
              <a:rPr lang="en-US" dirty="0"/>
              <a:t>("Query: " + </a:t>
            </a:r>
            <a:r>
              <a:rPr lang="en-US" dirty="0" err="1"/>
              <a:t>myURLData.month</a:t>
            </a:r>
            <a:r>
              <a:rPr lang="en-US" dirty="0"/>
              <a:t>);  </a:t>
            </a:r>
          </a:p>
          <a:p>
            <a:r>
              <a:rPr lang="en-US" dirty="0"/>
              <a:t>  </a:t>
            </a:r>
            <a:r>
              <a:rPr lang="en-US" dirty="0" err="1"/>
              <a:t>res.end</a:t>
            </a:r>
            <a:r>
              <a:rPr lang="en-US" dirty="0"/>
              <a:t>();</a:t>
            </a:r>
          </a:p>
          <a:p>
            <a:r>
              <a:rPr lang="en-US" dirty="0"/>
              <a:t>}).listen(8080);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544F2B-23AC-4197-B587-D770F7B5CC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269" y="2455984"/>
            <a:ext cx="5867400" cy="243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033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50F6-5E3B-4652-A522-FA5EF64F3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in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C348C-C2B1-4E12-985C-0385C788A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events = require('events’);</a:t>
            </a:r>
          </a:p>
          <a:p>
            <a:r>
              <a:rPr lang="en-US" dirty="0"/>
              <a:t>let </a:t>
            </a:r>
            <a:r>
              <a:rPr lang="en-US" dirty="0" err="1"/>
              <a:t>eventEmitter</a:t>
            </a:r>
            <a:r>
              <a:rPr lang="en-US" dirty="0"/>
              <a:t> = new </a:t>
            </a:r>
            <a:r>
              <a:rPr lang="en-US" dirty="0" err="1"/>
              <a:t>events.EventEmitter</a:t>
            </a:r>
            <a:r>
              <a:rPr lang="en-US" dirty="0"/>
              <a:t>();</a:t>
            </a:r>
          </a:p>
          <a:p>
            <a:r>
              <a:rPr lang="en-US" dirty="0"/>
              <a:t>let </a:t>
            </a:r>
            <a:r>
              <a:rPr lang="en-US" dirty="0" err="1"/>
              <a:t>myEventHandler</a:t>
            </a:r>
            <a:r>
              <a:rPr lang="en-US" dirty="0"/>
              <a:t> = function () {</a:t>
            </a:r>
          </a:p>
          <a:p>
            <a:r>
              <a:rPr lang="en-US" dirty="0"/>
              <a:t>  console.log('Do Something');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eventEmitter.on</a:t>
            </a:r>
            <a:r>
              <a:rPr lang="en-US" dirty="0"/>
              <a:t>('Go', </a:t>
            </a:r>
            <a:r>
              <a:rPr lang="en-US" dirty="0" err="1"/>
              <a:t>myEventHandler</a:t>
            </a:r>
            <a:r>
              <a:rPr lang="en-US" dirty="0"/>
              <a:t>);</a:t>
            </a:r>
          </a:p>
          <a:p>
            <a:r>
              <a:rPr lang="en-US" dirty="0" err="1"/>
              <a:t>eventEmitter.emit</a:t>
            </a:r>
            <a:r>
              <a:rPr lang="en-US" dirty="0"/>
              <a:t>('Go');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D7DC3B-01F7-4397-9570-1989F446DC7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790949"/>
            <a:ext cx="1600200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226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28E8C-5A02-4C77-B421-A08AE8F49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Node Package Manager (NPM)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E671D-756D-412F-8036-A70438DCD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Thousands of contributed modules to extend Node – Free!</a:t>
            </a:r>
          </a:p>
          <a:p>
            <a:pPr lvl="1"/>
            <a:r>
              <a:rPr lang="en-US" dirty="0">
                <a:hlinkClick r:id="rId2"/>
              </a:rPr>
              <a:t>https://www.npmjs.com/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For example:-</a:t>
            </a:r>
          </a:p>
          <a:p>
            <a:pPr lvl="1"/>
            <a:r>
              <a:rPr lang="en-US" dirty="0">
                <a:hlinkClick r:id="rId3"/>
              </a:rPr>
              <a:t>https://www.npmjs.com/package/num2fraction</a:t>
            </a:r>
            <a:endParaRPr lang="en-US" dirty="0"/>
          </a:p>
          <a:p>
            <a:pPr lvl="1"/>
            <a:r>
              <a:rPr lang="en-US" dirty="0" err="1"/>
              <a:t>npm</a:t>
            </a:r>
            <a:r>
              <a:rPr lang="en-US" dirty="0"/>
              <a:t> install num2fraction</a:t>
            </a:r>
          </a:p>
        </p:txBody>
      </p:sp>
    </p:spTree>
    <p:extLst>
      <p:ext uri="{BB962C8B-B14F-4D97-AF65-F5344CB8AC3E}">
        <p14:creationId xmlns:p14="http://schemas.microsoft.com/office/powerpoint/2010/main" val="416573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67AD7-2954-494E-B11E-81417C3D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to Fraction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A1B1D-2166-4335-AA08-B6557AE4C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http = require('http’);</a:t>
            </a:r>
          </a:p>
          <a:p>
            <a:r>
              <a:rPr lang="en-US" dirty="0"/>
              <a:t>let n2f = require('num2fraction');</a:t>
            </a:r>
          </a:p>
          <a:p>
            <a:r>
              <a:rPr lang="en-US" dirty="0" err="1"/>
              <a:t>http.createServer</a:t>
            </a:r>
            <a:r>
              <a:rPr lang="en-US" dirty="0"/>
              <a:t>(function (req, res) {</a:t>
            </a:r>
          </a:p>
          <a:p>
            <a:r>
              <a:rPr lang="en-US" dirty="0"/>
              <a:t>  </a:t>
            </a:r>
            <a:r>
              <a:rPr lang="en-US" dirty="0" err="1"/>
              <a:t>res.writeHead</a:t>
            </a:r>
            <a:r>
              <a:rPr lang="en-US" dirty="0"/>
              <a:t>(200, {'Content-Type': 'text/html'});</a:t>
            </a:r>
          </a:p>
          <a:p>
            <a:r>
              <a:rPr lang="en-US" dirty="0"/>
              <a:t>  </a:t>
            </a:r>
            <a:r>
              <a:rPr lang="en-US" dirty="0" err="1"/>
              <a:t>res.write</a:t>
            </a:r>
            <a:r>
              <a:rPr lang="en-US" dirty="0"/>
              <a:t>(n2f(0.5));</a:t>
            </a:r>
          </a:p>
          <a:p>
            <a:r>
              <a:rPr lang="en-US" dirty="0"/>
              <a:t>  </a:t>
            </a:r>
            <a:r>
              <a:rPr lang="en-US" dirty="0" err="1"/>
              <a:t>res.end</a:t>
            </a:r>
            <a:r>
              <a:rPr lang="en-US" dirty="0"/>
              <a:t>();</a:t>
            </a:r>
          </a:p>
          <a:p>
            <a:r>
              <a:rPr lang="en-US" dirty="0"/>
              <a:t>}).listen(8080);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7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0DD4-7989-41D2-B7FD-6F4F34079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E3900-D649-413A-82F2-336BFFACB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fast, unopinionated, minimalist web framework for Node.js”</a:t>
            </a:r>
          </a:p>
          <a:p>
            <a:endParaRPr lang="en-US" dirty="0"/>
          </a:p>
          <a:p>
            <a:r>
              <a:rPr lang="en-US" dirty="0"/>
              <a:t>Express = Framework</a:t>
            </a:r>
          </a:p>
          <a:p>
            <a:r>
              <a:rPr lang="en-US" dirty="0" err="1"/>
              <a:t>JQuery</a:t>
            </a:r>
            <a:r>
              <a:rPr lang="en-US" dirty="0"/>
              <a:t> = Library</a:t>
            </a:r>
          </a:p>
          <a:p>
            <a:r>
              <a:rPr lang="en-US" dirty="0"/>
              <a:t>Node.js = Runtime Environment</a:t>
            </a:r>
          </a:p>
        </p:txBody>
      </p:sp>
    </p:spTree>
    <p:extLst>
      <p:ext uri="{BB962C8B-B14F-4D97-AF65-F5344CB8AC3E}">
        <p14:creationId xmlns:p14="http://schemas.microsoft.com/office/powerpoint/2010/main" val="225724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D2BA7-B0B2-431B-B9CD-9BFE198C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AAE1E-30FC-4EB3-9861-BAE17D828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“Don’t Call Us, We’ll Call You”</a:t>
            </a:r>
          </a:p>
          <a:p>
            <a:pPr lvl="1"/>
            <a:r>
              <a:rPr lang="en-US" dirty="0"/>
              <a:t>Generic Functionality that can be built on by the developer (rather than a collection of code to be called by the developer.</a:t>
            </a:r>
          </a:p>
          <a:p>
            <a:pPr lvl="1"/>
            <a:r>
              <a:rPr lang="en-US" dirty="0"/>
              <a:t>Inversion of Control</a:t>
            </a:r>
          </a:p>
          <a:p>
            <a:pPr lvl="1"/>
            <a:r>
              <a:rPr lang="en-US" dirty="0"/>
              <a:t>Default </a:t>
            </a:r>
            <a:r>
              <a:rPr lang="en-US" dirty="0" err="1"/>
              <a:t>Behaviour</a:t>
            </a:r>
            <a:endParaRPr lang="en-US" dirty="0"/>
          </a:p>
          <a:p>
            <a:pPr lvl="1"/>
            <a:r>
              <a:rPr lang="en-US" dirty="0"/>
              <a:t>Extensible, but not Modifiable</a:t>
            </a:r>
          </a:p>
        </p:txBody>
      </p:sp>
    </p:spTree>
    <p:extLst>
      <p:ext uri="{BB962C8B-B14F-4D97-AF65-F5344CB8AC3E}">
        <p14:creationId xmlns:p14="http://schemas.microsoft.com/office/powerpoint/2010/main" val="254877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FBC5-E1E4-4B4D-B36D-16A69497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BC910-E44E-47CA-9AE2-FEC31A124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folder (perhaps </a:t>
            </a:r>
            <a:r>
              <a:rPr lang="en-US" dirty="0" err="1"/>
              <a:t>expressdemo</a:t>
            </a:r>
            <a:r>
              <a:rPr lang="en-US" dirty="0"/>
              <a:t>)</a:t>
            </a:r>
          </a:p>
          <a:p>
            <a:r>
              <a:rPr lang="en-US" dirty="0"/>
              <a:t>Open node command prompt, navigate to the folder and type: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Once Node.js creates the </a:t>
            </a:r>
            <a:r>
              <a:rPr lang="en-US" dirty="0" err="1"/>
              <a:t>package.json</a:t>
            </a:r>
            <a:r>
              <a:rPr lang="en-US" dirty="0"/>
              <a:t> file, type: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express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98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5EEE-01FD-40DA-B4BE-76E14F4C6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83DE6-E92E-4F2A-86D3-F96F43601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file ‘server.js’</a:t>
            </a:r>
          </a:p>
          <a:p>
            <a:pPr lvl="1"/>
            <a:r>
              <a:rPr lang="en-US" dirty="0"/>
              <a:t>const express = require('express');</a:t>
            </a:r>
            <a:br>
              <a:rPr lang="en-US" dirty="0"/>
            </a:br>
            <a:r>
              <a:rPr lang="en-US" dirty="0"/>
              <a:t>app = express();</a:t>
            </a:r>
            <a:br>
              <a:rPr lang="en-US" dirty="0"/>
            </a:br>
            <a:r>
              <a:rPr lang="en-US" dirty="0" err="1"/>
              <a:t>app.get</a:t>
            </a:r>
            <a:r>
              <a:rPr lang="en-US" dirty="0"/>
              <a:t>('/', function(</a:t>
            </a:r>
            <a:r>
              <a:rPr lang="en-US" dirty="0" err="1"/>
              <a:t>request,response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response.send</a:t>
            </a:r>
            <a:r>
              <a:rPr lang="en-US" dirty="0"/>
              <a:t>("Hello World!");</a:t>
            </a:r>
            <a:br>
              <a:rPr lang="en-US" dirty="0"/>
            </a:br>
            <a:r>
              <a:rPr lang="en-US" dirty="0"/>
              <a:t>});</a:t>
            </a:r>
            <a:br>
              <a:rPr lang="en-US" dirty="0"/>
            </a:br>
            <a:r>
              <a:rPr lang="en-US" dirty="0" err="1"/>
              <a:t>app.listen</a:t>
            </a:r>
            <a:r>
              <a:rPr lang="en-US" dirty="0"/>
              <a:t>(3000, function(){console.log("Express server started")});</a:t>
            </a:r>
          </a:p>
          <a:p>
            <a:r>
              <a:rPr lang="en-US" dirty="0" err="1"/>
              <a:t>Initialise</a:t>
            </a:r>
            <a:r>
              <a:rPr lang="en-US" dirty="0"/>
              <a:t> this file in the Node.js Terminal</a:t>
            </a:r>
          </a:p>
          <a:p>
            <a:pPr lvl="1"/>
            <a:r>
              <a:rPr lang="en-US" dirty="0"/>
              <a:t>node server.js</a:t>
            </a:r>
          </a:p>
          <a:p>
            <a:r>
              <a:rPr lang="en-US" dirty="0"/>
              <a:t>Open your browser to localhost:3000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813E97-52DE-454A-A736-F726078E19BF}"/>
              </a:ext>
            </a:extLst>
          </p:cNvPr>
          <p:cNvCxnSpPr/>
          <p:nvPr/>
        </p:nvCxnSpPr>
        <p:spPr>
          <a:xfrm flipH="1">
            <a:off x="5735960" y="2348880"/>
            <a:ext cx="1944216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23A6535-3E5D-4BF0-B0B3-AFEE4865B155}"/>
              </a:ext>
            </a:extLst>
          </p:cNvPr>
          <p:cNvSpPr txBox="1"/>
          <p:nvPr/>
        </p:nvSpPr>
        <p:spPr>
          <a:xfrm>
            <a:off x="8040216" y="2204864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Notice we require ‘express’ not ‘http’</a:t>
            </a:r>
          </a:p>
        </p:txBody>
      </p:sp>
    </p:spTree>
    <p:extLst>
      <p:ext uri="{BB962C8B-B14F-4D97-AF65-F5344CB8AC3E}">
        <p14:creationId xmlns:p14="http://schemas.microsoft.com/office/powerpoint/2010/main" val="424137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BC68-B8AF-4A6E-B606-A9E7406B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5E623-9463-4750-83F9-B7E56EA29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vs Node.js</a:t>
            </a:r>
          </a:p>
          <a:p>
            <a:r>
              <a:rPr lang="en-US" dirty="0"/>
              <a:t>Setting Up Node.js</a:t>
            </a:r>
          </a:p>
          <a:p>
            <a:r>
              <a:rPr lang="en-US" dirty="0"/>
              <a:t>Events in Node.js</a:t>
            </a:r>
          </a:p>
          <a:p>
            <a:r>
              <a:rPr lang="en-US" dirty="0"/>
              <a:t>Node Package Manager (NPM)</a:t>
            </a:r>
          </a:p>
          <a:p>
            <a:r>
              <a:rPr lang="en-US" dirty="0"/>
              <a:t>Sending Emails with Node.js</a:t>
            </a:r>
          </a:p>
        </p:txBody>
      </p:sp>
    </p:spTree>
    <p:extLst>
      <p:ext uri="{BB962C8B-B14F-4D97-AF65-F5344CB8AC3E}">
        <p14:creationId xmlns:p14="http://schemas.microsoft.com/office/powerpoint/2010/main" val="400325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A007-DB37-47AD-AE91-F77BE107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353C1-27BD-4E77-B534-0FABCC6D4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is concerned with how the application endpoint handles requests from the client and the server needs to be instructed how to deal with requests correctly</a:t>
            </a:r>
          </a:p>
          <a:p>
            <a:pPr lvl="1"/>
            <a:r>
              <a:rPr lang="en-US" dirty="0"/>
              <a:t>Here the application handles GET requests </a:t>
            </a:r>
          </a:p>
          <a:p>
            <a:pPr lvl="2"/>
            <a:r>
              <a:rPr lang="en-US" dirty="0" err="1"/>
              <a:t>app.get</a:t>
            </a:r>
            <a:r>
              <a:rPr lang="en-US" dirty="0"/>
              <a:t>('/', function(</a:t>
            </a:r>
            <a:r>
              <a:rPr lang="en-US" dirty="0" err="1"/>
              <a:t>request,response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response.send</a:t>
            </a:r>
            <a:r>
              <a:rPr lang="en-US" dirty="0"/>
              <a:t>("Hello World!");</a:t>
            </a:r>
            <a:br>
              <a:rPr lang="en-US" dirty="0"/>
            </a:br>
            <a:r>
              <a:rPr lang="en-US" dirty="0"/>
              <a:t>});</a:t>
            </a:r>
          </a:p>
          <a:p>
            <a:pPr lvl="1"/>
            <a:r>
              <a:rPr lang="en-US" dirty="0"/>
              <a:t>The basic syntax for each method is:-</a:t>
            </a:r>
          </a:p>
          <a:p>
            <a:pPr lvl="2"/>
            <a:r>
              <a:rPr lang="en-US" dirty="0" err="1"/>
              <a:t>app.METHOD</a:t>
            </a:r>
            <a:r>
              <a:rPr lang="en-US" dirty="0"/>
              <a:t>(‘path’, callback);</a:t>
            </a:r>
          </a:p>
        </p:txBody>
      </p:sp>
    </p:spTree>
    <p:extLst>
      <p:ext uri="{BB962C8B-B14F-4D97-AF65-F5344CB8AC3E}">
        <p14:creationId xmlns:p14="http://schemas.microsoft.com/office/powerpoint/2010/main" val="67562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837FE-DFA9-4BFC-8A0B-4DD2EB9AD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13AEE-4051-4D2F-9B55-C520ACE69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 express = require('express');</a:t>
            </a:r>
            <a:br>
              <a:rPr lang="en-US" dirty="0"/>
            </a:br>
            <a:r>
              <a:rPr lang="en-US" dirty="0"/>
              <a:t>app = express();</a:t>
            </a:r>
            <a:br>
              <a:rPr lang="en-US" dirty="0"/>
            </a:br>
            <a:r>
              <a:rPr lang="en-US" dirty="0" err="1"/>
              <a:t>app.get</a:t>
            </a:r>
            <a:r>
              <a:rPr lang="en-US" dirty="0"/>
              <a:t>('/:month/:year', function(request, response){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response.send</a:t>
            </a:r>
            <a:r>
              <a:rPr lang="en-US" dirty="0"/>
              <a:t>(</a:t>
            </a:r>
            <a:r>
              <a:rPr lang="en-US" dirty="0" err="1"/>
              <a:t>request.params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});</a:t>
            </a:r>
            <a:br>
              <a:rPr lang="en-US" dirty="0"/>
            </a:br>
            <a:r>
              <a:rPr lang="en-US" dirty="0" err="1"/>
              <a:t>app.listen</a:t>
            </a:r>
            <a:r>
              <a:rPr lang="en-US" dirty="0"/>
              <a:t>(3000,function(){console.log('Express server started')});</a:t>
            </a:r>
          </a:p>
          <a:p>
            <a:endParaRPr lang="en-US" dirty="0"/>
          </a:p>
          <a:p>
            <a:r>
              <a:rPr lang="en-US" dirty="0"/>
              <a:t>localhost:3000/12/2018</a:t>
            </a:r>
          </a:p>
        </p:txBody>
      </p:sp>
    </p:spTree>
    <p:extLst>
      <p:ext uri="{BB962C8B-B14F-4D97-AF65-F5344CB8AC3E}">
        <p14:creationId xmlns:p14="http://schemas.microsoft.com/office/powerpoint/2010/main" val="420247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661E-CCD7-464D-AFED-6704D04E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85B27-FC48-4EAF-8DBF-141821C53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const express = require('express');</a:t>
            </a:r>
            <a:br>
              <a:rPr lang="en-US" dirty="0"/>
            </a:br>
            <a:r>
              <a:rPr lang="en-US" dirty="0"/>
              <a:t>app = express();</a:t>
            </a:r>
            <a:br>
              <a:rPr lang="en-US" dirty="0"/>
            </a:br>
            <a:r>
              <a:rPr lang="en-US" dirty="0" err="1"/>
              <a:t>app.get</a:t>
            </a:r>
            <a:r>
              <a:rPr lang="en-US" dirty="0"/>
              <a:t>('/login', function(request, response){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response.send</a:t>
            </a:r>
            <a:r>
              <a:rPr lang="en-US" dirty="0"/>
              <a:t>("Login Page");</a:t>
            </a:r>
            <a:br>
              <a:rPr lang="en-US" dirty="0"/>
            </a:br>
            <a:r>
              <a:rPr lang="en-US" dirty="0"/>
              <a:t>});      </a:t>
            </a:r>
            <a:br>
              <a:rPr lang="en-US" dirty="0"/>
            </a:br>
            <a:r>
              <a:rPr lang="en-US" dirty="0" err="1"/>
              <a:t>app.get</a:t>
            </a:r>
            <a:r>
              <a:rPr lang="en-US" dirty="0"/>
              <a:t>('/users/ken', function(request, response){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response.send</a:t>
            </a:r>
            <a:r>
              <a:rPr lang="en-US" dirty="0"/>
              <a:t>("Ken's Home Page");</a:t>
            </a:r>
            <a:br>
              <a:rPr lang="en-US" dirty="0"/>
            </a:br>
            <a:r>
              <a:rPr lang="en-US" dirty="0"/>
              <a:t>});</a:t>
            </a:r>
            <a:br>
              <a:rPr lang="en-US" dirty="0"/>
            </a:br>
            <a:r>
              <a:rPr lang="en-US" dirty="0" err="1"/>
              <a:t>app.get</a:t>
            </a:r>
            <a:r>
              <a:rPr lang="en-US" dirty="0"/>
              <a:t>('/users/</a:t>
            </a:r>
            <a:r>
              <a:rPr lang="en-US" dirty="0" err="1"/>
              <a:t>matty</a:t>
            </a:r>
            <a:r>
              <a:rPr lang="en-US" dirty="0"/>
              <a:t>', function(request, response){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response.send</a:t>
            </a:r>
            <a:r>
              <a:rPr lang="en-US" dirty="0"/>
              <a:t>("Matty's Home Page");</a:t>
            </a:r>
            <a:br>
              <a:rPr lang="en-US" dirty="0"/>
            </a:br>
            <a:r>
              <a:rPr lang="en-US" dirty="0"/>
              <a:t>});</a:t>
            </a:r>
            <a:br>
              <a:rPr lang="en-US" dirty="0"/>
            </a:br>
            <a:r>
              <a:rPr lang="en-US" dirty="0" err="1"/>
              <a:t>app.get</a:t>
            </a:r>
            <a:r>
              <a:rPr lang="en-US" dirty="0"/>
              <a:t>('/users/</a:t>
            </a:r>
            <a:r>
              <a:rPr lang="en-US" dirty="0" err="1"/>
              <a:t>danny</a:t>
            </a:r>
            <a:r>
              <a:rPr lang="en-US" dirty="0"/>
              <a:t>', function(request, response){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response.send</a:t>
            </a:r>
            <a:r>
              <a:rPr lang="en-US" dirty="0"/>
              <a:t>("Danny's Home Page");</a:t>
            </a:r>
            <a:br>
              <a:rPr lang="en-US" dirty="0"/>
            </a:br>
            <a:r>
              <a:rPr lang="en-US" dirty="0"/>
              <a:t>});</a:t>
            </a:r>
            <a:br>
              <a:rPr lang="en-US" dirty="0"/>
            </a:br>
            <a:r>
              <a:rPr lang="en-US" dirty="0" err="1"/>
              <a:t>app.listen</a:t>
            </a:r>
            <a:r>
              <a:rPr lang="en-US" dirty="0"/>
              <a:t>(3000,function(){console.log('Express server started')});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D1994E-4EB8-4D36-BC21-65CEEC23BA7A}"/>
              </a:ext>
            </a:extLst>
          </p:cNvPr>
          <p:cNvSpPr txBox="1"/>
          <p:nvPr/>
        </p:nvSpPr>
        <p:spPr>
          <a:xfrm>
            <a:off x="8616281" y="4149080"/>
            <a:ext cx="304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Nice in principle, but scalable?</a:t>
            </a:r>
          </a:p>
        </p:txBody>
      </p:sp>
    </p:spTree>
    <p:extLst>
      <p:ext uri="{BB962C8B-B14F-4D97-AF65-F5344CB8AC3E}">
        <p14:creationId xmlns:p14="http://schemas.microsoft.com/office/powerpoint/2010/main" val="239833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DC65-6419-49C4-95C1-5AC7182D2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router - /router/user_router.js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B55F7-F687-46DB-B9F8-F4A85035B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 express = require('express');</a:t>
            </a:r>
            <a:br>
              <a:rPr lang="en-US" dirty="0"/>
            </a:br>
            <a:r>
              <a:rPr lang="en-US" dirty="0"/>
              <a:t>router = </a:t>
            </a:r>
            <a:r>
              <a:rPr lang="en-US" dirty="0" err="1"/>
              <a:t>express.Router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err="1"/>
              <a:t>router.get</a:t>
            </a:r>
            <a:r>
              <a:rPr lang="en-US" dirty="0"/>
              <a:t>('/ken', function(</a:t>
            </a:r>
            <a:r>
              <a:rPr lang="en-US" dirty="0" err="1"/>
              <a:t>request,response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response.send</a:t>
            </a:r>
            <a:r>
              <a:rPr lang="en-US" dirty="0"/>
              <a:t>("Ken's Home Page");</a:t>
            </a:r>
            <a:br>
              <a:rPr lang="en-US" dirty="0"/>
            </a:br>
            <a:r>
              <a:rPr lang="en-US" dirty="0"/>
              <a:t>});</a:t>
            </a:r>
            <a:br>
              <a:rPr lang="en-US" dirty="0"/>
            </a:br>
            <a:r>
              <a:rPr lang="en-US" dirty="0" err="1"/>
              <a:t>router.get</a:t>
            </a:r>
            <a:r>
              <a:rPr lang="en-US" dirty="0"/>
              <a:t>('/</a:t>
            </a:r>
            <a:r>
              <a:rPr lang="en-US" dirty="0" err="1"/>
              <a:t>matty</a:t>
            </a:r>
            <a:r>
              <a:rPr lang="en-US" dirty="0"/>
              <a:t>', function(</a:t>
            </a:r>
            <a:r>
              <a:rPr lang="en-US" dirty="0" err="1"/>
              <a:t>request,response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response.send</a:t>
            </a:r>
            <a:r>
              <a:rPr lang="en-US" dirty="0"/>
              <a:t>("Matty's Home Page");</a:t>
            </a:r>
            <a:br>
              <a:rPr lang="en-US" dirty="0"/>
            </a:br>
            <a:r>
              <a:rPr lang="en-US" dirty="0"/>
              <a:t>});</a:t>
            </a:r>
            <a:br>
              <a:rPr lang="en-US" dirty="0"/>
            </a:br>
            <a:r>
              <a:rPr lang="en-US" dirty="0" err="1"/>
              <a:t>router.get</a:t>
            </a:r>
            <a:r>
              <a:rPr lang="en-US" dirty="0"/>
              <a:t>('/</a:t>
            </a:r>
            <a:r>
              <a:rPr lang="en-US" dirty="0" err="1"/>
              <a:t>danny</a:t>
            </a:r>
            <a:r>
              <a:rPr lang="en-US" dirty="0"/>
              <a:t>', function(</a:t>
            </a:r>
            <a:r>
              <a:rPr lang="en-US" dirty="0" err="1"/>
              <a:t>request,response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response.send</a:t>
            </a:r>
            <a:r>
              <a:rPr lang="en-US" dirty="0"/>
              <a:t>("Danny's Home Page");</a:t>
            </a:r>
            <a:br>
              <a:rPr lang="en-US" dirty="0"/>
            </a:br>
            <a:r>
              <a:rPr lang="en-US" dirty="0"/>
              <a:t>});</a:t>
            </a:r>
            <a:br>
              <a:rPr lang="en-US" dirty="0"/>
            </a:br>
            <a:r>
              <a:rPr lang="en-US" dirty="0" err="1"/>
              <a:t>module.exports</a:t>
            </a:r>
            <a:r>
              <a:rPr lang="en-US" dirty="0"/>
              <a:t> = router;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EDAB7E-6DFC-4111-B501-85DEA1113034}"/>
              </a:ext>
            </a:extLst>
          </p:cNvPr>
          <p:cNvCxnSpPr/>
          <p:nvPr/>
        </p:nvCxnSpPr>
        <p:spPr>
          <a:xfrm flipH="1" flipV="1">
            <a:off x="5159896" y="5733256"/>
            <a:ext cx="2448272" cy="7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3F027C-B55B-4A3B-8C63-73D9C4316094}"/>
              </a:ext>
            </a:extLst>
          </p:cNvPr>
          <p:cNvSpPr txBox="1"/>
          <p:nvPr/>
        </p:nvSpPr>
        <p:spPr>
          <a:xfrm>
            <a:off x="7615191" y="5589240"/>
            <a:ext cx="2304256" cy="67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Allows this router to be used in another file</a:t>
            </a:r>
          </a:p>
        </p:txBody>
      </p:sp>
    </p:spTree>
    <p:extLst>
      <p:ext uri="{BB962C8B-B14F-4D97-AF65-F5344CB8AC3E}">
        <p14:creationId xmlns:p14="http://schemas.microsoft.com/office/powerpoint/2010/main" val="306962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28A1-2350-48D6-AEAF-1F84E074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server.js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17F02-8A28-4D02-A69F-51250E5AC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 express = require('express');</a:t>
            </a:r>
            <a:br>
              <a:rPr lang="en-US" dirty="0"/>
            </a:br>
            <a:r>
              <a:rPr lang="en-US" dirty="0"/>
              <a:t>app = express();</a:t>
            </a:r>
            <a:br>
              <a:rPr lang="en-US" dirty="0"/>
            </a:br>
            <a:r>
              <a:rPr lang="en-US" dirty="0" err="1"/>
              <a:t>app.use</a:t>
            </a:r>
            <a:r>
              <a:rPr lang="en-US" dirty="0"/>
              <a:t>('/</a:t>
            </a:r>
            <a:r>
              <a:rPr lang="en-US" dirty="0" err="1"/>
              <a:t>users',require</a:t>
            </a:r>
            <a:r>
              <a:rPr lang="en-US" dirty="0"/>
              <a:t>('./router/</a:t>
            </a:r>
            <a:r>
              <a:rPr lang="en-US" dirty="0" err="1"/>
              <a:t>user_router</a:t>
            </a:r>
            <a:r>
              <a:rPr lang="en-US" dirty="0"/>
              <a:t>'));</a:t>
            </a:r>
            <a:br>
              <a:rPr lang="en-US" dirty="0"/>
            </a:br>
            <a:r>
              <a:rPr lang="en-US" dirty="0" err="1"/>
              <a:t>app.get</a:t>
            </a:r>
            <a:r>
              <a:rPr lang="en-US" dirty="0"/>
              <a:t>('/login', function(request, response){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response.send</a:t>
            </a:r>
            <a:r>
              <a:rPr lang="en-US" dirty="0"/>
              <a:t>("Login Page");</a:t>
            </a:r>
            <a:br>
              <a:rPr lang="en-US" dirty="0"/>
            </a:br>
            <a:r>
              <a:rPr lang="en-US" dirty="0"/>
              <a:t>});      </a:t>
            </a:r>
            <a:br>
              <a:rPr lang="en-US" dirty="0"/>
            </a:br>
            <a:r>
              <a:rPr lang="en-US" dirty="0" err="1"/>
              <a:t>app.listen</a:t>
            </a:r>
            <a:r>
              <a:rPr lang="en-US" dirty="0"/>
              <a:t>(3000,function(){console.log('Express server started.')});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8CB28-92D1-402A-AC92-F1A39403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35912-DDF1-4EB5-8743-C823C8462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create an API to make getting data from a database more convenient.</a:t>
            </a:r>
          </a:p>
          <a:p>
            <a:r>
              <a:rPr lang="en-US" dirty="0"/>
              <a:t>Suppose we have calendar appointments in a </a:t>
            </a:r>
            <a:r>
              <a:rPr lang="en-US" dirty="0" err="1"/>
              <a:t>mongoDB</a:t>
            </a:r>
            <a:r>
              <a:rPr lang="en-US" dirty="0"/>
              <a:t> collection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DE4EB5-4147-4246-9AEF-F39C9ED0C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3212977"/>
            <a:ext cx="7417800" cy="350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7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EF80-2074-4EF6-A05D-FDDBFAA8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our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90016-556F-4C6E-8E09-31226C92D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an appointments router;</a:t>
            </a:r>
          </a:p>
          <a:p>
            <a:pPr lvl="1"/>
            <a:r>
              <a:rPr lang="en-US" dirty="0"/>
              <a:t>const express = require('express');</a:t>
            </a:r>
            <a:br>
              <a:rPr lang="en-US" dirty="0"/>
            </a:br>
            <a:r>
              <a:rPr lang="en-US" dirty="0"/>
              <a:t>app = express();</a:t>
            </a:r>
            <a:br>
              <a:rPr lang="en-US" dirty="0"/>
            </a:br>
            <a:r>
              <a:rPr lang="en-US" dirty="0" err="1"/>
              <a:t>app.use</a:t>
            </a:r>
            <a:r>
              <a:rPr lang="en-US" dirty="0"/>
              <a:t>('/</a:t>
            </a:r>
            <a:r>
              <a:rPr lang="en-US" dirty="0" err="1"/>
              <a:t>appointments',require</a:t>
            </a:r>
            <a:r>
              <a:rPr lang="en-US" dirty="0"/>
              <a:t>('./router/</a:t>
            </a:r>
            <a:r>
              <a:rPr lang="en-US" dirty="0" err="1"/>
              <a:t>appointments_router</a:t>
            </a:r>
            <a:r>
              <a:rPr lang="en-US" dirty="0"/>
              <a:t>'));      </a:t>
            </a:r>
            <a:br>
              <a:rPr lang="en-US" dirty="0"/>
            </a:br>
            <a:r>
              <a:rPr lang="en-US" dirty="0" err="1"/>
              <a:t>app.listen</a:t>
            </a:r>
            <a:r>
              <a:rPr lang="en-US" dirty="0"/>
              <a:t>(3000,function(){console.log('Express server started.')});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80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2B65-B208-41DE-BCD8-ADBDD3C3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Appointments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0E314-DC33-4321-A575-DEED05C3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Beginning with 3 routes</a:t>
            </a:r>
          </a:p>
          <a:p>
            <a:pPr lvl="1"/>
            <a:r>
              <a:rPr lang="en-US" dirty="0"/>
              <a:t>const express = require('express');</a:t>
            </a:r>
            <a:br>
              <a:rPr lang="en-US" dirty="0"/>
            </a:br>
            <a:r>
              <a:rPr lang="en-US" dirty="0" err="1"/>
              <a:t>api</a:t>
            </a:r>
            <a:r>
              <a:rPr lang="en-US" dirty="0"/>
              <a:t> = </a:t>
            </a:r>
            <a:r>
              <a:rPr lang="en-US" dirty="0" err="1"/>
              <a:t>express.Router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err="1"/>
              <a:t>api.get</a:t>
            </a:r>
            <a:r>
              <a:rPr lang="en-US" dirty="0"/>
              <a:t>('/', function(request, response){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response.send</a:t>
            </a:r>
            <a:r>
              <a:rPr lang="en-US" dirty="0"/>
              <a:t>("All");</a:t>
            </a:r>
            <a:br>
              <a:rPr lang="en-US" dirty="0"/>
            </a:br>
            <a:r>
              <a:rPr lang="en-US" dirty="0"/>
              <a:t>});</a:t>
            </a:r>
            <a:br>
              <a:rPr lang="en-US" dirty="0"/>
            </a:br>
            <a:r>
              <a:rPr lang="en-US" dirty="0" err="1"/>
              <a:t>api.get</a:t>
            </a:r>
            <a:r>
              <a:rPr lang="en-US" dirty="0"/>
              <a:t>('/:month/:year', function(request, response){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response.send</a:t>
            </a:r>
            <a:r>
              <a:rPr lang="en-US" dirty="0"/>
              <a:t>(</a:t>
            </a:r>
            <a:r>
              <a:rPr lang="en-US" dirty="0" err="1"/>
              <a:t>request.params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}); </a:t>
            </a:r>
            <a:br>
              <a:rPr lang="en-US" dirty="0"/>
            </a:br>
            <a:r>
              <a:rPr lang="en-US" dirty="0" err="1"/>
              <a:t>api.post</a:t>
            </a:r>
            <a:r>
              <a:rPr lang="en-US" dirty="0"/>
              <a:t>('/', function(request, response){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response.send</a:t>
            </a:r>
            <a:r>
              <a:rPr lang="en-US" dirty="0"/>
              <a:t>("Create");</a:t>
            </a:r>
            <a:br>
              <a:rPr lang="en-US" dirty="0"/>
            </a:br>
            <a:r>
              <a:rPr lang="en-US" dirty="0"/>
              <a:t>});</a:t>
            </a:r>
            <a:br>
              <a:rPr lang="en-US" dirty="0"/>
            </a:br>
            <a:r>
              <a:rPr lang="en-US" dirty="0" err="1"/>
              <a:t>module.exports</a:t>
            </a:r>
            <a:r>
              <a:rPr lang="en-US" dirty="0"/>
              <a:t>=</a:t>
            </a:r>
            <a:r>
              <a:rPr lang="en-US" dirty="0" err="1"/>
              <a:t>api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8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6FAF-F879-4DBB-B957-DA3BD2A6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DF355-F282-4363-883E-135586803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Needs to be edited to return all appointments from the database</a:t>
            </a:r>
          </a:p>
          <a:p>
            <a:pPr lvl="1"/>
            <a:r>
              <a:rPr lang="en-US" dirty="0" err="1"/>
              <a:t>api.get</a:t>
            </a:r>
            <a:r>
              <a:rPr lang="en-US" dirty="0"/>
              <a:t>('/', function(request, response){</a:t>
            </a:r>
            <a:br>
              <a:rPr lang="en-US" dirty="0"/>
            </a:br>
            <a:r>
              <a:rPr lang="en-US" dirty="0"/>
              <a:t>  var </a:t>
            </a:r>
            <a:r>
              <a:rPr lang="en-US" dirty="0" err="1"/>
              <a:t>MongoClient</a:t>
            </a:r>
            <a:r>
              <a:rPr lang="en-US" dirty="0"/>
              <a:t> = require('</a:t>
            </a:r>
            <a:r>
              <a:rPr lang="en-US" dirty="0" err="1"/>
              <a:t>mongodb</a:t>
            </a:r>
            <a:r>
              <a:rPr lang="en-US" dirty="0"/>
              <a:t>').</a:t>
            </a:r>
            <a:r>
              <a:rPr lang="en-US" dirty="0" err="1"/>
              <a:t>MongoClient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MongoClient.connect</a:t>
            </a:r>
            <a:r>
              <a:rPr lang="en-US" dirty="0"/>
              <a:t>("</a:t>
            </a:r>
            <a:r>
              <a:rPr lang="en-US" dirty="0" err="1"/>
              <a:t>mongodb</a:t>
            </a:r>
            <a:r>
              <a:rPr lang="en-US" dirty="0"/>
              <a:t>://localhost:27017/calendar", function(err, </a:t>
            </a:r>
            <a:r>
              <a:rPr lang="en-US" dirty="0" err="1"/>
              <a:t>db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var </a:t>
            </a:r>
            <a:r>
              <a:rPr lang="en-US" dirty="0" err="1"/>
              <a:t>myDB</a:t>
            </a:r>
            <a:r>
              <a:rPr lang="en-US" dirty="0"/>
              <a:t> = </a:t>
            </a:r>
            <a:r>
              <a:rPr lang="en-US" dirty="0" err="1"/>
              <a:t>db.db</a:t>
            </a:r>
            <a:r>
              <a:rPr lang="en-US" dirty="0"/>
              <a:t>('calendar');</a:t>
            </a:r>
            <a:br>
              <a:rPr lang="en-US" dirty="0"/>
            </a:br>
            <a:r>
              <a:rPr lang="en-US" dirty="0"/>
              <a:t>    var collection = </a:t>
            </a:r>
            <a:r>
              <a:rPr lang="en-US" dirty="0" err="1"/>
              <a:t>myDB.collection</a:t>
            </a:r>
            <a:r>
              <a:rPr lang="en-US" dirty="0"/>
              <a:t>('appointments');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collection.find</a:t>
            </a:r>
            <a:r>
              <a:rPr lang="en-US" dirty="0"/>
              <a:t>().</a:t>
            </a:r>
            <a:r>
              <a:rPr lang="en-US" dirty="0" err="1"/>
              <a:t>toArray</a:t>
            </a:r>
            <a:r>
              <a:rPr lang="en-US" dirty="0"/>
              <a:t>(function(err, items) 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response.json</a:t>
            </a:r>
            <a:r>
              <a:rPr lang="en-US" dirty="0"/>
              <a:t>(items);</a:t>
            </a:r>
            <a:br>
              <a:rPr lang="en-US" dirty="0"/>
            </a:br>
            <a:r>
              <a:rPr lang="en-US" dirty="0"/>
              <a:t>    });</a:t>
            </a:r>
            <a:br>
              <a:rPr lang="en-US" dirty="0"/>
            </a:br>
            <a:r>
              <a:rPr lang="en-US" dirty="0"/>
              <a:t>  });</a:t>
            </a:r>
            <a:br>
              <a:rPr lang="en-US" dirty="0"/>
            </a:br>
            <a:r>
              <a:rPr lang="en-US" dirty="0"/>
              <a:t>});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61DECE-084C-45FA-9A96-968C76A48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5" y="4581129"/>
            <a:ext cx="91916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1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6973-029F-4EC7-B88D-0C8F27F46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02CDB-CD58-46D0-B411-4C75A630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Currently returns the request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this will be replaced with code to return all appointments from 7/2018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931513-EDB9-4BBA-9F1D-8D580F516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246" y="2564904"/>
            <a:ext cx="45339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4551-4D24-4E73-AB46-87B83677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vs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86691-D4C2-4047-9395-9C531EDA8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was created in 1994, so is a well established language for the server</a:t>
            </a:r>
          </a:p>
          <a:p>
            <a:pPr lvl="1"/>
            <a:r>
              <a:rPr lang="en-US" dirty="0"/>
              <a:t>Powers around 80% of the web</a:t>
            </a:r>
          </a:p>
          <a:p>
            <a:pPr lvl="1"/>
            <a:r>
              <a:rPr lang="en-US" dirty="0"/>
              <a:t>Many applications built using PHP</a:t>
            </a:r>
          </a:p>
          <a:p>
            <a:pPr lvl="2"/>
            <a:r>
              <a:rPr lang="en-US" dirty="0" err="1"/>
              <a:t>Wordpress</a:t>
            </a:r>
            <a:r>
              <a:rPr lang="en-US" dirty="0"/>
              <a:t>, Drupal, Joomla, WooCommerce, Magento, </a:t>
            </a:r>
            <a:r>
              <a:rPr lang="en-US" dirty="0" err="1"/>
              <a:t>ZenCart</a:t>
            </a:r>
            <a:r>
              <a:rPr lang="en-US" dirty="0"/>
              <a:t>, Laravel, </a:t>
            </a:r>
            <a:r>
              <a:rPr lang="en-US" dirty="0" err="1"/>
              <a:t>Symfony</a:t>
            </a:r>
            <a:r>
              <a:rPr lang="en-US" dirty="0"/>
              <a:t>, CodeIgniter, Zend</a:t>
            </a:r>
          </a:p>
          <a:p>
            <a:r>
              <a:rPr lang="en-US" dirty="0"/>
              <a:t>However, Node.js (since 2009) has gained popularity, allowing “JavaScript Everywhere” </a:t>
            </a:r>
          </a:p>
        </p:txBody>
      </p:sp>
    </p:spTree>
    <p:extLst>
      <p:ext uri="{BB962C8B-B14F-4D97-AF65-F5344CB8AC3E}">
        <p14:creationId xmlns:p14="http://schemas.microsoft.com/office/powerpoint/2010/main" val="374608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FBC9-BC96-4040-A17A-B5C939F2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A5874-420E-4794-832B-163E9A1BC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api.get</a:t>
            </a:r>
            <a:r>
              <a:rPr lang="en-US" dirty="0"/>
              <a:t>('/:month/:year', function(request, response){</a:t>
            </a:r>
            <a:br>
              <a:rPr lang="en-US" dirty="0"/>
            </a:br>
            <a:r>
              <a:rPr lang="en-US" dirty="0"/>
              <a:t>  var </a:t>
            </a:r>
            <a:r>
              <a:rPr lang="en-US" dirty="0" err="1"/>
              <a:t>MongoClient</a:t>
            </a:r>
            <a:r>
              <a:rPr lang="en-US" dirty="0"/>
              <a:t> = require('</a:t>
            </a:r>
            <a:r>
              <a:rPr lang="en-US" dirty="0" err="1"/>
              <a:t>mongodb</a:t>
            </a:r>
            <a:r>
              <a:rPr lang="en-US" dirty="0"/>
              <a:t>').</a:t>
            </a:r>
            <a:r>
              <a:rPr lang="en-US" dirty="0" err="1"/>
              <a:t>MongoClient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MongoClient.connect</a:t>
            </a:r>
            <a:r>
              <a:rPr lang="en-US" dirty="0"/>
              <a:t>("</a:t>
            </a:r>
            <a:r>
              <a:rPr lang="en-US" dirty="0" err="1"/>
              <a:t>mongodb</a:t>
            </a:r>
            <a:r>
              <a:rPr lang="en-US" dirty="0"/>
              <a:t>://localhost:27017/calendar", function(err, </a:t>
            </a:r>
            <a:r>
              <a:rPr lang="en-US" dirty="0" err="1"/>
              <a:t>db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var </a:t>
            </a:r>
            <a:r>
              <a:rPr lang="en-US" dirty="0" err="1"/>
              <a:t>myDB</a:t>
            </a:r>
            <a:r>
              <a:rPr lang="en-US" dirty="0"/>
              <a:t> = </a:t>
            </a:r>
            <a:r>
              <a:rPr lang="en-US" dirty="0" err="1"/>
              <a:t>db.db</a:t>
            </a:r>
            <a:r>
              <a:rPr lang="en-US" dirty="0"/>
              <a:t>('calendar');</a:t>
            </a:r>
            <a:br>
              <a:rPr lang="en-US" dirty="0"/>
            </a:br>
            <a:r>
              <a:rPr lang="en-US" dirty="0"/>
              <a:t>    var collection = </a:t>
            </a:r>
            <a:r>
              <a:rPr lang="en-US" dirty="0" err="1"/>
              <a:t>myDB.collection</a:t>
            </a:r>
            <a:r>
              <a:rPr lang="en-US" dirty="0"/>
              <a:t>('appointments');</a:t>
            </a:r>
            <a:br>
              <a:rPr lang="en-US" dirty="0"/>
            </a:br>
            <a:r>
              <a:rPr lang="en-US" dirty="0"/>
              <a:t>    var re = new </a:t>
            </a:r>
            <a:r>
              <a:rPr lang="en-US" dirty="0" err="1"/>
              <a:t>RegExp</a:t>
            </a:r>
            <a:r>
              <a:rPr lang="en-US" dirty="0"/>
              <a:t>('.*' + </a:t>
            </a:r>
            <a:r>
              <a:rPr lang="en-US" dirty="0" err="1"/>
              <a:t>request.params.year</a:t>
            </a:r>
            <a:r>
              <a:rPr lang="en-US" dirty="0"/>
              <a:t> + '-' + </a:t>
            </a:r>
            <a:r>
              <a:rPr lang="en-US" dirty="0" err="1"/>
              <a:t>request.params.month</a:t>
            </a:r>
            <a:r>
              <a:rPr lang="en-US" dirty="0"/>
              <a:t> + ".*");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collection.find</a:t>
            </a:r>
            <a:r>
              <a:rPr lang="en-US" dirty="0"/>
              <a:t>({date: re}).</a:t>
            </a:r>
            <a:r>
              <a:rPr lang="en-US" dirty="0" err="1"/>
              <a:t>toArray</a:t>
            </a:r>
            <a:r>
              <a:rPr lang="en-US" dirty="0"/>
              <a:t>(function(err, items) 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response.json</a:t>
            </a:r>
            <a:r>
              <a:rPr lang="en-US" dirty="0"/>
              <a:t>(items);</a:t>
            </a:r>
            <a:br>
              <a:rPr lang="en-US" dirty="0"/>
            </a:br>
            <a:r>
              <a:rPr lang="en-US" dirty="0"/>
              <a:t>    });</a:t>
            </a:r>
            <a:br>
              <a:rPr lang="en-US" dirty="0"/>
            </a:br>
            <a:r>
              <a:rPr lang="en-US" dirty="0"/>
              <a:t>  });</a:t>
            </a:r>
            <a:br>
              <a:rPr lang="en-US" dirty="0"/>
            </a:br>
            <a:r>
              <a:rPr lang="en-US" dirty="0"/>
              <a:t>});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1695A-AD83-4310-AB72-B2B67B139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5013177"/>
            <a:ext cx="92583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4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3B30-36EE-4EB2-92D1-15DEC7C3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F443F-7718-4A7E-AFF9-54FED853C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route is for creating appointments, so we need a simple form;</a:t>
            </a:r>
          </a:p>
          <a:p>
            <a:pPr lvl="1"/>
            <a:r>
              <a:rPr lang="en-US" dirty="0"/>
              <a:t>&lt;form action="http://localhost:3000/appointments/" method="post"&gt;</a:t>
            </a:r>
            <a:br>
              <a:rPr lang="en-US" dirty="0"/>
            </a:br>
            <a:r>
              <a:rPr lang="en-US" dirty="0"/>
              <a:t>  Date: &lt;input type="date" name="date"&gt;&lt;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Title: &lt;input type="text" name="title"&gt;&lt;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Details: &lt;input type="text" name="details"&gt;&lt;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  &lt;input type="submit" value="Submit"&gt;</a:t>
            </a:r>
            <a:br>
              <a:rPr lang="en-US" dirty="0"/>
            </a:br>
            <a:r>
              <a:rPr lang="en-US" dirty="0"/>
              <a:t>&lt;/form&gt;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8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45072-EA0A-4773-BF39-5B1C25B3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D859F-FE35-414D-8FFA-D9FAA6946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we need to add body-parser to be able to parse what is filled in on that form.</a:t>
            </a:r>
          </a:p>
          <a:p>
            <a:pPr lvl="1"/>
            <a:endParaRPr lang="en-US" dirty="0"/>
          </a:p>
          <a:p>
            <a:r>
              <a:rPr lang="en-US" dirty="0"/>
              <a:t>Next include it near the top of the appointments router</a:t>
            </a:r>
          </a:p>
          <a:p>
            <a:pPr lvl="1"/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express.urlencoded</a:t>
            </a:r>
            <a:r>
              <a:rPr lang="en-US" dirty="0"/>
              <a:t>({extended: true}));</a:t>
            </a:r>
          </a:p>
          <a:p>
            <a:pPr lvl="1"/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express.json</a:t>
            </a:r>
            <a:r>
              <a:rPr lang="en-US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71006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9B4E-455F-44D3-B709-0F8198140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B8F80-0650-4150-9194-F9D607EA3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3</a:t>
            </a:r>
            <a:r>
              <a:rPr lang="en-US" baseline="30000" dirty="0"/>
              <a:t>rd</a:t>
            </a:r>
            <a:r>
              <a:rPr lang="en-US" dirty="0"/>
              <a:t> route can then be set up to insert into the </a:t>
            </a:r>
            <a:r>
              <a:rPr lang="en-US" dirty="0" err="1"/>
              <a:t>mongoDB</a:t>
            </a:r>
            <a:r>
              <a:rPr lang="en-US" dirty="0"/>
              <a:t> collection;</a:t>
            </a:r>
          </a:p>
          <a:p>
            <a:pPr lvl="1"/>
            <a:r>
              <a:rPr lang="en-US" dirty="0" err="1"/>
              <a:t>api.post</a:t>
            </a:r>
            <a:r>
              <a:rPr lang="en-US" dirty="0"/>
              <a:t>('/', function(request, response){</a:t>
            </a:r>
            <a:br>
              <a:rPr lang="en-US" dirty="0"/>
            </a:br>
            <a:r>
              <a:rPr lang="en-US" dirty="0"/>
              <a:t>  var </a:t>
            </a:r>
            <a:r>
              <a:rPr lang="en-US" dirty="0" err="1"/>
              <a:t>MongoClient</a:t>
            </a:r>
            <a:r>
              <a:rPr lang="en-US" dirty="0"/>
              <a:t> = require('</a:t>
            </a:r>
            <a:r>
              <a:rPr lang="en-US" dirty="0" err="1"/>
              <a:t>mongodb</a:t>
            </a:r>
            <a:r>
              <a:rPr lang="en-US" dirty="0"/>
              <a:t>').</a:t>
            </a:r>
            <a:r>
              <a:rPr lang="en-US" dirty="0" err="1"/>
              <a:t>MongoClient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MongoClient.connect</a:t>
            </a:r>
            <a:r>
              <a:rPr lang="en-US" dirty="0"/>
              <a:t>("</a:t>
            </a:r>
            <a:r>
              <a:rPr lang="en-US" dirty="0" err="1"/>
              <a:t>mongodb</a:t>
            </a:r>
            <a:r>
              <a:rPr lang="en-US" dirty="0"/>
              <a:t>://localhost:27017/calendar", function(err, </a:t>
            </a:r>
            <a:r>
              <a:rPr lang="en-US" dirty="0" err="1"/>
              <a:t>db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var </a:t>
            </a:r>
            <a:r>
              <a:rPr lang="en-US" dirty="0" err="1"/>
              <a:t>myDB</a:t>
            </a:r>
            <a:r>
              <a:rPr lang="en-US" dirty="0"/>
              <a:t> = </a:t>
            </a:r>
            <a:r>
              <a:rPr lang="en-US" dirty="0" err="1"/>
              <a:t>db.db</a:t>
            </a:r>
            <a:r>
              <a:rPr lang="en-US" dirty="0"/>
              <a:t>('calendar');</a:t>
            </a:r>
            <a:br>
              <a:rPr lang="en-US" dirty="0"/>
            </a:br>
            <a:r>
              <a:rPr lang="en-US" dirty="0"/>
              <a:t>    var collection = </a:t>
            </a:r>
            <a:r>
              <a:rPr lang="en-US" dirty="0" err="1"/>
              <a:t>myDB.collection</a:t>
            </a:r>
            <a:r>
              <a:rPr lang="en-US" dirty="0"/>
              <a:t>('appointments');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collection.insert</a:t>
            </a:r>
            <a:r>
              <a:rPr lang="en-US" dirty="0"/>
              <a:t>(</a:t>
            </a:r>
            <a:r>
              <a:rPr lang="en-US" dirty="0" err="1"/>
              <a:t>request.body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response.send</a:t>
            </a:r>
            <a:r>
              <a:rPr lang="en-US" dirty="0"/>
              <a:t>("Successfully Created");</a:t>
            </a:r>
            <a:br>
              <a:rPr lang="en-US" dirty="0"/>
            </a:br>
            <a:r>
              <a:rPr lang="en-US" dirty="0"/>
              <a:t>  });</a:t>
            </a:r>
            <a:br>
              <a:rPr lang="en-US" dirty="0"/>
            </a:br>
            <a:r>
              <a:rPr lang="en-US" dirty="0"/>
              <a:t>});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87B8F-64DC-446B-BFCE-6876C940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84C3B-BC49-400F-BEDD-D4CAC671E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Node.js is a popular, modern server-side runtime environment written in JavaScript, which is fast due to its ability to handle requests without blocking.</a:t>
            </a:r>
          </a:p>
          <a:p>
            <a:pPr lvl="0"/>
            <a:r>
              <a:rPr lang="en-US" dirty="0"/>
              <a:t>Node.js can be used to handle Http requests, by creating a server and parsing the requested URL.</a:t>
            </a:r>
          </a:p>
          <a:p>
            <a:pPr lvl="0"/>
            <a:r>
              <a:rPr lang="en-US" dirty="0"/>
              <a:t>Node.js can be set up as a file server to return different files depending on the Http request.</a:t>
            </a:r>
          </a:p>
          <a:p>
            <a:pPr lvl="0"/>
            <a:r>
              <a:rPr lang="en-US" dirty="0"/>
              <a:t>The Node Package Manager (or NPM) is a large collection of modules of code that are publicly available and easily installed using </a:t>
            </a:r>
            <a:r>
              <a:rPr lang="en-US" dirty="0" err="1"/>
              <a:t>npm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9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C8D7-9C73-4412-ADDD-08076B09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69229-099A-4857-BABD-ECDC9DCE3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Express.js is a minimalist framework for Node.js, which means it makes certain tasks such as routing URLs more </a:t>
            </a:r>
            <a:r>
              <a:rPr lang="en-US" dirty="0" err="1"/>
              <a:t>straghtforward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Express.js is unopinionated, allowing the developer choice in how to add modules to extend its functionality such as with body-parser and </a:t>
            </a:r>
            <a:r>
              <a:rPr lang="en-US" dirty="0" err="1"/>
              <a:t>multer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Express.js can be used to create a router to handle different Http methods and requests.</a:t>
            </a:r>
          </a:p>
          <a:p>
            <a:pPr lvl="0"/>
            <a:r>
              <a:rPr lang="en-US" dirty="0"/>
              <a:t>An API can be created to better handle access to data resources, such as in a MongoDB database, a full API will make it possible to retrieve, insert, update and delete database entries.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5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2941-8D25-473F-9D61-0FA39693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PHP Request (Blocking)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9265C-B0F4-43BC-AC4D-C7E96B14D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Send the request to the server file system</a:t>
            </a:r>
          </a:p>
          <a:p>
            <a:pPr lvl="0"/>
            <a:r>
              <a:rPr lang="en-US" dirty="0"/>
              <a:t>Wait for the file system to open and read the file</a:t>
            </a:r>
          </a:p>
          <a:p>
            <a:pPr lvl="0"/>
            <a:r>
              <a:rPr lang="en-US" dirty="0"/>
              <a:t>Return the content to the client</a:t>
            </a:r>
          </a:p>
          <a:p>
            <a:pPr lvl="0"/>
            <a:r>
              <a:rPr lang="en-US" dirty="0"/>
              <a:t>Ready for another request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4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8A8D-968A-48B5-B6A6-69098A7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in Node.js (non-blocking)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338CD-EBFB-4011-9609-1B0AB5131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Send the request to the server file system</a:t>
            </a:r>
          </a:p>
          <a:p>
            <a:pPr lvl="0"/>
            <a:r>
              <a:rPr lang="en-US" dirty="0"/>
              <a:t>Ready to handle another request</a:t>
            </a:r>
          </a:p>
          <a:p>
            <a:pPr lvl="0"/>
            <a:r>
              <a:rPr lang="en-US" dirty="0"/>
              <a:t>When the file system has opened the file, the server sends the content to the client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1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EEA83-FFED-4E0E-983E-06338656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17F0-D005-483B-AA17-12E621F01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Node from:-</a:t>
            </a:r>
          </a:p>
          <a:p>
            <a:endParaRPr lang="en-US" dirty="0"/>
          </a:p>
          <a:p>
            <a:r>
              <a:rPr lang="en-US" dirty="0"/>
              <a:t>https://nodejs.org/en/</a:t>
            </a:r>
          </a:p>
        </p:txBody>
      </p:sp>
    </p:spTree>
    <p:extLst>
      <p:ext uri="{BB962C8B-B14F-4D97-AF65-F5344CB8AC3E}">
        <p14:creationId xmlns:p14="http://schemas.microsoft.com/office/powerpoint/2010/main" val="29457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3A68-8604-4A89-BCBD-A351C796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file called hello.js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1F003-E248-4BA3-8378-E9B2B437A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http = require('http');</a:t>
            </a:r>
            <a:br>
              <a:rPr lang="en-US" dirty="0"/>
            </a:br>
            <a:r>
              <a:rPr lang="en-US" dirty="0" err="1"/>
              <a:t>http.createServer</a:t>
            </a:r>
            <a:r>
              <a:rPr lang="en-US" dirty="0"/>
              <a:t>(function (req, res)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res.write</a:t>
            </a:r>
            <a:r>
              <a:rPr lang="en-US" dirty="0"/>
              <a:t>('Hello World');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res.end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}).listen(8080);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9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ADE1-BA93-4DF6-8215-AD9251AA4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Command 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D1843-E8B9-43C6-9EAD-86F0D1D53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to that file and add the command:-</a:t>
            </a:r>
          </a:p>
          <a:p>
            <a:endParaRPr lang="en-US" dirty="0"/>
          </a:p>
          <a:p>
            <a:r>
              <a:rPr lang="en-US" dirty="0"/>
              <a:t>node hello.js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9709CE-9555-41A3-AA4C-D001F3194B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477" y="3429000"/>
            <a:ext cx="5791200" cy="1771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035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9276-BA26-4813-943C-F287B9B94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63AAB-E3B2-444A-BF73-DC8F751F2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go to localhost:8080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C65C00-EC44-40EA-A0D9-9586F735354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592" y="3167062"/>
            <a:ext cx="3886200" cy="1895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660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72A8E7-A343-428D-A8B1-A51E5041A0E1}" vid="{A8B9B1ED-DE8D-43F6-A341-9AEC8D0BBD3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21366</TotalTime>
  <Words>2220</Words>
  <Application>Microsoft Office PowerPoint</Application>
  <PresentationFormat>Widescreen</PresentationFormat>
  <Paragraphs>169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Corbel</vt:lpstr>
      <vt:lpstr>Theme1</vt:lpstr>
      <vt:lpstr>Web Programming Language</vt:lpstr>
      <vt:lpstr>Introducing Node.JS</vt:lpstr>
      <vt:lpstr>Node vs PHP</vt:lpstr>
      <vt:lpstr>Standard PHP Request (Blocking)</vt:lpstr>
      <vt:lpstr>But, in Node.js (non-blocking)</vt:lpstr>
      <vt:lpstr>Setting up Node.js</vt:lpstr>
      <vt:lpstr>Create a new file called hello.js</vt:lpstr>
      <vt:lpstr>Node.js Command Prompt</vt:lpstr>
      <vt:lpstr>Open Browser</vt:lpstr>
      <vt:lpstr>Hello World</vt:lpstr>
      <vt:lpstr>Extending</vt:lpstr>
      <vt:lpstr>Parsing the URL</vt:lpstr>
      <vt:lpstr>Events in Node.js</vt:lpstr>
      <vt:lpstr>The Node Package Manager (NPM) </vt:lpstr>
      <vt:lpstr>Number to Fraction</vt:lpstr>
      <vt:lpstr>Express.js</vt:lpstr>
      <vt:lpstr>Framework?</vt:lpstr>
      <vt:lpstr>Getting Started</vt:lpstr>
      <vt:lpstr>Getting Started II</vt:lpstr>
      <vt:lpstr>Basic Routing</vt:lpstr>
      <vt:lpstr>Dealing with parameters</vt:lpstr>
      <vt:lpstr>Dealing with parameters</vt:lpstr>
      <vt:lpstr>Creating a router - /router/user_router.js</vt:lpstr>
      <vt:lpstr>New server.js</vt:lpstr>
      <vt:lpstr>Creating an API</vt:lpstr>
      <vt:lpstr>Set up our server</vt:lpstr>
      <vt:lpstr>Initial Appointments Router</vt:lpstr>
      <vt:lpstr>Route 1</vt:lpstr>
      <vt:lpstr>Route 2</vt:lpstr>
      <vt:lpstr>Route 2</vt:lpstr>
      <vt:lpstr>Route 3</vt:lpstr>
      <vt:lpstr>Route 3</vt:lpstr>
      <vt:lpstr>Route 3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Language</dc:title>
  <dc:creator>Admin</dc:creator>
  <cp:lastModifiedBy>KENNETH COSH</cp:lastModifiedBy>
  <cp:revision>8</cp:revision>
  <dcterms:created xsi:type="dcterms:W3CDTF">2018-10-21T05:32:42Z</dcterms:created>
  <dcterms:modified xsi:type="dcterms:W3CDTF">2022-08-14T11:20:46Z</dcterms:modified>
</cp:coreProperties>
</file>