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8F7C72-B370-415A-A528-7B127F9ECA64}" v="27" dt="2023-06-04T08:06:21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 Tianzheng" userId="56ab8102-2d75-4a1c-9b96-afb4657ee6f5" providerId="ADAL" clId="{158F7C72-B370-415A-A528-7B127F9ECA64}"/>
    <pc:docChg chg="undo custSel addSld delSld modSld">
      <pc:chgData name="Shi Tianzheng" userId="56ab8102-2d75-4a1c-9b96-afb4657ee6f5" providerId="ADAL" clId="{158F7C72-B370-415A-A528-7B127F9ECA64}" dt="2023-06-04T08:07:26.357" v="155" actId="478"/>
      <pc:docMkLst>
        <pc:docMk/>
      </pc:docMkLst>
      <pc:sldChg chg="modSp new del mod">
        <pc:chgData name="Shi Tianzheng" userId="56ab8102-2d75-4a1c-9b96-afb4657ee6f5" providerId="ADAL" clId="{158F7C72-B370-415A-A528-7B127F9ECA64}" dt="2023-06-04T07:58:33.644" v="5" actId="47"/>
        <pc:sldMkLst>
          <pc:docMk/>
          <pc:sldMk cId="3908396716" sldId="256"/>
        </pc:sldMkLst>
        <pc:spChg chg="mod">
          <ac:chgData name="Shi Tianzheng" userId="56ab8102-2d75-4a1c-9b96-afb4657ee6f5" providerId="ADAL" clId="{158F7C72-B370-415A-A528-7B127F9ECA64}" dt="2023-06-04T07:58:30.496" v="2"/>
          <ac:spMkLst>
            <pc:docMk/>
            <pc:sldMk cId="3908396716" sldId="256"/>
            <ac:spMk id="2" creationId="{6CFD9E59-5B89-C3FA-9AE8-E06A4BCBD101}"/>
          </ac:spMkLst>
        </pc:spChg>
      </pc:sldChg>
      <pc:sldChg chg="addSp delSp modSp new mod">
        <pc:chgData name="Shi Tianzheng" userId="56ab8102-2d75-4a1c-9b96-afb4657ee6f5" providerId="ADAL" clId="{158F7C72-B370-415A-A528-7B127F9ECA64}" dt="2023-06-04T07:58:58.237" v="25" actId="27614"/>
        <pc:sldMkLst>
          <pc:docMk/>
          <pc:sldMk cId="4210443645" sldId="257"/>
        </pc:sldMkLst>
        <pc:spChg chg="mod">
          <ac:chgData name="Shi Tianzheng" userId="56ab8102-2d75-4a1c-9b96-afb4657ee6f5" providerId="ADAL" clId="{158F7C72-B370-415A-A528-7B127F9ECA64}" dt="2023-06-04T07:58:32.728" v="4"/>
          <ac:spMkLst>
            <pc:docMk/>
            <pc:sldMk cId="4210443645" sldId="257"/>
            <ac:spMk id="2" creationId="{877114C1-9AE9-8992-014B-E2E426DDFA95}"/>
          </ac:spMkLst>
        </pc:spChg>
        <pc:spChg chg="del">
          <ac:chgData name="Shi Tianzheng" userId="56ab8102-2d75-4a1c-9b96-afb4657ee6f5" providerId="ADAL" clId="{158F7C72-B370-415A-A528-7B127F9ECA64}" dt="2023-06-04T07:58:36.281" v="6"/>
          <ac:spMkLst>
            <pc:docMk/>
            <pc:sldMk cId="4210443645" sldId="257"/>
            <ac:spMk id="3" creationId="{7C90E867-4512-A87F-1B81-3AB5330C928C}"/>
          </ac:spMkLst>
        </pc:spChg>
        <pc:spChg chg="add del mod">
          <ac:chgData name="Shi Tianzheng" userId="56ab8102-2d75-4a1c-9b96-afb4657ee6f5" providerId="ADAL" clId="{158F7C72-B370-415A-A528-7B127F9ECA64}" dt="2023-06-04T07:58:56.940" v="24"/>
          <ac:spMkLst>
            <pc:docMk/>
            <pc:sldMk cId="4210443645" sldId="257"/>
            <ac:spMk id="7" creationId="{D186B3AE-6B61-8F70-4BC2-4ACE13E7EE90}"/>
          </ac:spMkLst>
        </pc:spChg>
        <pc:picChg chg="add del mod">
          <ac:chgData name="Shi Tianzheng" userId="56ab8102-2d75-4a1c-9b96-afb4657ee6f5" providerId="ADAL" clId="{158F7C72-B370-415A-A528-7B127F9ECA64}" dt="2023-06-04T07:58:50.387" v="16" actId="478"/>
          <ac:picMkLst>
            <pc:docMk/>
            <pc:sldMk cId="4210443645" sldId="257"/>
            <ac:picMk id="5" creationId="{0538FAFF-584E-CBE9-21C2-075903DC7F1D}"/>
          </ac:picMkLst>
        </pc:picChg>
        <pc:picChg chg="add mod">
          <ac:chgData name="Shi Tianzheng" userId="56ab8102-2d75-4a1c-9b96-afb4657ee6f5" providerId="ADAL" clId="{158F7C72-B370-415A-A528-7B127F9ECA64}" dt="2023-06-04T07:58:58.237" v="25" actId="27614"/>
          <ac:picMkLst>
            <pc:docMk/>
            <pc:sldMk cId="4210443645" sldId="257"/>
            <ac:picMk id="9" creationId="{F90221E5-6B6C-814E-D4A6-8687B58061C7}"/>
          </ac:picMkLst>
        </pc:picChg>
      </pc:sldChg>
      <pc:sldChg chg="addSp delSp modSp add mod">
        <pc:chgData name="Shi Tianzheng" userId="56ab8102-2d75-4a1c-9b96-afb4657ee6f5" providerId="ADAL" clId="{158F7C72-B370-415A-A528-7B127F9ECA64}" dt="2023-06-04T07:59:01.730" v="27" actId="27614"/>
        <pc:sldMkLst>
          <pc:docMk/>
          <pc:sldMk cId="372430420" sldId="258"/>
        </pc:sldMkLst>
        <pc:spChg chg="del">
          <ac:chgData name="Shi Tianzheng" userId="56ab8102-2d75-4a1c-9b96-afb4657ee6f5" providerId="ADAL" clId="{158F7C72-B370-415A-A528-7B127F9ECA64}" dt="2023-06-04T07:58:59.073" v="26"/>
          <ac:spMkLst>
            <pc:docMk/>
            <pc:sldMk cId="372430420" sldId="258"/>
            <ac:spMk id="7" creationId="{D186B3AE-6B61-8F70-4BC2-4ACE13E7EE90}"/>
          </ac:spMkLst>
        </pc:spChg>
        <pc:picChg chg="add mod">
          <ac:chgData name="Shi Tianzheng" userId="56ab8102-2d75-4a1c-9b96-afb4657ee6f5" providerId="ADAL" clId="{158F7C72-B370-415A-A528-7B127F9ECA64}" dt="2023-06-04T07:59:01.730" v="27" actId="27614"/>
          <ac:picMkLst>
            <pc:docMk/>
            <pc:sldMk cId="372430420" sldId="258"/>
            <ac:picMk id="4" creationId="{1A33E097-5A8F-E7C2-E6A7-91021748A8E9}"/>
          </ac:picMkLst>
        </pc:picChg>
      </pc:sldChg>
      <pc:sldChg chg="addSp delSp modSp new del mod setBg">
        <pc:chgData name="Shi Tianzheng" userId="56ab8102-2d75-4a1c-9b96-afb4657ee6f5" providerId="ADAL" clId="{158F7C72-B370-415A-A528-7B127F9ECA64}" dt="2023-06-04T07:58:49.730" v="15" actId="47"/>
        <pc:sldMkLst>
          <pc:docMk/>
          <pc:sldMk cId="3880001563" sldId="258"/>
        </pc:sldMkLst>
        <pc:spChg chg="add del">
          <ac:chgData name="Shi Tianzheng" userId="56ab8102-2d75-4a1c-9b96-afb4657ee6f5" providerId="ADAL" clId="{158F7C72-B370-415A-A528-7B127F9ECA64}" dt="2023-06-04T07:58:45.077" v="14" actId="26606"/>
          <ac:spMkLst>
            <pc:docMk/>
            <pc:sldMk cId="3880001563" sldId="258"/>
            <ac:spMk id="2" creationId="{43C9DB73-6E83-CC38-9586-EC82825F98B7}"/>
          </ac:spMkLst>
        </pc:spChg>
        <pc:spChg chg="del">
          <ac:chgData name="Shi Tianzheng" userId="56ab8102-2d75-4a1c-9b96-afb4657ee6f5" providerId="ADAL" clId="{158F7C72-B370-415A-A528-7B127F9ECA64}" dt="2023-06-04T07:58:43.221" v="10"/>
          <ac:spMkLst>
            <pc:docMk/>
            <pc:sldMk cId="3880001563" sldId="258"/>
            <ac:spMk id="3" creationId="{AE4B2C14-2B2F-88CE-9D5E-EDDD3F32C815}"/>
          </ac:spMkLst>
        </pc:spChg>
        <pc:spChg chg="add del">
          <ac:chgData name="Shi Tianzheng" userId="56ab8102-2d75-4a1c-9b96-afb4657ee6f5" providerId="ADAL" clId="{158F7C72-B370-415A-A528-7B127F9ECA64}" dt="2023-06-04T07:58:45.077" v="14" actId="26606"/>
          <ac:spMkLst>
            <pc:docMk/>
            <pc:sldMk cId="3880001563" sldId="258"/>
            <ac:spMk id="10" creationId="{AB8C311F-7253-4AED-9701-7FC0708C41C7}"/>
          </ac:spMkLst>
        </pc:spChg>
        <pc:spChg chg="add del">
          <ac:chgData name="Shi Tianzheng" userId="56ab8102-2d75-4a1c-9b96-afb4657ee6f5" providerId="ADAL" clId="{158F7C72-B370-415A-A528-7B127F9ECA64}" dt="2023-06-04T07:58:45.077" v="14" actId="26606"/>
          <ac:spMkLst>
            <pc:docMk/>
            <pc:sldMk cId="3880001563" sldId="258"/>
            <ac:spMk id="12" creationId="{FD073016-B734-483B-8953-5BADEE145112}"/>
          </ac:spMkLst>
        </pc:spChg>
        <pc:spChg chg="add del">
          <ac:chgData name="Shi Tianzheng" userId="56ab8102-2d75-4a1c-9b96-afb4657ee6f5" providerId="ADAL" clId="{158F7C72-B370-415A-A528-7B127F9ECA64}" dt="2023-06-04T07:58:45.077" v="14" actId="26606"/>
          <ac:spMkLst>
            <pc:docMk/>
            <pc:sldMk cId="3880001563" sldId="258"/>
            <ac:spMk id="14" creationId="{90A7EAB6-59D3-4325-8DE6-E0CA4009CE53}"/>
          </ac:spMkLst>
        </pc:spChg>
        <pc:spChg chg="add del">
          <ac:chgData name="Shi Tianzheng" userId="56ab8102-2d75-4a1c-9b96-afb4657ee6f5" providerId="ADAL" clId="{158F7C72-B370-415A-A528-7B127F9ECA64}" dt="2023-06-04T07:58:45.077" v="14" actId="26606"/>
          <ac:spMkLst>
            <pc:docMk/>
            <pc:sldMk cId="3880001563" sldId="258"/>
            <ac:spMk id="16" creationId="{A8D57A06-A426-446D-B02C-A2DC6B62E45E}"/>
          </ac:spMkLst>
        </pc:spChg>
        <pc:picChg chg="add mod">
          <ac:chgData name="Shi Tianzheng" userId="56ab8102-2d75-4a1c-9b96-afb4657ee6f5" providerId="ADAL" clId="{158F7C72-B370-415A-A528-7B127F9ECA64}" dt="2023-06-04T07:58:45.077" v="14" actId="26606"/>
          <ac:picMkLst>
            <pc:docMk/>
            <pc:sldMk cId="3880001563" sldId="258"/>
            <ac:picMk id="5" creationId="{46D0C719-ED66-BB33-EA75-D42326F96A72}"/>
          </ac:picMkLst>
        </pc:picChg>
      </pc:sldChg>
      <pc:sldChg chg="addSp delSp modSp add mod">
        <pc:chgData name="Shi Tianzheng" userId="56ab8102-2d75-4a1c-9b96-afb4657ee6f5" providerId="ADAL" clId="{158F7C72-B370-415A-A528-7B127F9ECA64}" dt="2023-06-04T07:59:09.147" v="32" actId="27614"/>
        <pc:sldMkLst>
          <pc:docMk/>
          <pc:sldMk cId="1605298032" sldId="259"/>
        </pc:sldMkLst>
        <pc:spChg chg="del">
          <ac:chgData name="Shi Tianzheng" userId="56ab8102-2d75-4a1c-9b96-afb4657ee6f5" providerId="ADAL" clId="{158F7C72-B370-415A-A528-7B127F9ECA64}" dt="2023-06-04T07:59:02.947" v="28"/>
          <ac:spMkLst>
            <pc:docMk/>
            <pc:sldMk cId="1605298032" sldId="259"/>
            <ac:spMk id="7" creationId="{D186B3AE-6B61-8F70-4BC2-4ACE13E7EE90}"/>
          </ac:spMkLst>
        </pc:spChg>
        <pc:picChg chg="add mod">
          <ac:chgData name="Shi Tianzheng" userId="56ab8102-2d75-4a1c-9b96-afb4657ee6f5" providerId="ADAL" clId="{158F7C72-B370-415A-A528-7B127F9ECA64}" dt="2023-06-04T07:59:09.147" v="32" actId="27614"/>
          <ac:picMkLst>
            <pc:docMk/>
            <pc:sldMk cId="1605298032" sldId="259"/>
            <ac:picMk id="4" creationId="{65CDF35E-D9A1-114B-3A1E-68B355DABAB9}"/>
          </ac:picMkLst>
        </pc:picChg>
      </pc:sldChg>
      <pc:sldChg chg="addSp delSp modSp add mod">
        <pc:chgData name="Shi Tianzheng" userId="56ab8102-2d75-4a1c-9b96-afb4657ee6f5" providerId="ADAL" clId="{158F7C72-B370-415A-A528-7B127F9ECA64}" dt="2023-06-04T07:59:09.118" v="30" actId="27614"/>
        <pc:sldMkLst>
          <pc:docMk/>
          <pc:sldMk cId="3190213997" sldId="260"/>
        </pc:sldMkLst>
        <pc:spChg chg="del">
          <ac:chgData name="Shi Tianzheng" userId="56ab8102-2d75-4a1c-9b96-afb4657ee6f5" providerId="ADAL" clId="{158F7C72-B370-415A-A528-7B127F9ECA64}" dt="2023-06-04T07:59:05.767" v="29"/>
          <ac:spMkLst>
            <pc:docMk/>
            <pc:sldMk cId="3190213997" sldId="260"/>
            <ac:spMk id="7" creationId="{D186B3AE-6B61-8F70-4BC2-4ACE13E7EE90}"/>
          </ac:spMkLst>
        </pc:spChg>
        <pc:picChg chg="add mod">
          <ac:chgData name="Shi Tianzheng" userId="56ab8102-2d75-4a1c-9b96-afb4657ee6f5" providerId="ADAL" clId="{158F7C72-B370-415A-A528-7B127F9ECA64}" dt="2023-06-04T07:59:09.118" v="30" actId="27614"/>
          <ac:picMkLst>
            <pc:docMk/>
            <pc:sldMk cId="3190213997" sldId="260"/>
            <ac:picMk id="4" creationId="{62493920-58F4-CF9B-57DD-80ED4A7E9C98}"/>
          </ac:picMkLst>
        </pc:picChg>
      </pc:sldChg>
      <pc:sldChg chg="addSp delSp modSp add mod">
        <pc:chgData name="Shi Tianzheng" userId="56ab8102-2d75-4a1c-9b96-afb4657ee6f5" providerId="ADAL" clId="{158F7C72-B370-415A-A528-7B127F9ECA64}" dt="2023-06-04T07:59:13.398" v="35" actId="27614"/>
        <pc:sldMkLst>
          <pc:docMk/>
          <pc:sldMk cId="2373968563" sldId="261"/>
        </pc:sldMkLst>
        <pc:spChg chg="del mod">
          <ac:chgData name="Shi Tianzheng" userId="56ab8102-2d75-4a1c-9b96-afb4657ee6f5" providerId="ADAL" clId="{158F7C72-B370-415A-A528-7B127F9ECA64}" dt="2023-06-04T07:59:11.644" v="34"/>
          <ac:spMkLst>
            <pc:docMk/>
            <pc:sldMk cId="2373968563" sldId="261"/>
            <ac:spMk id="7" creationId="{D186B3AE-6B61-8F70-4BC2-4ACE13E7EE90}"/>
          </ac:spMkLst>
        </pc:spChg>
        <pc:picChg chg="add mod">
          <ac:chgData name="Shi Tianzheng" userId="56ab8102-2d75-4a1c-9b96-afb4657ee6f5" providerId="ADAL" clId="{158F7C72-B370-415A-A528-7B127F9ECA64}" dt="2023-06-04T07:59:13.398" v="35" actId="27614"/>
          <ac:picMkLst>
            <pc:docMk/>
            <pc:sldMk cId="2373968563" sldId="261"/>
            <ac:picMk id="4" creationId="{7EEBD289-7297-76F0-A2BC-83573BD34CAF}"/>
          </ac:picMkLst>
        </pc:picChg>
      </pc:sldChg>
      <pc:sldChg chg="addSp delSp modSp add mod">
        <pc:chgData name="Shi Tianzheng" userId="56ab8102-2d75-4a1c-9b96-afb4657ee6f5" providerId="ADAL" clId="{158F7C72-B370-415A-A528-7B127F9ECA64}" dt="2023-06-04T07:59:16.955" v="37" actId="27614"/>
        <pc:sldMkLst>
          <pc:docMk/>
          <pc:sldMk cId="1603817990" sldId="262"/>
        </pc:sldMkLst>
        <pc:spChg chg="del">
          <ac:chgData name="Shi Tianzheng" userId="56ab8102-2d75-4a1c-9b96-afb4657ee6f5" providerId="ADAL" clId="{158F7C72-B370-415A-A528-7B127F9ECA64}" dt="2023-06-04T07:59:15.160" v="36"/>
          <ac:spMkLst>
            <pc:docMk/>
            <pc:sldMk cId="1603817990" sldId="262"/>
            <ac:spMk id="7" creationId="{D186B3AE-6B61-8F70-4BC2-4ACE13E7EE90}"/>
          </ac:spMkLst>
        </pc:spChg>
        <pc:picChg chg="add mod">
          <ac:chgData name="Shi Tianzheng" userId="56ab8102-2d75-4a1c-9b96-afb4657ee6f5" providerId="ADAL" clId="{158F7C72-B370-415A-A528-7B127F9ECA64}" dt="2023-06-04T07:59:16.955" v="37" actId="27614"/>
          <ac:picMkLst>
            <pc:docMk/>
            <pc:sldMk cId="1603817990" sldId="262"/>
            <ac:picMk id="4" creationId="{FF84FC04-064A-F6AF-014B-A51E43A428E5}"/>
          </ac:picMkLst>
        </pc:picChg>
      </pc:sldChg>
      <pc:sldChg chg="addSp delSp modSp add mod">
        <pc:chgData name="Shi Tianzheng" userId="56ab8102-2d75-4a1c-9b96-afb4657ee6f5" providerId="ADAL" clId="{158F7C72-B370-415A-A528-7B127F9ECA64}" dt="2023-06-04T07:59:20.587" v="40" actId="962"/>
        <pc:sldMkLst>
          <pc:docMk/>
          <pc:sldMk cId="1063022590" sldId="263"/>
        </pc:sldMkLst>
        <pc:spChg chg="del">
          <ac:chgData name="Shi Tianzheng" userId="56ab8102-2d75-4a1c-9b96-afb4657ee6f5" providerId="ADAL" clId="{158F7C72-B370-415A-A528-7B127F9ECA64}" dt="2023-06-04T07:59:19.187" v="38"/>
          <ac:spMkLst>
            <pc:docMk/>
            <pc:sldMk cId="1063022590" sldId="263"/>
            <ac:spMk id="7" creationId="{D186B3AE-6B61-8F70-4BC2-4ACE13E7EE90}"/>
          </ac:spMkLst>
        </pc:spChg>
        <pc:picChg chg="add mod">
          <ac:chgData name="Shi Tianzheng" userId="56ab8102-2d75-4a1c-9b96-afb4657ee6f5" providerId="ADAL" clId="{158F7C72-B370-415A-A528-7B127F9ECA64}" dt="2023-06-04T07:59:20.587" v="40" actId="962"/>
          <ac:picMkLst>
            <pc:docMk/>
            <pc:sldMk cId="1063022590" sldId="263"/>
            <ac:picMk id="4" creationId="{B643B994-DBD2-264C-CD01-E9F868C0DD41}"/>
          </ac:picMkLst>
        </pc:picChg>
      </pc:sldChg>
      <pc:sldChg chg="addSp delSp modSp add mod setBg">
        <pc:chgData name="Shi Tianzheng" userId="56ab8102-2d75-4a1c-9b96-afb4657ee6f5" providerId="ADAL" clId="{158F7C72-B370-415A-A528-7B127F9ECA64}" dt="2023-06-04T08:06:16.044" v="122" actId="27614"/>
        <pc:sldMkLst>
          <pc:docMk/>
          <pc:sldMk cId="1609298609" sldId="264"/>
        </pc:sldMkLst>
        <pc:spChg chg="mod">
          <ac:chgData name="Shi Tianzheng" userId="56ab8102-2d75-4a1c-9b96-afb4657ee6f5" providerId="ADAL" clId="{158F7C72-B370-415A-A528-7B127F9ECA64}" dt="2023-06-04T08:06:14.578" v="121" actId="26606"/>
          <ac:spMkLst>
            <pc:docMk/>
            <pc:sldMk cId="1609298609" sldId="264"/>
            <ac:spMk id="2" creationId="{877114C1-9AE9-8992-014B-E2E426DDFA95}"/>
          </ac:spMkLst>
        </pc:spChg>
        <pc:spChg chg="add del">
          <ac:chgData name="Shi Tianzheng" userId="56ab8102-2d75-4a1c-9b96-afb4657ee6f5" providerId="ADAL" clId="{158F7C72-B370-415A-A528-7B127F9ECA64}" dt="2023-06-04T08:05:36.246" v="99" actId="22"/>
          <ac:spMkLst>
            <pc:docMk/>
            <pc:sldMk cId="1609298609" sldId="264"/>
            <ac:spMk id="4" creationId="{C0C19DB1-64EF-E91A-5E3B-CBBD3017902C}"/>
          </ac:spMkLst>
        </pc:spChg>
        <pc:spChg chg="del mod">
          <ac:chgData name="Shi Tianzheng" userId="56ab8102-2d75-4a1c-9b96-afb4657ee6f5" providerId="ADAL" clId="{158F7C72-B370-415A-A528-7B127F9ECA64}" dt="2023-06-04T08:05:56.460" v="103" actId="22"/>
          <ac:spMkLst>
            <pc:docMk/>
            <pc:sldMk cId="1609298609" sldId="264"/>
            <ac:spMk id="7" creationId="{D186B3AE-6B61-8F70-4BC2-4ACE13E7EE90}"/>
          </ac:spMkLst>
        </pc:spChg>
        <pc:spChg chg="add del">
          <ac:chgData name="Shi Tianzheng" userId="56ab8102-2d75-4a1c-9b96-afb4657ee6f5" providerId="ADAL" clId="{158F7C72-B370-415A-A528-7B127F9ECA64}" dt="2023-06-04T08:06:05.010" v="110" actId="26606"/>
          <ac:spMkLst>
            <pc:docMk/>
            <pc:sldMk cId="1609298609" sldId="264"/>
            <ac:spMk id="10" creationId="{4D4828C5-1BB1-B633-7971-2C30B0DA1492}"/>
          </ac:spMkLst>
        </pc:spChg>
        <pc:spChg chg="add del">
          <ac:chgData name="Shi Tianzheng" userId="56ab8102-2d75-4a1c-9b96-afb4657ee6f5" providerId="ADAL" clId="{158F7C72-B370-415A-A528-7B127F9ECA64}" dt="2023-06-04T08:06:00.241" v="106" actId="26606"/>
          <ac:spMkLst>
            <pc:docMk/>
            <pc:sldMk cId="1609298609" sldId="264"/>
            <ac:spMk id="11" creationId="{D4771268-CB57-404A-9271-370EB28F6090}"/>
          </ac:spMkLst>
        </pc:spChg>
        <pc:spChg chg="add del">
          <ac:chgData name="Shi Tianzheng" userId="56ab8102-2d75-4a1c-9b96-afb4657ee6f5" providerId="ADAL" clId="{158F7C72-B370-415A-A528-7B127F9ECA64}" dt="2023-06-04T08:06:00.980" v="108" actId="26606"/>
          <ac:spMkLst>
            <pc:docMk/>
            <pc:sldMk cId="1609298609" sldId="264"/>
            <ac:spMk id="13" creationId="{D12DDE76-C203-4047-9998-63900085B5E8}"/>
          </ac:spMkLst>
        </pc:spChg>
        <pc:spChg chg="add del">
          <ac:chgData name="Shi Tianzheng" userId="56ab8102-2d75-4a1c-9b96-afb4657ee6f5" providerId="ADAL" clId="{158F7C72-B370-415A-A528-7B127F9ECA64}" dt="2023-06-04T08:06:05.010" v="110" actId="26606"/>
          <ac:spMkLst>
            <pc:docMk/>
            <pc:sldMk cId="1609298609" sldId="264"/>
            <ac:spMk id="15" creationId="{CD8B4F24-440B-49E9-B85D-733523DC064B}"/>
          </ac:spMkLst>
        </pc:spChg>
        <pc:spChg chg="add del">
          <ac:chgData name="Shi Tianzheng" userId="56ab8102-2d75-4a1c-9b96-afb4657ee6f5" providerId="ADAL" clId="{158F7C72-B370-415A-A528-7B127F9ECA64}" dt="2023-06-04T08:06:05.010" v="110" actId="26606"/>
          <ac:spMkLst>
            <pc:docMk/>
            <pc:sldMk cId="1609298609" sldId="264"/>
            <ac:spMk id="16" creationId="{2B97F24A-32CE-4C1C-A50D-3016B394DCFB}"/>
          </ac:spMkLst>
        </pc:spChg>
        <pc:spChg chg="add del">
          <ac:chgData name="Shi Tianzheng" userId="56ab8102-2d75-4a1c-9b96-afb4657ee6f5" providerId="ADAL" clId="{158F7C72-B370-415A-A528-7B127F9ECA64}" dt="2023-06-04T08:06:08.659" v="112" actId="26606"/>
          <ac:spMkLst>
            <pc:docMk/>
            <pc:sldMk cId="1609298609" sldId="264"/>
            <ac:spMk id="18" creationId="{80DF40B2-80F7-4E71-B46C-284163F3654A}"/>
          </ac:spMkLst>
        </pc:spChg>
        <pc:spChg chg="add del">
          <ac:chgData name="Shi Tianzheng" userId="56ab8102-2d75-4a1c-9b96-afb4657ee6f5" providerId="ADAL" clId="{158F7C72-B370-415A-A528-7B127F9ECA64}" dt="2023-06-04T08:06:08.659" v="112" actId="26606"/>
          <ac:spMkLst>
            <pc:docMk/>
            <pc:sldMk cId="1609298609" sldId="264"/>
            <ac:spMk id="19" creationId="{8670A4EA-31D2-BD09-FE9D-A05935A7A967}"/>
          </ac:spMkLst>
        </pc:spChg>
        <pc:spChg chg="add del">
          <ac:chgData name="Shi Tianzheng" userId="56ab8102-2d75-4a1c-9b96-afb4657ee6f5" providerId="ADAL" clId="{158F7C72-B370-415A-A528-7B127F9ECA64}" dt="2023-06-04T08:06:09.528" v="114" actId="26606"/>
          <ac:spMkLst>
            <pc:docMk/>
            <pc:sldMk cId="1609298609" sldId="264"/>
            <ac:spMk id="21" creationId="{C13237C8-E62C-4F0D-A318-BD6FB6C2D138}"/>
          </ac:spMkLst>
        </pc:spChg>
        <pc:spChg chg="add del">
          <ac:chgData name="Shi Tianzheng" userId="56ab8102-2d75-4a1c-9b96-afb4657ee6f5" providerId="ADAL" clId="{158F7C72-B370-415A-A528-7B127F9ECA64}" dt="2023-06-04T08:06:09.528" v="114" actId="26606"/>
          <ac:spMkLst>
            <pc:docMk/>
            <pc:sldMk cId="1609298609" sldId="264"/>
            <ac:spMk id="22" creationId="{201CC55D-ED54-4C5C-95E6-10947BD1103B}"/>
          </ac:spMkLst>
        </pc:spChg>
        <pc:spChg chg="add del">
          <ac:chgData name="Shi Tianzheng" userId="56ab8102-2d75-4a1c-9b96-afb4657ee6f5" providerId="ADAL" clId="{158F7C72-B370-415A-A528-7B127F9ECA64}" dt="2023-06-04T08:06:09.528" v="114" actId="26606"/>
          <ac:spMkLst>
            <pc:docMk/>
            <pc:sldMk cId="1609298609" sldId="264"/>
            <ac:spMk id="23" creationId="{19C9EAEA-39D0-4B0E-A0EB-51E7B26740B1}"/>
          </ac:spMkLst>
        </pc:spChg>
        <pc:spChg chg="add del">
          <ac:chgData name="Shi Tianzheng" userId="56ab8102-2d75-4a1c-9b96-afb4657ee6f5" providerId="ADAL" clId="{158F7C72-B370-415A-A528-7B127F9ECA64}" dt="2023-06-04T08:06:09.528" v="114" actId="26606"/>
          <ac:spMkLst>
            <pc:docMk/>
            <pc:sldMk cId="1609298609" sldId="264"/>
            <ac:spMk id="26" creationId="{3873B707-463F-40B0-8227-E8CC6C67EB25}"/>
          </ac:spMkLst>
        </pc:spChg>
        <pc:spChg chg="add del">
          <ac:chgData name="Shi Tianzheng" userId="56ab8102-2d75-4a1c-9b96-afb4657ee6f5" providerId="ADAL" clId="{158F7C72-B370-415A-A528-7B127F9ECA64}" dt="2023-06-04T08:06:09.528" v="114" actId="26606"/>
          <ac:spMkLst>
            <pc:docMk/>
            <pc:sldMk cId="1609298609" sldId="264"/>
            <ac:spMk id="27" creationId="{DF68BB85-2687-B75D-5363-7AE4D667BF5C}"/>
          </ac:spMkLst>
        </pc:spChg>
        <pc:spChg chg="add del">
          <ac:chgData name="Shi Tianzheng" userId="56ab8102-2d75-4a1c-9b96-afb4657ee6f5" providerId="ADAL" clId="{158F7C72-B370-415A-A528-7B127F9ECA64}" dt="2023-06-04T08:06:10.235" v="116" actId="26606"/>
          <ac:spMkLst>
            <pc:docMk/>
            <pc:sldMk cId="1609298609" sldId="264"/>
            <ac:spMk id="29" creationId="{6EFC920F-B85A-4068-BD93-41064EDE93D3}"/>
          </ac:spMkLst>
        </pc:spChg>
        <pc:spChg chg="add del">
          <ac:chgData name="Shi Tianzheng" userId="56ab8102-2d75-4a1c-9b96-afb4657ee6f5" providerId="ADAL" clId="{158F7C72-B370-415A-A528-7B127F9ECA64}" dt="2023-06-04T08:06:10.235" v="116" actId="26606"/>
          <ac:spMkLst>
            <pc:docMk/>
            <pc:sldMk cId="1609298609" sldId="264"/>
            <ac:spMk id="33" creationId="{CBC4F608-B4B8-48C3-9572-C0F061B1CD99}"/>
          </ac:spMkLst>
        </pc:spChg>
        <pc:spChg chg="add del">
          <ac:chgData name="Shi Tianzheng" userId="56ab8102-2d75-4a1c-9b96-afb4657ee6f5" providerId="ADAL" clId="{158F7C72-B370-415A-A528-7B127F9ECA64}" dt="2023-06-04T08:06:10.235" v="116" actId="26606"/>
          <ac:spMkLst>
            <pc:docMk/>
            <pc:sldMk cId="1609298609" sldId="264"/>
            <ac:spMk id="34" creationId="{1382A32C-5B0C-4B1C-A074-76C6DBCC9F87}"/>
          </ac:spMkLst>
        </pc:spChg>
        <pc:spChg chg="add del">
          <ac:chgData name="Shi Tianzheng" userId="56ab8102-2d75-4a1c-9b96-afb4657ee6f5" providerId="ADAL" clId="{158F7C72-B370-415A-A528-7B127F9ECA64}" dt="2023-06-04T08:06:10.235" v="116" actId="26606"/>
          <ac:spMkLst>
            <pc:docMk/>
            <pc:sldMk cId="1609298609" sldId="264"/>
            <ac:spMk id="35" creationId="{387FE24D-D355-A1B6-B5CE-66ACD6DD0DCB}"/>
          </ac:spMkLst>
        </pc:spChg>
        <pc:spChg chg="add del">
          <ac:chgData name="Shi Tianzheng" userId="56ab8102-2d75-4a1c-9b96-afb4657ee6f5" providerId="ADAL" clId="{158F7C72-B370-415A-A528-7B127F9ECA64}" dt="2023-06-04T08:06:11.282" v="118" actId="26606"/>
          <ac:spMkLst>
            <pc:docMk/>
            <pc:sldMk cId="1609298609" sldId="264"/>
            <ac:spMk id="37" creationId="{0E3596DD-156A-473E-9BB3-C6A29F7574E9}"/>
          </ac:spMkLst>
        </pc:spChg>
        <pc:spChg chg="add del">
          <ac:chgData name="Shi Tianzheng" userId="56ab8102-2d75-4a1c-9b96-afb4657ee6f5" providerId="ADAL" clId="{158F7C72-B370-415A-A528-7B127F9ECA64}" dt="2023-06-04T08:06:11.282" v="118" actId="26606"/>
          <ac:spMkLst>
            <pc:docMk/>
            <pc:sldMk cId="1609298609" sldId="264"/>
            <ac:spMk id="38" creationId="{2C46C4D6-C474-4E92-B52E-944C1118F7B6}"/>
          </ac:spMkLst>
        </pc:spChg>
        <pc:spChg chg="add del">
          <ac:chgData name="Shi Tianzheng" userId="56ab8102-2d75-4a1c-9b96-afb4657ee6f5" providerId="ADAL" clId="{158F7C72-B370-415A-A528-7B127F9ECA64}" dt="2023-06-04T08:06:11.282" v="118" actId="26606"/>
          <ac:spMkLst>
            <pc:docMk/>
            <pc:sldMk cId="1609298609" sldId="264"/>
            <ac:spMk id="39" creationId="{B30F1583-4C29-CF7F-7900-674AA8F0F2B3}"/>
          </ac:spMkLst>
        </pc:spChg>
        <pc:spChg chg="add del">
          <ac:chgData name="Shi Tianzheng" userId="56ab8102-2d75-4a1c-9b96-afb4657ee6f5" providerId="ADAL" clId="{158F7C72-B370-415A-A528-7B127F9ECA64}" dt="2023-06-04T08:06:14.571" v="120" actId="26606"/>
          <ac:spMkLst>
            <pc:docMk/>
            <pc:sldMk cId="1609298609" sldId="264"/>
            <ac:spMk id="41" creationId="{80DF40B2-80F7-4E71-B46C-284163F3654A}"/>
          </ac:spMkLst>
        </pc:spChg>
        <pc:spChg chg="add del">
          <ac:chgData name="Shi Tianzheng" userId="56ab8102-2d75-4a1c-9b96-afb4657ee6f5" providerId="ADAL" clId="{158F7C72-B370-415A-A528-7B127F9ECA64}" dt="2023-06-04T08:06:14.571" v="120" actId="26606"/>
          <ac:spMkLst>
            <pc:docMk/>
            <pc:sldMk cId="1609298609" sldId="264"/>
            <ac:spMk id="42" creationId="{8670A4EA-31D2-BD09-FE9D-A05935A7A967}"/>
          </ac:spMkLst>
        </pc:spChg>
        <pc:spChg chg="add">
          <ac:chgData name="Shi Tianzheng" userId="56ab8102-2d75-4a1c-9b96-afb4657ee6f5" providerId="ADAL" clId="{158F7C72-B370-415A-A528-7B127F9ECA64}" dt="2023-06-04T08:06:14.578" v="121" actId="26606"/>
          <ac:spMkLst>
            <pc:docMk/>
            <pc:sldMk cId="1609298609" sldId="264"/>
            <ac:spMk id="44" creationId="{D4771268-CB57-404A-9271-370EB28F6090}"/>
          </ac:spMkLst>
        </pc:spChg>
        <pc:grpChg chg="add del">
          <ac:chgData name="Shi Tianzheng" userId="56ab8102-2d75-4a1c-9b96-afb4657ee6f5" providerId="ADAL" clId="{158F7C72-B370-415A-A528-7B127F9ECA64}" dt="2023-06-04T08:06:09.528" v="114" actId="26606"/>
          <ac:grpSpMkLst>
            <pc:docMk/>
            <pc:sldMk cId="1609298609" sldId="264"/>
            <ac:grpSpMk id="24" creationId="{1DE889C7-FAD6-4397-98E2-05D503484459}"/>
          </ac:grpSpMkLst>
        </pc:grpChg>
        <pc:grpChg chg="add del">
          <ac:chgData name="Shi Tianzheng" userId="56ab8102-2d75-4a1c-9b96-afb4657ee6f5" providerId="ADAL" clId="{158F7C72-B370-415A-A528-7B127F9ECA64}" dt="2023-06-04T08:06:10.235" v="116" actId="26606"/>
          <ac:grpSpMkLst>
            <pc:docMk/>
            <pc:sldMk cId="1609298609" sldId="264"/>
            <ac:grpSpMk id="30" creationId="{1C559108-BBAE-426C-8564-051D2BA6DDC8}"/>
          </ac:grpSpMkLst>
        </pc:grpChg>
        <pc:picChg chg="add mod ord">
          <ac:chgData name="Shi Tianzheng" userId="56ab8102-2d75-4a1c-9b96-afb4657ee6f5" providerId="ADAL" clId="{158F7C72-B370-415A-A528-7B127F9ECA64}" dt="2023-06-04T08:06:16.044" v="122" actId="27614"/>
          <ac:picMkLst>
            <pc:docMk/>
            <pc:sldMk cId="1609298609" sldId="264"/>
            <ac:picMk id="6" creationId="{E2257E52-6843-E8EC-EA6B-F7A17E7B475B}"/>
          </ac:picMkLst>
        </pc:picChg>
      </pc:sldChg>
      <pc:sldChg chg="addSp delSp modSp add mod setBg delDesignElem">
        <pc:chgData name="Shi Tianzheng" userId="56ab8102-2d75-4a1c-9b96-afb4657ee6f5" providerId="ADAL" clId="{158F7C72-B370-415A-A528-7B127F9ECA64}" dt="2023-06-04T08:06:44.205" v="143" actId="1076"/>
        <pc:sldMkLst>
          <pc:docMk/>
          <pc:sldMk cId="794313507" sldId="265"/>
        </pc:sldMkLst>
        <pc:spChg chg="add mod">
          <ac:chgData name="Shi Tianzheng" userId="56ab8102-2d75-4a1c-9b96-afb4657ee6f5" providerId="ADAL" clId="{158F7C72-B370-415A-A528-7B127F9ECA64}" dt="2023-06-04T08:06:39.751" v="141" actId="478"/>
          <ac:spMkLst>
            <pc:docMk/>
            <pc:sldMk cId="794313507" sldId="265"/>
            <ac:spMk id="7" creationId="{D5ACC4DF-1667-1F12-E63B-3FCC3F443094}"/>
          </ac:spMkLst>
        </pc:spChg>
        <pc:spChg chg="del">
          <ac:chgData name="Shi Tianzheng" userId="56ab8102-2d75-4a1c-9b96-afb4657ee6f5" providerId="ADAL" clId="{158F7C72-B370-415A-A528-7B127F9ECA64}" dt="2023-06-04T08:06:20.905" v="129"/>
          <ac:spMkLst>
            <pc:docMk/>
            <pc:sldMk cId="794313507" sldId="265"/>
            <ac:spMk id="44" creationId="{D4771268-CB57-404A-9271-370EB28F6090}"/>
          </ac:spMkLst>
        </pc:spChg>
        <pc:picChg chg="add mod">
          <ac:chgData name="Shi Tianzheng" userId="56ab8102-2d75-4a1c-9b96-afb4657ee6f5" providerId="ADAL" clId="{158F7C72-B370-415A-A528-7B127F9ECA64}" dt="2023-06-04T08:06:44.205" v="143" actId="1076"/>
          <ac:picMkLst>
            <pc:docMk/>
            <pc:sldMk cId="794313507" sldId="265"/>
            <ac:picMk id="4" creationId="{294E0321-15A9-0D13-834A-EA51009224EE}"/>
          </ac:picMkLst>
        </pc:picChg>
        <pc:picChg chg="del">
          <ac:chgData name="Shi Tianzheng" userId="56ab8102-2d75-4a1c-9b96-afb4657ee6f5" providerId="ADAL" clId="{158F7C72-B370-415A-A528-7B127F9ECA64}" dt="2023-06-04T08:06:39.751" v="141" actId="478"/>
          <ac:picMkLst>
            <pc:docMk/>
            <pc:sldMk cId="794313507" sldId="265"/>
            <ac:picMk id="6" creationId="{E2257E52-6843-E8EC-EA6B-F7A17E7B475B}"/>
          </ac:picMkLst>
        </pc:picChg>
      </pc:sldChg>
      <pc:sldChg chg="new del">
        <pc:chgData name="Shi Tianzheng" userId="56ab8102-2d75-4a1c-9b96-afb4657ee6f5" providerId="ADAL" clId="{158F7C72-B370-415A-A528-7B127F9ECA64}" dt="2023-06-04T08:05:12.106" v="88" actId="47"/>
        <pc:sldMkLst>
          <pc:docMk/>
          <pc:sldMk cId="872130547" sldId="265"/>
        </pc:sldMkLst>
      </pc:sldChg>
      <pc:sldChg chg="add del">
        <pc:chgData name="Shi Tianzheng" userId="56ab8102-2d75-4a1c-9b96-afb4657ee6f5" providerId="ADAL" clId="{158F7C72-B370-415A-A528-7B127F9ECA64}" dt="2023-06-04T08:06:17.063" v="123" actId="47"/>
        <pc:sldMkLst>
          <pc:docMk/>
          <pc:sldMk cId="1830749474" sldId="265"/>
        </pc:sldMkLst>
      </pc:sldChg>
      <pc:sldChg chg="addSp delSp modSp add mod setBg delDesignElem">
        <pc:chgData name="Shi Tianzheng" userId="56ab8102-2d75-4a1c-9b96-afb4657ee6f5" providerId="ADAL" clId="{158F7C72-B370-415A-A528-7B127F9ECA64}" dt="2023-06-04T08:06:55.332" v="145" actId="478"/>
        <pc:sldMkLst>
          <pc:docMk/>
          <pc:sldMk cId="1338790353" sldId="266"/>
        </pc:sldMkLst>
        <pc:spChg chg="add mod">
          <ac:chgData name="Shi Tianzheng" userId="56ab8102-2d75-4a1c-9b96-afb4657ee6f5" providerId="ADAL" clId="{158F7C72-B370-415A-A528-7B127F9ECA64}" dt="2023-06-04T08:06:55.332" v="145" actId="478"/>
          <ac:spMkLst>
            <pc:docMk/>
            <pc:sldMk cId="1338790353" sldId="266"/>
            <ac:spMk id="7" creationId="{FEEE61BB-E1D9-8F72-B882-9A31BBF98DE3}"/>
          </ac:spMkLst>
        </pc:spChg>
        <pc:spChg chg="del">
          <ac:chgData name="Shi Tianzheng" userId="56ab8102-2d75-4a1c-9b96-afb4657ee6f5" providerId="ADAL" clId="{158F7C72-B370-415A-A528-7B127F9ECA64}" dt="2023-06-04T08:06:21.076" v="131"/>
          <ac:spMkLst>
            <pc:docMk/>
            <pc:sldMk cId="1338790353" sldId="266"/>
            <ac:spMk id="44" creationId="{D4771268-CB57-404A-9271-370EB28F6090}"/>
          </ac:spMkLst>
        </pc:spChg>
        <pc:picChg chg="add">
          <ac:chgData name="Shi Tianzheng" userId="56ab8102-2d75-4a1c-9b96-afb4657ee6f5" providerId="ADAL" clId="{158F7C72-B370-415A-A528-7B127F9ECA64}" dt="2023-06-04T08:06:53.844" v="144" actId="22"/>
          <ac:picMkLst>
            <pc:docMk/>
            <pc:sldMk cId="1338790353" sldId="266"/>
            <ac:picMk id="4" creationId="{5F081B28-931E-5D22-0B6E-3935CE750D0E}"/>
          </ac:picMkLst>
        </pc:picChg>
        <pc:picChg chg="del">
          <ac:chgData name="Shi Tianzheng" userId="56ab8102-2d75-4a1c-9b96-afb4657ee6f5" providerId="ADAL" clId="{158F7C72-B370-415A-A528-7B127F9ECA64}" dt="2023-06-04T08:06:55.332" v="145" actId="478"/>
          <ac:picMkLst>
            <pc:docMk/>
            <pc:sldMk cId="1338790353" sldId="266"/>
            <ac:picMk id="6" creationId="{E2257E52-6843-E8EC-EA6B-F7A17E7B475B}"/>
          </ac:picMkLst>
        </pc:picChg>
      </pc:sldChg>
      <pc:sldChg chg="new del">
        <pc:chgData name="Shi Tianzheng" userId="56ab8102-2d75-4a1c-9b96-afb4657ee6f5" providerId="ADAL" clId="{158F7C72-B370-415A-A528-7B127F9ECA64}" dt="2023-06-04T08:05:12.790" v="89" actId="47"/>
        <pc:sldMkLst>
          <pc:docMk/>
          <pc:sldMk cId="2540374162" sldId="266"/>
        </pc:sldMkLst>
      </pc:sldChg>
      <pc:sldChg chg="add del">
        <pc:chgData name="Shi Tianzheng" userId="56ab8102-2d75-4a1c-9b96-afb4657ee6f5" providerId="ADAL" clId="{158F7C72-B370-415A-A528-7B127F9ECA64}" dt="2023-06-04T08:06:17.639" v="124" actId="47"/>
        <pc:sldMkLst>
          <pc:docMk/>
          <pc:sldMk cId="3114651261" sldId="266"/>
        </pc:sldMkLst>
      </pc:sldChg>
      <pc:sldChg chg="addSp delSp modSp add mod setBg delDesignElem">
        <pc:chgData name="Shi Tianzheng" userId="56ab8102-2d75-4a1c-9b96-afb4657ee6f5" providerId="ADAL" clId="{158F7C72-B370-415A-A528-7B127F9ECA64}" dt="2023-06-04T08:07:26.357" v="155" actId="478"/>
        <pc:sldMkLst>
          <pc:docMk/>
          <pc:sldMk cId="1486025332" sldId="267"/>
        </pc:sldMkLst>
        <pc:spChg chg="add del mod">
          <ac:chgData name="Shi Tianzheng" userId="56ab8102-2d75-4a1c-9b96-afb4657ee6f5" providerId="ADAL" clId="{158F7C72-B370-415A-A528-7B127F9ECA64}" dt="2023-06-04T08:07:26.357" v="155" actId="478"/>
          <ac:spMkLst>
            <pc:docMk/>
            <pc:sldMk cId="1486025332" sldId="267"/>
            <ac:spMk id="4" creationId="{23BD4439-23ED-2F30-A837-E86F11BAD4F2}"/>
          </ac:spMkLst>
        </pc:spChg>
        <pc:spChg chg="del">
          <ac:chgData name="Shi Tianzheng" userId="56ab8102-2d75-4a1c-9b96-afb4657ee6f5" providerId="ADAL" clId="{158F7C72-B370-415A-A528-7B127F9ECA64}" dt="2023-06-04T08:06:21.234" v="133"/>
          <ac:spMkLst>
            <pc:docMk/>
            <pc:sldMk cId="1486025332" sldId="267"/>
            <ac:spMk id="44" creationId="{D4771268-CB57-404A-9271-370EB28F6090}"/>
          </ac:spMkLst>
        </pc:spChg>
        <pc:picChg chg="del">
          <ac:chgData name="Shi Tianzheng" userId="56ab8102-2d75-4a1c-9b96-afb4657ee6f5" providerId="ADAL" clId="{158F7C72-B370-415A-A528-7B127F9ECA64}" dt="2023-06-04T08:07:05.347" v="146" actId="478"/>
          <ac:picMkLst>
            <pc:docMk/>
            <pc:sldMk cId="1486025332" sldId="267"/>
            <ac:picMk id="6" creationId="{E2257E52-6843-E8EC-EA6B-F7A17E7B475B}"/>
          </ac:picMkLst>
        </pc:picChg>
        <pc:picChg chg="add">
          <ac:chgData name="Shi Tianzheng" userId="56ab8102-2d75-4a1c-9b96-afb4657ee6f5" providerId="ADAL" clId="{158F7C72-B370-415A-A528-7B127F9ECA64}" dt="2023-06-04T08:07:05.950" v="147" actId="22"/>
          <ac:picMkLst>
            <pc:docMk/>
            <pc:sldMk cId="1486025332" sldId="267"/>
            <ac:picMk id="7" creationId="{B66756BE-0D8F-8F24-663A-FBE499F87F8F}"/>
          </ac:picMkLst>
        </pc:picChg>
      </pc:sldChg>
      <pc:sldChg chg="add del">
        <pc:chgData name="Shi Tianzheng" userId="56ab8102-2d75-4a1c-9b96-afb4657ee6f5" providerId="ADAL" clId="{158F7C72-B370-415A-A528-7B127F9ECA64}" dt="2023-06-04T08:06:18.293" v="125" actId="47"/>
        <pc:sldMkLst>
          <pc:docMk/>
          <pc:sldMk cId="4277977394" sldId="267"/>
        </pc:sldMkLst>
      </pc:sldChg>
      <pc:sldChg chg="addSp delSp modSp add mod setBg delDesignElem">
        <pc:chgData name="Shi Tianzheng" userId="56ab8102-2d75-4a1c-9b96-afb4657ee6f5" providerId="ADAL" clId="{158F7C72-B370-415A-A528-7B127F9ECA64}" dt="2023-06-04T08:07:19.335" v="153" actId="22"/>
        <pc:sldMkLst>
          <pc:docMk/>
          <pc:sldMk cId="2626884048" sldId="268"/>
        </pc:sldMkLst>
        <pc:spChg chg="add del mod">
          <ac:chgData name="Shi Tianzheng" userId="56ab8102-2d75-4a1c-9b96-afb4657ee6f5" providerId="ADAL" clId="{158F7C72-B370-415A-A528-7B127F9ECA64}" dt="2023-06-04T08:07:18.808" v="152" actId="22"/>
          <ac:spMkLst>
            <pc:docMk/>
            <pc:sldMk cId="2626884048" sldId="268"/>
            <ac:spMk id="7" creationId="{D04BF93D-D990-E384-0F7B-94CF88498180}"/>
          </ac:spMkLst>
        </pc:spChg>
        <pc:spChg chg="del">
          <ac:chgData name="Shi Tianzheng" userId="56ab8102-2d75-4a1c-9b96-afb4657ee6f5" providerId="ADAL" clId="{158F7C72-B370-415A-A528-7B127F9ECA64}" dt="2023-06-04T08:06:21.402" v="135"/>
          <ac:spMkLst>
            <pc:docMk/>
            <pc:sldMk cId="2626884048" sldId="268"/>
            <ac:spMk id="44" creationId="{D4771268-CB57-404A-9271-370EB28F6090}"/>
          </ac:spMkLst>
        </pc:spChg>
        <pc:picChg chg="add del">
          <ac:chgData name="Shi Tianzheng" userId="56ab8102-2d75-4a1c-9b96-afb4657ee6f5" providerId="ADAL" clId="{158F7C72-B370-415A-A528-7B127F9ECA64}" dt="2023-06-04T08:07:16.958" v="149" actId="22"/>
          <ac:picMkLst>
            <pc:docMk/>
            <pc:sldMk cId="2626884048" sldId="268"/>
            <ac:picMk id="4" creationId="{36A46DB4-427E-4D70-926D-57920C3BDF1B}"/>
          </ac:picMkLst>
        </pc:picChg>
        <pc:picChg chg="del">
          <ac:chgData name="Shi Tianzheng" userId="56ab8102-2d75-4a1c-9b96-afb4657ee6f5" providerId="ADAL" clId="{158F7C72-B370-415A-A528-7B127F9ECA64}" dt="2023-06-04T08:07:17.577" v="150" actId="478"/>
          <ac:picMkLst>
            <pc:docMk/>
            <pc:sldMk cId="2626884048" sldId="268"/>
            <ac:picMk id="6" creationId="{E2257E52-6843-E8EC-EA6B-F7A17E7B475B}"/>
          </ac:picMkLst>
        </pc:picChg>
        <pc:picChg chg="add del mod ord">
          <ac:chgData name="Shi Tianzheng" userId="56ab8102-2d75-4a1c-9b96-afb4657ee6f5" providerId="ADAL" clId="{158F7C72-B370-415A-A528-7B127F9ECA64}" dt="2023-06-04T08:07:18.808" v="152" actId="22"/>
          <ac:picMkLst>
            <pc:docMk/>
            <pc:sldMk cId="2626884048" sldId="268"/>
            <ac:picMk id="9" creationId="{C760AF4A-7077-54F0-2B88-B9A05E1DC484}"/>
          </ac:picMkLst>
        </pc:picChg>
        <pc:picChg chg="add">
          <ac:chgData name="Shi Tianzheng" userId="56ab8102-2d75-4a1c-9b96-afb4657ee6f5" providerId="ADAL" clId="{158F7C72-B370-415A-A528-7B127F9ECA64}" dt="2023-06-04T08:07:19.335" v="153" actId="22"/>
          <ac:picMkLst>
            <pc:docMk/>
            <pc:sldMk cId="2626884048" sldId="268"/>
            <ac:picMk id="11" creationId="{0B6AC65D-A32C-1EA8-BA64-091B0C036794}"/>
          </ac:picMkLst>
        </pc:picChg>
      </pc:sldChg>
      <pc:sldChg chg="add del">
        <pc:chgData name="Shi Tianzheng" userId="56ab8102-2d75-4a1c-9b96-afb4657ee6f5" providerId="ADAL" clId="{158F7C72-B370-415A-A528-7B127F9ECA64}" dt="2023-06-04T08:06:18.836" v="126" actId="47"/>
        <pc:sldMkLst>
          <pc:docMk/>
          <pc:sldMk cId="2722770128" sldId="268"/>
        </pc:sldMkLst>
      </pc:sldChg>
      <pc:sldChg chg="add del">
        <pc:chgData name="Shi Tianzheng" userId="56ab8102-2d75-4a1c-9b96-afb4657ee6f5" providerId="ADAL" clId="{158F7C72-B370-415A-A528-7B127F9ECA64}" dt="2023-06-04T08:06:19.340" v="127" actId="47"/>
        <pc:sldMkLst>
          <pc:docMk/>
          <pc:sldMk cId="3265961166" sldId="269"/>
        </pc:sldMkLst>
      </pc:sldChg>
      <pc:sldChg chg="delSp add del setBg delDesignElem">
        <pc:chgData name="Shi Tianzheng" userId="56ab8102-2d75-4a1c-9b96-afb4657ee6f5" providerId="ADAL" clId="{158F7C72-B370-415A-A528-7B127F9ECA64}" dt="2023-06-04T08:07:21.327" v="154" actId="47"/>
        <pc:sldMkLst>
          <pc:docMk/>
          <pc:sldMk cId="3887404736" sldId="269"/>
        </pc:sldMkLst>
        <pc:spChg chg="del">
          <ac:chgData name="Shi Tianzheng" userId="56ab8102-2d75-4a1c-9b96-afb4657ee6f5" providerId="ADAL" clId="{158F7C72-B370-415A-A528-7B127F9ECA64}" dt="2023-06-04T08:06:21.570" v="137"/>
          <ac:spMkLst>
            <pc:docMk/>
            <pc:sldMk cId="3887404736" sldId="269"/>
            <ac:spMk id="44" creationId="{D4771268-CB57-404A-9271-370EB28F6090}"/>
          </ac:spMkLst>
        </pc:spChg>
      </pc:sldChg>
      <pc:sldChg chg="delSp add del setBg delDesignElem">
        <pc:chgData name="Shi Tianzheng" userId="56ab8102-2d75-4a1c-9b96-afb4657ee6f5" providerId="ADAL" clId="{158F7C72-B370-415A-A528-7B127F9ECA64}" dt="2023-06-04T08:07:21.327" v="154" actId="47"/>
        <pc:sldMkLst>
          <pc:docMk/>
          <pc:sldMk cId="3087160731" sldId="270"/>
        </pc:sldMkLst>
        <pc:spChg chg="del">
          <ac:chgData name="Shi Tianzheng" userId="56ab8102-2d75-4a1c-9b96-afb4657ee6f5" providerId="ADAL" clId="{158F7C72-B370-415A-A528-7B127F9ECA64}" dt="2023-06-04T08:06:21.746" v="139"/>
          <ac:spMkLst>
            <pc:docMk/>
            <pc:sldMk cId="3087160731" sldId="270"/>
            <ac:spMk id="44" creationId="{D4771268-CB57-404A-9271-370EB28F60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17BE-8FB8-25AF-5DB4-7C8B29AC9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AF875-9939-0F51-E6D0-645F399F0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9AEB6-E082-FD34-BF83-CB0ACC4C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A02-EE5B-4E23-95AD-66ED2F3CB575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DB7E3-E38D-5ABB-4BF3-27075DB3B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3BD04-525B-DA39-F17D-14FE380D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27B7-F882-4ED2-A47D-B366793A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8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3300-9933-B5E2-BB80-ED2CAA0C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38CEF-95DF-5A96-AE61-8D7065750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8551D-06FC-ADCA-4EA8-B00D6AD3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A02-EE5B-4E23-95AD-66ED2F3CB575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1F97E-653E-921F-13A3-57E687CF0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82AA8-226D-AF2B-520E-D5BA5B5F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27B7-F882-4ED2-A47D-B366793A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2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191ECD-5819-12A3-C4E9-06C438102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5799A-B76C-FB58-66D2-5229F9BF4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1B71-6C4F-09BE-885A-4D4627E01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A02-EE5B-4E23-95AD-66ED2F3CB575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C02C1-F4CB-1D32-C2AB-B398723D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A709F-8404-7A5A-3E39-BC21CBC8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27B7-F882-4ED2-A47D-B366793A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1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2891-BABB-FB5A-EBA3-4788E6C6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2D1A3-E280-B52D-5ED9-714B46AE0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5CE5A-B9F9-85C4-24A6-A4B07A408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A02-EE5B-4E23-95AD-66ED2F3CB575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F89ED-9D20-418B-E338-707257A0D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98BC1-2D57-BEB9-9181-8B0316D4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27B7-F882-4ED2-A47D-B366793A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82B4-153C-3FBB-07C6-D4F9D1608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BA520-6F75-62F1-6B13-2A3FEFD18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6016F-391E-3615-8D2D-3CC6ADCA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A02-EE5B-4E23-95AD-66ED2F3CB575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9A4BC-054D-BCAD-48C8-16F32B47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7F419-7907-50FF-B047-0472448F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27B7-F882-4ED2-A47D-B366793A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5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283DD-D143-F995-5964-4A621EA3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62FFE-E8BC-308E-6544-AC1B97600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CA0A2-8CFA-FEEC-8392-EBA6B9B43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6B9C5-13A8-FB11-0954-C55F37E64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A02-EE5B-4E23-95AD-66ED2F3CB575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B1443-CFC3-1355-B030-522704E8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AE925-4263-D192-E069-F822DB44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27B7-F882-4ED2-A47D-B366793A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B615-9F65-45E5-B8B3-742B6294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5817B-DF22-916C-4CCB-FC5A77278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22093-D9CA-97E2-4FFF-23D15DA0D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3611E-BFF3-B2A5-FE58-5C2E0E3DC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44030C-8B47-5B6B-D8F7-F4538F4AF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F419E-26A4-DD0E-F64E-550C8D3DC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A02-EE5B-4E23-95AD-66ED2F3CB575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5FE9F-708E-24D4-82BB-F1D15D29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68E91-6A98-607E-6330-3AF3C522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27B7-F882-4ED2-A47D-B366793A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6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1247-2868-E5BE-C149-247BA107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368D81-9BA7-E6A5-9068-B85106A3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A02-EE5B-4E23-95AD-66ED2F3CB575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71EF6-E22A-51B0-9D54-0CB773EA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1E671-2CA6-13FE-9D9F-2A1F2EE5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27B7-F882-4ED2-A47D-B366793A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0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4FA86-B64E-B25D-3E6D-53B9D791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A02-EE5B-4E23-95AD-66ED2F3CB575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600D9A-52E9-AE67-191F-35FC00D3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009F8-FB66-B245-08C6-34DD7BCE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27B7-F882-4ED2-A47D-B366793A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2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8E42-06E1-5ED3-BD39-D757F604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9F278-F8EC-C85A-FA45-121FA6109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C76EE-5B76-C17E-1DAB-1C12AA06C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9B3A0-A729-6992-CDD1-E7847C1E4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A02-EE5B-4E23-95AD-66ED2F3CB575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31765-EDA3-912D-15A1-044D8016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CF287-C489-BE15-B963-7A7F8E0B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27B7-F882-4ED2-A47D-B366793A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6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0933F-07B1-B69B-7A68-2DFBBA95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C45514-2D58-15C0-2836-34BFDFFDC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E478F-C10D-3A30-0226-6E787A7AB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D63E7-CFCB-39D3-A9FA-8829C824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A02-EE5B-4E23-95AD-66ED2F3CB575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122A4-C540-8FF2-F813-9F30DDA2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57B13-295E-80A8-EFE5-7CE6EB2B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27B7-F882-4ED2-A47D-B366793A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0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9F6E4F-9CF8-F7E3-C553-C93A4B17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4D345-72AC-5FA2-A226-74F6CF198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BF2D-9648-A350-BEAE-2653A19F3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98A02-EE5B-4E23-95AD-66ED2F3CB575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5802E-35E6-14B1-EA26-EB83B15C6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3BE4-999A-822A-04FB-C5F3B44CC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827B7-F882-4ED2-A47D-B366793A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4C1-9AE9-8992-014B-E2E426DD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已经实现的所有功能演示截图</a:t>
            </a:r>
            <a:endParaRPr lang="en-US" dirty="0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F90221E5-6B6C-814E-D4A6-8687B5806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462" y="1825625"/>
            <a:ext cx="5583076" cy="4351338"/>
          </a:xfrm>
        </p:spPr>
      </p:pic>
    </p:spTree>
    <p:extLst>
      <p:ext uri="{BB962C8B-B14F-4D97-AF65-F5344CB8AC3E}">
        <p14:creationId xmlns:p14="http://schemas.microsoft.com/office/powerpoint/2010/main" val="4210443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4C1-9AE9-8992-014B-E2E426DDF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项目设计（基本是面向方法）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81B28-931E-5D22-0B6E-3935CE750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16" y="1685681"/>
            <a:ext cx="7297168" cy="348663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EE61BB-E1D9-8F72-B882-9A31BBF9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90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4C1-9AE9-8992-014B-E2E426DDF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项目设计（基本是面向方法）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6756BE-0D8F-8F24-663A-FBE499F87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054" y="0"/>
            <a:ext cx="8299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25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4C1-9AE9-8992-014B-E2E426DDF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项目设计（基本是面向方法）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4BF93D-D990-E384-0F7B-94CF88498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6AC65D-A32C-1EA8-BA64-091B0C036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97" y="437732"/>
            <a:ext cx="10964805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8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4C1-9AE9-8992-014B-E2E426DD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已经实现的所有功能演示截图</a:t>
            </a:r>
            <a:endParaRPr lang="en-US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1A33E097-5A8F-E7C2-E6A7-91021748A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43" y="1825625"/>
            <a:ext cx="5570514" cy="4351338"/>
          </a:xfrm>
        </p:spPr>
      </p:pic>
    </p:spTree>
    <p:extLst>
      <p:ext uri="{BB962C8B-B14F-4D97-AF65-F5344CB8AC3E}">
        <p14:creationId xmlns:p14="http://schemas.microsoft.com/office/powerpoint/2010/main" val="37243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4C1-9AE9-8992-014B-E2E426DD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已经实现的所有功能演示截图</a:t>
            </a:r>
            <a:endParaRPr lang="en-US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65CDF35E-D9A1-114B-3A1E-68B355DAB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42" y="1825625"/>
            <a:ext cx="5577515" cy="4351338"/>
          </a:xfrm>
        </p:spPr>
      </p:pic>
    </p:spTree>
    <p:extLst>
      <p:ext uri="{BB962C8B-B14F-4D97-AF65-F5344CB8AC3E}">
        <p14:creationId xmlns:p14="http://schemas.microsoft.com/office/powerpoint/2010/main" val="160529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4C1-9AE9-8992-014B-E2E426DD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已经实现的所有功能演示截图</a:t>
            </a:r>
            <a:endParaRPr lang="en-US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62493920-58F4-CF9B-57DD-80ED4A7E9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214" y="1825625"/>
            <a:ext cx="5565572" cy="4351338"/>
          </a:xfrm>
        </p:spPr>
      </p:pic>
    </p:spTree>
    <p:extLst>
      <p:ext uri="{BB962C8B-B14F-4D97-AF65-F5344CB8AC3E}">
        <p14:creationId xmlns:p14="http://schemas.microsoft.com/office/powerpoint/2010/main" val="319021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4C1-9AE9-8992-014B-E2E426DD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已经实现的所有功能演示截图</a:t>
            </a:r>
            <a:endParaRPr lang="en-US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EEBD289-7297-76F0-A2BC-83573BD34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25" y="1825625"/>
            <a:ext cx="5591149" cy="4351338"/>
          </a:xfrm>
        </p:spPr>
      </p:pic>
    </p:spTree>
    <p:extLst>
      <p:ext uri="{BB962C8B-B14F-4D97-AF65-F5344CB8AC3E}">
        <p14:creationId xmlns:p14="http://schemas.microsoft.com/office/powerpoint/2010/main" val="237396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4C1-9AE9-8992-014B-E2E426DD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已经实现的所有功能演示截图</a:t>
            </a:r>
            <a:endParaRPr lang="en-US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FF84FC04-064A-F6AF-014B-A51E43A42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081" y="1825625"/>
            <a:ext cx="5509837" cy="4351338"/>
          </a:xfrm>
        </p:spPr>
      </p:pic>
    </p:spTree>
    <p:extLst>
      <p:ext uri="{BB962C8B-B14F-4D97-AF65-F5344CB8AC3E}">
        <p14:creationId xmlns:p14="http://schemas.microsoft.com/office/powerpoint/2010/main" val="160381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4C1-9AE9-8992-014B-E2E426DD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已经实现的所有功能演示截图</a:t>
            </a:r>
            <a:endParaRPr lang="en-US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643B994-DBD2-264C-CD01-E9F868C0D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284" y="1825625"/>
            <a:ext cx="5593432" cy="4351338"/>
          </a:xfrm>
        </p:spPr>
      </p:pic>
    </p:spTree>
    <p:extLst>
      <p:ext uri="{BB962C8B-B14F-4D97-AF65-F5344CB8AC3E}">
        <p14:creationId xmlns:p14="http://schemas.microsoft.com/office/powerpoint/2010/main" val="106302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114C1-9AE9-8992-014B-E2E426DDF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项目设计（基本是面向方法）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E2257E52-6843-E8EC-EA6B-F7A17E7B4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1902" y="643466"/>
            <a:ext cx="571152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98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4C1-9AE9-8992-014B-E2E426DDF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项目设计（基本是面向方法）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E0321-15A9-0D13-834A-EA5100922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091" y="404457"/>
            <a:ext cx="6809817" cy="6228074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ACC4DF-1667-1F12-E63B-3FCC3F443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13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96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已经实现的所有功能演示截图</vt:lpstr>
      <vt:lpstr>已经实现的所有功能演示截图</vt:lpstr>
      <vt:lpstr>已经实现的所有功能演示截图</vt:lpstr>
      <vt:lpstr>已经实现的所有功能演示截图</vt:lpstr>
      <vt:lpstr>已经实现的所有功能演示截图</vt:lpstr>
      <vt:lpstr>已经实现的所有功能演示截图</vt:lpstr>
      <vt:lpstr>已经实现的所有功能演示截图</vt:lpstr>
      <vt:lpstr>项目设计（基本是面向方法）</vt:lpstr>
      <vt:lpstr>项目设计（基本是面向方法）</vt:lpstr>
      <vt:lpstr>项目设计（基本是面向方法）</vt:lpstr>
      <vt:lpstr>项目设计（基本是面向方法）</vt:lpstr>
      <vt:lpstr>项目设计（基本是面向方法）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已经实现的所有功能演示截图</dc:title>
  <dc:creator>Tianzheng Shi</dc:creator>
  <cp:lastModifiedBy>Tianzheng Shi</cp:lastModifiedBy>
  <cp:revision>1</cp:revision>
  <dcterms:created xsi:type="dcterms:W3CDTF">2023-06-04T07:57:54Z</dcterms:created>
  <dcterms:modified xsi:type="dcterms:W3CDTF">2023-06-04T08:07:29Z</dcterms:modified>
</cp:coreProperties>
</file>