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66" autoAdjust="0"/>
  </p:normalViewPr>
  <p:slideViewPr>
    <p:cSldViewPr snapToGrid="0">
      <p:cViewPr varScale="1">
        <p:scale>
          <a:sx n="90" d="100"/>
          <a:sy n="90" d="100"/>
        </p:scale>
        <p:origin x="853" y="60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0B0F0">
                <a:alpha val="30000"/>
              </a:srgbClr>
            </a:gs>
            <a:gs pos="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71D7-CC0D-428B-A886-0106692CFA8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02EC-8F76-4B32-9CAD-600D70FB3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9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3E63D0-8416-4B51-B7F0-12211EFC5AE6}"/>
              </a:ext>
            </a:extLst>
          </p:cNvPr>
          <p:cNvSpPr txBox="1"/>
          <p:nvPr/>
        </p:nvSpPr>
        <p:spPr>
          <a:xfrm>
            <a:off x="3073150" y="1869905"/>
            <a:ext cx="604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egoe UI Variable Display Light" pitchFamily="2" charset="0"/>
                <a:ea typeface="Segoe UI Black" panose="020B0A02040204020203" pitchFamily="34" charset="0"/>
              </a:rPr>
              <a:t>mobile_dev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3BC18-FF4B-47D5-8867-23D47BC684D0}"/>
              </a:ext>
            </a:extLst>
          </p:cNvPr>
          <p:cNvSpPr txBox="1"/>
          <p:nvPr/>
        </p:nvSpPr>
        <p:spPr>
          <a:xfrm>
            <a:off x="3343919" y="3439565"/>
            <a:ext cx="550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egoe UI Variable Display Light" pitchFamily="2" charset="0"/>
              </a:rPr>
              <a:t>flutter basics</a:t>
            </a:r>
          </a:p>
        </p:txBody>
      </p:sp>
      <p:pic>
        <p:nvPicPr>
          <p:cNvPr id="10" name="Picture 9" descr="A black cell phone&#10;&#10;Description automatically generated with low confidence">
            <a:extLst>
              <a:ext uri="{FF2B5EF4-FFF2-40B4-BE49-F238E27FC236}">
                <a16:creationId xmlns:a16="http://schemas.microsoft.com/office/drawing/2014/main" id="{FCE3140E-C6D0-44EC-AC14-B82B4369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74" y="1735052"/>
            <a:ext cx="2412399" cy="24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2AB58006-D761-484D-B277-04522D002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12" y="2471069"/>
            <a:ext cx="4583741" cy="191586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36E0D743-CE3F-4ED1-930B-C3305F77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6" y="2471068"/>
            <a:ext cx="1915862" cy="19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D5FEE6-5876-4FCD-B24A-F3C20D5A6383}"/>
              </a:ext>
            </a:extLst>
          </p:cNvPr>
          <p:cNvSpPr txBox="1"/>
          <p:nvPr/>
        </p:nvSpPr>
        <p:spPr>
          <a:xfrm>
            <a:off x="3343921" y="511638"/>
            <a:ext cx="550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Segoe UI Variable Display Light" pitchFamily="2" charset="0"/>
              </a:rPr>
              <a:t>Installing flutter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4E8EA-BE89-4F06-9D22-75A92867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795" y="1851571"/>
            <a:ext cx="3136408" cy="3154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7EFDB-B089-4B93-B87F-F63B7EFEC451}"/>
              </a:ext>
            </a:extLst>
          </p:cNvPr>
          <p:cNvSpPr txBox="1"/>
          <p:nvPr/>
        </p:nvSpPr>
        <p:spPr>
          <a:xfrm>
            <a:off x="3750455" y="5638475"/>
            <a:ext cx="469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egoe UI Variable Display Light" pitchFamily="2" charset="0"/>
              </a:rPr>
              <a:t>docs.flutter.dev</a:t>
            </a:r>
            <a:r>
              <a:rPr lang="en-US" sz="2400" dirty="0">
                <a:latin typeface="Segoe UI Variable Display Light" pitchFamily="2" charset="0"/>
              </a:rPr>
              <a:t>/get-started/install</a:t>
            </a:r>
          </a:p>
        </p:txBody>
      </p:sp>
    </p:spTree>
    <p:extLst>
      <p:ext uri="{BB962C8B-B14F-4D97-AF65-F5344CB8AC3E}">
        <p14:creationId xmlns:p14="http://schemas.microsoft.com/office/powerpoint/2010/main" val="21137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EB67D0-8B84-4845-A2C4-FED21D12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88" y="970902"/>
            <a:ext cx="6537494" cy="49161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3F0F2-CA2B-4088-BBDE-14D34324A044}"/>
              </a:ext>
            </a:extLst>
          </p:cNvPr>
          <p:cNvSpPr txBox="1"/>
          <p:nvPr/>
        </p:nvSpPr>
        <p:spPr>
          <a:xfrm>
            <a:off x="7712466" y="2967334"/>
            <a:ext cx="389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Segoe UI Variable Display Light" pitchFamily="2" charset="0"/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41392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Variable Display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Старцев Евгений Борисович</dc:creator>
  <cp:lastModifiedBy>Старцев Евгений Борисович</cp:lastModifiedBy>
  <cp:revision>15</cp:revision>
  <dcterms:created xsi:type="dcterms:W3CDTF">2022-01-11T16:47:37Z</dcterms:created>
  <dcterms:modified xsi:type="dcterms:W3CDTF">2022-01-13T13:35:31Z</dcterms:modified>
</cp:coreProperties>
</file>