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2T15:01:42.592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gnorePressure" value="1"/>
      <inkml:brushProperty name="inkEffects" value="lava"/>
      <inkml:brushProperty name="anchorX" value="32872.13281"/>
      <inkml:brushProperty name="anchorY" value="-15596.44336"/>
      <inkml:brushProperty name="scaleFactor" value="0.5"/>
    </inkml:brush>
  </inkml:definitions>
  <inkml:trace contextRef="#ctx0" brushRef="#br0">0 3281,'0'0,"0"-5,0 0,0 0,0 0,0 2,0 1,0 1,0 1,0 0,0 0,0 0,0 0,0 1,0 4,0 5,0 1,0 4,0 2,0 4,0-3,0 1,0 1,0 2,0 1,0 1,0 1,0 1,0 0,0 0,0 0,0 0,0-6,0 1,0-1,0 2,0 0,0 2,0 1,0 0,0 1,0-1,0 1,0 0,0 0,0 0,0 0,0-1,0 1,0-1,0 1,0-1,0 1,0 0,0-1,0 1,0 0,0-1,0 1,0 0,0-1,0 1,0 0,0 0,0-1,0 1,0 0,0-1,0 1,0 0,0-1,0 1,0 0,0-11,0-10,0-10,0-10,0-5,0-5,0-2,0 0,0-1,0 0,0 1,0 1,0-1,0 1,0 1,0-1,0 0,0 1,0-1,0 1,0-1,0 0,0 1,0-1,0 0,0 1,0-1,0 1,0-1,0 1,0-1,0-5,0 0,0 0,0 1,0 1,0-8,0 4,0 2,0 2,0 1,0-3,0 0,0 0,0 2,0 0,0 2,0 0,0 2,0-1,0 1,0 0,0-1,0 1,0-1,0 1,0-1,0 0,0 1,0-1,0 0,0 0,0 1,0-1,0 0,0 1,0 9,0 6,0 10,0 10,0 6,0 10,0 4,0 2,0 0,0-1,0-2,0 4,0-1,0-1,0 5,0-3,0 0,0-3,0-1,0-1,0 3,0 1,0-2,0 0,0-2,0 0,0-2,0 0,0 0,0 0,0-1,0 6,0 5,0 5,0-1,0-1,0-4,0-3,0 2,0 3,0 0,0-2,0-3,0-2,0-2,0 4,0 0,0-2,0 0,0-2,0-6,0 5,0-1,0 0,0 1,0 0,0-1,0 0,0 0,0 0,0-1,0 1,0-1,0-9,0-12,0-9,0-9,0-7,0-3,0-3,0-6,0 0,0 1,0 0,0-3,0 2,0 1,0 1,0 2,0 2,0 0,0 1,0 1,0-6,0-4,0-1,0 1,0 2,0 2,0 3,0 1,0 1,0 0,0 1,0 0,0-6,0 0,0 1,0 0,0 1,0 1,0 2,0-1,0 2,0-1,0 1,0-1,0 1,0-1,0 0,0 11,0 10,0 11,0 8,0 7,0 3,0 3,0 1,0 0,0-1,0 0,0 0,0-1,0 0,0 0,0-1,0 1,0-1,0 1,0 0,0 4,0 1,0 0,0 4,0-1,0-1,0 3,0-2,0-1,0-2,0-2,0-1,0-2,0 0,0 5,0-1,0-4,0 3,0 0,0-1,0 0,0 0,0-2,0 0,0 0,0 0,0-1,0 1,0-1,0 0,0 1,0 0,0-1,0 1,0 0,0-1,0 1,0-5,0-1,0 1,0 0,0 1,0-8,0-10,0-10,0-9,0-5,0-5,0-1,0-2,0 1,0-1,0 1,0-4,0-1,0 1,0 1,0 1,0 2,0 1,0 0,0 0,0-5,0-4,0-7,0 2,0 2,0 3,0 3,0 2,0-2,0-4,0-5,0 1,0 2,0 3,0 4,0 2,0 2,0 1,0 1,0 0,0 0,0 0,0 0,0-1,0 1,0-1,0 10,0 12,0 9,0 10,0 5,0 5,0 1,0 2,0 0,0 5,0-1,0-1,0 0,0-2,0-2,0 0,0-1,0-1,0 1,0 4,0 6,0 0,0 0,0-3,0-3,0-1,0-2,0 0,0-2,0 6,0-1,0 1,0-2,0 5,0-1,0-2,0 0,0-3,0 0,0 4,0-1,0 5,0-1,0-1,0-3,0-1,0 3,0-1,0 0,0-3,0 0,0-2,0 5,0-1,0 10,0-1,0-1,0 2,0-3,0 2,0-2,0 1,0 4,0 2,0 2,0-2,0 0,0-4,0 6,0-3,0-4,0 2,0-5,0 2,0-7,0 7,0-2,0-2,0 3,0-2,0 3,0-3,0-1,0-3,0 2,0-1,0 4,0-2,0-1,0 2,0-1,0-2,0-3,0 4,0 9,0-1,0-1,0-4,0-3,0-4,0 3,0 4,0 4,0-1,0-2,0-3,0-4,0-2,0-2,0-1,0-1,0 0,0 0,0 5,0 0,0 1,0-1,0-1,0-2,0 0,0-1,0 5,0-5,0 5,0 3,0 1,0-1,0-1,0 2,0 4,0 3,0-1,0-3,0-3,0 1,0-2,0-1,0-3,0 3,0 0,0-2,0 4,0-1,0-2,0-1,0-2,0-1,0 3,0 6,0-1,0-2,0-1,0-3,0 4,0-2,0-1,0-1,0-1,0 3,0 0,0-1,0-1,0-2,0 0,0-2,0 0,0 0,0-1,0 1,0-1,0 1,0-1,0 1,0-6,0 1,0-1,0 1,0 2,0-5,0 1,0 1,0 1,0 2,0 1,0 1,0 0,0 1,0-5,0 0,0-6,0 1,0 2,0 1,0-2,0 1,0 1,0 2,0 2,0 1,0 1,0 0,0 1,0 0,0 0,0 0,0 0,0 0,0-1,0 1,0-6,0 1,0-1,0 1,0 2,0 0,0 2,0 0,0 1,0 0,0 0,0 0,0-1,0 1,0 5,0 0,0 0,0-1,0-1,0-1,0-1,0-1,0-1,0 1,0-1,0 1,0-1,0 0,0 1,0-1,0 1,0 0,0-1,0 1,0 0,0-1,0 1,0 0,0-1,0 1,0 0,0 0,0-1,0 1,0 0,0-1,0 1,0 0,0-1,0 1,0 0,0-1,0 1,0-1,0 1,0-1,0 1,0 0,0-1,0 1,0 0,0-6,0 6,0 0,0 0,0 1,0 0,0 0,0-1,0 0,0 0,0 0,0-1,0 1,0 0,0-1,0 1,0-1,0 1,0-1,0 1,0-1,0 1,0 5,0 0,0 5,0-6,0-1,0-2,0-2,0 0,0 0,0 0,0 0,0-5,0 5,0 1,0 1,0 0,0-1,0 1,0-1,0 0,0 0,0 0,0-1,0 1,0-1,0 1,0-1,0 1,0-5,0 4,0 1,0 1,0 0,0-1,0 1,0-1,0 0,0 0,0 0,0 0,0-1,0 1,0 0,0-1,0 1,0 0,0-1,0 0,0 1,0 0,0-1,0 6,0 0,0 0,0-1,0-1,0-2,0 0,0-1,0 0,0 0,0-1,0 1,0-1,0 6,0 5,0 0,0-1,0-2,0-2,0-3,0 0,0-2,0 4,0-4,0-1,0-1,0 0,0 1,0-1,0 1,0 1,0-1,0 1,0 0,0 4,0 2,0-1,0-1,0-2,0-5,0-1,0-2,0 2,0 0,0 7,0 0,0 1,0 0,0-1,0-2,0 0,0 0,0-1,0-1,0 1,0 4,0 1,0 0,0-1,0-1,0-2,0 5,0-5,0 3,0 0,0 5,0-1,0-1,0-2,0-2,0-1,0-2,0 5,0 0,0 0,0-1,0 3,0 0,0-1,0 3,0 5,0 3,0-2,0-2,0-4,0-3,0 2,0-2,0-1,0-2,0-1,0-1,0-6,0 4,0 1,0 0,0 1,0 0,0-6,0 5,0 0,0 1,0 0,0 0,0 4,0 1,0-1,0-1,0-1,0-1,0 4,0-1,0 0,0-2,0 0,0-2,0 5,0-1,0 5,0-1,0-1,0-2,0-2,0-2,0 3,0-4,0-2,0 0,0-1,0 0,0 0,0 1,0 6,0-1,0 1,0-1,0-2,0 0,0-1,0-1,0 0,0-1,0 1,0 4,0 1,0 0,0-6,0-2,0 0,0-1,0 1,0 6,0 1,0 0,0 0,0-1,0-2,0 0,0 0,0-2,0 1,0-1,0 0,0 1,0-1,0 1,0-1,0 1,0 0,0-1,0-4,0-1,0 1,0 0,0 2,0 0,0 2,0 0,0 1,0 0,0-5,0-1,0 1,0 0,0 2,0-4,0 0,0 1,0 1,0 2,0 0,0 2,0 0,0 1,0 0,0 0,0 0,0 0,0-1,0 1,0 0,0 0,0-1,0 1,0 0,0-1,0-4,0-1,0 1,0 0,0 2,0-5,0 2,0 0,0 1,0 2,0 1,0 0,0 1,0 1,0 0,0-1,0 1,0 0,0 0,0 0,0 0,0-1,0 1,0 0,0-1,0 1,0 0,0-1,0 1,0 0,0-1,0 1,0 0,0 0,0-1,0 1,0 0,0-1,0 1,0-1,0 1,0-1,0 1,0-1,0 1,0 0,0 0,0-1,0 1,0 0,0-1,0 1,0 0,0-1,0 1,0 0,0 0,0-1,0 1,0 0,0-1,0 1,0 0,0-1,0 1,0-1,0 1,0-1,0 1,0 0,0-1,0 1,0 0,0-1,0 1,0 0,0-1,0 1,0 0,0 0,0-1,0 1,0 0,0-1,0 1,0 0,0-1,0 1,0 0,0-1,0 1,0-1,0 1,0-1,0 1,0 0,0-1,0 1,0 0,0-1,0 1,0 0,0-1,0 1,0 0,0 0,0-1,0 1,0 0,0-1,0 1,0 0,0-1,0 1,0 0,0 0,0-1,0 1,0-1,0 1,0-1,0 1,0-6,0 1,0-1,0 1,0 2,0 1,0 0,0 2,0-1,0 1,0 0,0 0,0 0,0 0,0-1,0 1,0 0,0 0,0-1,0 1,0 0,0-1,0 1,0-1,0 1,0-1,0-9,0-12,0-9,0-9,0-7,0-3,0-3,0 0,0-1,0 1,0 0,0 0,0 1,0 0,0 0,0 0,0-4,0-1,0 0,0 1,0 1,0 1,0 2,0-1,0 2,0-6,0 0,0-4,0 0,0-4,0-3,0 1,0 4,0 2,0 4,0 3,0 1,0 1,0 1,0-5,0-1,0 1,0 0,0 2,0-5,0 1,0-5,0 2,0-4,0-3,0-3,0-3,0 3,0 0,0-2,0 5,0-2,0 0,0-3,0-6,0-7,0 4,0-4,0 1,0 1,0 3,0 0,0-3,0-4,0 0,0 1,0 2,0-2,0-3,0-5,0 3,0 2,0-1,0-3,0-2,0-3,0 9,0-2,0-5,0 2,0-2,0 9,0-1,0-7,0-3,0 2,0 4,0 4,0-10,0 2,0 2,0 5,0-1,0-2,0-2,0-3,0 8,0-2,0 0,0-2,0-3,0 8,0-2,0-6,0-3,0 8,0 4,0 4,0 4,0 2,0 2,0-1,0 1,0 5,0 0,0-6,0-1,0-1,0-1,0 5,0 7,0 0,0-5,0-3,0 4,0 4,0 0,0 4,0-2,0 4,0-4,0 4,0-4,0 4,0 1,0 3,0 3,0-4,0-4,0-4,0-9,0 1,0 4,0 5,0 0,0 4,0-8,0 3,0 2,0-1,0 2,0 4,0 2,0-2,0 1,0-8,0 0,0-3,0 4,0-3,0 4,0-8,0 4,0-2,0-2,0 4,0-1,0-6,0-2,0 3,0 1,0 4,0 6,0-6,0 4,0 2,0 3,0-1,0 2,0-3,0-4,0 2,0-3,0-2,0 3,0-7,0 3,0-2,0 5,0 4,0 4,0-1,0-3,0 1,0 2,0-2,0-4,0-7,0 1,0 3,0-6,0 5,0-1,0 4,0-1,0-6,0 3,0 4,0-1,0 4,0-1,0-2,0 2,0 4,0 2,0-1,0-4,0-8,0 1,0 3,0-1,0-1,0 4,0-7,0 4,0 3,0 0,0-2,0-2,0-3,0 4,0-1,0 5,0-2,0 3,0 4,0-2,0 3,0-4,0-2,0 1,0-8,0 3,0-2,0 4,0-2,0 0,0-3,0 4,0-1,0-1,0 3,0-1,0-6,0-3,0-1,0-6,0 0,0 6,0 1,0-3,0 6,0-1,0-4,0 0,0-1,0-4,0 0,0-4,0-4,0 1,0-2,0 8,0 8,0 4,0 2,0-5,0-1,0-7,0-4,0-1,0 1,0-1,0-4,0 3,0-3,0 3,0-1,0-3,0 3,0-7,0 8,0 4,0-6,0-3,0 2,0 3,0 3,0-10,0 1,0 3,0 4,0-2,0-1,0-2,0-3,0 3,0 3,0-5,0-2,0 3,0 4,0-1,0-1,0-3,0-11,0-3,0 4,0 11,0 8,0-10,0 4,0-8,0 3,0-16,0 3,0 1,0 1,0-7,0 6,0-9,0 8,0 7,0 8,0 3,0 1,0-2,0-2,0 3,0 3,0 0,0-7,0 2,0 7,0 1,0-7,0-3,0 1,0 10,0-1,0-7,0-3,0 2,0 9,0-6,0-2,0-2,0 2,0 4,0 8,0 5,0-7,0-5,0 0,0 1,0 4,0 7,0-3,0 2,0-5,0-5,0 1,0 0,0 3,0 8,0-3,0-4,0 5,0 1,0 1,0-10,0 5,0 6,0-4,0-4,0 5,0-5,0 6,0 7,0 6,0-5,0 4,0 3,0-2,0 3,0-13,0 2,0 2,0-5,0 3,0 0,0 0,0 3,0 0,0 4,0-1,0-1,0 2,0 3,0 4,0-3,0 3,0-9,0 2,0-4,0-2,0 3,0-2,0 0,0 3,0-1,0 3,0 4,0 4,0-2,0 1,0-3,0 1,0 1,0-2,0 1,0-8,0 2,0 1,0-1,0-2,0 3,0 2,0 5,0 2,0 3,0 1,0 2,0 0,0 0,0 0,0-5,0 0,0-1,0 1,0 1,0 2,0 0,0 1,0 0,0 0,0 1,0-1,0 1,0-1,0 1,0-1,0 0,0 1,0-1,0 0,0 0,0 1,0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8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00B0F0">
                <a:alpha val="30000"/>
              </a:srgbClr>
            </a:gs>
            <a:gs pos="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71D7-CC0D-428B-A886-0106692CFA8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9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3E63D0-8416-4B51-B7F0-12211EFC5AE6}"/>
              </a:ext>
            </a:extLst>
          </p:cNvPr>
          <p:cNvSpPr txBox="1"/>
          <p:nvPr/>
        </p:nvSpPr>
        <p:spPr>
          <a:xfrm>
            <a:off x="3073150" y="1869905"/>
            <a:ext cx="6045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egoe UI Variable Display Light" pitchFamily="2" charset="0"/>
                <a:ea typeface="Segoe UI Black" panose="020B0A02040204020203" pitchFamily="34" charset="0"/>
              </a:rPr>
              <a:t>mobile_dev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3BC18-FF4B-47D5-8867-23D47BC684D0}"/>
              </a:ext>
            </a:extLst>
          </p:cNvPr>
          <p:cNvSpPr txBox="1"/>
          <p:nvPr/>
        </p:nvSpPr>
        <p:spPr>
          <a:xfrm>
            <a:off x="3343919" y="3439565"/>
            <a:ext cx="550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egoe UI Variable Display Light" pitchFamily="2" charset="0"/>
              </a:rPr>
              <a:t>mobile app-development</a:t>
            </a:r>
          </a:p>
        </p:txBody>
      </p:sp>
      <p:pic>
        <p:nvPicPr>
          <p:cNvPr id="10" name="Picture 9" descr="A black cell phone&#10;&#10;Description automatically generated with low confidence">
            <a:extLst>
              <a:ext uri="{FF2B5EF4-FFF2-40B4-BE49-F238E27FC236}">
                <a16:creationId xmlns:a16="http://schemas.microsoft.com/office/drawing/2014/main" id="{FCE3140E-C6D0-44EC-AC14-B82B4369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74" y="1735052"/>
            <a:ext cx="2412399" cy="24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9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F34FBAD-BB54-423A-94E5-156487B94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36" y="814298"/>
            <a:ext cx="2857500" cy="28575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856B0E5-0335-4BD7-B340-6A57F359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8" t="14539" r="26175" b="14539"/>
          <a:stretch/>
        </p:blipFill>
        <p:spPr>
          <a:xfrm>
            <a:off x="1521290" y="3740546"/>
            <a:ext cx="2754848" cy="2679188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92D48AB-CFF0-40E1-98E6-45592AADC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79" y="3804830"/>
            <a:ext cx="2614904" cy="261490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6E65807-5717-4907-B208-DD9B1942A4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2" t="21874" r="21923" b="17400"/>
          <a:stretch/>
        </p:blipFill>
        <p:spPr>
          <a:xfrm>
            <a:off x="7611894" y="1065644"/>
            <a:ext cx="3104274" cy="25244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270A95-50A4-4723-BDB3-A3CAE304AFBF}"/>
              </a:ext>
            </a:extLst>
          </p:cNvPr>
          <p:cNvSpPr txBox="1"/>
          <p:nvPr/>
        </p:nvSpPr>
        <p:spPr>
          <a:xfrm>
            <a:off x="1975437" y="204572"/>
            <a:ext cx="184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Android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14952-B623-4DB2-95E1-25597E0C0BA3}"/>
              </a:ext>
            </a:extLst>
          </p:cNvPr>
          <p:cNvSpPr txBox="1"/>
          <p:nvPr/>
        </p:nvSpPr>
        <p:spPr>
          <a:xfrm>
            <a:off x="8700554" y="204572"/>
            <a:ext cx="92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5AD25E8-6480-43DE-A97F-75B8CD80468A}"/>
                  </a:ext>
                </a:extLst>
              </p14:cNvPr>
              <p14:cNvContentPartPr/>
              <p14:nvPr/>
            </p14:nvContentPartPr>
            <p14:xfrm>
              <a:off x="6098273" y="-1098058"/>
              <a:ext cx="360" cy="8291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5AD25E8-6480-43DE-A97F-75B8CD8046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5273" y="-1160698"/>
                <a:ext cx="126000" cy="84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46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B2BE843-D406-4F7D-9DE1-46A0F8F6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949"/>
            <a:ext cx="4966064" cy="208341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F53ED1-014E-40C8-ADFC-08E63C588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96" y="2769368"/>
            <a:ext cx="4623207" cy="131926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B391AA4-465C-4B02-95BF-30DF3A311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02" y="4088631"/>
            <a:ext cx="3491897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C32F783-F073-41B1-8497-95EA7318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46" y="330990"/>
            <a:ext cx="2827176" cy="2827176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67EE59D8-3CCF-4EE4-950B-05595160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40" y="1096538"/>
            <a:ext cx="3265714" cy="129608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D7EB0C7-3716-4541-B903-AA86D87F64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8"/>
          <a:stretch/>
        </p:blipFill>
        <p:spPr>
          <a:xfrm>
            <a:off x="1339787" y="3942537"/>
            <a:ext cx="3215094" cy="198602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A3140F2-6076-4CED-B45A-B4B98539D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79" y="4109635"/>
            <a:ext cx="3785436" cy="16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3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ACA98E4-3949-4896-BC33-D9E1BD69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18" y="2282491"/>
            <a:ext cx="7337659" cy="2293018"/>
          </a:xfrm>
          <a:prstGeom prst="rect">
            <a:avLst/>
          </a:prstGeom>
        </p:spPr>
      </p:pic>
      <p:pic>
        <p:nvPicPr>
          <p:cNvPr id="10" name="Picture 9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F4B1D2D3-C313-4019-89E5-516045DA9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204" y="2229283"/>
            <a:ext cx="2389478" cy="23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0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42C227-0000-403C-9AB5-007D6090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48" y="1465260"/>
            <a:ext cx="3858575" cy="3927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E521E9-5E0D-4DC4-80C8-DBBE379A1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78" y="1465261"/>
            <a:ext cx="3881271" cy="39274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444346-9592-4EA9-B2C7-A20382C10B7B}"/>
              </a:ext>
            </a:extLst>
          </p:cNvPr>
          <p:cNvSpPr txBox="1"/>
          <p:nvPr/>
        </p:nvSpPr>
        <p:spPr>
          <a:xfrm>
            <a:off x="1786244" y="655780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 Variable Display Light" pitchFamily="2" charset="0"/>
              </a:rPr>
              <a:t>Dart documentation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B7633-82BF-498C-9641-85CD823AAE5F}"/>
              </a:ext>
            </a:extLst>
          </p:cNvPr>
          <p:cNvSpPr txBox="1"/>
          <p:nvPr/>
        </p:nvSpPr>
        <p:spPr>
          <a:xfrm>
            <a:off x="7592291" y="655780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 Variable Display Light" pitchFamily="2" charset="0"/>
              </a:rPr>
              <a:t>Flutter documentation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6A97-44D6-41BE-A4BC-A98E60FA5041}"/>
              </a:ext>
            </a:extLst>
          </p:cNvPr>
          <p:cNvSpPr txBox="1"/>
          <p:nvPr/>
        </p:nvSpPr>
        <p:spPr>
          <a:xfrm>
            <a:off x="2538052" y="574055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egoe UI Variable Display Light" pitchFamily="2" charset="0"/>
              </a:rPr>
              <a:t>dart.dev</a:t>
            </a:r>
            <a:endParaRPr lang="en-US" sz="2400" dirty="0">
              <a:latin typeface="Segoe UI Variable Display Light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86AA9-BAF9-43AF-9BD2-9F3FA07B637F}"/>
              </a:ext>
            </a:extLst>
          </p:cNvPr>
          <p:cNvSpPr txBox="1"/>
          <p:nvPr/>
        </p:nvSpPr>
        <p:spPr>
          <a:xfrm>
            <a:off x="8333602" y="5740552"/>
            <a:ext cx="1465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egoe UI Variable Display Light" pitchFamily="2" charset="0"/>
              </a:rPr>
              <a:t>flutter.dev</a:t>
            </a:r>
            <a:endParaRPr lang="en-US" sz="2400" dirty="0">
              <a:latin typeface="Segoe UI Variable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F7DEA-991F-4883-B3F8-83D339BF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3" y="1105938"/>
            <a:ext cx="6533005" cy="46461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733FD8-2866-40CF-917E-3134AB6F1C25}"/>
              </a:ext>
            </a:extLst>
          </p:cNvPr>
          <p:cNvSpPr txBox="1"/>
          <p:nvPr/>
        </p:nvSpPr>
        <p:spPr>
          <a:xfrm>
            <a:off x="7370618" y="2967335"/>
            <a:ext cx="389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Segoe UI Variable Display Light" pitchFamily="2" charset="0"/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128324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20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Variable Display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Старцев Евгений Борисович</dc:creator>
  <cp:lastModifiedBy>Старцев Евгений Борисович</cp:lastModifiedBy>
  <cp:revision>11</cp:revision>
  <dcterms:created xsi:type="dcterms:W3CDTF">2022-01-11T16:47:37Z</dcterms:created>
  <dcterms:modified xsi:type="dcterms:W3CDTF">2022-01-12T16:19:48Z</dcterms:modified>
</cp:coreProperties>
</file>