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89" r:id="rId5"/>
    <p:sldId id="290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运动框架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时间版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一个典型的时间版的运动框架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经典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startMove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以时间为单位，而不是以速度为单位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从中间放大的图片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Tween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介绍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一个来自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flash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的运动算法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中也在使用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tween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运动框架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时间版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Tween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公式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current  time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（当前时间）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nl-NL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lang="zh-CN" altLang="nl-NL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nl-NL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beginning  value</a:t>
            </a:r>
            <a:r>
              <a:rPr lang="zh-CN" altLang="nl-NL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（初始值）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change  in  value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（变化量）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duration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（持续时间）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（目标点）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运动框架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时间版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新运动框架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如何获取当前时间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( new Date()  ).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getTime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老版本中的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BUG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，可以在新版本中修复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定时器缓慢的问题（切换页面时）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循环轮播图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运动框架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时间版</a:t>
            </a:r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的运动形式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默认两种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swing   linear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extend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进行扩展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174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运动框架(时间版)</vt:lpstr>
      <vt:lpstr>运动框架(时间版)</vt:lpstr>
      <vt:lpstr>运动框架(时间版)</vt:lpstr>
      <vt:lpstr>运动框架(时间版)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392</cp:revision>
  <dcterms:created xsi:type="dcterms:W3CDTF">2010-11-12T14:24:34Z</dcterms:created>
  <dcterms:modified xsi:type="dcterms:W3CDTF">2013-07-30T12:59:36Z</dcterms:modified>
</cp:coreProperties>
</file>