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32" r:id="rId4"/>
    <p:sldId id="420" r:id="rId5"/>
    <p:sldId id="426" r:id="rId6"/>
    <p:sldId id="429" r:id="rId7"/>
    <p:sldId id="424" r:id="rId8"/>
    <p:sldId id="430" r:id="rId9"/>
    <p:sldId id="431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33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8"/>
        <p:guide pos="284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marL="914400" lvl="0" indent="-91440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2" charset="0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8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hf sldNum="0" hdr="0" ftr="0" dt="0"/>
  <p:txStyles>
    <p:titleStyle>
      <a:lvl1pPr marL="914400" lvl="0" indent="-91440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2" charset="0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 lIns="91440" tIns="45720" rIns="91440" bIns="45720" anchor="ctr"/>
          <a:p>
            <a:r>
              <a:rPr lang="zh-CN" altLang="zh-CN"/>
              <a:t>公开课</a:t>
            </a:r>
            <a:endParaRPr lang="zh-CN" alt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涉及知识点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第一章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---js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入门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流程控制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if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for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循环、事件、自定义属性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第四章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字符串数组方法</a:t>
            </a: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超级字符串、对象的使用、for...in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第五章</a:t>
            </a:r>
            <a:r>
              <a:rPr lang="en-US" altLang="zh-CN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---DOM</a:t>
            </a:r>
            <a:r>
              <a:rPr lang="zh-CN" altLang="en-US" sz="20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操作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       </a:t>
            </a: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创建元素：createElement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       获取元素：</a:t>
            </a:r>
            <a:r>
              <a:rPr lang="en-US" altLang="zh-CN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querySelectorAll</a:t>
            </a:r>
            <a:endParaRPr lang="en-US" altLang="zh-CN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       追加元素：appendChild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       删除元素：remove、removeChild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457200" lvl="2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来源：http://www.miaov.com/index.php/news/newsDetail/nid/135</a:t>
            </a:r>
            <a:endParaRPr lang="zh-CN" altLang="en-US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en-US" altLang="zh-CN" sz="1800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案例步骤分析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zh-CN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根据数据结构生成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获取每一个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，给每一个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中每一个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标签绑定事件处理函数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点击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标签，把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标签的内容添加在对象中，同时添加样式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根据对象存的属性生成选择条件的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点击关闭选择的条件，删除数据，移除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设置筛选条件，</a:t>
            </a: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filter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过滤筛选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en-US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扩展练习</a:t>
            </a:r>
            <a:endParaRPr lang="zh-CN" altLang="en-US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3700" y="1160463"/>
            <a:ext cx="8229600" cy="4862513"/>
          </a:xfrm>
          <a:ln>
            <a:miter/>
          </a:ln>
        </p:spPr>
        <p:txBody>
          <a:bodyPr vert="horz" wrap="square" anchor="t"/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zh-CN" sz="20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综合排序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销量排序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价格从低到高排序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价格从高到低排序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温馨提示：</a:t>
            </a:r>
            <a:endParaRPr lang="zh-CN" altLang="en-US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strike="noStrike" noProof="1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对数据进行排序，从而改变结构变化</a:t>
            </a:r>
            <a:endParaRPr lang="en-US" altLang="zh-CN" sz="1800" strike="noStrike" noProof="1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我们的服务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  <a:ln/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授课视频：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有视频回放，可反复观看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问题解答：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讲师团队（周一到周五晚上在线解答）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问答社区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班主任收集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作业批改：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讲师批改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结课作品：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产品建议、技术支持、官网展示、酷简历提供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个人简历：</a:t>
            </a:r>
            <a:endParaRPr lang="zh-CN" altLang="en-US" sz="18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提供简历模板</a:t>
            </a:r>
            <a:r>
              <a:rPr lang="zh-CN" altLang="en-US" sz="18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指导简历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提问方式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  <a:ln/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标题：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[腾讯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课堂&amp;妙味远程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] 关于闭包的一段代码不理解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正文：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我遇到一个问题，我是在看 妙味的 **** 视频时候、听 *** 课的时候 遇到的。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我对这里的描述不太清楚，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视频里、讲课时 老师是这样说的：****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我是这样理解的：****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但我不知道理解的是否正确？请老师或热心的朋友帮我解答，谢谢！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  <a:ln/>
        </p:spPr>
        <p:txBody>
          <a:bodyPr wrap="square" anchor="ctr"/>
          <a:p>
            <a:pPr marL="0" indent="0" algn="l" eaLnBrk="1" hangingPunct="1"/>
            <a:r>
              <a:rPr lang="zh-CN" altLang="zh-CN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练习批改</a:t>
            </a:r>
            <a:endParaRPr lang="zh-CN" altLang="zh-CN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393700" y="1160463"/>
            <a:ext cx="8229600" cy="5700712"/>
          </a:xfrm>
          <a:ln/>
        </p:spPr>
        <p:txBody>
          <a:bodyPr wrap="square" anchor="t"/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标题：</a:t>
            </a: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[腾讯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课堂&amp;妙味远程作业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] 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短信发送练习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正文：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我做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一个 *** 练习，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我写的代码是：[发代码]</a:t>
            </a:r>
            <a:endParaRPr lang="en-US" altLang="zh-CN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请帮我看一看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Office 主题_6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全屏显示(4:3)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Wingdings</vt:lpstr>
      <vt:lpstr>Arial Unicode MS</vt:lpstr>
      <vt:lpstr>2_Office 主题_6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妙味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钟毅</dc:creator>
  <cp:lastModifiedBy>王允</cp:lastModifiedBy>
  <cp:revision>2146</cp:revision>
  <dcterms:created xsi:type="dcterms:W3CDTF">2010-11-12T14:24:00Z</dcterms:created>
  <dcterms:modified xsi:type="dcterms:W3CDTF">2017-06-23T15:14:06Z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