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3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F04A-FE44-1443-B8CE-0C1BA19C0F49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B7D2-2676-AD46-8178-0C923DA4F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F04A-FE44-1443-B8CE-0C1BA19C0F49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B7D2-2676-AD46-8178-0C923DA4F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0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F04A-FE44-1443-B8CE-0C1BA19C0F49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B7D2-2676-AD46-8178-0C923DA4F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0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F04A-FE44-1443-B8CE-0C1BA19C0F49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B7D2-2676-AD46-8178-0C923DA4F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4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F04A-FE44-1443-B8CE-0C1BA19C0F49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B7D2-2676-AD46-8178-0C923DA4F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6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F04A-FE44-1443-B8CE-0C1BA19C0F49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B7D2-2676-AD46-8178-0C923DA4F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F04A-FE44-1443-B8CE-0C1BA19C0F49}" type="datetimeFigureOut">
              <a:rPr lang="en-US" smtClean="0"/>
              <a:t>9/14/16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B7D2-2676-AD46-8178-0C923DA4F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7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F04A-FE44-1443-B8CE-0C1BA19C0F49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B7D2-2676-AD46-8178-0C923DA4F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3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F04A-FE44-1443-B8CE-0C1BA19C0F49}" type="datetimeFigureOut">
              <a:rPr lang="en-US" smtClean="0"/>
              <a:t>9/14/16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B7D2-2676-AD46-8178-0C923DA4F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2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F04A-FE44-1443-B8CE-0C1BA19C0F49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B7D2-2676-AD46-8178-0C923DA4F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5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F04A-FE44-1443-B8CE-0C1BA19C0F49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B7D2-2676-AD46-8178-0C923DA4F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8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AF04A-FE44-1443-B8CE-0C1BA19C0F49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6B7D2-2676-AD46-8178-0C923DA4F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3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Shell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6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shell scripting?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liners  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log | </a:t>
            </a:r>
            <a:r>
              <a:rPr lang="en-US" dirty="0" err="1" smtClean="0"/>
              <a:t>grep</a:t>
            </a:r>
            <a:r>
              <a:rPr lang="en-US" dirty="0" smtClean="0"/>
              <a:t> “bug” | </a:t>
            </a:r>
            <a:r>
              <a:rPr lang="en-US" dirty="0" err="1" smtClean="0"/>
              <a:t>wc</a:t>
            </a:r>
            <a:r>
              <a:rPr lang="en-US" dirty="0" smtClean="0"/>
              <a:t> &gt; </a:t>
            </a:r>
            <a:r>
              <a:rPr lang="en-US" dirty="0" err="1" smtClean="0"/>
              <a:t>approximate_count.txt</a:t>
            </a:r>
            <a:endParaRPr lang="en-US" dirty="0" smtClean="0"/>
          </a:p>
          <a:p>
            <a:pPr lvl="1"/>
            <a:r>
              <a:rPr lang="en-US" dirty="0" smtClean="0"/>
              <a:t>Assuming you always remember. </a:t>
            </a:r>
          </a:p>
          <a:p>
            <a:endParaRPr lang="en-US" dirty="0"/>
          </a:p>
          <a:p>
            <a:r>
              <a:rPr lang="en-US" dirty="0" smtClean="0"/>
              <a:t>Shell script </a:t>
            </a:r>
            <a:br>
              <a:rPr lang="en-US" dirty="0" smtClean="0"/>
            </a:br>
            <a:r>
              <a:rPr lang="en-US" dirty="0" smtClean="0"/>
              <a:t>(1 ~ 10 lines)</a:t>
            </a:r>
          </a:p>
          <a:p>
            <a:endParaRPr lang="en-US" dirty="0"/>
          </a:p>
          <a:p>
            <a:r>
              <a:rPr lang="en-US" dirty="0" smtClean="0"/>
              <a:t>Python scripts </a:t>
            </a:r>
            <a:br>
              <a:rPr lang="en-US" dirty="0" smtClean="0"/>
            </a:br>
            <a:r>
              <a:rPr lang="en-US" dirty="0" smtClean="0"/>
              <a:t>( &gt; 10 lines)</a:t>
            </a:r>
          </a:p>
        </p:txBody>
      </p:sp>
    </p:spTree>
    <p:extLst>
      <p:ext uri="{BB962C8B-B14F-4D97-AF65-F5344CB8AC3E}">
        <p14:creationId xmlns:p14="http://schemas.microsoft.com/office/powerpoint/2010/main" val="216729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Bang +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line:</a:t>
            </a:r>
            <a:br>
              <a:rPr lang="en-US" dirty="0" smtClean="0"/>
            </a:br>
            <a:r>
              <a:rPr lang="en-US" dirty="0" smtClean="0"/>
              <a:t>#</a:t>
            </a:r>
            <a:r>
              <a:rPr lang="en-US" dirty="0"/>
              <a:t>!/bin/</a:t>
            </a:r>
            <a:r>
              <a:rPr lang="en-US" dirty="0" smtClean="0"/>
              <a:t>bash</a:t>
            </a:r>
          </a:p>
          <a:p>
            <a:pPr lvl="1"/>
            <a:r>
              <a:rPr lang="en-US" dirty="0"/>
              <a:t>Bourne-Again </a:t>
            </a:r>
            <a:r>
              <a:rPr lang="en-US" dirty="0" err="1"/>
              <a:t>SHell</a:t>
            </a:r>
            <a:endParaRPr lang="en-US" dirty="0" smtClean="0"/>
          </a:p>
          <a:p>
            <a:pPr lvl="1"/>
            <a:r>
              <a:rPr lang="en-US" dirty="0" smtClean="0"/>
              <a:t>“which bash”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Ensure correct permission</a:t>
            </a:r>
          </a:p>
          <a:p>
            <a:pPr lvl="1"/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err="1" smtClean="0"/>
              <a:t>a+x</a:t>
            </a:r>
            <a:r>
              <a:rPr lang="en-US" dirty="0" smtClean="0"/>
              <a:t> </a:t>
            </a:r>
            <a:r>
              <a:rPr lang="en-US" dirty="0" err="1" smtClean="0"/>
              <a:t>my_script.sh</a:t>
            </a:r>
            <a:r>
              <a:rPr lang="en-US" dirty="0" smtClean="0"/>
              <a:t> </a:t>
            </a:r>
          </a:p>
          <a:p>
            <a:pPr lvl="1"/>
            <a:r>
              <a:rPr lang="en-US" sz="3200" b="1" dirty="0" smtClean="0"/>
              <a:t>a</a:t>
            </a:r>
            <a:r>
              <a:rPr lang="en-US" dirty="0" smtClean="0"/>
              <a:t>ccess + e</a:t>
            </a:r>
            <a:r>
              <a:rPr lang="en-US" sz="3200" b="1" dirty="0" smtClean="0"/>
              <a:t>x</a:t>
            </a:r>
            <a:r>
              <a:rPr lang="en-US" dirty="0" smtClean="0"/>
              <a:t>ecute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5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Treating error codes correctly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723983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#!/bin/bash     #Explicitly tell shell this is a bash script</a:t>
            </a:r>
          </a:p>
          <a:p>
            <a:r>
              <a:rPr lang="en-US" sz="2800" dirty="0"/>
              <a:t>set -e          #Exit as soon as any line in the bash script fails</a:t>
            </a:r>
          </a:p>
          <a:p>
            <a:r>
              <a:rPr lang="en-US" sz="2800" dirty="0"/>
              <a:t>set -x          #Prints each command executed (prefix with ++)</a:t>
            </a:r>
          </a:p>
          <a:p>
            <a:r>
              <a:rPr lang="en-US" sz="2800" dirty="0"/>
              <a:t>set -ex         #Do both (for good practice)</a:t>
            </a:r>
          </a:p>
        </p:txBody>
      </p:sp>
    </p:spTree>
    <p:extLst>
      <p:ext uri="{BB962C8B-B14F-4D97-AF65-F5344CB8AC3E}">
        <p14:creationId xmlns:p14="http://schemas.microsoft.com/office/powerpoint/2010/main" val="1930617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720840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$0             #Name of this shell script itself.</a:t>
            </a:r>
          </a:p>
          <a:p>
            <a:r>
              <a:rPr lang="en-US" sz="2400" dirty="0"/>
              <a:t>$1             #Value of first command line parameter </a:t>
            </a:r>
            <a:r>
              <a:rPr lang="en-US" sz="2400" dirty="0" smtClean="0"/>
              <a:t>($</a:t>
            </a:r>
            <a:r>
              <a:rPr lang="en-US" sz="2400" dirty="0"/>
              <a:t>2, $3,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r>
              <a:rPr lang="en-US" sz="2400" dirty="0"/>
              <a:t>$#             #In a shell script, the number of command </a:t>
            </a:r>
            <a:r>
              <a:rPr lang="en-US" sz="2400" dirty="0" smtClean="0"/>
              <a:t>line </a:t>
            </a:r>
            <a:endParaRPr lang="en-US" sz="2400" dirty="0"/>
          </a:p>
          <a:p>
            <a:r>
              <a:rPr lang="en-US" sz="2400" dirty="0"/>
              <a:t>$*             #All of the command line parameters.</a:t>
            </a:r>
          </a:p>
          <a:p>
            <a:r>
              <a:rPr lang="en-US" sz="2400" dirty="0"/>
              <a:t>$-             #Options given to the shell.</a:t>
            </a:r>
          </a:p>
          <a:p>
            <a:r>
              <a:rPr lang="en-US" sz="2400" dirty="0"/>
              <a:t>$?             #Return the exit status of the last command.</a:t>
            </a:r>
          </a:p>
          <a:p>
            <a:r>
              <a:rPr lang="en-US" sz="2400" dirty="0"/>
              <a:t>$$             #Process id of </a:t>
            </a:r>
            <a:r>
              <a:rPr lang="en-US" sz="2400" dirty="0" smtClean="0"/>
              <a:t>script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048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1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onitor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8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3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991366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env</a:t>
            </a:r>
            <a:r>
              <a:rPr lang="en-US" sz="3200" dirty="0"/>
              <a:t> x='() { :;}; echo vulnerable' bash -c "echo this is a test"</a:t>
            </a:r>
          </a:p>
        </p:txBody>
      </p:sp>
    </p:spTree>
    <p:extLst>
      <p:ext uri="{BB962C8B-B14F-4D97-AF65-F5344CB8AC3E}">
        <p14:creationId xmlns:p14="http://schemas.microsoft.com/office/powerpoint/2010/main" val="270353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198</Words>
  <Application>Microsoft Macintosh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Shell Scripting</vt:lpstr>
      <vt:lpstr>When to use shell scripting?</vt:lpstr>
      <vt:lpstr>Hash Bang + Permissions</vt:lpstr>
      <vt:lpstr>Treating error codes correctly</vt:lpstr>
      <vt:lpstr>Arguments</vt:lpstr>
      <vt:lpstr>PowerPoint Presentation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bhat</dc:creator>
  <cp:lastModifiedBy>akshay bhat</cp:lastModifiedBy>
  <cp:revision>19</cp:revision>
  <dcterms:created xsi:type="dcterms:W3CDTF">2016-09-14T03:51:14Z</dcterms:created>
  <dcterms:modified xsi:type="dcterms:W3CDTF">2016-09-14T22:01:12Z</dcterms:modified>
</cp:coreProperties>
</file>