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4949-81BE-4B60-B62A-47A9FA8DD6C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B392-DC0D-4EEC-B1F9-8059ED3132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</a:t>
            </a:r>
            <a:r>
              <a:rPr lang="en-US" sz="5400" dirty="0" err="1" smtClean="0"/>
              <a:t>jquery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err="1"/>
              <a:t>jQuery</a:t>
            </a:r>
            <a:r>
              <a:rPr lang="en-US" dirty="0"/>
              <a:t> is a </a:t>
            </a:r>
            <a:r>
              <a:rPr lang="en-US" dirty="0" smtClean="0"/>
              <a:t>lightweight, JavaScript library.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purpose of </a:t>
            </a:r>
            <a:r>
              <a:rPr lang="en-US" dirty="0" err="1"/>
              <a:t>jQuery</a:t>
            </a:r>
            <a:r>
              <a:rPr lang="en-US" dirty="0"/>
              <a:t> is to make it much easier to use JavaScript on your website.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Animations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$("button").click(function(){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$("div").animate({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left: '250px',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opacity: '0.5',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height: '150px',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width: '150px'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</a:t>
            </a:r>
            <a:r>
              <a:rPr lang="en-US" sz="1600" dirty="0" smtClean="0"/>
              <a:t>});</a:t>
            </a:r>
          </a:p>
          <a:p>
            <a:pPr>
              <a:buNone/>
            </a:pPr>
            <a:r>
              <a:rPr lang="en-US" sz="1600" dirty="0" smtClean="0"/>
              <a:t>});</a:t>
            </a:r>
            <a:r>
              <a:rPr lang="en-US" sz="1600" dirty="0"/>
              <a:t> 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&lt;div style="background:#98bf21;height:100px;width:100px;position:absolute;"&gt;&lt;/div&gt;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4648200"/>
            <a:ext cx="83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6482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Callback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$("button").click(function(){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$("p").hide("slow", 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alert("The paragraph is now hidden");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</a:t>
            </a:r>
            <a:r>
              <a:rPr lang="en-US" sz="1600" dirty="0" smtClean="0"/>
              <a:t>});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&lt;button&gt;Hide&lt;/button&gt;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&lt;p&gt;This is a paragraph with little content.&lt;/p</a:t>
            </a:r>
            <a:r>
              <a:rPr lang="en-US" sz="1600" dirty="0" smtClean="0"/>
              <a:t>&gt;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.on()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$("p").on({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</a:t>
            </a:r>
            <a:r>
              <a:rPr lang="en-US" sz="1600" dirty="0" err="1"/>
              <a:t>mouseenter</a:t>
            </a:r>
            <a:r>
              <a:rPr lang="en-US" sz="1600" dirty="0"/>
              <a:t>: 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$(this).</a:t>
            </a:r>
            <a:r>
              <a:rPr lang="en-US" sz="1600" dirty="0" err="1"/>
              <a:t>css</a:t>
            </a:r>
            <a:r>
              <a:rPr lang="en-US" sz="1600" dirty="0"/>
              <a:t>("background-color", "</a:t>
            </a:r>
            <a:r>
              <a:rPr lang="en-US" sz="1600" dirty="0" err="1"/>
              <a:t>lightgray</a:t>
            </a:r>
            <a:r>
              <a:rPr lang="en-US" sz="1600" dirty="0"/>
              <a:t>");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},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</a:t>
            </a:r>
            <a:r>
              <a:rPr lang="en-US" sz="1600" dirty="0" err="1"/>
              <a:t>mouseleave</a:t>
            </a:r>
            <a:r>
              <a:rPr lang="en-US" sz="1600" dirty="0"/>
              <a:t>: 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$(this).</a:t>
            </a:r>
            <a:r>
              <a:rPr lang="en-US" sz="1600" dirty="0" err="1"/>
              <a:t>css</a:t>
            </a:r>
            <a:r>
              <a:rPr lang="en-US" sz="1600" dirty="0"/>
              <a:t>("background-color", "</a:t>
            </a:r>
            <a:r>
              <a:rPr lang="en-US" sz="1600" dirty="0" err="1"/>
              <a:t>lightblue</a:t>
            </a:r>
            <a:r>
              <a:rPr lang="en-US" sz="1600" dirty="0"/>
              <a:t>");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}, 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click: 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     $(this).</a:t>
            </a:r>
            <a:r>
              <a:rPr lang="en-US" sz="1600" dirty="0" err="1"/>
              <a:t>css</a:t>
            </a:r>
            <a:r>
              <a:rPr lang="en-US" sz="1600" dirty="0"/>
              <a:t>("background-color", "yellow");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} </a:t>
            </a:r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$("p").on("click", 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$(this).hide</a:t>
            </a:r>
            <a:r>
              <a:rPr lang="en-US" sz="1600" dirty="0" smtClean="0"/>
              <a:t>();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HTML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err="1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Get</a:t>
            </a:r>
          </a:p>
          <a:p>
            <a:r>
              <a:rPr lang="en-US" sz="1600" dirty="0" err="1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Set</a:t>
            </a:r>
          </a:p>
          <a:p>
            <a:r>
              <a:rPr lang="en-US" sz="1600" dirty="0" err="1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Add</a:t>
            </a:r>
          </a:p>
          <a:p>
            <a:r>
              <a:rPr lang="en-US" sz="1600" dirty="0" err="1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Remove</a:t>
            </a:r>
          </a:p>
          <a:p>
            <a:r>
              <a:rPr lang="en-US" sz="1600" dirty="0" err="1"/>
              <a:t>jQuery</a:t>
            </a:r>
            <a:r>
              <a:rPr lang="en-US" sz="1600" dirty="0"/>
              <a:t> CSS </a:t>
            </a:r>
            <a:r>
              <a:rPr lang="en-US" sz="1600" dirty="0" smtClean="0"/>
              <a:t>Classes</a:t>
            </a:r>
          </a:p>
          <a:p>
            <a:r>
              <a:rPr lang="en-US" sz="1600" dirty="0" err="1"/>
              <a:t>jQuery</a:t>
            </a:r>
            <a:r>
              <a:rPr lang="en-US" sz="1600" dirty="0"/>
              <a:t> </a:t>
            </a:r>
            <a:r>
              <a:rPr lang="en-US" sz="1600" dirty="0" err="1"/>
              <a:t>css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jQuery</a:t>
            </a:r>
            <a:r>
              <a:rPr lang="en-US" sz="1600" dirty="0"/>
              <a:t> Dimensions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smtClean="0"/>
              <a:t>- text</a:t>
            </a:r>
            <a:r>
              <a:rPr lang="en-US" dirty="0"/>
              <a:t>(), html</a:t>
            </a:r>
            <a:r>
              <a:rPr lang="en-US" dirty="0" smtClean="0"/>
              <a:t>(),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$("#btn1").click(function(){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alert("Text: " + $("#test").text</a:t>
            </a:r>
            <a:r>
              <a:rPr lang="en-US" sz="1600" dirty="0" smtClean="0"/>
              <a:t>());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$("#</a:t>
            </a:r>
            <a:r>
              <a:rPr lang="en-US" sz="1600" dirty="0"/>
              <a:t>btn2").click(function(){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alert("HTML: " + $("#test").html</a:t>
            </a:r>
            <a:r>
              <a:rPr lang="en-US" sz="1600" dirty="0" smtClean="0"/>
              <a:t>());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$("</a:t>
            </a:r>
            <a:r>
              <a:rPr lang="en-US" sz="1600" dirty="0"/>
              <a:t>button").click(function(){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alert($("#w3s").</a:t>
            </a:r>
            <a:r>
              <a:rPr lang="en-US" sz="1600" dirty="0" err="1"/>
              <a:t>attr</a:t>
            </a:r>
            <a:r>
              <a:rPr lang="en-US" sz="1600" dirty="0"/>
              <a:t>("</a:t>
            </a:r>
            <a:r>
              <a:rPr lang="en-US" sz="1600" dirty="0" err="1"/>
              <a:t>href</a:t>
            </a:r>
            <a:r>
              <a:rPr lang="en-US" sz="1600" dirty="0" smtClean="0"/>
              <a:t>"));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- text</a:t>
            </a:r>
            <a:r>
              <a:rPr lang="en-US" dirty="0"/>
              <a:t>(), html</a:t>
            </a:r>
            <a:r>
              <a:rPr lang="en-US" dirty="0" smtClean="0"/>
              <a:t>(),</a:t>
            </a:r>
            <a:r>
              <a:rPr lang="en-US" dirty="0"/>
              <a:t> </a:t>
            </a:r>
            <a:r>
              <a:rPr lang="en-US" dirty="0" err="1"/>
              <a:t>attr</a:t>
            </a:r>
            <a:r>
              <a:rPr lang="en-US" dirty="0" smtClean="0"/>
              <a:t>() </a:t>
            </a:r>
            <a:r>
              <a:rPr lang="en-US" dirty="0"/>
              <a:t>and </a:t>
            </a:r>
            <a:r>
              <a:rPr lang="en-US" dirty="0" err="1"/>
              <a:t>val</a:t>
            </a:r>
            <a:r>
              <a:rPr lang="en-US" dirty="0"/>
              <a:t>()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$("#btn1").click(function(){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$("#test1").text("Hello world</a:t>
            </a:r>
            <a:r>
              <a:rPr lang="en-US" sz="1600" dirty="0" smtClean="0"/>
              <a:t>!");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$("#</a:t>
            </a:r>
            <a:r>
              <a:rPr lang="en-US" sz="1600" dirty="0"/>
              <a:t>btn2").click(function(){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$("#test2").html("&lt;b&gt;Hello world!&lt;/b</a:t>
            </a:r>
            <a:r>
              <a:rPr lang="en-US" sz="1600" dirty="0" smtClean="0"/>
              <a:t>&gt;");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$("#</a:t>
            </a:r>
            <a:r>
              <a:rPr lang="en-US" sz="1600" dirty="0"/>
              <a:t>btn3").click(function(){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$("#test3").</a:t>
            </a:r>
            <a:r>
              <a:rPr lang="en-US" sz="1600" dirty="0" err="1"/>
              <a:t>val</a:t>
            </a:r>
            <a:r>
              <a:rPr lang="en-US" sz="1600" dirty="0"/>
              <a:t>("Dolly Duck</a:t>
            </a:r>
            <a:r>
              <a:rPr lang="en-US" sz="1600" dirty="0" smtClean="0"/>
              <a:t>");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/>
              <a:t>$("button").click(function(){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$("#w3s").</a:t>
            </a:r>
            <a:r>
              <a:rPr lang="en-US" sz="1600" dirty="0" err="1"/>
              <a:t>attr</a:t>
            </a:r>
            <a:r>
              <a:rPr lang="en-US" sz="1600" dirty="0"/>
              <a:t>("</a:t>
            </a:r>
            <a:r>
              <a:rPr lang="en-US" sz="1600" dirty="0" err="1"/>
              <a:t>href</a:t>
            </a:r>
            <a:r>
              <a:rPr lang="en-US" sz="1600" dirty="0"/>
              <a:t>", "https://www.w3schools.com/jquery</a:t>
            </a:r>
            <a:r>
              <a:rPr lang="en-US" sz="1600" dirty="0" smtClean="0"/>
              <a:t>/");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});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- </a:t>
            </a:r>
            <a:r>
              <a:rPr lang="en-US" dirty="0" smtClean="0"/>
              <a:t>Add Elements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 $("#btn1").click(function(){</a:t>
            </a:r>
          </a:p>
          <a:p>
            <a:pPr>
              <a:buNone/>
            </a:pPr>
            <a:r>
              <a:rPr lang="en-US" sz="1600" dirty="0" smtClean="0"/>
              <a:t>        $("p").append(" &lt;b&gt;Appended text&lt;/b&gt;.");</a:t>
            </a:r>
          </a:p>
          <a:p>
            <a:pPr>
              <a:buNone/>
            </a:pPr>
            <a:r>
              <a:rPr lang="en-US" sz="1600" dirty="0" smtClean="0"/>
              <a:t> 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$("#btn1").click(function(){</a:t>
            </a:r>
          </a:p>
          <a:p>
            <a:pPr>
              <a:buNone/>
            </a:pPr>
            <a:r>
              <a:rPr lang="en-US" sz="1600" dirty="0" smtClean="0"/>
              <a:t>        $("p").</a:t>
            </a:r>
            <a:r>
              <a:rPr lang="en-US" sz="1600" dirty="0" err="1" smtClean="0"/>
              <a:t>prepend</a:t>
            </a:r>
            <a:r>
              <a:rPr lang="en-US" sz="1600" dirty="0" smtClean="0"/>
              <a:t>("&lt;b&gt;</a:t>
            </a:r>
            <a:r>
              <a:rPr lang="en-US" sz="1600" dirty="0" err="1" smtClean="0"/>
              <a:t>Prepended</a:t>
            </a:r>
            <a:r>
              <a:rPr lang="en-US" sz="1600" dirty="0" smtClean="0"/>
              <a:t> text&lt;/b&gt;. ");</a:t>
            </a:r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$("#btn1").click(function(){</a:t>
            </a:r>
          </a:p>
          <a:p>
            <a:pPr>
              <a:buNone/>
            </a:pPr>
            <a:r>
              <a:rPr lang="en-US" sz="1600" dirty="0" smtClean="0"/>
              <a:t>        $("</a:t>
            </a:r>
            <a:r>
              <a:rPr lang="en-US" sz="1600" dirty="0" err="1" smtClean="0"/>
              <a:t>img</a:t>
            </a:r>
            <a:r>
              <a:rPr lang="en-US" sz="1600" dirty="0" smtClean="0"/>
              <a:t>").before("&lt;b&gt;Before&lt;/b&gt;");</a:t>
            </a:r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$("#btn2").click(function(){</a:t>
            </a:r>
          </a:p>
          <a:p>
            <a:pPr>
              <a:buNone/>
            </a:pPr>
            <a:r>
              <a:rPr lang="en-US" sz="1600" dirty="0" smtClean="0"/>
              <a:t>        $("</a:t>
            </a:r>
            <a:r>
              <a:rPr lang="en-US" sz="1600" dirty="0" err="1" smtClean="0"/>
              <a:t>img</a:t>
            </a:r>
            <a:r>
              <a:rPr lang="en-US" sz="1600" dirty="0" smtClean="0"/>
              <a:t>").after("&lt;</a:t>
            </a:r>
            <a:r>
              <a:rPr lang="en-US" sz="1600" dirty="0" err="1" smtClean="0"/>
              <a:t>i</a:t>
            </a:r>
            <a:r>
              <a:rPr lang="en-US" sz="1600" dirty="0" smtClean="0"/>
              <a:t>&gt;After&lt;/</a:t>
            </a:r>
            <a:r>
              <a:rPr lang="en-US" sz="1600" dirty="0" err="1" smtClean="0"/>
              <a:t>i</a:t>
            </a:r>
            <a:r>
              <a:rPr lang="en-US" sz="1600" dirty="0" smtClean="0"/>
              <a:t>&gt;");</a:t>
            </a:r>
          </a:p>
          <a:p>
            <a:pPr>
              <a:buNone/>
            </a:pPr>
            <a:r>
              <a:rPr lang="en-US" sz="1600" dirty="0" smtClean="0"/>
              <a:t>});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- </a:t>
            </a:r>
            <a:r>
              <a:rPr lang="en-US" dirty="0" smtClean="0"/>
              <a:t>Remove Elements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$("button").click(function(){</a:t>
            </a:r>
          </a:p>
          <a:p>
            <a:pPr>
              <a:buNone/>
            </a:pPr>
            <a:r>
              <a:rPr lang="en-US" sz="1600" dirty="0" smtClean="0"/>
              <a:t>        $("#div1").remove();</a:t>
            </a:r>
          </a:p>
          <a:p>
            <a:pPr>
              <a:buNone/>
            </a:pPr>
            <a:r>
              <a:rPr lang="en-US" sz="1600" dirty="0" smtClean="0"/>
              <a:t> 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$("button").click(function(){</a:t>
            </a:r>
          </a:p>
          <a:p>
            <a:pPr>
              <a:buNone/>
            </a:pPr>
            <a:r>
              <a:rPr lang="en-US" sz="1600" dirty="0" smtClean="0"/>
              <a:t>        $("#div1").empty();</a:t>
            </a:r>
          </a:p>
          <a:p>
            <a:pPr>
              <a:buNone/>
            </a:pPr>
            <a:r>
              <a:rPr lang="en-US" sz="1600" dirty="0" smtClean="0"/>
              <a:t> });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19600" y="2362200"/>
            <a:ext cx="3733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sadasdasdgfasgdfh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 $("button").click(function(){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$("div").</a:t>
            </a:r>
            <a:r>
              <a:rPr lang="en-US" sz="1600" dirty="0" err="1" smtClean="0"/>
              <a:t>addClass</a:t>
            </a:r>
            <a:r>
              <a:rPr lang="en-US" sz="1600" dirty="0" smtClean="0"/>
              <a:t>("important");</a:t>
            </a:r>
          </a:p>
          <a:p>
            <a:pPr>
              <a:buNone/>
            </a:pPr>
            <a:r>
              <a:rPr lang="en-US" sz="1600" dirty="0" smtClean="0"/>
              <a:t> 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 $("button").click(function(){</a:t>
            </a:r>
          </a:p>
          <a:p>
            <a:pPr>
              <a:buNone/>
            </a:pPr>
            <a:r>
              <a:rPr lang="en-US" sz="1600" dirty="0" smtClean="0"/>
              <a:t>	$("div").</a:t>
            </a:r>
            <a:r>
              <a:rPr lang="en-US" sz="1600" dirty="0"/>
              <a:t> </a:t>
            </a:r>
            <a:r>
              <a:rPr lang="en-US" sz="1600" dirty="0" err="1"/>
              <a:t>removeClass</a:t>
            </a:r>
            <a:r>
              <a:rPr lang="en-US" sz="1600" dirty="0" smtClean="0"/>
              <a:t>("important");</a:t>
            </a:r>
          </a:p>
          <a:p>
            <a:pPr>
              <a:buNone/>
            </a:pPr>
            <a:r>
              <a:rPr lang="en-US" sz="1600" dirty="0" smtClean="0"/>
              <a:t> });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$("button").click(function(){</a:t>
            </a:r>
          </a:p>
          <a:p>
            <a:pPr>
              <a:buNone/>
            </a:pPr>
            <a:r>
              <a:rPr lang="en-US" sz="1600" dirty="0" smtClean="0"/>
              <a:t>	$("div").</a:t>
            </a:r>
            <a:r>
              <a:rPr lang="en-US" sz="1600" dirty="0"/>
              <a:t> </a:t>
            </a:r>
            <a:r>
              <a:rPr lang="en-US" sz="1600" dirty="0" err="1"/>
              <a:t>toggleClass</a:t>
            </a:r>
            <a:r>
              <a:rPr lang="en-US" sz="1600" dirty="0" smtClean="0"/>
              <a:t>("important");</a:t>
            </a:r>
          </a:p>
          <a:p>
            <a:pPr>
              <a:buNone/>
            </a:pPr>
            <a:r>
              <a:rPr lang="en-US" sz="1600" dirty="0" smtClean="0"/>
              <a:t> });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err="1"/>
              <a:t>css</a:t>
            </a:r>
            <a:r>
              <a:rPr lang="en-US" sz="1600" dirty="0"/>
              <a:t>("</a:t>
            </a:r>
            <a:r>
              <a:rPr lang="en-US" sz="1600" i="1" dirty="0" err="1"/>
              <a:t>propertyname</a:t>
            </a:r>
            <a:r>
              <a:rPr lang="en-US" sz="1600" dirty="0" err="1"/>
              <a:t>","</a:t>
            </a:r>
            <a:r>
              <a:rPr lang="en-US" sz="1600" i="1" dirty="0" err="1"/>
              <a:t>value</a:t>
            </a:r>
            <a:r>
              <a:rPr lang="en-US" sz="1600" dirty="0" smtClean="0"/>
              <a:t>");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$("button").click(function(){</a:t>
            </a:r>
          </a:p>
          <a:p>
            <a:pPr>
              <a:buNone/>
            </a:pPr>
            <a:r>
              <a:rPr lang="en-US" sz="1600" dirty="0" smtClean="0"/>
              <a:t>        $("p").</a:t>
            </a:r>
            <a:r>
              <a:rPr lang="en-US" sz="1600" dirty="0" err="1" smtClean="0"/>
              <a:t>css</a:t>
            </a:r>
            <a:r>
              <a:rPr lang="en-US" sz="1600" dirty="0" smtClean="0"/>
              <a:t>("background-color", "yellow");</a:t>
            </a:r>
          </a:p>
          <a:p>
            <a:pPr>
              <a:buNone/>
            </a:pPr>
            <a:r>
              <a:rPr lang="en-US" sz="1600" dirty="0" smtClean="0"/>
              <a:t> });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- Dimensions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width()</a:t>
            </a:r>
          </a:p>
          <a:p>
            <a:r>
              <a:rPr lang="en-US" sz="1600" dirty="0"/>
              <a:t>height()</a:t>
            </a:r>
          </a:p>
          <a:p>
            <a:r>
              <a:rPr lang="en-US" sz="1600" dirty="0" err="1"/>
              <a:t>innerWidth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innerHeight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outerWidth</a:t>
            </a:r>
            <a:r>
              <a:rPr lang="en-US" sz="1600" dirty="0"/>
              <a:t>()</a:t>
            </a:r>
          </a:p>
          <a:p>
            <a:r>
              <a:rPr lang="en-US" sz="1600" dirty="0" err="1" smtClean="0"/>
              <a:t>outerHeight</a:t>
            </a:r>
            <a:r>
              <a:rPr lang="en-US" sz="1600" dirty="0" smtClean="0"/>
              <a:t>()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dirty="0" smtClean="0"/>
              <a:t>$("button").click(function(){</a:t>
            </a:r>
          </a:p>
          <a:p>
            <a:pPr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txt = "";</a:t>
            </a:r>
          </a:p>
          <a:p>
            <a:pPr>
              <a:buNone/>
            </a:pPr>
            <a:r>
              <a:rPr lang="en-US" sz="1600" dirty="0" smtClean="0"/>
              <a:t>        txt += "Width of div: " + $("#div1").width() + "&lt;/</a:t>
            </a:r>
            <a:r>
              <a:rPr lang="en-US" sz="1600" dirty="0" err="1" smtClean="0"/>
              <a:t>br</a:t>
            </a:r>
            <a:r>
              <a:rPr lang="en-US" sz="1600" dirty="0" smtClean="0"/>
              <a:t>&gt;";</a:t>
            </a:r>
          </a:p>
          <a:p>
            <a:pPr>
              <a:buNone/>
            </a:pPr>
            <a:r>
              <a:rPr lang="en-US" sz="1600" dirty="0" smtClean="0"/>
              <a:t>        txt += "Height of div: " + $("#div1").height();</a:t>
            </a:r>
          </a:p>
          <a:p>
            <a:pPr>
              <a:buNone/>
            </a:pPr>
            <a:r>
              <a:rPr lang="en-US" sz="1600" dirty="0" smtClean="0"/>
              <a:t>        $("#div1").html(txt);</a:t>
            </a:r>
          </a:p>
          <a:p>
            <a:pPr>
              <a:buNone/>
            </a:pPr>
            <a:r>
              <a:rPr lang="en-US" sz="1600" dirty="0" smtClean="0"/>
              <a:t>  });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jQuery</a:t>
            </a:r>
            <a:r>
              <a:rPr lang="en-US" dirty="0"/>
              <a:t> is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jQuery</a:t>
            </a:r>
            <a:r>
              <a:rPr lang="en-US" dirty="0"/>
              <a:t> is not a </a:t>
            </a:r>
            <a:r>
              <a:rPr lang="en-US" dirty="0" err="1" smtClean="0"/>
              <a:t>language"it</a:t>
            </a:r>
            <a:r>
              <a:rPr lang="en-US" dirty="0" smtClean="0"/>
              <a:t> </a:t>
            </a:r>
            <a:r>
              <a:rPr lang="en-US" dirty="0"/>
              <a:t>is a fast and concise JavaScript Library that simplifies HTML document traversing, event </a:t>
            </a:r>
            <a:r>
              <a:rPr lang="en-US" dirty="0" smtClean="0"/>
              <a:t>handling, </a:t>
            </a:r>
            <a:r>
              <a:rPr lang="en-US" dirty="0"/>
              <a:t>and Ajax interactions for rapid web development".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Traversing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Traversing Up</a:t>
            </a:r>
          </a:p>
          <a:p>
            <a:pPr lvl="1"/>
            <a:r>
              <a:rPr lang="en-US" sz="1400" dirty="0" smtClean="0"/>
              <a:t>parent()</a:t>
            </a:r>
          </a:p>
          <a:p>
            <a:pPr lvl="1"/>
            <a:r>
              <a:rPr lang="en-US" sz="1400" dirty="0" smtClean="0"/>
              <a:t>Parents()</a:t>
            </a:r>
          </a:p>
          <a:p>
            <a:pPr lvl="1"/>
            <a:r>
              <a:rPr lang="en-US" sz="1400" dirty="0" err="1" smtClean="0"/>
              <a:t>parentsUntil</a:t>
            </a:r>
            <a:r>
              <a:rPr lang="en-US" sz="1400" dirty="0" smtClean="0"/>
              <a:t>()</a:t>
            </a:r>
          </a:p>
          <a:p>
            <a:pPr lvl="1">
              <a:buNone/>
            </a:pPr>
            <a:endParaRPr lang="en-US" sz="1400" dirty="0"/>
          </a:p>
          <a:p>
            <a:pPr lvl="1">
              <a:buNone/>
            </a:pPr>
            <a:r>
              <a:rPr lang="es-ES" sz="1400" dirty="0" smtClean="0"/>
              <a:t>$("</a:t>
            </a:r>
            <a:r>
              <a:rPr lang="es-ES" sz="1400" dirty="0" err="1" smtClean="0"/>
              <a:t>span</a:t>
            </a:r>
            <a:r>
              <a:rPr lang="es-ES" sz="1400" dirty="0" smtClean="0"/>
              <a:t>").</a:t>
            </a:r>
            <a:r>
              <a:rPr lang="es-ES" sz="1400" dirty="0" err="1" smtClean="0"/>
              <a:t>parent</a:t>
            </a:r>
            <a:r>
              <a:rPr lang="es-ES" sz="1400" dirty="0" smtClean="0"/>
              <a:t>().</a:t>
            </a:r>
            <a:r>
              <a:rPr lang="es-ES" sz="1400" dirty="0" err="1" smtClean="0"/>
              <a:t>css</a:t>
            </a:r>
            <a:r>
              <a:rPr lang="es-ES" sz="1400" dirty="0" smtClean="0"/>
              <a:t>({"color": "red", "</a:t>
            </a:r>
            <a:r>
              <a:rPr lang="es-ES" sz="1400" dirty="0" err="1" smtClean="0"/>
              <a:t>border</a:t>
            </a:r>
            <a:r>
              <a:rPr lang="es-ES" sz="1400" dirty="0" smtClean="0"/>
              <a:t>": "2px </a:t>
            </a:r>
            <a:r>
              <a:rPr lang="es-ES" sz="1400" dirty="0" err="1" smtClean="0"/>
              <a:t>solid</a:t>
            </a:r>
            <a:r>
              <a:rPr lang="es-ES" sz="1400" dirty="0" smtClean="0"/>
              <a:t> red"});</a:t>
            </a:r>
          </a:p>
          <a:p>
            <a:pPr lvl="1">
              <a:buNone/>
            </a:pPr>
            <a:endParaRPr lang="es-ES" sz="1400" dirty="0" smtClean="0"/>
          </a:p>
          <a:p>
            <a:pPr lvl="1">
              <a:buNone/>
            </a:pPr>
            <a:r>
              <a:rPr lang="es-ES" sz="1400" dirty="0" smtClean="0"/>
              <a:t>$("</a:t>
            </a:r>
            <a:r>
              <a:rPr lang="es-ES" sz="1400" dirty="0" err="1" smtClean="0"/>
              <a:t>span</a:t>
            </a:r>
            <a:r>
              <a:rPr lang="es-ES" sz="1400" dirty="0" smtClean="0"/>
              <a:t>").</a:t>
            </a:r>
            <a:r>
              <a:rPr lang="es-ES" sz="1400" dirty="0" err="1" smtClean="0"/>
              <a:t>parents</a:t>
            </a:r>
            <a:r>
              <a:rPr lang="es-ES" sz="1400" dirty="0" smtClean="0"/>
              <a:t>().</a:t>
            </a:r>
            <a:r>
              <a:rPr lang="es-ES" sz="1400" dirty="0" err="1" smtClean="0"/>
              <a:t>css</a:t>
            </a:r>
            <a:r>
              <a:rPr lang="es-ES" sz="1400" dirty="0" smtClean="0"/>
              <a:t>({"color": "red", "</a:t>
            </a:r>
            <a:r>
              <a:rPr lang="es-ES" sz="1400" dirty="0" err="1" smtClean="0"/>
              <a:t>border</a:t>
            </a:r>
            <a:r>
              <a:rPr lang="es-ES" sz="1400" dirty="0" smtClean="0"/>
              <a:t>": "2px </a:t>
            </a:r>
            <a:r>
              <a:rPr lang="es-ES" sz="1400" dirty="0" err="1" smtClean="0"/>
              <a:t>solid</a:t>
            </a:r>
            <a:r>
              <a:rPr lang="es-ES" sz="1400" dirty="0" smtClean="0"/>
              <a:t> red"});</a:t>
            </a:r>
          </a:p>
          <a:p>
            <a:pPr lvl="1">
              <a:buNone/>
            </a:pPr>
            <a:endParaRPr lang="es-ES" sz="1400" dirty="0" smtClean="0"/>
          </a:p>
          <a:p>
            <a:pPr lvl="1">
              <a:buNone/>
            </a:pPr>
            <a:r>
              <a:rPr lang="es-ES" sz="1400" dirty="0" smtClean="0"/>
              <a:t>$("</a:t>
            </a:r>
            <a:r>
              <a:rPr lang="es-ES" sz="1400" dirty="0" err="1" smtClean="0"/>
              <a:t>span</a:t>
            </a:r>
            <a:r>
              <a:rPr lang="es-ES" sz="1400" dirty="0" smtClean="0"/>
              <a:t>").</a:t>
            </a:r>
            <a:r>
              <a:rPr lang="es-ES" sz="1400" dirty="0" err="1" smtClean="0"/>
              <a:t>parents</a:t>
            </a:r>
            <a:r>
              <a:rPr lang="es-ES" sz="1400" dirty="0" smtClean="0"/>
              <a:t>(“</a:t>
            </a:r>
            <a:r>
              <a:rPr lang="es-ES" sz="1400" dirty="0" err="1" smtClean="0"/>
              <a:t>div</a:t>
            </a:r>
            <a:r>
              <a:rPr lang="es-ES" sz="1400" dirty="0" smtClean="0"/>
              <a:t>”).</a:t>
            </a:r>
            <a:r>
              <a:rPr lang="es-ES" sz="1400" dirty="0" err="1" smtClean="0"/>
              <a:t>css</a:t>
            </a:r>
            <a:r>
              <a:rPr lang="es-ES" sz="1400" dirty="0" smtClean="0"/>
              <a:t>({"color": "red", "</a:t>
            </a:r>
            <a:r>
              <a:rPr lang="es-ES" sz="1400" dirty="0" err="1" smtClean="0"/>
              <a:t>border</a:t>
            </a:r>
            <a:r>
              <a:rPr lang="es-ES" sz="1400" dirty="0" smtClean="0"/>
              <a:t>": "2px </a:t>
            </a:r>
            <a:r>
              <a:rPr lang="es-ES" sz="1400" dirty="0" err="1" smtClean="0"/>
              <a:t>solid</a:t>
            </a:r>
            <a:r>
              <a:rPr lang="es-ES" sz="1400" dirty="0" smtClean="0"/>
              <a:t> red"});</a:t>
            </a:r>
          </a:p>
          <a:p>
            <a:pPr lvl="1">
              <a:buNone/>
            </a:pPr>
            <a:endParaRPr lang="es-ES" sz="1400" dirty="0" smtClean="0"/>
          </a:p>
          <a:p>
            <a:pPr lvl="1">
              <a:buNone/>
            </a:pPr>
            <a:r>
              <a:rPr lang="en-US" sz="1400" dirty="0"/>
              <a:t>$("span").</a:t>
            </a:r>
            <a:r>
              <a:rPr lang="en-US" sz="1400" dirty="0" err="1"/>
              <a:t>parentsUntil</a:t>
            </a:r>
            <a:r>
              <a:rPr lang="en-US" sz="1400" dirty="0"/>
              <a:t>("div</a:t>
            </a:r>
            <a:r>
              <a:rPr lang="en-US" sz="1400" dirty="0" smtClean="0"/>
              <a:t>").</a:t>
            </a:r>
            <a:r>
              <a:rPr lang="es-ES" sz="1400" dirty="0" err="1" smtClean="0"/>
              <a:t>css</a:t>
            </a:r>
            <a:r>
              <a:rPr lang="es-ES" sz="1400" dirty="0" smtClean="0"/>
              <a:t>({"color": "red", "</a:t>
            </a:r>
            <a:r>
              <a:rPr lang="es-ES" sz="1400" dirty="0" err="1" smtClean="0"/>
              <a:t>border</a:t>
            </a:r>
            <a:r>
              <a:rPr lang="es-ES" sz="1400" dirty="0" smtClean="0"/>
              <a:t>": "2px </a:t>
            </a:r>
            <a:r>
              <a:rPr lang="es-ES" sz="1400" dirty="0" err="1" smtClean="0"/>
              <a:t>solid</a:t>
            </a:r>
            <a:r>
              <a:rPr lang="es-ES" sz="1400" dirty="0" smtClean="0"/>
              <a:t> red"});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14400" y="5105400"/>
            <a:ext cx="7366299" cy="15087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5257800"/>
            <a:ext cx="6324600" cy="1295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0" y="5486400"/>
            <a:ext cx="5212080" cy="8991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715000"/>
            <a:ext cx="4394200" cy="46228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Traversing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Traversing </a:t>
            </a:r>
            <a:r>
              <a:rPr lang="en-US" sz="1400" dirty="0"/>
              <a:t>Down </a:t>
            </a:r>
            <a:endParaRPr lang="en-US" sz="1400" dirty="0" smtClean="0"/>
          </a:p>
          <a:p>
            <a:pPr lvl="1"/>
            <a:r>
              <a:rPr lang="en-US" sz="1400" dirty="0"/>
              <a:t>children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/>
              <a:t>find</a:t>
            </a:r>
            <a:r>
              <a:rPr lang="en-US" sz="1400" dirty="0" smtClean="0"/>
              <a:t>()</a:t>
            </a:r>
          </a:p>
          <a:p>
            <a:pPr lvl="1">
              <a:buNone/>
            </a:pPr>
            <a:endParaRPr lang="en-US" sz="1400" dirty="0"/>
          </a:p>
          <a:p>
            <a:pPr lvl="1">
              <a:buNone/>
            </a:pPr>
            <a:r>
              <a:rPr lang="es-ES" sz="1400" dirty="0" smtClean="0"/>
              <a:t>$("</a:t>
            </a:r>
            <a:r>
              <a:rPr lang="es-ES" sz="1400" dirty="0" err="1" smtClean="0"/>
              <a:t>div</a:t>
            </a:r>
            <a:r>
              <a:rPr lang="es-ES" sz="1400" dirty="0" smtClean="0"/>
              <a:t>").</a:t>
            </a:r>
            <a:r>
              <a:rPr lang="es-ES" sz="1400" dirty="0" err="1" smtClean="0"/>
              <a:t>children</a:t>
            </a:r>
            <a:r>
              <a:rPr lang="es-ES" sz="1400" dirty="0" smtClean="0"/>
              <a:t>().</a:t>
            </a:r>
            <a:r>
              <a:rPr lang="es-ES" sz="1400" dirty="0" err="1" smtClean="0"/>
              <a:t>css</a:t>
            </a:r>
            <a:r>
              <a:rPr lang="es-ES" sz="1400" dirty="0" smtClean="0"/>
              <a:t>({"color": "red", "</a:t>
            </a:r>
            <a:r>
              <a:rPr lang="es-ES" sz="1400" dirty="0" err="1" smtClean="0"/>
              <a:t>border</a:t>
            </a:r>
            <a:r>
              <a:rPr lang="es-ES" sz="1400" dirty="0" smtClean="0"/>
              <a:t>": "2px </a:t>
            </a:r>
            <a:r>
              <a:rPr lang="es-ES" sz="1400" dirty="0" err="1" smtClean="0"/>
              <a:t>solid</a:t>
            </a:r>
            <a:r>
              <a:rPr lang="es-ES" sz="1400" dirty="0" smtClean="0"/>
              <a:t> red"});</a:t>
            </a:r>
          </a:p>
          <a:p>
            <a:pPr lvl="1">
              <a:buNone/>
            </a:pPr>
            <a:endParaRPr lang="es-ES" sz="1400" dirty="0"/>
          </a:p>
          <a:p>
            <a:pPr lvl="1">
              <a:buNone/>
            </a:pPr>
            <a:r>
              <a:rPr lang="es-ES" sz="1400" dirty="0" smtClean="0"/>
              <a:t>&lt;</a:t>
            </a:r>
            <a:r>
              <a:rPr lang="es-ES" sz="1400" dirty="0" err="1" smtClean="0"/>
              <a:t>div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="</a:t>
            </a:r>
            <a:r>
              <a:rPr lang="es-ES" sz="1400" dirty="0" err="1" smtClean="0"/>
              <a:t>descendants</a:t>
            </a:r>
            <a:r>
              <a:rPr lang="es-ES" sz="1400" dirty="0" smtClean="0"/>
              <a:t>" </a:t>
            </a:r>
            <a:r>
              <a:rPr lang="es-ES" sz="1400" dirty="0" err="1" smtClean="0"/>
              <a:t>style</a:t>
            </a:r>
            <a:r>
              <a:rPr lang="es-ES" sz="1400" dirty="0" smtClean="0"/>
              <a:t>="width:500px;"&gt;</a:t>
            </a:r>
            <a:r>
              <a:rPr lang="es-ES" sz="1400" dirty="0" err="1" smtClean="0"/>
              <a:t>div</a:t>
            </a:r>
            <a:r>
              <a:rPr lang="es-ES" sz="1400" dirty="0" smtClean="0"/>
              <a:t> (</a:t>
            </a:r>
            <a:r>
              <a:rPr lang="es-ES" sz="1400" dirty="0" err="1" smtClean="0"/>
              <a:t>current</a:t>
            </a:r>
            <a:r>
              <a:rPr lang="es-ES" sz="1400" dirty="0" smtClean="0"/>
              <a:t> </a:t>
            </a:r>
            <a:r>
              <a:rPr lang="es-ES" sz="1400" dirty="0" err="1" smtClean="0"/>
              <a:t>element</a:t>
            </a:r>
            <a:r>
              <a:rPr lang="es-ES" sz="1400" dirty="0" smtClean="0"/>
              <a:t>) </a:t>
            </a:r>
          </a:p>
          <a:p>
            <a:pPr lvl="1">
              <a:buNone/>
            </a:pPr>
            <a:r>
              <a:rPr lang="es-ES" sz="1400" dirty="0" smtClean="0"/>
              <a:t>  &lt;p&gt;p (</a:t>
            </a:r>
            <a:r>
              <a:rPr lang="es-ES" sz="1400" dirty="0" err="1" smtClean="0"/>
              <a:t>child</a:t>
            </a:r>
            <a:r>
              <a:rPr lang="es-ES" sz="1400" dirty="0" smtClean="0"/>
              <a:t>)</a:t>
            </a:r>
          </a:p>
          <a:p>
            <a:pPr lvl="1">
              <a:buNone/>
            </a:pPr>
            <a:r>
              <a:rPr lang="es-ES" sz="1400" dirty="0" smtClean="0"/>
              <a:t>    &lt;</a:t>
            </a:r>
            <a:r>
              <a:rPr lang="es-ES" sz="1400" dirty="0" err="1" smtClean="0"/>
              <a:t>span</a:t>
            </a:r>
            <a:r>
              <a:rPr lang="es-ES" sz="1400" dirty="0" smtClean="0"/>
              <a:t>&gt;</a:t>
            </a:r>
            <a:r>
              <a:rPr lang="es-ES" sz="1400" dirty="0" err="1" smtClean="0"/>
              <a:t>span</a:t>
            </a:r>
            <a:r>
              <a:rPr lang="es-ES" sz="1400" dirty="0" smtClean="0"/>
              <a:t> (</a:t>
            </a:r>
            <a:r>
              <a:rPr lang="es-ES" sz="1400" dirty="0" err="1" smtClean="0"/>
              <a:t>grandchild</a:t>
            </a:r>
            <a:r>
              <a:rPr lang="es-ES" sz="1400" dirty="0" smtClean="0"/>
              <a:t>)&lt;/</a:t>
            </a:r>
            <a:r>
              <a:rPr lang="es-ES" sz="1400" dirty="0" err="1" smtClean="0"/>
              <a:t>span</a:t>
            </a:r>
            <a:r>
              <a:rPr lang="es-ES" sz="1400" dirty="0" smtClean="0"/>
              <a:t>&gt;     </a:t>
            </a:r>
          </a:p>
          <a:p>
            <a:pPr lvl="1">
              <a:buNone/>
            </a:pPr>
            <a:r>
              <a:rPr lang="es-ES" sz="1400" dirty="0" smtClean="0"/>
              <a:t>  &lt;/p&gt;</a:t>
            </a:r>
          </a:p>
          <a:p>
            <a:pPr lvl="1">
              <a:buNone/>
            </a:pPr>
            <a:r>
              <a:rPr lang="es-ES" sz="1400" dirty="0" smtClean="0"/>
              <a:t>  &lt;p&gt;p (</a:t>
            </a:r>
            <a:r>
              <a:rPr lang="es-ES" sz="1400" dirty="0" err="1" smtClean="0"/>
              <a:t>child</a:t>
            </a:r>
            <a:r>
              <a:rPr lang="es-ES" sz="1400" dirty="0" smtClean="0"/>
              <a:t>)</a:t>
            </a:r>
          </a:p>
          <a:p>
            <a:pPr lvl="1">
              <a:buNone/>
            </a:pPr>
            <a:r>
              <a:rPr lang="es-ES" sz="1400" dirty="0" smtClean="0"/>
              <a:t>    &lt;</a:t>
            </a:r>
            <a:r>
              <a:rPr lang="es-ES" sz="1400" dirty="0" err="1" smtClean="0"/>
              <a:t>span</a:t>
            </a:r>
            <a:r>
              <a:rPr lang="es-ES" sz="1400" dirty="0" smtClean="0"/>
              <a:t>&gt;</a:t>
            </a:r>
            <a:r>
              <a:rPr lang="es-ES" sz="1400" dirty="0" err="1" smtClean="0"/>
              <a:t>span</a:t>
            </a:r>
            <a:r>
              <a:rPr lang="es-ES" sz="1400" dirty="0" smtClean="0"/>
              <a:t> (</a:t>
            </a:r>
            <a:r>
              <a:rPr lang="es-ES" sz="1400" dirty="0" err="1" smtClean="0"/>
              <a:t>grandchild</a:t>
            </a:r>
            <a:r>
              <a:rPr lang="es-ES" sz="1400" dirty="0" smtClean="0"/>
              <a:t>)&lt;/</a:t>
            </a:r>
            <a:r>
              <a:rPr lang="es-ES" sz="1400" dirty="0" err="1" smtClean="0"/>
              <a:t>span</a:t>
            </a:r>
            <a:r>
              <a:rPr lang="es-ES" sz="1400" dirty="0" smtClean="0"/>
              <a:t>&gt;</a:t>
            </a:r>
          </a:p>
          <a:p>
            <a:pPr lvl="1">
              <a:buNone/>
            </a:pPr>
            <a:r>
              <a:rPr lang="es-ES" sz="1400" dirty="0" smtClean="0"/>
              <a:t>  &lt;/p&gt; </a:t>
            </a:r>
          </a:p>
          <a:p>
            <a:pPr lvl="1">
              <a:buNone/>
            </a:pPr>
            <a:r>
              <a:rPr lang="es-ES" sz="1400" dirty="0" smtClean="0"/>
              <a:t>&lt;/</a:t>
            </a:r>
            <a:r>
              <a:rPr lang="es-ES" sz="1400" dirty="0" err="1" smtClean="0"/>
              <a:t>div</a:t>
            </a:r>
            <a:r>
              <a:rPr lang="es-ES" sz="1400" dirty="0" smtClean="0"/>
              <a:t>&gt;</a:t>
            </a:r>
          </a:p>
          <a:p>
            <a:pPr lvl="1">
              <a:buNone/>
            </a:pPr>
            <a:endParaRPr lang="es-ES" sz="1400" dirty="0"/>
          </a:p>
          <a:p>
            <a:pPr lvl="1">
              <a:buNone/>
            </a:pPr>
            <a:r>
              <a:rPr lang="es-ES" sz="1400" dirty="0" smtClean="0"/>
              <a:t>$("</a:t>
            </a:r>
            <a:r>
              <a:rPr lang="es-ES" sz="1400" dirty="0" err="1" smtClean="0"/>
              <a:t>div</a:t>
            </a:r>
            <a:r>
              <a:rPr lang="es-ES" sz="1400" dirty="0" smtClean="0"/>
              <a:t>").</a:t>
            </a:r>
            <a:r>
              <a:rPr lang="es-ES" sz="1400" dirty="0" err="1" smtClean="0"/>
              <a:t>find</a:t>
            </a:r>
            <a:r>
              <a:rPr lang="es-ES" sz="1400" dirty="0" smtClean="0"/>
              <a:t>("</a:t>
            </a:r>
            <a:r>
              <a:rPr lang="es-ES" sz="1400" dirty="0" err="1" smtClean="0"/>
              <a:t>span</a:t>
            </a:r>
            <a:r>
              <a:rPr lang="es-ES" sz="1400" dirty="0" smtClean="0"/>
              <a:t>").</a:t>
            </a:r>
            <a:r>
              <a:rPr lang="es-ES" sz="1400" dirty="0" err="1" smtClean="0"/>
              <a:t>css</a:t>
            </a:r>
            <a:r>
              <a:rPr lang="es-ES" sz="1400" dirty="0" smtClean="0"/>
              <a:t>({"color": "red", "</a:t>
            </a:r>
            <a:r>
              <a:rPr lang="es-ES" sz="1400" dirty="0" err="1" smtClean="0"/>
              <a:t>border</a:t>
            </a:r>
            <a:r>
              <a:rPr lang="es-ES" sz="1400" dirty="0" smtClean="0"/>
              <a:t>": "2px </a:t>
            </a:r>
            <a:r>
              <a:rPr lang="es-ES" sz="1400" dirty="0" err="1" smtClean="0"/>
              <a:t>solid</a:t>
            </a:r>
            <a:r>
              <a:rPr lang="es-ES" sz="1400" dirty="0" smtClean="0"/>
              <a:t> red"});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Traversing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Traversing Siblings</a:t>
            </a:r>
            <a:r>
              <a:rPr lang="en-US" sz="1400" dirty="0"/>
              <a:t> </a:t>
            </a:r>
            <a:endParaRPr lang="en-US" sz="1400" dirty="0" smtClean="0"/>
          </a:p>
          <a:p>
            <a:pPr lvl="1"/>
            <a:r>
              <a:rPr lang="en-US" sz="1400" dirty="0"/>
              <a:t>siblings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/>
              <a:t>next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nextAll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nextUntil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/>
              <a:t>p</a:t>
            </a:r>
            <a:r>
              <a:rPr lang="en-US" sz="1400" dirty="0" err="1" smtClean="0"/>
              <a:t>rev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prevAll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prevUntil</a:t>
            </a:r>
            <a:r>
              <a:rPr lang="en-US" sz="1400" dirty="0" smtClean="0"/>
              <a:t>()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$("h2").siblings("p").</a:t>
            </a:r>
            <a:r>
              <a:rPr lang="en-US" sz="1400" dirty="0" err="1" smtClean="0"/>
              <a:t>css</a:t>
            </a:r>
            <a:r>
              <a:rPr lang="en-US" sz="1400" dirty="0" smtClean="0"/>
              <a:t>({"color": "red", "border": "2px solid red"});</a:t>
            </a:r>
          </a:p>
          <a:p>
            <a:pPr lvl="1">
              <a:buNone/>
            </a:pPr>
            <a:r>
              <a:rPr lang="en-US" sz="1400" dirty="0" smtClean="0"/>
              <a:t>$("h2").next().</a:t>
            </a:r>
            <a:r>
              <a:rPr lang="en-US" sz="1400" dirty="0" err="1" smtClean="0"/>
              <a:t>css</a:t>
            </a:r>
            <a:r>
              <a:rPr lang="en-US" sz="1400" dirty="0" smtClean="0"/>
              <a:t>({"color": "red", "border": "2px solid red"});</a:t>
            </a:r>
          </a:p>
          <a:p>
            <a:pPr lvl="1">
              <a:buNone/>
            </a:pPr>
            <a:r>
              <a:rPr lang="en-US" sz="1400" dirty="0" smtClean="0"/>
              <a:t>$("h2").</a:t>
            </a:r>
            <a:r>
              <a:rPr lang="en-US" sz="1400" dirty="0" err="1" smtClean="0"/>
              <a:t>nextUntil</a:t>
            </a:r>
            <a:r>
              <a:rPr lang="en-US" sz="1400" dirty="0" smtClean="0"/>
              <a:t>("h6").</a:t>
            </a:r>
            <a:r>
              <a:rPr lang="en-US" sz="1400" dirty="0" err="1" smtClean="0"/>
              <a:t>css</a:t>
            </a:r>
            <a:r>
              <a:rPr lang="en-US" sz="1400" dirty="0" smtClean="0"/>
              <a:t>({"color": "red", "border": "2px solid red"});</a:t>
            </a:r>
          </a:p>
          <a:p>
            <a:pPr lvl="1">
              <a:buNone/>
            </a:pPr>
            <a:endParaRPr lang="en-US" sz="1400" dirty="0"/>
          </a:p>
          <a:p>
            <a:pPr lvl="1">
              <a:buNone/>
            </a:pPr>
            <a:r>
              <a:rPr lang="pt-BR" sz="1400" dirty="0" smtClean="0"/>
              <a:t>&lt;div&gt;div (parent)</a:t>
            </a:r>
          </a:p>
          <a:p>
            <a:pPr lvl="1">
              <a:buNone/>
            </a:pPr>
            <a:r>
              <a:rPr lang="pt-BR" sz="1400" dirty="0" smtClean="0"/>
              <a:t>  &lt;p&gt;p&lt;/p&gt;</a:t>
            </a:r>
          </a:p>
          <a:p>
            <a:pPr lvl="1">
              <a:buNone/>
            </a:pPr>
            <a:r>
              <a:rPr lang="pt-BR" sz="1400" dirty="0" smtClean="0"/>
              <a:t>  &lt;span&gt;span&lt;/span&gt;</a:t>
            </a:r>
          </a:p>
          <a:p>
            <a:pPr lvl="1">
              <a:buNone/>
            </a:pPr>
            <a:r>
              <a:rPr lang="pt-BR" sz="1400" dirty="0" smtClean="0"/>
              <a:t>  &lt;h2&gt;h2&lt;/h2&gt;</a:t>
            </a:r>
          </a:p>
          <a:p>
            <a:pPr lvl="1">
              <a:buNone/>
            </a:pPr>
            <a:r>
              <a:rPr lang="pt-BR" sz="1400" dirty="0" smtClean="0"/>
              <a:t>  &lt;h3&gt;h3&lt;/h3&gt;</a:t>
            </a:r>
          </a:p>
          <a:p>
            <a:pPr lvl="1">
              <a:buNone/>
            </a:pPr>
            <a:r>
              <a:rPr lang="pt-BR" sz="1400" dirty="0" smtClean="0"/>
              <a:t>  &lt;h4&gt;h4&lt;/h4&gt;</a:t>
            </a:r>
          </a:p>
          <a:p>
            <a:pPr lvl="1">
              <a:buNone/>
            </a:pPr>
            <a:r>
              <a:rPr lang="pt-BR" sz="1400" dirty="0" smtClean="0"/>
              <a:t>  &lt;h5&gt;h5&lt;/h5&gt;</a:t>
            </a:r>
          </a:p>
          <a:p>
            <a:pPr lvl="1">
              <a:buNone/>
            </a:pPr>
            <a:r>
              <a:rPr lang="pt-BR" sz="1400" dirty="0" smtClean="0"/>
              <a:t>  &lt;h6&gt;h6&lt;/h6&gt;</a:t>
            </a:r>
          </a:p>
          <a:p>
            <a:pPr lvl="1">
              <a:buNone/>
            </a:pPr>
            <a:r>
              <a:rPr lang="pt-BR" sz="1400" dirty="0" smtClean="0"/>
              <a:t>  &lt;p&gt;p&lt;/p&gt;</a:t>
            </a:r>
          </a:p>
          <a:p>
            <a:pPr lvl="1">
              <a:buNone/>
            </a:pPr>
            <a:r>
              <a:rPr lang="pt-BR" sz="1400" dirty="0" smtClean="0"/>
              <a:t>&lt;/div&gt;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Traversing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Traversing Siblings</a:t>
            </a:r>
            <a:r>
              <a:rPr lang="en-US" sz="1400" dirty="0"/>
              <a:t> </a:t>
            </a:r>
            <a:endParaRPr lang="en-US" sz="1400" dirty="0" smtClean="0"/>
          </a:p>
          <a:p>
            <a:pPr lvl="1"/>
            <a:r>
              <a:rPr lang="en-US" sz="1400" dirty="0"/>
              <a:t>siblings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/>
              <a:t>next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nextAll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nextUntil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/>
              <a:t>p</a:t>
            </a:r>
            <a:r>
              <a:rPr lang="en-US" sz="1400" dirty="0" err="1" smtClean="0"/>
              <a:t>rev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prevAll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prevUntil</a:t>
            </a:r>
            <a:r>
              <a:rPr lang="en-US" sz="1400" dirty="0" smtClean="0"/>
              <a:t>()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$("div").first().</a:t>
            </a:r>
            <a:r>
              <a:rPr lang="en-US" sz="1400" dirty="0" err="1" smtClean="0"/>
              <a:t>css</a:t>
            </a:r>
            <a:r>
              <a:rPr lang="en-US" sz="1400" dirty="0" smtClean="0"/>
              <a:t>("background-color", "yellow");</a:t>
            </a:r>
          </a:p>
          <a:p>
            <a:pPr lvl="1">
              <a:buNone/>
            </a:pPr>
            <a:r>
              <a:rPr lang="en-US" sz="1400" dirty="0" smtClean="0"/>
              <a:t>$("div").last().</a:t>
            </a:r>
            <a:r>
              <a:rPr lang="en-US" sz="1400" dirty="0" err="1" smtClean="0"/>
              <a:t>css</a:t>
            </a:r>
            <a:r>
              <a:rPr lang="en-US" sz="1400" dirty="0" smtClean="0"/>
              <a:t>("background-color", "yellow");</a:t>
            </a:r>
          </a:p>
          <a:p>
            <a:pPr lvl="1">
              <a:buNone/>
            </a:pPr>
            <a:r>
              <a:rPr lang="en-US" sz="1400" dirty="0" smtClean="0"/>
              <a:t>$(“div").</a:t>
            </a:r>
            <a:r>
              <a:rPr lang="en-US" sz="1400" dirty="0" err="1" smtClean="0"/>
              <a:t>eq</a:t>
            </a:r>
            <a:r>
              <a:rPr lang="en-US" sz="1400" dirty="0" smtClean="0"/>
              <a:t>(1).</a:t>
            </a:r>
            <a:r>
              <a:rPr lang="en-US" sz="1400" dirty="0" err="1" smtClean="0"/>
              <a:t>css</a:t>
            </a:r>
            <a:r>
              <a:rPr lang="en-US" sz="1400" dirty="0" smtClean="0"/>
              <a:t>("background-color", "yellow");</a:t>
            </a:r>
          </a:p>
          <a:p>
            <a:pPr lvl="1">
              <a:buNone/>
            </a:pPr>
            <a:r>
              <a:rPr lang="en-US" sz="1400" dirty="0" smtClean="0"/>
              <a:t>$(“div").filter(".intro").</a:t>
            </a:r>
            <a:r>
              <a:rPr lang="en-US" sz="1400" dirty="0" err="1" smtClean="0"/>
              <a:t>css</a:t>
            </a:r>
            <a:r>
              <a:rPr lang="en-US" sz="1400" dirty="0" smtClean="0"/>
              <a:t>("background-color", "yellow");</a:t>
            </a:r>
          </a:p>
          <a:p>
            <a:pPr lvl="1">
              <a:buNone/>
            </a:pPr>
            <a:endParaRPr lang="en-US" sz="1400" dirty="0"/>
          </a:p>
          <a:p>
            <a:pPr lvl="1">
              <a:buNone/>
            </a:pPr>
            <a:r>
              <a:rPr lang="pt-BR" sz="1400" dirty="0" smtClean="0"/>
              <a:t>&lt;div style="border: 1px solid black;"&gt;</a:t>
            </a:r>
          </a:p>
          <a:p>
            <a:pPr lvl="1">
              <a:buNone/>
            </a:pPr>
            <a:r>
              <a:rPr lang="pt-BR" sz="1400" dirty="0" smtClean="0"/>
              <a:t>  &lt;p&gt;A paragraph in a div.&lt;/p&gt;</a:t>
            </a:r>
          </a:p>
          <a:p>
            <a:pPr lvl="1">
              <a:buNone/>
            </a:pPr>
            <a:r>
              <a:rPr lang="pt-BR" sz="1400" dirty="0" smtClean="0"/>
              <a:t>  &lt;p&gt;Another paragraph in a div.&lt;/p&gt;</a:t>
            </a:r>
          </a:p>
          <a:p>
            <a:pPr lvl="1">
              <a:buNone/>
            </a:pPr>
            <a:r>
              <a:rPr lang="pt-BR" sz="1400" dirty="0" smtClean="0"/>
              <a:t>&lt;/div&gt;</a:t>
            </a:r>
          </a:p>
          <a:p>
            <a:pPr lvl="1">
              <a:buNone/>
            </a:pPr>
            <a:r>
              <a:rPr lang="pt-BR" sz="1400" dirty="0" smtClean="0"/>
              <a:t>&lt;</a:t>
            </a:r>
            <a:r>
              <a:rPr lang="pt-BR" sz="1400" smtClean="0"/>
              <a:t>div class”intro” </a:t>
            </a:r>
            <a:r>
              <a:rPr lang="pt-BR" sz="1400" dirty="0" smtClean="0"/>
              <a:t>style="border: 1px solid black;"&gt;</a:t>
            </a:r>
          </a:p>
          <a:p>
            <a:pPr lvl="1">
              <a:buNone/>
            </a:pPr>
            <a:r>
              <a:rPr lang="pt-BR" sz="1400" dirty="0" smtClean="0"/>
              <a:t>  &lt;p&gt;A paragraph in another div.&lt;/p&gt;</a:t>
            </a:r>
          </a:p>
          <a:p>
            <a:pPr lvl="1">
              <a:buNone/>
            </a:pPr>
            <a:r>
              <a:rPr lang="pt-BR" sz="1400" dirty="0" smtClean="0"/>
              <a:t>  &lt;p&gt;Another paragraph in another div.&lt;/p&gt;</a:t>
            </a:r>
          </a:p>
          <a:p>
            <a:pPr lvl="1">
              <a:buNone/>
            </a:pPr>
            <a:r>
              <a:rPr lang="pt-BR" sz="1400" dirty="0" smtClean="0"/>
              <a:t>&lt;/div&gt;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Document Ready Event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smtClean="0"/>
              <a:t>$(</a:t>
            </a:r>
            <a:r>
              <a:rPr lang="en-US" sz="1400" dirty="0"/>
              <a:t>document).ready(function(){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</a:t>
            </a:r>
            <a:r>
              <a:rPr lang="en-US" sz="1400" i="1" dirty="0"/>
              <a:t>// </a:t>
            </a:r>
            <a:r>
              <a:rPr lang="en-US" sz="1400" i="1" dirty="0" err="1"/>
              <a:t>jQuery</a:t>
            </a:r>
            <a:r>
              <a:rPr lang="en-US" sz="1400" i="1" dirty="0"/>
              <a:t> methods go here</a:t>
            </a:r>
            <a:r>
              <a:rPr lang="en-US" sz="1400" i="1" dirty="0" smtClean="0"/>
              <a:t>...</a:t>
            </a:r>
            <a:endParaRPr lang="en-US" sz="1400" i="1" dirty="0"/>
          </a:p>
          <a:p>
            <a:pPr>
              <a:buNone/>
            </a:pPr>
            <a:r>
              <a:rPr lang="en-US" sz="1400" dirty="0" smtClean="0"/>
              <a:t>});	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$(function(){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</a:t>
            </a:r>
            <a:r>
              <a:rPr lang="en-US" sz="1400" i="1" dirty="0"/>
              <a:t>// </a:t>
            </a:r>
            <a:r>
              <a:rPr lang="en-US" sz="1400" i="1" dirty="0" err="1"/>
              <a:t>jQuery</a:t>
            </a:r>
            <a:r>
              <a:rPr lang="en-US" sz="1400" i="1" dirty="0"/>
              <a:t> methods go here</a:t>
            </a:r>
            <a:r>
              <a:rPr lang="en-US" sz="1400" i="1" dirty="0" smtClean="0"/>
              <a:t>...</a:t>
            </a:r>
            <a:endParaRPr lang="en-US" sz="1400" i="1" dirty="0"/>
          </a:p>
          <a:p>
            <a:pPr>
              <a:buNone/>
            </a:pPr>
            <a:r>
              <a:rPr lang="en-US" sz="1400" dirty="0" smtClean="0"/>
              <a:t>});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element Selector</a:t>
            </a:r>
          </a:p>
          <a:p>
            <a:r>
              <a:rPr lang="en-US" sz="1600" dirty="0"/>
              <a:t>The #id Selector</a:t>
            </a:r>
          </a:p>
          <a:p>
            <a:r>
              <a:rPr lang="en-US" sz="1600" dirty="0"/>
              <a:t>The .class Selector</a:t>
            </a:r>
          </a:p>
          <a:p>
            <a:r>
              <a:rPr lang="en-US" sz="1600" dirty="0"/>
              <a:t>Examples of </a:t>
            </a:r>
            <a:r>
              <a:rPr lang="en-US" sz="1600" dirty="0" err="1"/>
              <a:t>jQuery</a:t>
            </a:r>
            <a:r>
              <a:rPr lang="en-US" sz="1600" dirty="0"/>
              <a:t> </a:t>
            </a:r>
            <a:r>
              <a:rPr lang="en-US" sz="1600" dirty="0" smtClean="0"/>
              <a:t>Selectors</a:t>
            </a:r>
          </a:p>
          <a:p>
            <a:pPr lvl="1"/>
            <a:r>
              <a:rPr lang="en-US" sz="1400" dirty="0" smtClean="0"/>
              <a:t>$("*")</a:t>
            </a:r>
          </a:p>
          <a:p>
            <a:pPr lvl="1"/>
            <a:r>
              <a:rPr lang="en-US" sz="1400" dirty="0"/>
              <a:t>$(this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$("</a:t>
            </a:r>
            <a:r>
              <a:rPr lang="en-US" sz="1400" dirty="0" err="1"/>
              <a:t>p.intro</a:t>
            </a:r>
            <a:r>
              <a:rPr lang="en-US" sz="1400" dirty="0" smtClean="0"/>
              <a:t>")</a:t>
            </a:r>
          </a:p>
          <a:p>
            <a:pPr lvl="1"/>
            <a:r>
              <a:rPr lang="en-US" sz="1400" dirty="0"/>
              <a:t>$("p:first</a:t>
            </a:r>
            <a:r>
              <a:rPr lang="en-US" sz="1400" dirty="0" smtClean="0"/>
              <a:t>")</a:t>
            </a:r>
          </a:p>
          <a:p>
            <a:pPr lvl="1"/>
            <a:r>
              <a:rPr lang="en-US" sz="1400" dirty="0"/>
              <a:t>$("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li:first</a:t>
            </a:r>
            <a:r>
              <a:rPr lang="en-US" sz="1400" dirty="0" smtClean="0"/>
              <a:t>")</a:t>
            </a:r>
          </a:p>
          <a:p>
            <a:pPr lvl="1"/>
            <a:r>
              <a:rPr lang="en-US" sz="1400" dirty="0"/>
              <a:t>$("</a:t>
            </a:r>
            <a:r>
              <a:rPr lang="en-US" sz="1400" dirty="0" err="1"/>
              <a:t>tr:even</a:t>
            </a:r>
            <a:r>
              <a:rPr lang="en-US" sz="1400" dirty="0" smtClean="0"/>
              <a:t>")</a:t>
            </a:r>
          </a:p>
          <a:p>
            <a:pPr lvl="1">
              <a:buNone/>
            </a:pPr>
            <a:r>
              <a:rPr lang="en-US" sz="1000" dirty="0" smtClean="0"/>
              <a:t>		</a:t>
            </a:r>
            <a:endParaRPr lang="en-US" sz="1000" dirty="0"/>
          </a:p>
          <a:p>
            <a:pPr>
              <a:buNone/>
            </a:pPr>
            <a:r>
              <a:rPr lang="en-US" sz="1600" dirty="0" smtClean="0"/>
              <a:t>$(document).ready(function(){</a:t>
            </a:r>
          </a:p>
          <a:p>
            <a:pPr>
              <a:buNone/>
            </a:pPr>
            <a:r>
              <a:rPr lang="en-US" sz="1600" dirty="0" smtClean="0"/>
              <a:t>    $("button").click(function(){</a:t>
            </a:r>
          </a:p>
          <a:p>
            <a:pPr>
              <a:buNone/>
            </a:pPr>
            <a:r>
              <a:rPr lang="en-US" sz="1600" dirty="0" smtClean="0"/>
              <a:t>        $(".test").hide();</a:t>
            </a:r>
          </a:p>
          <a:p>
            <a:pPr>
              <a:buNone/>
            </a:pPr>
            <a:r>
              <a:rPr lang="en-US" sz="1600" dirty="0" smtClean="0"/>
              <a:t>    });</a:t>
            </a:r>
          </a:p>
          <a:p>
            <a:pPr>
              <a:buNone/>
            </a:pPr>
            <a:r>
              <a:rPr lang="en-US" sz="1600" dirty="0" smtClean="0"/>
              <a:t>});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Mouse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Keyboard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Document/Window Events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953000"/>
            <a:ext cx="335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$(document).ready(function(){</a:t>
            </a:r>
          </a:p>
          <a:p>
            <a:endParaRPr lang="en-US" sz="1600" dirty="0" smtClean="0"/>
          </a:p>
          <a:p>
            <a:r>
              <a:rPr lang="en-US" sz="1600" dirty="0" smtClean="0"/>
              <a:t>    $("p").click(function(){</a:t>
            </a:r>
          </a:p>
          <a:p>
            <a:r>
              <a:rPr lang="en-US" sz="1600" dirty="0" smtClean="0"/>
              <a:t>        $(this).hide();</a:t>
            </a:r>
          </a:p>
          <a:p>
            <a:r>
              <a:rPr lang="en-US" sz="1600" dirty="0" smtClean="0"/>
              <a:t>    });</a:t>
            </a:r>
          </a:p>
          <a:p>
            <a:endParaRPr lang="en-US" sz="1600" dirty="0" smtClean="0"/>
          </a:p>
          <a:p>
            <a:r>
              <a:rPr lang="en-US" sz="1600" dirty="0" smtClean="0"/>
              <a:t>});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62400" y="5105400"/>
            <a:ext cx="335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$("#p1").</a:t>
            </a:r>
            <a:r>
              <a:rPr lang="en-US" sz="1600" dirty="0" err="1"/>
              <a:t>mouseenter</a:t>
            </a:r>
            <a:r>
              <a:rPr lang="en-US" sz="1600" dirty="0"/>
              <a:t>(function(){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    alert("You entered p1!");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smtClean="0"/>
              <a:t>Hide/Show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smtClean="0"/>
              <a:t>Fade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smtClean="0"/>
              <a:t>Slide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</a:t>
            </a:r>
            <a:r>
              <a:rPr lang="en-US" sz="2400" dirty="0" smtClean="0"/>
              <a:t>Animate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stop</a:t>
            </a:r>
            <a:r>
              <a:rPr lang="en-US" sz="2400" dirty="0" smtClean="0"/>
              <a:t>()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Callback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Hide/Show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$("#hide").click(function(){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    $("p").hide</a:t>
            </a:r>
            <a:r>
              <a:rPr lang="en-US" sz="1800" dirty="0" smtClean="0"/>
              <a:t>();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$("#show").click(function(){</a:t>
            </a:r>
            <a:br>
              <a:rPr lang="en-US" sz="1800" dirty="0" smtClean="0"/>
            </a:br>
            <a:r>
              <a:rPr lang="en-US" sz="1800" dirty="0" smtClean="0"/>
              <a:t>    $("p").show();</a:t>
            </a:r>
          </a:p>
          <a:p>
            <a:pPr>
              <a:buNone/>
            </a:pPr>
            <a:r>
              <a:rPr lang="en-US" sz="1800" dirty="0" smtClean="0"/>
              <a:t>});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jQuery</a:t>
            </a:r>
            <a:r>
              <a:rPr lang="en-US" dirty="0"/>
              <a:t> fade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$("</a:t>
            </a:r>
            <a:r>
              <a:rPr lang="en-US" sz="1400" dirty="0"/>
              <a:t>button").click(function(){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$("#div1").</a:t>
            </a:r>
            <a:r>
              <a:rPr lang="en-US" sz="1400" dirty="0" err="1"/>
              <a:t>fadeIn</a:t>
            </a:r>
            <a:r>
              <a:rPr lang="en-US" sz="1400" dirty="0"/>
              <a:t>();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$("#div2").</a:t>
            </a:r>
            <a:r>
              <a:rPr lang="en-US" sz="1400" dirty="0" err="1"/>
              <a:t>fadeIn</a:t>
            </a:r>
            <a:r>
              <a:rPr lang="en-US" sz="1400" dirty="0"/>
              <a:t>("slow");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$("#div3").</a:t>
            </a:r>
            <a:r>
              <a:rPr lang="en-US" sz="1400" dirty="0" err="1"/>
              <a:t>fadeIn</a:t>
            </a:r>
            <a:r>
              <a:rPr lang="en-US" sz="1400" dirty="0"/>
              <a:t>(3000</a:t>
            </a:r>
            <a:r>
              <a:rPr lang="en-US" sz="1400" dirty="0" smtClean="0"/>
              <a:t>);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});</a:t>
            </a:r>
          </a:p>
          <a:p>
            <a:pPr>
              <a:buNone/>
            </a:pPr>
            <a:r>
              <a:rPr lang="en-US" sz="1400" dirty="0"/>
              <a:t>$("button").click(function(){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$("#div1").</a:t>
            </a:r>
            <a:r>
              <a:rPr lang="en-US" sz="1400" dirty="0" err="1"/>
              <a:t>fadeOut</a:t>
            </a:r>
            <a:r>
              <a:rPr lang="en-US" sz="1400" dirty="0"/>
              <a:t>();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$("#div2").</a:t>
            </a:r>
            <a:r>
              <a:rPr lang="en-US" sz="1400" dirty="0" err="1"/>
              <a:t>fadeOut</a:t>
            </a:r>
            <a:r>
              <a:rPr lang="en-US" sz="1400" dirty="0"/>
              <a:t>("slow");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$("#div3").</a:t>
            </a:r>
            <a:r>
              <a:rPr lang="en-US" sz="1400" dirty="0" err="1"/>
              <a:t>fadeOut</a:t>
            </a:r>
            <a:r>
              <a:rPr lang="en-US" sz="1400" dirty="0"/>
              <a:t>(3000</a:t>
            </a:r>
            <a:r>
              <a:rPr lang="en-US" sz="1400" dirty="0" smtClean="0"/>
              <a:t>);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});</a:t>
            </a:r>
          </a:p>
          <a:p>
            <a:pPr>
              <a:buNone/>
            </a:pPr>
            <a:r>
              <a:rPr lang="en-US" sz="1400" dirty="0"/>
              <a:t>$("button").click(function(){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$("#div1").</a:t>
            </a:r>
            <a:r>
              <a:rPr lang="en-US" sz="1400" dirty="0" err="1"/>
              <a:t>fadeToggle</a:t>
            </a:r>
            <a:r>
              <a:rPr lang="en-US" sz="1400" dirty="0"/>
              <a:t>();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$("#div2").</a:t>
            </a:r>
            <a:r>
              <a:rPr lang="en-US" sz="1400" dirty="0" err="1"/>
              <a:t>fadeToggle</a:t>
            </a:r>
            <a:r>
              <a:rPr lang="en-US" sz="1400" dirty="0" smtClean="0"/>
              <a:t>("slow");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$("#div3").</a:t>
            </a:r>
            <a:r>
              <a:rPr lang="en-US" sz="1400" dirty="0" err="1" smtClean="0"/>
              <a:t>fadeToggle</a:t>
            </a:r>
            <a:r>
              <a:rPr lang="en-US" sz="1400" dirty="0" smtClean="0"/>
              <a:t>(3000</a:t>
            </a:r>
            <a:r>
              <a:rPr lang="en-US" sz="1400" dirty="0" smtClean="0"/>
              <a:t>);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});</a:t>
            </a:r>
          </a:p>
          <a:p>
            <a:pPr>
              <a:buNone/>
            </a:pPr>
            <a:r>
              <a:rPr lang="en-US" sz="1400" dirty="0"/>
              <a:t>$("button").click(function(){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$("#div1").</a:t>
            </a:r>
            <a:r>
              <a:rPr lang="en-US" sz="1400" dirty="0" err="1"/>
              <a:t>fadeTo</a:t>
            </a:r>
            <a:r>
              <a:rPr lang="en-US" sz="1400" dirty="0"/>
              <a:t>("slow", 0.15);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$("#div2").</a:t>
            </a:r>
            <a:r>
              <a:rPr lang="en-US" sz="1400" dirty="0" err="1"/>
              <a:t>fadeTo</a:t>
            </a:r>
            <a:r>
              <a:rPr lang="en-US" sz="1400" dirty="0"/>
              <a:t>("slow", 0.4);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$("#div3").</a:t>
            </a:r>
            <a:r>
              <a:rPr lang="en-US" sz="1400" dirty="0" err="1"/>
              <a:t>fadeTo</a:t>
            </a:r>
            <a:r>
              <a:rPr lang="en-US" sz="1400" dirty="0"/>
              <a:t>("slow", 0.7</a:t>
            </a:r>
            <a:r>
              <a:rPr lang="en-US" sz="1400" dirty="0" smtClean="0"/>
              <a:t>);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});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0292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$(</a:t>
            </a:r>
            <a:r>
              <a:rPr lang="en-US" sz="1400" i="1" dirty="0"/>
              <a:t>selector</a:t>
            </a:r>
            <a:r>
              <a:rPr lang="en-US" sz="1400" dirty="0"/>
              <a:t>).</a:t>
            </a:r>
            <a:r>
              <a:rPr lang="en-US" sz="1400" dirty="0" err="1"/>
              <a:t>fadeTo</a:t>
            </a:r>
            <a:r>
              <a:rPr lang="en-US" sz="1400" dirty="0"/>
              <a:t>(</a:t>
            </a:r>
            <a:r>
              <a:rPr lang="en-US" sz="1400" i="1" dirty="0" err="1"/>
              <a:t>speed,opacity,callback</a:t>
            </a:r>
            <a:r>
              <a:rPr lang="en-US" sz="1400" dirty="0"/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2400" y="40386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$(</a:t>
            </a:r>
            <a:r>
              <a:rPr lang="en-US" sz="1400" i="1" dirty="0"/>
              <a:t>selector</a:t>
            </a:r>
            <a:r>
              <a:rPr lang="en-US" sz="1400" dirty="0"/>
              <a:t>).</a:t>
            </a:r>
            <a:r>
              <a:rPr lang="en-US" sz="1400" dirty="0" err="1"/>
              <a:t>fadeToggle</a:t>
            </a:r>
            <a:r>
              <a:rPr lang="en-US" sz="1400" dirty="0"/>
              <a:t>(</a:t>
            </a:r>
            <a:r>
              <a:rPr lang="en-US" sz="1400" i="1" dirty="0" err="1"/>
              <a:t>speed,callback</a:t>
            </a:r>
            <a:r>
              <a:rPr lang="en-US" sz="1400" dirty="0"/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62400" y="29718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$(</a:t>
            </a:r>
            <a:r>
              <a:rPr lang="en-US" sz="1400" i="1" dirty="0"/>
              <a:t>selector</a:t>
            </a:r>
            <a:r>
              <a:rPr lang="en-US" sz="1400" dirty="0"/>
              <a:t>).</a:t>
            </a:r>
            <a:r>
              <a:rPr lang="en-US" sz="1400" dirty="0" err="1"/>
              <a:t>fadeOut</a:t>
            </a:r>
            <a:r>
              <a:rPr lang="en-US" sz="1400" dirty="0"/>
              <a:t>(</a:t>
            </a:r>
            <a:r>
              <a:rPr lang="en-US" sz="1400" i="1" dirty="0" err="1"/>
              <a:t>speed,callback</a:t>
            </a:r>
            <a:r>
              <a:rPr lang="en-US" sz="1400" dirty="0"/>
              <a:t>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Sliding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$("#flip").click(function(){</a:t>
            </a:r>
            <a:br>
              <a:rPr lang="en-US" sz="1400" dirty="0" smtClean="0"/>
            </a:br>
            <a:r>
              <a:rPr lang="en-US" sz="1400" dirty="0" smtClean="0"/>
              <a:t>    $("#panel").</a:t>
            </a:r>
            <a:r>
              <a:rPr lang="en-US" sz="1400" dirty="0"/>
              <a:t> </a:t>
            </a:r>
            <a:r>
              <a:rPr lang="en-US" sz="1400" dirty="0" err="1"/>
              <a:t>slideUp</a:t>
            </a:r>
            <a:r>
              <a:rPr lang="en-US" sz="1400" dirty="0" smtClean="0"/>
              <a:t>("slow");</a:t>
            </a:r>
          </a:p>
          <a:p>
            <a:pPr>
              <a:buNone/>
            </a:pPr>
            <a:r>
              <a:rPr lang="en-US" sz="1400" dirty="0" smtClean="0"/>
              <a:t>});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$("#</a:t>
            </a:r>
            <a:r>
              <a:rPr lang="en-US" sz="1400" dirty="0"/>
              <a:t>flip").click(function(){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    $("#panel").</a:t>
            </a:r>
            <a:r>
              <a:rPr lang="en-US" sz="1400" dirty="0" err="1"/>
              <a:t>slideDown</a:t>
            </a:r>
            <a:r>
              <a:rPr lang="en-US" sz="1400" dirty="0" smtClean="0"/>
              <a:t>(“fast");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}); 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smtClean="0"/>
              <a:t>$("#flip").click(function(){</a:t>
            </a:r>
            <a:br>
              <a:rPr lang="en-US" sz="1400" dirty="0" smtClean="0"/>
            </a:br>
            <a:r>
              <a:rPr lang="en-US" sz="1400" dirty="0" smtClean="0"/>
              <a:t>    $("#panel"). </a:t>
            </a:r>
            <a:r>
              <a:rPr lang="en-US" sz="1400" dirty="0" err="1" smtClean="0"/>
              <a:t>slideToggle</a:t>
            </a:r>
            <a:r>
              <a:rPr lang="en-US" sz="1400" dirty="0" smtClean="0"/>
              <a:t>(300);</a:t>
            </a:r>
          </a:p>
          <a:p>
            <a:pPr>
              <a:buNone/>
            </a:pPr>
            <a:r>
              <a:rPr lang="en-US" sz="1400" dirty="0" smtClean="0"/>
              <a:t>}); </a:t>
            </a:r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62400" y="2971800"/>
            <a:ext cx="3733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$(</a:t>
            </a:r>
            <a:r>
              <a:rPr lang="en-US" sz="1400" i="1" dirty="0"/>
              <a:t>selector</a:t>
            </a:r>
            <a:r>
              <a:rPr lang="en-US" sz="1400" dirty="0"/>
              <a:t>).</a:t>
            </a:r>
            <a:r>
              <a:rPr lang="en-US" sz="1400" dirty="0" err="1"/>
              <a:t>slideDown</a:t>
            </a:r>
            <a:r>
              <a:rPr lang="en-US" sz="1400" dirty="0"/>
              <a:t>(</a:t>
            </a:r>
            <a:r>
              <a:rPr lang="en-US" sz="1400" i="1" dirty="0" err="1"/>
              <a:t>speed,callback</a:t>
            </a:r>
            <a:r>
              <a:rPr lang="en-US" sz="1400" dirty="0" smtClean="0"/>
              <a:t>);</a:t>
            </a:r>
          </a:p>
          <a:p>
            <a:pPr marL="342900" lvl="0" indent="-342900">
              <a:spcBef>
                <a:spcPct val="20000"/>
              </a:spcBef>
            </a:pPr>
            <a:endParaRPr lang="en-US" sz="1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400" dirty="0"/>
              <a:t>values: "slow", "fast", or milliseconds.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549</Words>
  <Application>Microsoft Office PowerPoint</Application>
  <PresentationFormat>On-screen Show (4:3)</PresentationFormat>
  <Paragraphs>288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What is jquery</vt:lpstr>
      <vt:lpstr>Why jQuery is used?</vt:lpstr>
      <vt:lpstr> Document Ready Event </vt:lpstr>
      <vt:lpstr>Selector </vt:lpstr>
      <vt:lpstr>Jquery Event</vt:lpstr>
      <vt:lpstr>Jquery Effects</vt:lpstr>
      <vt:lpstr>jQuery Hide/Show</vt:lpstr>
      <vt:lpstr>jQuery fade </vt:lpstr>
      <vt:lpstr>jQuery Sliding Methods </vt:lpstr>
      <vt:lpstr>jQuery Animations</vt:lpstr>
      <vt:lpstr>jQuery Callback </vt:lpstr>
      <vt:lpstr>jQuery .on() Method </vt:lpstr>
      <vt:lpstr>jQuery HTML</vt:lpstr>
      <vt:lpstr>Get - text(), html(), attr() and val()</vt:lpstr>
      <vt:lpstr>Set - text(), html(), attr() and val()</vt:lpstr>
      <vt:lpstr>jQuery - Add Elements</vt:lpstr>
      <vt:lpstr>jQuery - Remove Elements</vt:lpstr>
      <vt:lpstr>jQuery CSS</vt:lpstr>
      <vt:lpstr>jQuery - Dimensions</vt:lpstr>
      <vt:lpstr>jQuery Traversing</vt:lpstr>
      <vt:lpstr>jQuery Traversing</vt:lpstr>
      <vt:lpstr>jQuery Traversing</vt:lpstr>
      <vt:lpstr>jQuery Traversing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jquery</dc:title>
  <dc:creator>Sheheryar.n</dc:creator>
  <cp:lastModifiedBy>Sheheryar.n</cp:lastModifiedBy>
  <cp:revision>44</cp:revision>
  <dcterms:created xsi:type="dcterms:W3CDTF">2018-05-11T08:09:51Z</dcterms:created>
  <dcterms:modified xsi:type="dcterms:W3CDTF">2018-05-14T11:40:44Z</dcterms:modified>
</cp:coreProperties>
</file>