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112" r:id="rId2"/>
    <p:sldId id="917" r:id="rId3"/>
    <p:sldId id="3448" r:id="rId4"/>
    <p:sldId id="4069" r:id="rId5"/>
    <p:sldId id="270" r:id="rId6"/>
    <p:sldId id="4070" r:id="rId7"/>
    <p:sldId id="4067" r:id="rId8"/>
    <p:sldId id="4071" r:id="rId9"/>
    <p:sldId id="4072" r:id="rId10"/>
    <p:sldId id="4073" r:id="rId11"/>
    <p:sldId id="4074" r:id="rId12"/>
    <p:sldId id="272" r:id="rId13"/>
    <p:sldId id="4080" r:id="rId14"/>
    <p:sldId id="4085" r:id="rId15"/>
    <p:sldId id="4082" r:id="rId16"/>
    <p:sldId id="4089" r:id="rId17"/>
    <p:sldId id="4086" r:id="rId18"/>
    <p:sldId id="4087" r:id="rId19"/>
    <p:sldId id="4088" r:id="rId20"/>
    <p:sldId id="4077" r:id="rId21"/>
    <p:sldId id="4083" r:id="rId22"/>
    <p:sldId id="4084" r:id="rId23"/>
    <p:sldId id="273" r:id="rId24"/>
    <p:sldId id="275" r:id="rId25"/>
    <p:sldId id="4090" r:id="rId26"/>
    <p:sldId id="409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E9EBF5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A9A0-6072-483C-98B4-9AFAF8222A71}" v="583" dt="2018-08-16T02:19:01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3" autoAdjust="0"/>
    <p:restoredTop sz="96296" autoAdjust="0"/>
  </p:normalViewPr>
  <p:slideViewPr>
    <p:cSldViewPr snapToGrid="0" showGuides="1">
      <p:cViewPr varScale="1">
        <p:scale>
          <a:sx n="77" d="100"/>
          <a:sy n="77" d="100"/>
        </p:scale>
        <p:origin x="108" y="64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두석 주임연구원" userId="567d07be-4d79-4508-bf10-aadc2fdbf303" providerId="ADAL" clId="{6602BB5C-FD6A-49DA-A240-761DA8E1A60D}"/>
    <pc:docChg chg="modSld">
      <pc:chgData name="이두석 주임연구원" userId="567d07be-4d79-4508-bf10-aadc2fdbf303" providerId="ADAL" clId="{6602BB5C-FD6A-49DA-A240-761DA8E1A60D}" dt="2018-08-16T01:26:51.473" v="0"/>
      <pc:docMkLst>
        <pc:docMk/>
      </pc:docMkLst>
    </pc:docChg>
  </pc:docChgLst>
  <pc:docChgLst>
    <pc:chgData name="이두석 주임연구원" userId="567d07be-4d79-4508-bf10-aadc2fdbf303" providerId="ADAL" clId="{0084A9A0-6072-483C-98B4-9AFAF8222A71}"/>
    <pc:docChg chg="undo redo custSel addSld delSld modSld sldOrd">
      <pc:chgData name="이두석 주임연구원" userId="567d07be-4d79-4508-bf10-aadc2fdbf303" providerId="ADAL" clId="{0084A9A0-6072-483C-98B4-9AFAF8222A71}" dt="2018-08-20T01:23:43.305" v="6135" actId="207"/>
      <pc:docMkLst>
        <pc:docMk/>
      </pc:docMkLst>
      <pc:sldChg chg="modSp ord">
        <pc:chgData name="이두석 주임연구원" userId="567d07be-4d79-4508-bf10-aadc2fdbf303" providerId="ADAL" clId="{0084A9A0-6072-483C-98B4-9AFAF8222A71}" dt="2018-08-20T01:22:07.737" v="6113" actId="207"/>
        <pc:sldMkLst>
          <pc:docMk/>
          <pc:sldMk cId="297221617" sldId="270"/>
        </pc:sldMkLst>
        <pc:graphicFrameChg chg="mod modGraphic">
          <ac:chgData name="이두석 주임연구원" userId="567d07be-4d79-4508-bf10-aadc2fdbf303" providerId="ADAL" clId="{0084A9A0-6072-483C-98B4-9AFAF8222A71}" dt="2018-08-20T01:22:07.737" v="6113" actId="207"/>
          <ac:graphicFrameMkLst>
            <pc:docMk/>
            <pc:sldMk cId="297221617" sldId="270"/>
            <ac:graphicFrameMk id="5" creationId="{A9219848-E2BA-40EE-98A7-950A110321E3}"/>
          </ac:graphicFrameMkLst>
        </pc:graphicFrameChg>
      </pc:sldChg>
      <pc:sldChg chg="modSp ord">
        <pc:chgData name="이두석 주임연구원" userId="567d07be-4d79-4508-bf10-aadc2fdbf303" providerId="ADAL" clId="{0084A9A0-6072-483C-98B4-9AFAF8222A71}" dt="2018-08-20T01:23:03.136" v="6127" actId="207"/>
        <pc:sldMkLst>
          <pc:docMk/>
          <pc:sldMk cId="470091852" sldId="272"/>
        </pc:sldMkLst>
        <pc:graphicFrameChg chg="mod modGraphic">
          <ac:chgData name="이두석 주임연구원" userId="567d07be-4d79-4508-bf10-aadc2fdbf303" providerId="ADAL" clId="{0084A9A0-6072-483C-98B4-9AFAF8222A71}" dt="2018-08-20T01:23:03.136" v="6127" actId="207"/>
          <ac:graphicFrameMkLst>
            <pc:docMk/>
            <pc:sldMk cId="470091852" sldId="272"/>
            <ac:graphicFrameMk id="5" creationId="{A9219848-E2BA-40EE-98A7-950A110321E3}"/>
          </ac:graphicFrameMkLst>
        </pc:graphicFrameChg>
      </pc:sldChg>
      <pc:sldChg chg="modSp">
        <pc:chgData name="이두석 주임연구원" userId="567d07be-4d79-4508-bf10-aadc2fdbf303" providerId="ADAL" clId="{0084A9A0-6072-483C-98B4-9AFAF8222A71}" dt="2018-08-20T01:23:30.161" v="6133" actId="207"/>
        <pc:sldMkLst>
          <pc:docMk/>
          <pc:sldMk cId="3307068462" sldId="273"/>
        </pc:sldMkLst>
        <pc:graphicFrameChg chg="mod modGraphic">
          <ac:chgData name="이두석 주임연구원" userId="567d07be-4d79-4508-bf10-aadc2fdbf303" providerId="ADAL" clId="{0084A9A0-6072-483C-98B4-9AFAF8222A71}" dt="2018-08-20T01:23:30.161" v="6133" actId="207"/>
          <ac:graphicFrameMkLst>
            <pc:docMk/>
            <pc:sldMk cId="3307068462" sldId="273"/>
            <ac:graphicFrameMk id="5" creationId="{A9219848-E2BA-40EE-98A7-950A110321E3}"/>
          </ac:graphicFrameMkLst>
        </pc:graphicFrameChg>
      </pc:sldChg>
      <pc:sldChg chg="modSp">
        <pc:chgData name="이두석 주임연구원" userId="567d07be-4d79-4508-bf10-aadc2fdbf303" providerId="ADAL" clId="{0084A9A0-6072-483C-98B4-9AFAF8222A71}" dt="2018-08-20T01:23:43.305" v="6135" actId="207"/>
        <pc:sldMkLst>
          <pc:docMk/>
          <pc:sldMk cId="2319879117" sldId="275"/>
        </pc:sldMkLst>
        <pc:graphicFrameChg chg="mod modGraphic">
          <ac:chgData name="이두석 주임연구원" userId="567d07be-4d79-4508-bf10-aadc2fdbf303" providerId="ADAL" clId="{0084A9A0-6072-483C-98B4-9AFAF8222A71}" dt="2018-08-20T01:23:43.305" v="6135" actId="207"/>
          <ac:graphicFrameMkLst>
            <pc:docMk/>
            <pc:sldMk cId="2319879117" sldId="275"/>
            <ac:graphicFrameMk id="5" creationId="{A9219848-E2BA-40EE-98A7-950A110321E3}"/>
          </ac:graphicFrameMkLst>
        </pc:graphicFrameChg>
      </pc:sldChg>
      <pc:sldChg chg="modSp add">
        <pc:chgData name="이두석 주임연구원" userId="567d07be-4d79-4508-bf10-aadc2fdbf303" providerId="ADAL" clId="{0084A9A0-6072-483C-98B4-9AFAF8222A71}" dt="2018-08-17T01:00:36.087" v="6108"/>
        <pc:sldMkLst>
          <pc:docMk/>
          <pc:sldMk cId="124303837" sldId="917"/>
        </pc:sldMkLst>
        <pc:spChg chg="mod">
          <ac:chgData name="이두석 주임연구원" userId="567d07be-4d79-4508-bf10-aadc2fdbf303" providerId="ADAL" clId="{0084A9A0-6072-483C-98B4-9AFAF8222A71}" dt="2018-08-16T01:39:42.317" v="89" actId="20577"/>
          <ac:spMkLst>
            <pc:docMk/>
            <pc:sldMk cId="124303837" sldId="917"/>
            <ac:spMk id="2" creationId="{00000000-0000-0000-0000-000000000000}"/>
          </ac:spMkLst>
        </pc:spChg>
        <pc:spChg chg="mod">
          <ac:chgData name="이두석 주임연구원" userId="567d07be-4d79-4508-bf10-aadc2fdbf303" providerId="ADAL" clId="{0084A9A0-6072-483C-98B4-9AFAF8222A71}" dt="2018-08-17T01:00:36.087" v="6108"/>
          <ac:spMkLst>
            <pc:docMk/>
            <pc:sldMk cId="124303837" sldId="917"/>
            <ac:spMk id="3" creationId="{00000000-0000-0000-0000-000000000000}"/>
          </ac:spMkLst>
        </pc:spChg>
      </pc:sldChg>
      <pc:sldChg chg="modSp add">
        <pc:chgData name="이두석 주임연구원" userId="567d07be-4d79-4508-bf10-aadc2fdbf303" providerId="ADAL" clId="{0084A9A0-6072-483C-98B4-9AFAF8222A71}" dt="2018-08-17T01:04:08.874" v="6109" actId="20577"/>
        <pc:sldMkLst>
          <pc:docMk/>
          <pc:sldMk cId="2140075281" sldId="1112"/>
        </pc:sldMkLst>
        <pc:spChg chg="mod">
          <ac:chgData name="이두석 주임연구원" userId="567d07be-4d79-4508-bf10-aadc2fdbf303" providerId="ADAL" clId="{0084A9A0-6072-483C-98B4-9AFAF8222A71}" dt="2018-08-17T01:04:08.874" v="6109" actId="20577"/>
          <ac:spMkLst>
            <pc:docMk/>
            <pc:sldMk cId="2140075281" sldId="1112"/>
            <ac:spMk id="8" creationId="{83D10893-E115-4671-9031-200FDC192B40}"/>
          </ac:spMkLst>
        </pc:spChg>
      </pc:sldChg>
      <pc:sldChg chg="add">
        <pc:chgData name="이두석 주임연구원" userId="567d07be-4d79-4508-bf10-aadc2fdbf303" providerId="ADAL" clId="{0084A9A0-6072-483C-98B4-9AFAF8222A71}" dt="2018-08-16T01:39:18.839" v="58"/>
        <pc:sldMkLst>
          <pc:docMk/>
          <pc:sldMk cId="1591392494" sldId="3448"/>
        </pc:sldMkLst>
      </pc:sldChg>
      <pc:sldChg chg="addSp delSp modSp add">
        <pc:chgData name="이두석 주임연구원" userId="567d07be-4d79-4508-bf10-aadc2fdbf303" providerId="ADAL" clId="{0084A9A0-6072-483C-98B4-9AFAF8222A71}" dt="2018-08-16T05:42:52.132" v="2263" actId="6549"/>
        <pc:sldMkLst>
          <pc:docMk/>
          <pc:sldMk cId="3058559648" sldId="4067"/>
        </pc:sldMkLst>
        <pc:spChg chg="mod">
          <ac:chgData name="이두석 주임연구원" userId="567d07be-4d79-4508-bf10-aadc2fdbf303" providerId="ADAL" clId="{0084A9A0-6072-483C-98B4-9AFAF8222A71}" dt="2018-08-16T04:28:17.219" v="1153" actId="1076"/>
          <ac:spMkLst>
            <pc:docMk/>
            <pc:sldMk cId="3058559648" sldId="4067"/>
            <ac:spMk id="4" creationId="{DBCAC11E-E6FF-4EC4-AAB4-050C9B1C71F3}"/>
          </ac:spMkLst>
        </pc:spChg>
        <pc:graphicFrameChg chg="mod modGraphic">
          <ac:chgData name="이두석 주임연구원" userId="567d07be-4d79-4508-bf10-aadc2fdbf303" providerId="ADAL" clId="{0084A9A0-6072-483C-98B4-9AFAF8222A71}" dt="2018-08-16T05:42:52.132" v="2263" actId="6549"/>
          <ac:graphicFrameMkLst>
            <pc:docMk/>
            <pc:sldMk cId="3058559648" sldId="4067"/>
            <ac:graphicFrameMk id="2" creationId="{C37C04D4-B959-402A-AE2B-705BB01024CC}"/>
          </ac:graphicFrameMkLst>
        </pc:graphicFrameChg>
        <pc:graphicFrameChg chg="mod modGraphic">
          <ac:chgData name="이두석 주임연구원" userId="567d07be-4d79-4508-bf10-aadc2fdbf303" providerId="ADAL" clId="{0084A9A0-6072-483C-98B4-9AFAF8222A71}" dt="2018-08-16T04:28:05.872" v="1124" actId="1037"/>
          <ac:graphicFrameMkLst>
            <pc:docMk/>
            <pc:sldMk cId="3058559648" sldId="4067"/>
            <ac:graphicFrameMk id="3" creationId="{0BD025CE-EEFF-4844-BA3D-A1C2BED6D758}"/>
          </ac:graphicFrameMkLst>
        </pc:graphicFrameChg>
        <pc:picChg chg="del mod">
          <ac:chgData name="이두석 주임연구원" userId="567d07be-4d79-4508-bf10-aadc2fdbf303" providerId="ADAL" clId="{0084A9A0-6072-483C-98B4-9AFAF8222A71}" dt="2018-08-16T01:45:54.006" v="253" actId="478"/>
          <ac:picMkLst>
            <pc:docMk/>
            <pc:sldMk cId="3058559648" sldId="4067"/>
            <ac:picMk id="5" creationId="{AF72068B-3AA8-4617-86A0-44D4CCF74E60}"/>
          </ac:picMkLst>
        </pc:picChg>
        <pc:picChg chg="add del mod">
          <ac:chgData name="이두석 주임연구원" userId="567d07be-4d79-4508-bf10-aadc2fdbf303" providerId="ADAL" clId="{0084A9A0-6072-483C-98B4-9AFAF8222A71}" dt="2018-08-16T04:06:29.259" v="962" actId="478"/>
          <ac:picMkLst>
            <pc:docMk/>
            <pc:sldMk cId="3058559648" sldId="4067"/>
            <ac:picMk id="7" creationId="{4A9E1928-6476-4D97-91BD-FE7DD6D626F2}"/>
          </ac:picMkLst>
        </pc:picChg>
        <pc:picChg chg="add del mod">
          <ac:chgData name="이두석 주임연구원" userId="567d07be-4d79-4508-bf10-aadc2fdbf303" providerId="ADAL" clId="{0084A9A0-6072-483C-98B4-9AFAF8222A71}" dt="2018-08-16T04:22:25.260" v="1061" actId="478"/>
          <ac:picMkLst>
            <pc:docMk/>
            <pc:sldMk cId="3058559648" sldId="4067"/>
            <ac:picMk id="9" creationId="{8C5E939D-2614-4D59-B82C-6B981F61B5CB}"/>
          </ac:picMkLst>
        </pc:picChg>
        <pc:picChg chg="add del mod">
          <ac:chgData name="이두석 주임연구원" userId="567d07be-4d79-4508-bf10-aadc2fdbf303" providerId="ADAL" clId="{0084A9A0-6072-483C-98B4-9AFAF8222A71}" dt="2018-08-16T04:22:25.578" v="1062" actId="478"/>
          <ac:picMkLst>
            <pc:docMk/>
            <pc:sldMk cId="3058559648" sldId="4067"/>
            <ac:picMk id="11" creationId="{BBB5ABDF-56BE-45B2-A752-EC5D4E9BB551}"/>
          </ac:picMkLst>
        </pc:picChg>
        <pc:picChg chg="add mod">
          <ac:chgData name="이두석 주임연구원" userId="567d07be-4d79-4508-bf10-aadc2fdbf303" providerId="ADAL" clId="{0084A9A0-6072-483C-98B4-9AFAF8222A71}" dt="2018-08-16T04:56:28.334" v="1552" actId="1038"/>
          <ac:picMkLst>
            <pc:docMk/>
            <pc:sldMk cId="3058559648" sldId="4067"/>
            <ac:picMk id="13" creationId="{C67E56A8-E029-4CFB-910B-2819E97B0322}"/>
          </ac:picMkLst>
        </pc:picChg>
        <pc:picChg chg="add del mod">
          <ac:chgData name="이두석 주임연구원" userId="567d07be-4d79-4508-bf10-aadc2fdbf303" providerId="ADAL" clId="{0084A9A0-6072-483C-98B4-9AFAF8222A71}" dt="2018-08-16T04:45:25.970" v="1499" actId="478"/>
          <ac:picMkLst>
            <pc:docMk/>
            <pc:sldMk cId="3058559648" sldId="4067"/>
            <ac:picMk id="15" creationId="{CF54A680-EFF4-404A-8CCA-8A45939CE2D5}"/>
          </ac:picMkLst>
        </pc:picChg>
        <pc:picChg chg="add mod">
          <ac:chgData name="이두석 주임연구원" userId="567d07be-4d79-4508-bf10-aadc2fdbf303" providerId="ADAL" clId="{0084A9A0-6072-483C-98B4-9AFAF8222A71}" dt="2018-08-16T04:56:26.598" v="1551" actId="1037"/>
          <ac:picMkLst>
            <pc:docMk/>
            <pc:sldMk cId="3058559648" sldId="4067"/>
            <ac:picMk id="16" creationId="{7720741C-9170-419D-BFFC-8ED6F1DE9C53}"/>
          </ac:picMkLst>
        </pc:picChg>
      </pc:sldChg>
      <pc:sldChg chg="modSp add">
        <pc:chgData name="이두석 주임연구원" userId="567d07be-4d79-4508-bf10-aadc2fdbf303" providerId="ADAL" clId="{0084A9A0-6072-483C-98B4-9AFAF8222A71}" dt="2018-08-17T00:36:39.469" v="6099" actId="255"/>
        <pc:sldMkLst>
          <pc:docMk/>
          <pc:sldMk cId="1586461655" sldId="4069"/>
        </pc:sldMkLst>
        <pc:graphicFrameChg chg="mod modGraphic">
          <ac:chgData name="이두석 주임연구원" userId="567d07be-4d79-4508-bf10-aadc2fdbf303" providerId="ADAL" clId="{0084A9A0-6072-483C-98B4-9AFAF8222A71}" dt="2018-08-17T00:36:39.469" v="6099" actId="255"/>
          <ac:graphicFrameMkLst>
            <pc:docMk/>
            <pc:sldMk cId="1586461655" sldId="4069"/>
            <ac:graphicFrameMk id="5" creationId="{A9219848-E2BA-40EE-98A7-950A110321E3}"/>
          </ac:graphicFrameMkLst>
        </pc:graphicFrameChg>
      </pc:sldChg>
      <pc:sldChg chg="modSp add ord">
        <pc:chgData name="이두석 주임연구원" userId="567d07be-4d79-4508-bf10-aadc2fdbf303" providerId="ADAL" clId="{0084A9A0-6072-483C-98B4-9AFAF8222A71}" dt="2018-08-16T07:46:51.281" v="3361" actId="20577"/>
        <pc:sldMkLst>
          <pc:docMk/>
          <pc:sldMk cId="2735896343" sldId="4070"/>
        </pc:sldMkLst>
        <pc:spChg chg="mod">
          <ac:chgData name="이두석 주임연구원" userId="567d07be-4d79-4508-bf10-aadc2fdbf303" providerId="ADAL" clId="{0084A9A0-6072-483C-98B4-9AFAF8222A71}" dt="2018-08-16T04:28:14.155" v="1152" actId="1076"/>
          <ac:spMkLst>
            <pc:docMk/>
            <pc:sldMk cId="2735896343" sldId="4070"/>
            <ac:spMk id="4" creationId="{DBCAC11E-E6FF-4EC4-AAB4-050C9B1C71F3}"/>
          </ac:spMkLst>
        </pc:spChg>
        <pc:graphicFrameChg chg="mod modGraphic">
          <ac:chgData name="이두석 주임연구원" userId="567d07be-4d79-4508-bf10-aadc2fdbf303" providerId="ADAL" clId="{0084A9A0-6072-483C-98B4-9AFAF8222A71}" dt="2018-08-16T07:46:51.281" v="3361" actId="20577"/>
          <ac:graphicFrameMkLst>
            <pc:docMk/>
            <pc:sldMk cId="2735896343" sldId="4070"/>
            <ac:graphicFrameMk id="2" creationId="{C37C04D4-B959-402A-AE2B-705BB01024CC}"/>
          </ac:graphicFrameMkLst>
        </pc:graphicFrameChg>
        <pc:graphicFrameChg chg="mod">
          <ac:chgData name="이두석 주임연구원" userId="567d07be-4d79-4508-bf10-aadc2fdbf303" providerId="ADAL" clId="{0084A9A0-6072-483C-98B4-9AFAF8222A71}" dt="2018-08-16T04:27:59.985" v="1123" actId="1037"/>
          <ac:graphicFrameMkLst>
            <pc:docMk/>
            <pc:sldMk cId="2735896343" sldId="4070"/>
            <ac:graphicFrameMk id="3" creationId="{0BD025CE-EEFF-4844-BA3D-A1C2BED6D758}"/>
          </ac:graphicFrameMkLst>
        </pc:graphicFrameChg>
      </pc:sldChg>
      <pc:sldChg chg="addSp delSp modSp add ord">
        <pc:chgData name="이두석 주임연구원" userId="567d07be-4d79-4508-bf10-aadc2fdbf303" providerId="ADAL" clId="{0084A9A0-6072-483C-98B4-9AFAF8222A71}" dt="2018-08-16T06:43:30.192" v="3264" actId="115"/>
        <pc:sldMkLst>
          <pc:docMk/>
          <pc:sldMk cId="654323952" sldId="4071"/>
        </pc:sldMkLst>
        <pc:graphicFrameChg chg="mod modGraphic">
          <ac:chgData name="이두석 주임연구원" userId="567d07be-4d79-4508-bf10-aadc2fdbf303" providerId="ADAL" clId="{0084A9A0-6072-483C-98B4-9AFAF8222A71}" dt="2018-08-16T06:43:30.192" v="3264" actId="115"/>
          <ac:graphicFrameMkLst>
            <pc:docMk/>
            <pc:sldMk cId="654323952" sldId="4071"/>
            <ac:graphicFrameMk id="2" creationId="{C37C04D4-B959-402A-AE2B-705BB01024CC}"/>
          </ac:graphicFrameMkLst>
        </pc:graphicFrameChg>
        <pc:picChg chg="add mod">
          <ac:chgData name="이두석 주임연구원" userId="567d07be-4d79-4508-bf10-aadc2fdbf303" providerId="ADAL" clId="{0084A9A0-6072-483C-98B4-9AFAF8222A71}" dt="2018-08-16T05:08:04.066" v="1646" actId="1076"/>
          <ac:picMkLst>
            <pc:docMk/>
            <pc:sldMk cId="654323952" sldId="4071"/>
            <ac:picMk id="6" creationId="{E3353CA6-12C5-4709-A6F2-5189873D4308}"/>
          </ac:picMkLst>
        </pc:picChg>
        <pc:picChg chg="del">
          <ac:chgData name="이두석 주임연구원" userId="567d07be-4d79-4508-bf10-aadc2fdbf303" providerId="ADAL" clId="{0084A9A0-6072-483C-98B4-9AFAF8222A71}" dt="2018-08-16T05:07:41.072" v="1640" actId="478"/>
          <ac:picMkLst>
            <pc:docMk/>
            <pc:sldMk cId="654323952" sldId="4071"/>
            <ac:picMk id="9" creationId="{8C5E939D-2614-4D59-B82C-6B981F61B5CB}"/>
          </ac:picMkLst>
        </pc:picChg>
        <pc:picChg chg="del">
          <ac:chgData name="이두석 주임연구원" userId="567d07be-4d79-4508-bf10-aadc2fdbf303" providerId="ADAL" clId="{0084A9A0-6072-483C-98B4-9AFAF8222A71}" dt="2018-08-16T05:07:39.841" v="1639" actId="478"/>
          <ac:picMkLst>
            <pc:docMk/>
            <pc:sldMk cId="654323952" sldId="4071"/>
            <ac:picMk id="11" creationId="{BBB5ABDF-56BE-45B2-A752-EC5D4E9BB551}"/>
          </ac:picMkLst>
        </pc:picChg>
      </pc:sldChg>
      <pc:sldChg chg="modSp add">
        <pc:chgData name="이두석 주임연구원" userId="567d07be-4d79-4508-bf10-aadc2fdbf303" providerId="ADAL" clId="{0084A9A0-6072-483C-98B4-9AFAF8222A71}" dt="2018-08-16T06:10:27.416" v="2787" actId="1076"/>
        <pc:sldMkLst>
          <pc:docMk/>
          <pc:sldMk cId="442340736" sldId="4072"/>
        </pc:sldMkLst>
        <pc:spChg chg="mod">
          <ac:chgData name="이두석 주임연구원" userId="567d07be-4d79-4508-bf10-aadc2fdbf303" providerId="ADAL" clId="{0084A9A0-6072-483C-98B4-9AFAF8222A71}" dt="2018-08-16T06:10:25.233" v="2786" actId="1076"/>
          <ac:spMkLst>
            <pc:docMk/>
            <pc:sldMk cId="442340736" sldId="4072"/>
            <ac:spMk id="4" creationId="{DBCAC11E-E6FF-4EC4-AAB4-050C9B1C71F3}"/>
          </ac:spMkLst>
        </pc:spChg>
        <pc:graphicFrameChg chg="mod modGraphic">
          <ac:chgData name="이두석 주임연구원" userId="567d07be-4d79-4508-bf10-aadc2fdbf303" providerId="ADAL" clId="{0084A9A0-6072-483C-98B4-9AFAF8222A71}" dt="2018-08-16T06:10:22.465" v="2785" actId="14100"/>
          <ac:graphicFrameMkLst>
            <pc:docMk/>
            <pc:sldMk cId="442340736" sldId="4072"/>
            <ac:graphicFrameMk id="2" creationId="{C37C04D4-B959-402A-AE2B-705BB01024CC}"/>
          </ac:graphicFrameMkLst>
        </pc:graphicFrameChg>
        <pc:graphicFrameChg chg="mod modGraphic">
          <ac:chgData name="이두석 주임연구원" userId="567d07be-4d79-4508-bf10-aadc2fdbf303" providerId="ADAL" clId="{0084A9A0-6072-483C-98B4-9AFAF8222A71}" dt="2018-08-16T06:10:22.465" v="2785" actId="14100"/>
          <ac:graphicFrameMkLst>
            <pc:docMk/>
            <pc:sldMk cId="442340736" sldId="4072"/>
            <ac:graphicFrameMk id="3" creationId="{0BD025CE-EEFF-4844-BA3D-A1C2BED6D758}"/>
          </ac:graphicFrameMkLst>
        </pc:graphicFrameChg>
        <pc:picChg chg="mod">
          <ac:chgData name="이두석 주임연구원" userId="567d07be-4d79-4508-bf10-aadc2fdbf303" providerId="ADAL" clId="{0084A9A0-6072-483C-98B4-9AFAF8222A71}" dt="2018-08-16T06:10:27.416" v="2787" actId="1076"/>
          <ac:picMkLst>
            <pc:docMk/>
            <pc:sldMk cId="442340736" sldId="4072"/>
            <ac:picMk id="5" creationId="{AF72068B-3AA8-4617-86A0-44D4CCF74E60}"/>
          </ac:picMkLst>
        </pc:picChg>
      </pc:sldChg>
      <pc:sldChg chg="modSp add">
        <pc:chgData name="이두석 주임연구원" userId="567d07be-4d79-4508-bf10-aadc2fdbf303" providerId="ADAL" clId="{0084A9A0-6072-483C-98B4-9AFAF8222A71}" dt="2018-08-16T06:10:38.136" v="2790" actId="1076"/>
        <pc:sldMkLst>
          <pc:docMk/>
          <pc:sldMk cId="625700346" sldId="4073"/>
        </pc:sldMkLst>
        <pc:spChg chg="mod">
          <ac:chgData name="이두석 주임연구원" userId="567d07be-4d79-4508-bf10-aadc2fdbf303" providerId="ADAL" clId="{0084A9A0-6072-483C-98B4-9AFAF8222A71}" dt="2018-08-16T06:10:36.080" v="2789" actId="1076"/>
          <ac:spMkLst>
            <pc:docMk/>
            <pc:sldMk cId="625700346" sldId="4073"/>
            <ac:spMk id="4" creationId="{DBCAC11E-E6FF-4EC4-AAB4-050C9B1C71F3}"/>
          </ac:spMkLst>
        </pc:spChg>
        <pc:graphicFrameChg chg="mod modGraphic">
          <ac:chgData name="이두석 주임연구원" userId="567d07be-4d79-4508-bf10-aadc2fdbf303" providerId="ADAL" clId="{0084A9A0-6072-483C-98B4-9AFAF8222A71}" dt="2018-08-16T06:10:33.913" v="2788" actId="14100"/>
          <ac:graphicFrameMkLst>
            <pc:docMk/>
            <pc:sldMk cId="625700346" sldId="4073"/>
            <ac:graphicFrameMk id="2" creationId="{C37C04D4-B959-402A-AE2B-705BB01024CC}"/>
          </ac:graphicFrameMkLst>
        </pc:graphicFrameChg>
        <pc:graphicFrameChg chg="mod modGraphic">
          <ac:chgData name="이두석 주임연구원" userId="567d07be-4d79-4508-bf10-aadc2fdbf303" providerId="ADAL" clId="{0084A9A0-6072-483C-98B4-9AFAF8222A71}" dt="2018-08-16T06:10:33.913" v="2788" actId="14100"/>
          <ac:graphicFrameMkLst>
            <pc:docMk/>
            <pc:sldMk cId="625700346" sldId="4073"/>
            <ac:graphicFrameMk id="3" creationId="{0BD025CE-EEFF-4844-BA3D-A1C2BED6D758}"/>
          </ac:graphicFrameMkLst>
        </pc:graphicFrameChg>
        <pc:picChg chg="mod">
          <ac:chgData name="이두석 주임연구원" userId="567d07be-4d79-4508-bf10-aadc2fdbf303" providerId="ADAL" clId="{0084A9A0-6072-483C-98B4-9AFAF8222A71}" dt="2018-08-16T06:10:38.136" v="2790" actId="1076"/>
          <ac:picMkLst>
            <pc:docMk/>
            <pc:sldMk cId="625700346" sldId="4073"/>
            <ac:picMk id="5" creationId="{AF72068B-3AA8-4617-86A0-44D4CCF74E60}"/>
          </ac:picMkLst>
        </pc:picChg>
      </pc:sldChg>
      <pc:sldChg chg="modSp add">
        <pc:chgData name="이두석 주임연구원" userId="567d07be-4d79-4508-bf10-aadc2fdbf303" providerId="ADAL" clId="{0084A9A0-6072-483C-98B4-9AFAF8222A71}" dt="2018-08-16T06:11:05.647" v="2796" actId="14734"/>
        <pc:sldMkLst>
          <pc:docMk/>
          <pc:sldMk cId="2340015156" sldId="4074"/>
        </pc:sldMkLst>
        <pc:spChg chg="mod">
          <ac:chgData name="이두석 주임연구원" userId="567d07be-4d79-4508-bf10-aadc2fdbf303" providerId="ADAL" clId="{0084A9A0-6072-483C-98B4-9AFAF8222A71}" dt="2018-08-16T06:10:51.448" v="2792" actId="1076"/>
          <ac:spMkLst>
            <pc:docMk/>
            <pc:sldMk cId="2340015156" sldId="4074"/>
            <ac:spMk id="6" creationId="{9F93C554-4796-43CF-BDE2-34CBE1C7C33F}"/>
          </ac:spMkLst>
        </pc:spChg>
        <pc:graphicFrameChg chg="mod modGraphic">
          <ac:chgData name="이두석 주임연구원" userId="567d07be-4d79-4508-bf10-aadc2fdbf303" providerId="ADAL" clId="{0084A9A0-6072-483C-98B4-9AFAF8222A71}" dt="2018-08-16T06:11:05.647" v="2796" actId="14734"/>
          <ac:graphicFrameMkLst>
            <pc:docMk/>
            <pc:sldMk cId="2340015156" sldId="4074"/>
            <ac:graphicFrameMk id="2" creationId="{C37C04D4-B959-402A-AE2B-705BB01024CC}"/>
          </ac:graphicFrameMkLst>
        </pc:graphicFrameChg>
        <pc:picChg chg="mod">
          <ac:chgData name="이두석 주임연구원" userId="567d07be-4d79-4508-bf10-aadc2fdbf303" providerId="ADAL" clId="{0084A9A0-6072-483C-98B4-9AFAF8222A71}" dt="2018-08-16T06:10:55.032" v="2793" actId="1076"/>
          <ac:picMkLst>
            <pc:docMk/>
            <pc:sldMk cId="2340015156" sldId="4074"/>
            <ac:picMk id="4" creationId="{24C82AF5-B92F-49B6-B9DC-49AD451B89F2}"/>
          </ac:picMkLst>
        </pc:picChg>
        <pc:picChg chg="mod">
          <ac:chgData name="이두석 주임연구원" userId="567d07be-4d79-4508-bf10-aadc2fdbf303" providerId="ADAL" clId="{0084A9A0-6072-483C-98B4-9AFAF8222A71}" dt="2018-08-16T06:10:55.032" v="2793" actId="1076"/>
          <ac:picMkLst>
            <pc:docMk/>
            <pc:sldMk cId="2340015156" sldId="4074"/>
            <ac:picMk id="9" creationId="{BD0C70D3-3556-45AA-99FF-02BE9F93C61F}"/>
          </ac:picMkLst>
        </pc:picChg>
        <pc:picChg chg="mod">
          <ac:chgData name="이두석 주임연구원" userId="567d07be-4d79-4508-bf10-aadc2fdbf303" providerId="ADAL" clId="{0084A9A0-6072-483C-98B4-9AFAF8222A71}" dt="2018-08-16T06:10:55.032" v="2793" actId="1076"/>
          <ac:picMkLst>
            <pc:docMk/>
            <pc:sldMk cId="2340015156" sldId="4074"/>
            <ac:picMk id="10" creationId="{FAC60217-0950-4D18-A2C2-80C836B692E0}"/>
          </ac:picMkLst>
        </pc:picChg>
        <pc:picChg chg="mod">
          <ac:chgData name="이두석 주임연구원" userId="567d07be-4d79-4508-bf10-aadc2fdbf303" providerId="ADAL" clId="{0084A9A0-6072-483C-98B4-9AFAF8222A71}" dt="2018-08-16T06:10:55.032" v="2793" actId="1076"/>
          <ac:picMkLst>
            <pc:docMk/>
            <pc:sldMk cId="2340015156" sldId="4074"/>
            <ac:picMk id="11" creationId="{76963F0F-C051-4B31-8A5D-8C3A425448FE}"/>
          </ac:picMkLst>
        </pc:picChg>
      </pc:sldChg>
      <pc:sldChg chg="modSp add">
        <pc:chgData name="이두석 주임연구원" userId="567d07be-4d79-4508-bf10-aadc2fdbf303" providerId="ADAL" clId="{0084A9A0-6072-483C-98B4-9AFAF8222A71}" dt="2018-08-16T08:27:31.478" v="3569" actId="1076"/>
        <pc:sldMkLst>
          <pc:docMk/>
          <pc:sldMk cId="785822615" sldId="4077"/>
        </pc:sldMkLst>
        <pc:spChg chg="mod">
          <ac:chgData name="이두석 주임연구원" userId="567d07be-4d79-4508-bf10-aadc2fdbf303" providerId="ADAL" clId="{0084A9A0-6072-483C-98B4-9AFAF8222A71}" dt="2018-08-16T08:27:28.502" v="3568" actId="1076"/>
          <ac:spMkLst>
            <pc:docMk/>
            <pc:sldMk cId="785822615" sldId="4077"/>
            <ac:spMk id="4" creationId="{DBCAC11E-E6FF-4EC4-AAB4-050C9B1C71F3}"/>
          </ac:spMkLst>
        </pc:spChg>
        <pc:graphicFrameChg chg="mod modGraphic">
          <ac:chgData name="이두석 주임연구원" userId="567d07be-4d79-4508-bf10-aadc2fdbf303" providerId="ADAL" clId="{0084A9A0-6072-483C-98B4-9AFAF8222A71}" dt="2018-08-16T08:27:26.824" v="3567" actId="14100"/>
          <ac:graphicFrameMkLst>
            <pc:docMk/>
            <pc:sldMk cId="785822615" sldId="4077"/>
            <ac:graphicFrameMk id="2" creationId="{C37C04D4-B959-402A-AE2B-705BB01024CC}"/>
          </ac:graphicFrameMkLst>
        </pc:graphicFrameChg>
        <pc:graphicFrameChg chg="mod modGraphic">
          <ac:chgData name="이두석 주임연구원" userId="567d07be-4d79-4508-bf10-aadc2fdbf303" providerId="ADAL" clId="{0084A9A0-6072-483C-98B4-9AFAF8222A71}" dt="2018-08-16T08:27:26.824" v="3567" actId="14100"/>
          <ac:graphicFrameMkLst>
            <pc:docMk/>
            <pc:sldMk cId="785822615" sldId="4077"/>
            <ac:graphicFrameMk id="3" creationId="{0BD025CE-EEFF-4844-BA3D-A1C2BED6D758}"/>
          </ac:graphicFrameMkLst>
        </pc:graphicFrameChg>
        <pc:picChg chg="mod">
          <ac:chgData name="이두석 주임연구원" userId="567d07be-4d79-4508-bf10-aadc2fdbf303" providerId="ADAL" clId="{0084A9A0-6072-483C-98B4-9AFAF8222A71}" dt="2018-08-16T08:27:31.478" v="3569" actId="1076"/>
          <ac:picMkLst>
            <pc:docMk/>
            <pc:sldMk cId="785822615" sldId="4077"/>
            <ac:picMk id="6" creationId="{7B55E5C0-13F0-4EB0-9E44-1DC8C14D5ED3}"/>
          </ac:picMkLst>
        </pc:picChg>
        <pc:picChg chg="mod">
          <ac:chgData name="이두석 주임연구원" userId="567d07be-4d79-4508-bf10-aadc2fdbf303" providerId="ADAL" clId="{0084A9A0-6072-483C-98B4-9AFAF8222A71}" dt="2018-08-16T08:27:31.478" v="3569" actId="1076"/>
          <ac:picMkLst>
            <pc:docMk/>
            <pc:sldMk cId="785822615" sldId="4077"/>
            <ac:picMk id="7" creationId="{4B83BE45-84B4-411A-87A7-1F2473C0BA41}"/>
          </ac:picMkLst>
        </pc:picChg>
        <pc:picChg chg="mod">
          <ac:chgData name="이두석 주임연구원" userId="567d07be-4d79-4508-bf10-aadc2fdbf303" providerId="ADAL" clId="{0084A9A0-6072-483C-98B4-9AFAF8222A71}" dt="2018-08-16T08:27:31.478" v="3569" actId="1076"/>
          <ac:picMkLst>
            <pc:docMk/>
            <pc:sldMk cId="785822615" sldId="4077"/>
            <ac:picMk id="9" creationId="{6BF36062-E968-4EDA-9B37-BADECCFE909B}"/>
          </ac:picMkLst>
        </pc:picChg>
      </pc:sldChg>
      <pc:sldChg chg="addSp delSp modSp add ord">
        <pc:chgData name="이두석 주임연구원" userId="567d07be-4d79-4508-bf10-aadc2fdbf303" providerId="ADAL" clId="{0084A9A0-6072-483C-98B4-9AFAF8222A71}" dt="2018-08-16T10:37:15.478" v="5479" actId="115"/>
        <pc:sldMkLst>
          <pc:docMk/>
          <pc:sldMk cId="2228725634" sldId="4080"/>
        </pc:sldMkLst>
        <pc:spChg chg="mod">
          <ac:chgData name="이두석 주임연구원" userId="567d07be-4d79-4508-bf10-aadc2fdbf303" providerId="ADAL" clId="{0084A9A0-6072-483C-98B4-9AFAF8222A71}" dt="2018-08-16T08:26:52.490" v="3557" actId="1076"/>
          <ac:spMkLst>
            <pc:docMk/>
            <pc:sldMk cId="2228725634" sldId="4080"/>
            <ac:spMk id="4" creationId="{DBCAC11E-E6FF-4EC4-AAB4-050C9B1C71F3}"/>
          </ac:spMkLst>
        </pc:spChg>
        <pc:graphicFrameChg chg="mod modGraphic">
          <ac:chgData name="이두석 주임연구원" userId="567d07be-4d79-4508-bf10-aadc2fdbf303" providerId="ADAL" clId="{0084A9A0-6072-483C-98B4-9AFAF8222A71}" dt="2018-08-16T10:37:15.478" v="5479" actId="115"/>
          <ac:graphicFrameMkLst>
            <pc:docMk/>
            <pc:sldMk cId="2228725634" sldId="4080"/>
            <ac:graphicFrameMk id="2" creationId="{C37C04D4-B959-402A-AE2B-705BB01024CC}"/>
          </ac:graphicFrameMkLst>
        </pc:graphicFrameChg>
        <pc:graphicFrameChg chg="mod modGraphic">
          <ac:chgData name="이두석 주임연구원" userId="567d07be-4d79-4508-bf10-aadc2fdbf303" providerId="ADAL" clId="{0084A9A0-6072-483C-98B4-9AFAF8222A71}" dt="2018-08-16T10:28:42.137" v="5162" actId="20577"/>
          <ac:graphicFrameMkLst>
            <pc:docMk/>
            <pc:sldMk cId="2228725634" sldId="4080"/>
            <ac:graphicFrameMk id="3" creationId="{0BD025CE-EEFF-4844-BA3D-A1C2BED6D758}"/>
          </ac:graphicFrameMkLst>
        </pc:graphicFrameChg>
        <pc:picChg chg="add del">
          <ac:chgData name="이두석 주임연구원" userId="567d07be-4d79-4508-bf10-aadc2fdbf303" providerId="ADAL" clId="{0084A9A0-6072-483C-98B4-9AFAF8222A71}" dt="2018-08-16T08:26:40.100" v="3555" actId="478"/>
          <ac:picMkLst>
            <pc:docMk/>
            <pc:sldMk cId="2228725634" sldId="4080"/>
            <ac:picMk id="5" creationId="{01229BDE-3FF8-4F59-AD82-EE5D4CB96B0B}"/>
          </ac:picMkLst>
        </pc:picChg>
        <pc:picChg chg="del">
          <ac:chgData name="이두석 주임연구원" userId="567d07be-4d79-4508-bf10-aadc2fdbf303" providerId="ADAL" clId="{0084A9A0-6072-483C-98B4-9AFAF8222A71}" dt="2018-08-16T08:18:33.416" v="3552" actId="478"/>
          <ac:picMkLst>
            <pc:docMk/>
            <pc:sldMk cId="2228725634" sldId="4080"/>
            <ac:picMk id="6" creationId="{7B55E5C0-13F0-4EB0-9E44-1DC8C14D5ED3}"/>
          </ac:picMkLst>
        </pc:picChg>
        <pc:picChg chg="del">
          <ac:chgData name="이두석 주임연구원" userId="567d07be-4d79-4508-bf10-aadc2fdbf303" providerId="ADAL" clId="{0084A9A0-6072-483C-98B4-9AFAF8222A71}" dt="2018-08-16T08:18:32.707" v="3551" actId="478"/>
          <ac:picMkLst>
            <pc:docMk/>
            <pc:sldMk cId="2228725634" sldId="4080"/>
            <ac:picMk id="7" creationId="{4B83BE45-84B4-411A-87A7-1F2473C0BA41}"/>
          </ac:picMkLst>
        </pc:picChg>
        <pc:picChg chg="add mod">
          <ac:chgData name="이두석 주임연구원" userId="567d07be-4d79-4508-bf10-aadc2fdbf303" providerId="ADAL" clId="{0084A9A0-6072-483C-98B4-9AFAF8222A71}" dt="2018-08-16T08:45:02.759" v="3854" actId="1076"/>
          <ac:picMkLst>
            <pc:docMk/>
            <pc:sldMk cId="2228725634" sldId="4080"/>
            <ac:picMk id="8" creationId="{CBB654D7-55DD-47F8-AAA2-F29052CB0F02}"/>
          </ac:picMkLst>
        </pc:picChg>
        <pc:picChg chg="del">
          <ac:chgData name="이두석 주임연구원" userId="567d07be-4d79-4508-bf10-aadc2fdbf303" providerId="ADAL" clId="{0084A9A0-6072-483C-98B4-9AFAF8222A71}" dt="2018-08-16T08:18:33.896" v="3553" actId="478"/>
          <ac:picMkLst>
            <pc:docMk/>
            <pc:sldMk cId="2228725634" sldId="4080"/>
            <ac:picMk id="9" creationId="{6BF36062-E968-4EDA-9B37-BADECCFE909B}"/>
          </ac:picMkLst>
        </pc:picChg>
        <pc:picChg chg="add del">
          <ac:chgData name="이두석 주임연구원" userId="567d07be-4d79-4508-bf10-aadc2fdbf303" providerId="ADAL" clId="{0084A9A0-6072-483C-98B4-9AFAF8222A71}" dt="2018-08-16T08:28:19.100" v="3590" actId="478"/>
          <ac:picMkLst>
            <pc:docMk/>
            <pc:sldMk cId="2228725634" sldId="4080"/>
            <ac:picMk id="10" creationId="{E0BD8244-BBF0-4073-BB4A-0AD03329F1AA}"/>
          </ac:picMkLst>
        </pc:picChg>
        <pc:picChg chg="add del mod">
          <ac:chgData name="이두석 주임연구원" userId="567d07be-4d79-4508-bf10-aadc2fdbf303" providerId="ADAL" clId="{0084A9A0-6072-483C-98B4-9AFAF8222A71}" dt="2018-08-16T08:45:09.301" v="3858" actId="478"/>
          <ac:picMkLst>
            <pc:docMk/>
            <pc:sldMk cId="2228725634" sldId="4080"/>
            <ac:picMk id="11" creationId="{A0CEA04B-44B3-4E62-84A1-233C2E599BC6}"/>
          </ac:picMkLst>
        </pc:picChg>
        <pc:picChg chg="add del mod">
          <ac:chgData name="이두석 주임연구원" userId="567d07be-4d79-4508-bf10-aadc2fdbf303" providerId="ADAL" clId="{0084A9A0-6072-483C-98B4-9AFAF8222A71}" dt="2018-08-16T08:35:45.368" v="3692" actId="478"/>
          <ac:picMkLst>
            <pc:docMk/>
            <pc:sldMk cId="2228725634" sldId="4080"/>
            <ac:picMk id="12" creationId="{22C37090-01F9-4226-8DFC-387DBB4F1E79}"/>
          </ac:picMkLst>
        </pc:picChg>
        <pc:picChg chg="add mod">
          <ac:chgData name="이두석 주임연구원" userId="567d07be-4d79-4508-bf10-aadc2fdbf303" providerId="ADAL" clId="{0084A9A0-6072-483C-98B4-9AFAF8222A71}" dt="2018-08-16T08:41:02.641" v="3781" actId="1076"/>
          <ac:picMkLst>
            <pc:docMk/>
            <pc:sldMk cId="2228725634" sldId="4080"/>
            <ac:picMk id="13" creationId="{E5B926C7-470F-4330-A526-E4906CD57EC1}"/>
          </ac:picMkLst>
        </pc:picChg>
        <pc:picChg chg="add mod">
          <ac:chgData name="이두석 주임연구원" userId="567d07be-4d79-4508-bf10-aadc2fdbf303" providerId="ADAL" clId="{0084A9A0-6072-483C-98B4-9AFAF8222A71}" dt="2018-08-16T08:45:14.352" v="3861" actId="1076"/>
          <ac:picMkLst>
            <pc:docMk/>
            <pc:sldMk cId="2228725634" sldId="4080"/>
            <ac:picMk id="14" creationId="{9554861A-D110-410F-9343-926483C3C1E7}"/>
          </ac:picMkLst>
        </pc:picChg>
      </pc:sldChg>
      <pc:sldChg chg="addSp delSp modSp add ord">
        <pc:chgData name="이두석 주임연구원" userId="567d07be-4d79-4508-bf10-aadc2fdbf303" providerId="ADAL" clId="{0084A9A0-6072-483C-98B4-9AFAF8222A71}" dt="2018-08-16T10:36:59.645" v="5477" actId="115"/>
        <pc:sldMkLst>
          <pc:docMk/>
          <pc:sldMk cId="476347922" sldId="4082"/>
        </pc:sldMkLst>
        <pc:spChg chg="del mod">
          <ac:chgData name="이두석 주임연구원" userId="567d07be-4d79-4508-bf10-aadc2fdbf303" providerId="ADAL" clId="{0084A9A0-6072-483C-98B4-9AFAF8222A71}" dt="2018-08-16T08:38:29.961" v="3732" actId="478"/>
          <ac:spMkLst>
            <pc:docMk/>
            <pc:sldMk cId="476347922" sldId="4082"/>
            <ac:spMk id="6" creationId="{9F93C554-4796-43CF-BDE2-34CBE1C7C33F}"/>
          </ac:spMkLst>
        </pc:spChg>
        <pc:spChg chg="add mod">
          <ac:chgData name="이두석 주임연구원" userId="567d07be-4d79-4508-bf10-aadc2fdbf303" providerId="ADAL" clId="{0084A9A0-6072-483C-98B4-9AFAF8222A71}" dt="2018-08-16T08:38:25.422" v="3720" actId="6549"/>
          <ac:spMkLst>
            <pc:docMk/>
            <pc:sldMk cId="476347922" sldId="4082"/>
            <ac:spMk id="7" creationId="{4584B5B6-D588-4D91-B8DF-9ED6B666090B}"/>
          </ac:spMkLst>
        </pc:spChg>
        <pc:graphicFrameChg chg="add del mod modGraphic">
          <ac:chgData name="이두석 주임연구원" userId="567d07be-4d79-4508-bf10-aadc2fdbf303" providerId="ADAL" clId="{0084A9A0-6072-483C-98B4-9AFAF8222A71}" dt="2018-08-16T10:36:59.645" v="5477" actId="115"/>
          <ac:graphicFrameMkLst>
            <pc:docMk/>
            <pc:sldMk cId="476347922" sldId="4082"/>
            <ac:graphicFrameMk id="2" creationId="{C37C04D4-B959-402A-AE2B-705BB01024CC}"/>
          </ac:graphicFrameMkLst>
        </pc:graphicFrameChg>
        <pc:picChg chg="add mod">
          <ac:chgData name="이두석 주임연구원" userId="567d07be-4d79-4508-bf10-aadc2fdbf303" providerId="ADAL" clId="{0084A9A0-6072-483C-98B4-9AFAF8222A71}" dt="2018-08-16T08:44:21.406" v="3853" actId="1035"/>
          <ac:picMkLst>
            <pc:docMk/>
            <pc:sldMk cId="476347922" sldId="4082"/>
            <ac:picMk id="3" creationId="{78F145EC-134D-4D81-9829-CBA61644F0F1}"/>
          </ac:picMkLst>
        </pc:picChg>
        <pc:picChg chg="add mod">
          <ac:chgData name="이두석 주임연구원" userId="567d07be-4d79-4508-bf10-aadc2fdbf303" providerId="ADAL" clId="{0084A9A0-6072-483C-98B4-9AFAF8222A71}" dt="2018-08-16T08:44:21.406" v="3853" actId="1035"/>
          <ac:picMkLst>
            <pc:docMk/>
            <pc:sldMk cId="476347922" sldId="4082"/>
            <ac:picMk id="4" creationId="{910656EA-55BC-4737-9CB0-4D3C0153489E}"/>
          </ac:picMkLst>
        </pc:picChg>
        <pc:picChg chg="del">
          <ac:chgData name="이두석 주임연구원" userId="567d07be-4d79-4508-bf10-aadc2fdbf303" providerId="ADAL" clId="{0084A9A0-6072-483C-98B4-9AFAF8222A71}" dt="2018-08-16T08:27:55.811" v="3583" actId="478"/>
          <ac:picMkLst>
            <pc:docMk/>
            <pc:sldMk cId="476347922" sldId="4082"/>
            <ac:picMk id="8" creationId="{518C8E90-1727-437F-B7C3-F675E9C4D74E}"/>
          </ac:picMkLst>
        </pc:picChg>
        <pc:picChg chg="add mod">
          <ac:chgData name="이두석 주임연구원" userId="567d07be-4d79-4508-bf10-aadc2fdbf303" providerId="ADAL" clId="{0084A9A0-6072-483C-98B4-9AFAF8222A71}" dt="2018-08-16T08:54:14.331" v="4096" actId="1076"/>
          <ac:picMkLst>
            <pc:docMk/>
            <pc:sldMk cId="476347922" sldId="4082"/>
            <ac:picMk id="10" creationId="{0EE6B130-41EE-4F62-8DD5-9846B424C973}"/>
          </ac:picMkLst>
        </pc:picChg>
        <pc:picChg chg="del mod">
          <ac:chgData name="이두석 주임연구원" userId="567d07be-4d79-4508-bf10-aadc2fdbf303" providerId="ADAL" clId="{0084A9A0-6072-483C-98B4-9AFAF8222A71}" dt="2018-08-16T08:27:53.190" v="3580" actId="478"/>
          <ac:picMkLst>
            <pc:docMk/>
            <pc:sldMk cId="476347922" sldId="4082"/>
            <ac:picMk id="12" creationId="{455501DC-56DE-4988-A26A-F236B328EDEA}"/>
          </ac:picMkLst>
        </pc:picChg>
        <pc:picChg chg="del">
          <ac:chgData name="이두석 주임연구원" userId="567d07be-4d79-4508-bf10-aadc2fdbf303" providerId="ADAL" clId="{0084A9A0-6072-483C-98B4-9AFAF8222A71}" dt="2018-08-16T08:27:52.916" v="3578" actId="478"/>
          <ac:picMkLst>
            <pc:docMk/>
            <pc:sldMk cId="476347922" sldId="4082"/>
            <ac:picMk id="13" creationId="{8EAC48D9-D3CA-4626-9616-643153F0ED9E}"/>
          </ac:picMkLst>
        </pc:picChg>
      </pc:sldChg>
      <pc:sldChg chg="modSp add">
        <pc:chgData name="이두석 주임연구원" userId="567d07be-4d79-4508-bf10-aadc2fdbf303" providerId="ADAL" clId="{0084A9A0-6072-483C-98B4-9AFAF8222A71}" dt="2018-08-16T08:27:38.341" v="3571" actId="1076"/>
        <pc:sldMkLst>
          <pc:docMk/>
          <pc:sldMk cId="1071427213" sldId="4083"/>
        </pc:sldMkLst>
        <pc:picChg chg="mod">
          <ac:chgData name="이두석 주임연구원" userId="567d07be-4d79-4508-bf10-aadc2fdbf303" providerId="ADAL" clId="{0084A9A0-6072-483C-98B4-9AFAF8222A71}" dt="2018-08-16T08:27:38.341" v="3571" actId="1076"/>
          <ac:picMkLst>
            <pc:docMk/>
            <pc:sldMk cId="1071427213" sldId="4083"/>
            <ac:picMk id="6" creationId="{7B55E5C0-13F0-4EB0-9E44-1DC8C14D5ED3}"/>
          </ac:picMkLst>
        </pc:picChg>
        <pc:picChg chg="mod">
          <ac:chgData name="이두석 주임연구원" userId="567d07be-4d79-4508-bf10-aadc2fdbf303" providerId="ADAL" clId="{0084A9A0-6072-483C-98B4-9AFAF8222A71}" dt="2018-08-16T08:27:38.341" v="3571" actId="1076"/>
          <ac:picMkLst>
            <pc:docMk/>
            <pc:sldMk cId="1071427213" sldId="4083"/>
            <ac:picMk id="7" creationId="{4B83BE45-84B4-411A-87A7-1F2473C0BA41}"/>
          </ac:picMkLst>
        </pc:picChg>
        <pc:picChg chg="mod">
          <ac:chgData name="이두석 주임연구원" userId="567d07be-4d79-4508-bf10-aadc2fdbf303" providerId="ADAL" clId="{0084A9A0-6072-483C-98B4-9AFAF8222A71}" dt="2018-08-16T08:27:38.341" v="3571" actId="1076"/>
          <ac:picMkLst>
            <pc:docMk/>
            <pc:sldMk cId="1071427213" sldId="4083"/>
            <ac:picMk id="9" creationId="{6BF36062-E968-4EDA-9B37-BADECCFE909B}"/>
          </ac:picMkLst>
        </pc:picChg>
      </pc:sldChg>
      <pc:sldChg chg="modSp add">
        <pc:chgData name="이두석 주임연구원" userId="567d07be-4d79-4508-bf10-aadc2fdbf303" providerId="ADAL" clId="{0084A9A0-6072-483C-98B4-9AFAF8222A71}" dt="2018-08-16T10:01:45.562" v="4806"/>
        <pc:sldMkLst>
          <pc:docMk/>
          <pc:sldMk cId="795808214" sldId="4084"/>
        </pc:sldMkLst>
        <pc:graphicFrameChg chg="mod modGraphic">
          <ac:chgData name="이두석 주임연구원" userId="567d07be-4d79-4508-bf10-aadc2fdbf303" providerId="ADAL" clId="{0084A9A0-6072-483C-98B4-9AFAF8222A71}" dt="2018-08-16T10:01:45.562" v="4806"/>
          <ac:graphicFrameMkLst>
            <pc:docMk/>
            <pc:sldMk cId="795808214" sldId="4084"/>
            <ac:graphicFrameMk id="2" creationId="{C37C04D4-B959-402A-AE2B-705BB01024CC}"/>
          </ac:graphicFrameMkLst>
        </pc:graphicFrameChg>
        <pc:picChg chg="mod">
          <ac:chgData name="이두석 주임연구원" userId="567d07be-4d79-4508-bf10-aadc2fdbf303" providerId="ADAL" clId="{0084A9A0-6072-483C-98B4-9AFAF8222A71}" dt="2018-08-16T08:27:48.694" v="3575" actId="1076"/>
          <ac:picMkLst>
            <pc:docMk/>
            <pc:sldMk cId="795808214" sldId="4084"/>
            <ac:picMk id="8" creationId="{518C8E90-1727-437F-B7C3-F675E9C4D74E}"/>
          </ac:picMkLst>
        </pc:picChg>
        <pc:picChg chg="mod">
          <ac:chgData name="이두석 주임연구원" userId="567d07be-4d79-4508-bf10-aadc2fdbf303" providerId="ADAL" clId="{0084A9A0-6072-483C-98B4-9AFAF8222A71}" dt="2018-08-16T08:27:49.510" v="3576" actId="1076"/>
          <ac:picMkLst>
            <pc:docMk/>
            <pc:sldMk cId="795808214" sldId="4084"/>
            <ac:picMk id="12" creationId="{455501DC-56DE-4988-A26A-F236B328EDEA}"/>
          </ac:picMkLst>
        </pc:picChg>
        <pc:picChg chg="mod">
          <ac:chgData name="이두석 주임연구원" userId="567d07be-4d79-4508-bf10-aadc2fdbf303" providerId="ADAL" clId="{0084A9A0-6072-483C-98B4-9AFAF8222A71}" dt="2018-08-16T08:27:50.366" v="3577" actId="1076"/>
          <ac:picMkLst>
            <pc:docMk/>
            <pc:sldMk cId="795808214" sldId="4084"/>
            <ac:picMk id="13" creationId="{8EAC48D9-D3CA-4626-9616-643153F0ED9E}"/>
          </ac:picMkLst>
        </pc:picChg>
      </pc:sldChg>
      <pc:sldChg chg="addSp delSp modSp add">
        <pc:chgData name="이두석 주임연구원" userId="567d07be-4d79-4508-bf10-aadc2fdbf303" providerId="ADAL" clId="{0084A9A0-6072-483C-98B4-9AFAF8222A71}" dt="2018-08-16T10:28:44.753" v="5164" actId="20577"/>
        <pc:sldMkLst>
          <pc:docMk/>
          <pc:sldMk cId="3754406741" sldId="4085"/>
        </pc:sldMkLst>
        <pc:graphicFrameChg chg="mod modGraphic">
          <ac:chgData name="이두석 주임연구원" userId="567d07be-4d79-4508-bf10-aadc2fdbf303" providerId="ADAL" clId="{0084A9A0-6072-483C-98B4-9AFAF8222A71}" dt="2018-08-16T08:43:17.297" v="3823" actId="207"/>
          <ac:graphicFrameMkLst>
            <pc:docMk/>
            <pc:sldMk cId="3754406741" sldId="4085"/>
            <ac:graphicFrameMk id="2" creationId="{C37C04D4-B959-402A-AE2B-705BB01024CC}"/>
          </ac:graphicFrameMkLst>
        </pc:graphicFrameChg>
        <pc:graphicFrameChg chg="mod modGraphic">
          <ac:chgData name="이두석 주임연구원" userId="567d07be-4d79-4508-bf10-aadc2fdbf303" providerId="ADAL" clId="{0084A9A0-6072-483C-98B4-9AFAF8222A71}" dt="2018-08-16T10:28:44.753" v="5164" actId="20577"/>
          <ac:graphicFrameMkLst>
            <pc:docMk/>
            <pc:sldMk cId="3754406741" sldId="4085"/>
            <ac:graphicFrameMk id="3" creationId="{0BD025CE-EEFF-4844-BA3D-A1C2BED6D758}"/>
          </ac:graphicFrameMkLst>
        </pc:graphicFrameChg>
        <pc:picChg chg="add mod">
          <ac:chgData name="이두석 주임연구원" userId="567d07be-4d79-4508-bf10-aadc2fdbf303" providerId="ADAL" clId="{0084A9A0-6072-483C-98B4-9AFAF8222A71}" dt="2018-08-16T08:43:04.599" v="3819" actId="1076"/>
          <ac:picMkLst>
            <pc:docMk/>
            <pc:sldMk cId="3754406741" sldId="4085"/>
            <ac:picMk id="5" creationId="{41156AF3-82A8-4389-8C3F-527312F6AC21}"/>
          </ac:picMkLst>
        </pc:picChg>
        <pc:picChg chg="del">
          <ac:chgData name="이두석 주임연구원" userId="567d07be-4d79-4508-bf10-aadc2fdbf303" providerId="ADAL" clId="{0084A9A0-6072-483C-98B4-9AFAF8222A71}" dt="2018-08-16T08:42:49.174" v="3815" actId="478"/>
          <ac:picMkLst>
            <pc:docMk/>
            <pc:sldMk cId="3754406741" sldId="4085"/>
            <ac:picMk id="8" creationId="{CBB654D7-55DD-47F8-AAA2-F29052CB0F02}"/>
          </ac:picMkLst>
        </pc:picChg>
        <pc:picChg chg="mod">
          <ac:chgData name="이두석 주임연구원" userId="567d07be-4d79-4508-bf10-aadc2fdbf303" providerId="ADAL" clId="{0084A9A0-6072-483C-98B4-9AFAF8222A71}" dt="2018-08-16T08:45:20.855" v="3862" actId="1076"/>
          <ac:picMkLst>
            <pc:docMk/>
            <pc:sldMk cId="3754406741" sldId="4085"/>
            <ac:picMk id="11" creationId="{A0CEA04B-44B3-4E62-84A1-233C2E599BC6}"/>
          </ac:picMkLst>
        </pc:picChg>
      </pc:sldChg>
      <pc:sldChg chg="addSp delSp modSp add">
        <pc:chgData name="이두석 주임연구원" userId="567d07be-4d79-4508-bf10-aadc2fdbf303" providerId="ADAL" clId="{0084A9A0-6072-483C-98B4-9AFAF8222A71}" dt="2018-08-16T10:35:51.423" v="5473" actId="115"/>
        <pc:sldMkLst>
          <pc:docMk/>
          <pc:sldMk cId="1570853570" sldId="4086"/>
        </pc:sldMkLst>
        <pc:spChg chg="mod">
          <ac:chgData name="이두석 주임연구원" userId="567d07be-4d79-4508-bf10-aadc2fdbf303" providerId="ADAL" clId="{0084A9A0-6072-483C-98B4-9AFAF8222A71}" dt="2018-08-16T09:18:48.609" v="4697" actId="20577"/>
          <ac:spMkLst>
            <pc:docMk/>
            <pc:sldMk cId="1570853570" sldId="4086"/>
            <ac:spMk id="4" creationId="{DBCAC11E-E6FF-4EC4-AAB4-050C9B1C71F3}"/>
          </ac:spMkLst>
        </pc:spChg>
        <pc:graphicFrameChg chg="mod modGraphic">
          <ac:chgData name="이두석 주임연구원" userId="567d07be-4d79-4508-bf10-aadc2fdbf303" providerId="ADAL" clId="{0084A9A0-6072-483C-98B4-9AFAF8222A71}" dt="2018-08-16T10:35:51.423" v="5473" actId="115"/>
          <ac:graphicFrameMkLst>
            <pc:docMk/>
            <pc:sldMk cId="1570853570" sldId="4086"/>
            <ac:graphicFrameMk id="2" creationId="{C37C04D4-B959-402A-AE2B-705BB01024CC}"/>
          </ac:graphicFrameMkLst>
        </pc:graphicFrameChg>
        <pc:graphicFrameChg chg="mod modGraphic">
          <ac:chgData name="이두석 주임연구원" userId="567d07be-4d79-4508-bf10-aadc2fdbf303" providerId="ADAL" clId="{0084A9A0-6072-483C-98B4-9AFAF8222A71}" dt="2018-08-16T09:18:29.065" v="4691" actId="122"/>
          <ac:graphicFrameMkLst>
            <pc:docMk/>
            <pc:sldMk cId="1570853570" sldId="4086"/>
            <ac:graphicFrameMk id="3" creationId="{0BD025CE-EEFF-4844-BA3D-A1C2BED6D758}"/>
          </ac:graphicFrameMkLst>
        </pc:graphicFrameChg>
        <pc:picChg chg="add mod">
          <ac:chgData name="이두석 주임연구원" userId="567d07be-4d79-4508-bf10-aadc2fdbf303" providerId="ADAL" clId="{0084A9A0-6072-483C-98B4-9AFAF8222A71}" dt="2018-08-16T09:07:42.061" v="4308" actId="1076"/>
          <ac:picMkLst>
            <pc:docMk/>
            <pc:sldMk cId="1570853570" sldId="4086"/>
            <ac:picMk id="5" creationId="{81490D74-B007-408A-B274-703DCCDC3A0E}"/>
          </ac:picMkLst>
        </pc:picChg>
        <pc:picChg chg="del">
          <ac:chgData name="이두석 주임연구원" userId="567d07be-4d79-4508-bf10-aadc2fdbf303" providerId="ADAL" clId="{0084A9A0-6072-483C-98B4-9AFAF8222A71}" dt="2018-08-16T09:02:06.453" v="4156" actId="478"/>
          <ac:picMkLst>
            <pc:docMk/>
            <pc:sldMk cId="1570853570" sldId="4086"/>
            <ac:picMk id="8" creationId="{CBB654D7-55DD-47F8-AAA2-F29052CB0F02}"/>
          </ac:picMkLst>
        </pc:picChg>
        <pc:picChg chg="del">
          <ac:chgData name="이두석 주임연구원" userId="567d07be-4d79-4508-bf10-aadc2fdbf303" providerId="ADAL" clId="{0084A9A0-6072-483C-98B4-9AFAF8222A71}" dt="2018-08-16T09:06:45.451" v="4289" actId="478"/>
          <ac:picMkLst>
            <pc:docMk/>
            <pc:sldMk cId="1570853570" sldId="4086"/>
            <ac:picMk id="13" creationId="{E5B926C7-470F-4330-A526-E4906CD57EC1}"/>
          </ac:picMkLst>
        </pc:picChg>
        <pc:picChg chg="del">
          <ac:chgData name="이두석 주임연구원" userId="567d07be-4d79-4508-bf10-aadc2fdbf303" providerId="ADAL" clId="{0084A9A0-6072-483C-98B4-9AFAF8222A71}" dt="2018-08-16T09:02:06.796" v="4157" actId="478"/>
          <ac:picMkLst>
            <pc:docMk/>
            <pc:sldMk cId="1570853570" sldId="4086"/>
            <ac:picMk id="14" creationId="{9554861A-D110-410F-9343-926483C3C1E7}"/>
          </ac:picMkLst>
        </pc:picChg>
      </pc:sldChg>
      <pc:sldChg chg="addSp delSp modSp add">
        <pc:chgData name="이두석 주임연구원" userId="567d07be-4d79-4508-bf10-aadc2fdbf303" providerId="ADAL" clId="{0084A9A0-6072-483C-98B4-9AFAF8222A71}" dt="2018-08-16T10:36:00.108" v="5475" actId="6549"/>
        <pc:sldMkLst>
          <pc:docMk/>
          <pc:sldMk cId="3608712707" sldId="4087"/>
        </pc:sldMkLst>
        <pc:spChg chg="del">
          <ac:chgData name="이두석 주임연구원" userId="567d07be-4d79-4508-bf10-aadc2fdbf303" providerId="ADAL" clId="{0084A9A0-6072-483C-98B4-9AFAF8222A71}" dt="2018-08-16T10:29:10.955" v="5169" actId="478"/>
          <ac:spMkLst>
            <pc:docMk/>
            <pc:sldMk cId="3608712707" sldId="4087"/>
            <ac:spMk id="4" creationId="{DBCAC11E-E6FF-4EC4-AAB4-050C9B1C71F3}"/>
          </ac:spMkLst>
        </pc:spChg>
        <pc:spChg chg="add del">
          <ac:chgData name="이두석 주임연구원" userId="567d07be-4d79-4508-bf10-aadc2fdbf303" providerId="ADAL" clId="{0084A9A0-6072-483C-98B4-9AFAF8222A71}" dt="2018-08-16T10:29:29.363" v="5180" actId="478"/>
          <ac:spMkLst>
            <pc:docMk/>
            <pc:sldMk cId="3608712707" sldId="4087"/>
            <ac:spMk id="8" creationId="{D2423E38-5CCF-4947-936A-F5B7877D3B47}"/>
          </ac:spMkLst>
        </pc:spChg>
        <pc:spChg chg="add">
          <ac:chgData name="이두석 주임연구원" userId="567d07be-4d79-4508-bf10-aadc2fdbf303" providerId="ADAL" clId="{0084A9A0-6072-483C-98B4-9AFAF8222A71}" dt="2018-08-16T10:29:27.173" v="5179"/>
          <ac:spMkLst>
            <pc:docMk/>
            <pc:sldMk cId="3608712707" sldId="4087"/>
            <ac:spMk id="9" creationId="{FEB3D3A1-BBC8-4558-9B87-084E597F19D0}"/>
          </ac:spMkLst>
        </pc:spChg>
        <pc:graphicFrameChg chg="mod modGraphic">
          <ac:chgData name="이두석 주임연구원" userId="567d07be-4d79-4508-bf10-aadc2fdbf303" providerId="ADAL" clId="{0084A9A0-6072-483C-98B4-9AFAF8222A71}" dt="2018-08-16T10:36:00.108" v="5475" actId="6549"/>
          <ac:graphicFrameMkLst>
            <pc:docMk/>
            <pc:sldMk cId="3608712707" sldId="4087"/>
            <ac:graphicFrameMk id="2" creationId="{C37C04D4-B959-402A-AE2B-705BB01024CC}"/>
          </ac:graphicFrameMkLst>
        </pc:graphicFrameChg>
        <pc:graphicFrameChg chg="mod">
          <ac:chgData name="이두석 주임연구원" userId="567d07be-4d79-4508-bf10-aadc2fdbf303" providerId="ADAL" clId="{0084A9A0-6072-483C-98B4-9AFAF8222A71}" dt="2018-08-16T09:18:34.338" v="4692"/>
          <ac:graphicFrameMkLst>
            <pc:docMk/>
            <pc:sldMk cId="3608712707" sldId="4087"/>
            <ac:graphicFrameMk id="3" creationId="{0BD025CE-EEFF-4844-BA3D-A1C2BED6D758}"/>
          </ac:graphicFrameMkLst>
        </pc:graphicFrameChg>
        <pc:picChg chg="del">
          <ac:chgData name="이두석 주임연구원" userId="567d07be-4d79-4508-bf10-aadc2fdbf303" providerId="ADAL" clId="{0084A9A0-6072-483C-98B4-9AFAF8222A71}" dt="2018-08-16T09:10:54.673" v="4343" actId="478"/>
          <ac:picMkLst>
            <pc:docMk/>
            <pc:sldMk cId="3608712707" sldId="4087"/>
            <ac:picMk id="5" creationId="{41156AF3-82A8-4389-8C3F-527312F6AC21}"/>
          </ac:picMkLst>
        </pc:picChg>
        <pc:picChg chg="add">
          <ac:chgData name="이두석 주임연구원" userId="567d07be-4d79-4508-bf10-aadc2fdbf303" providerId="ADAL" clId="{0084A9A0-6072-483C-98B4-9AFAF8222A71}" dt="2018-08-16T09:10:57.282" v="4344"/>
          <ac:picMkLst>
            <pc:docMk/>
            <pc:sldMk cId="3608712707" sldId="4087"/>
            <ac:picMk id="7" creationId="{8ED3CE83-338E-44D7-BA6B-6F6B1FB9F53D}"/>
          </ac:picMkLst>
        </pc:picChg>
        <pc:picChg chg="del">
          <ac:chgData name="이두석 주임연구원" userId="567d07be-4d79-4508-bf10-aadc2fdbf303" providerId="ADAL" clId="{0084A9A0-6072-483C-98B4-9AFAF8222A71}" dt="2018-08-16T09:10:54.346" v="4342" actId="478"/>
          <ac:picMkLst>
            <pc:docMk/>
            <pc:sldMk cId="3608712707" sldId="4087"/>
            <ac:picMk id="11" creationId="{A0CEA04B-44B3-4E62-84A1-233C2E599BC6}"/>
          </ac:picMkLst>
        </pc:picChg>
      </pc:sldChg>
      <pc:sldChg chg="addSp delSp modSp add">
        <pc:chgData name="이두석 주임연구원" userId="567d07be-4d79-4508-bf10-aadc2fdbf303" providerId="ADAL" clId="{0084A9A0-6072-483C-98B4-9AFAF8222A71}" dt="2018-08-16T10:29:34.482" v="5182" actId="478"/>
        <pc:sldMkLst>
          <pc:docMk/>
          <pc:sldMk cId="546044734" sldId="4088"/>
        </pc:sldMkLst>
        <pc:spChg chg="del">
          <ac:chgData name="이두석 주임연구원" userId="567d07be-4d79-4508-bf10-aadc2fdbf303" providerId="ADAL" clId="{0084A9A0-6072-483C-98B4-9AFAF8222A71}" dt="2018-08-16T10:29:13.171" v="5170" actId="478"/>
          <ac:spMkLst>
            <pc:docMk/>
            <pc:sldMk cId="546044734" sldId="4088"/>
            <ac:spMk id="7" creationId="{4584B5B6-D588-4D91-B8DF-9ED6B666090B}"/>
          </ac:spMkLst>
        </pc:spChg>
        <pc:spChg chg="add del mod">
          <ac:chgData name="이두석 주임연구원" userId="567d07be-4d79-4508-bf10-aadc2fdbf303" providerId="ADAL" clId="{0084A9A0-6072-483C-98B4-9AFAF8222A71}" dt="2018-08-16T10:29:34.482" v="5182" actId="478"/>
          <ac:spMkLst>
            <pc:docMk/>
            <pc:sldMk cId="546044734" sldId="4088"/>
            <ac:spMk id="9" creationId="{CAE57C0A-4927-478C-93BA-3B6479DDAEE6}"/>
          </ac:spMkLst>
        </pc:spChg>
        <pc:spChg chg="add">
          <ac:chgData name="이두석 주임연구원" userId="567d07be-4d79-4508-bf10-aadc2fdbf303" providerId="ADAL" clId="{0084A9A0-6072-483C-98B4-9AFAF8222A71}" dt="2018-08-16T10:29:31.076" v="5181"/>
          <ac:spMkLst>
            <pc:docMk/>
            <pc:sldMk cId="546044734" sldId="4088"/>
            <ac:spMk id="11" creationId="{D17700AE-7B9D-4141-9C12-7C8A632151E6}"/>
          </ac:spMkLst>
        </pc:spChg>
        <pc:graphicFrameChg chg="mod modGraphic">
          <ac:chgData name="이두석 주임연구원" userId="567d07be-4d79-4508-bf10-aadc2fdbf303" providerId="ADAL" clId="{0084A9A0-6072-483C-98B4-9AFAF8222A71}" dt="2018-08-16T09:16:19.603" v="4570" actId="6549"/>
          <ac:graphicFrameMkLst>
            <pc:docMk/>
            <pc:sldMk cId="546044734" sldId="4088"/>
            <ac:graphicFrameMk id="2" creationId="{C37C04D4-B959-402A-AE2B-705BB01024CC}"/>
          </ac:graphicFrameMkLst>
        </pc:graphicFrameChg>
        <pc:picChg chg="del">
          <ac:chgData name="이두석 주임연구원" userId="567d07be-4d79-4508-bf10-aadc2fdbf303" providerId="ADAL" clId="{0084A9A0-6072-483C-98B4-9AFAF8222A71}" dt="2018-08-16T09:10:51.594" v="4340" actId="478"/>
          <ac:picMkLst>
            <pc:docMk/>
            <pc:sldMk cId="546044734" sldId="4088"/>
            <ac:picMk id="3" creationId="{78F145EC-134D-4D81-9829-CBA61644F0F1}"/>
          </ac:picMkLst>
        </pc:picChg>
        <pc:picChg chg="del">
          <ac:chgData name="이두석 주임연구원" userId="567d07be-4d79-4508-bf10-aadc2fdbf303" providerId="ADAL" clId="{0084A9A0-6072-483C-98B4-9AFAF8222A71}" dt="2018-08-16T09:10:51.916" v="4341" actId="478"/>
          <ac:picMkLst>
            <pc:docMk/>
            <pc:sldMk cId="546044734" sldId="4088"/>
            <ac:picMk id="4" creationId="{910656EA-55BC-4737-9CB0-4D3C0153489E}"/>
          </ac:picMkLst>
        </pc:picChg>
        <pc:picChg chg="add mod">
          <ac:chgData name="이두석 주임연구원" userId="567d07be-4d79-4508-bf10-aadc2fdbf303" providerId="ADAL" clId="{0084A9A0-6072-483C-98B4-9AFAF8222A71}" dt="2018-08-16T09:10:59.731" v="4346" actId="1076"/>
          <ac:picMkLst>
            <pc:docMk/>
            <pc:sldMk cId="546044734" sldId="4088"/>
            <ac:picMk id="8" creationId="{E5C9ECB0-7E4D-4946-BAAC-E2EEBD34AE14}"/>
          </ac:picMkLst>
        </pc:picChg>
        <pc:picChg chg="del">
          <ac:chgData name="이두석 주임연구원" userId="567d07be-4d79-4508-bf10-aadc2fdbf303" providerId="ADAL" clId="{0084A9A0-6072-483C-98B4-9AFAF8222A71}" dt="2018-08-16T09:11:38.353" v="4348" actId="478"/>
          <ac:picMkLst>
            <pc:docMk/>
            <pc:sldMk cId="546044734" sldId="4088"/>
            <ac:picMk id="10" creationId="{0EE6B130-41EE-4F62-8DD5-9846B424C973}"/>
          </ac:picMkLst>
        </pc:picChg>
      </pc:sldChg>
      <pc:sldChg chg="addSp delSp modSp add">
        <pc:chgData name="이두석 주임연구원" userId="567d07be-4d79-4508-bf10-aadc2fdbf303" providerId="ADAL" clId="{0084A9A0-6072-483C-98B4-9AFAF8222A71}" dt="2018-08-16T10:35:42.287" v="5471" actId="115"/>
        <pc:sldMkLst>
          <pc:docMk/>
          <pc:sldMk cId="3479061082" sldId="4089"/>
        </pc:sldMkLst>
        <pc:spChg chg="mod">
          <ac:chgData name="이두석 주임연구원" userId="567d07be-4d79-4508-bf10-aadc2fdbf303" providerId="ADAL" clId="{0084A9A0-6072-483C-98B4-9AFAF8222A71}" dt="2018-08-16T10:30:22.552" v="5184"/>
          <ac:spMkLst>
            <pc:docMk/>
            <pc:sldMk cId="3479061082" sldId="4089"/>
            <ac:spMk id="4" creationId="{DBCAC11E-E6FF-4EC4-AAB4-050C9B1C71F3}"/>
          </ac:spMkLst>
        </pc:spChg>
        <pc:graphicFrameChg chg="mod modGraphic">
          <ac:chgData name="이두석 주임연구원" userId="567d07be-4d79-4508-bf10-aadc2fdbf303" providerId="ADAL" clId="{0084A9A0-6072-483C-98B4-9AFAF8222A71}" dt="2018-08-16T10:35:42.287" v="5471" actId="115"/>
          <ac:graphicFrameMkLst>
            <pc:docMk/>
            <pc:sldMk cId="3479061082" sldId="4089"/>
            <ac:graphicFrameMk id="2" creationId="{C37C04D4-B959-402A-AE2B-705BB01024CC}"/>
          </ac:graphicFrameMkLst>
        </pc:graphicFrameChg>
        <pc:graphicFrameChg chg="mod modGraphic">
          <ac:chgData name="이두석 주임연구원" userId="567d07be-4d79-4508-bf10-aadc2fdbf303" providerId="ADAL" clId="{0084A9A0-6072-483C-98B4-9AFAF8222A71}" dt="2018-08-16T10:32:07.304" v="5245" actId="108"/>
          <ac:graphicFrameMkLst>
            <pc:docMk/>
            <pc:sldMk cId="3479061082" sldId="4089"/>
            <ac:graphicFrameMk id="3" creationId="{0BD025CE-EEFF-4844-BA3D-A1C2BED6D758}"/>
          </ac:graphicFrameMkLst>
        </pc:graphicFrameChg>
        <pc:picChg chg="add mod">
          <ac:chgData name="이두석 주임연구원" userId="567d07be-4d79-4508-bf10-aadc2fdbf303" providerId="ADAL" clId="{0084A9A0-6072-483C-98B4-9AFAF8222A71}" dt="2018-08-16T10:34:47.216" v="5464" actId="1036"/>
          <ac:picMkLst>
            <pc:docMk/>
            <pc:sldMk cId="3479061082" sldId="4089"/>
            <ac:picMk id="6" creationId="{882CB265-620A-41FF-882A-6AB929998634}"/>
          </ac:picMkLst>
        </pc:picChg>
        <pc:picChg chg="del">
          <ac:chgData name="이두석 주임연구원" userId="567d07be-4d79-4508-bf10-aadc2fdbf303" providerId="ADAL" clId="{0084A9A0-6072-483C-98B4-9AFAF8222A71}" dt="2018-08-16T10:28:34.162" v="5157" actId="478"/>
          <ac:picMkLst>
            <pc:docMk/>
            <pc:sldMk cId="3479061082" sldId="4089"/>
            <ac:picMk id="8" creationId="{CBB654D7-55DD-47F8-AAA2-F29052CB0F02}"/>
          </ac:picMkLst>
        </pc:picChg>
        <pc:picChg chg="del">
          <ac:chgData name="이두석 주임연구원" userId="567d07be-4d79-4508-bf10-aadc2fdbf303" providerId="ADAL" clId="{0084A9A0-6072-483C-98B4-9AFAF8222A71}" dt="2018-08-16T10:32:46.855" v="5407" actId="478"/>
          <ac:picMkLst>
            <pc:docMk/>
            <pc:sldMk cId="3479061082" sldId="4089"/>
            <ac:picMk id="13" creationId="{E5B926C7-470F-4330-A526-E4906CD57EC1}"/>
          </ac:picMkLst>
        </pc:picChg>
        <pc:picChg chg="del">
          <ac:chgData name="이두석 주임연구원" userId="567d07be-4d79-4508-bf10-aadc2fdbf303" providerId="ADAL" clId="{0084A9A0-6072-483C-98B4-9AFAF8222A71}" dt="2018-08-16T10:28:34.809" v="5158" actId="478"/>
          <ac:picMkLst>
            <pc:docMk/>
            <pc:sldMk cId="3479061082" sldId="4089"/>
            <ac:picMk id="14" creationId="{9554861A-D110-410F-9343-926483C3C1E7}"/>
          </ac:picMkLst>
        </pc:picChg>
      </pc:sldChg>
      <pc:sldChg chg="modSp add ord">
        <pc:chgData name="이두석 주임연구원" userId="567d07be-4d79-4508-bf10-aadc2fdbf303" providerId="ADAL" clId="{0084A9A0-6072-483C-98B4-9AFAF8222A71}" dt="2018-08-17T00:39:41.387" v="6103" actId="115"/>
        <pc:sldMkLst>
          <pc:docMk/>
          <pc:sldMk cId="3603048493" sldId="4090"/>
        </pc:sldMkLst>
        <pc:spChg chg="mod">
          <ac:chgData name="이두석 주임연구원" userId="567d07be-4d79-4508-bf10-aadc2fdbf303" providerId="ADAL" clId="{0084A9A0-6072-483C-98B4-9AFAF8222A71}" dt="2018-08-17T00:29:22.074" v="5921" actId="1076"/>
          <ac:spMkLst>
            <pc:docMk/>
            <pc:sldMk cId="3603048493" sldId="4090"/>
            <ac:spMk id="4" creationId="{DBCAC11E-E6FF-4EC4-AAB4-050C9B1C71F3}"/>
          </ac:spMkLst>
        </pc:spChg>
        <pc:graphicFrameChg chg="mod modGraphic">
          <ac:chgData name="이두석 주임연구원" userId="567d07be-4d79-4508-bf10-aadc2fdbf303" providerId="ADAL" clId="{0084A9A0-6072-483C-98B4-9AFAF8222A71}" dt="2018-08-17T00:39:41.387" v="6103" actId="115"/>
          <ac:graphicFrameMkLst>
            <pc:docMk/>
            <pc:sldMk cId="3603048493" sldId="4090"/>
            <ac:graphicFrameMk id="2" creationId="{C37C04D4-B959-402A-AE2B-705BB01024CC}"/>
          </ac:graphicFrameMkLst>
        </pc:graphicFrameChg>
        <pc:graphicFrameChg chg="mod modGraphic">
          <ac:chgData name="이두석 주임연구원" userId="567d07be-4d79-4508-bf10-aadc2fdbf303" providerId="ADAL" clId="{0084A9A0-6072-483C-98B4-9AFAF8222A71}" dt="2018-08-17T00:29:19.578" v="5920" actId="14100"/>
          <ac:graphicFrameMkLst>
            <pc:docMk/>
            <pc:sldMk cId="3603048493" sldId="4090"/>
            <ac:graphicFrameMk id="3" creationId="{0BD025CE-EEFF-4844-BA3D-A1C2BED6D758}"/>
          </ac:graphicFrameMkLst>
        </pc:graphicFrameChg>
        <pc:picChg chg="mod">
          <ac:chgData name="이두석 주임연구원" userId="567d07be-4d79-4508-bf10-aadc2fdbf303" providerId="ADAL" clId="{0084A9A0-6072-483C-98B4-9AFAF8222A71}" dt="2018-08-17T00:29:24.370" v="5922" actId="1076"/>
          <ac:picMkLst>
            <pc:docMk/>
            <pc:sldMk cId="3603048493" sldId="4090"/>
            <ac:picMk id="8" creationId="{73C11A43-3EAE-4386-904A-4D4E6BC19A25}"/>
          </ac:picMkLst>
        </pc:picChg>
      </pc:sldChg>
      <pc:sldChg chg="addSp delSp modSp add ord">
        <pc:chgData name="이두석 주임연구원" userId="567d07be-4d79-4508-bf10-aadc2fdbf303" providerId="ADAL" clId="{0084A9A0-6072-483C-98B4-9AFAF8222A71}" dt="2018-08-17T00:33:31.695" v="5956"/>
        <pc:sldMkLst>
          <pc:docMk/>
          <pc:sldMk cId="3460814267" sldId="4091"/>
        </pc:sldMkLst>
        <pc:spChg chg="mod">
          <ac:chgData name="이두석 주임연구원" userId="567d07be-4d79-4508-bf10-aadc2fdbf303" providerId="ADAL" clId="{0084A9A0-6072-483C-98B4-9AFAF8222A71}" dt="2018-08-17T00:29:33.881" v="5924" actId="1076"/>
          <ac:spMkLst>
            <pc:docMk/>
            <pc:sldMk cId="3460814267" sldId="4091"/>
            <ac:spMk id="6" creationId="{9F93C554-4796-43CF-BDE2-34CBE1C7C33F}"/>
          </ac:spMkLst>
        </pc:spChg>
        <pc:graphicFrameChg chg="mod modGraphic">
          <ac:chgData name="이두석 주임연구원" userId="567d07be-4d79-4508-bf10-aadc2fdbf303" providerId="ADAL" clId="{0084A9A0-6072-483C-98B4-9AFAF8222A71}" dt="2018-08-17T00:31:25.433" v="5945" actId="6549"/>
          <ac:graphicFrameMkLst>
            <pc:docMk/>
            <pc:sldMk cId="3460814267" sldId="4091"/>
            <ac:graphicFrameMk id="2" creationId="{C37C04D4-B959-402A-AE2B-705BB01024CC}"/>
          </ac:graphicFrameMkLst>
        </pc:graphicFrameChg>
        <pc:picChg chg="mod">
          <ac:chgData name="이두석 주임연구원" userId="567d07be-4d79-4508-bf10-aadc2fdbf303" providerId="ADAL" clId="{0084A9A0-6072-483C-98B4-9AFAF8222A71}" dt="2018-08-17T00:29:37.737" v="5926" actId="1076"/>
          <ac:picMkLst>
            <pc:docMk/>
            <pc:sldMk cId="3460814267" sldId="4091"/>
            <ac:picMk id="4" creationId="{CED1754E-D83F-4F83-A33B-CFAAB8CCB1DD}"/>
          </ac:picMkLst>
        </pc:picChg>
        <pc:picChg chg="del">
          <ac:chgData name="이두석 주임연구원" userId="567d07be-4d79-4508-bf10-aadc2fdbf303" providerId="ADAL" clId="{0084A9A0-6072-483C-98B4-9AFAF8222A71}" dt="2018-08-17T00:29:39.736" v="5928" actId="478"/>
          <ac:picMkLst>
            <pc:docMk/>
            <pc:sldMk cId="3460814267" sldId="4091"/>
            <ac:picMk id="7" creationId="{65782877-AE97-45BA-B522-30718A80775F}"/>
          </ac:picMkLst>
        </pc:picChg>
        <pc:picChg chg="add mod">
          <ac:chgData name="이두석 주임연구원" userId="567d07be-4d79-4508-bf10-aadc2fdbf303" providerId="ADAL" clId="{0084A9A0-6072-483C-98B4-9AFAF8222A71}" dt="2018-08-17T00:29:37.737" v="5926" actId="1076"/>
          <ac:picMkLst>
            <pc:docMk/>
            <pc:sldMk cId="3460814267" sldId="4091"/>
            <ac:picMk id="8" creationId="{76EA174C-0E0E-428E-BAD6-903B6AA92C0D}"/>
          </ac:picMkLst>
        </pc:picChg>
        <pc:picChg chg="add mod">
          <ac:chgData name="이두석 주임연구원" userId="567d07be-4d79-4508-bf10-aadc2fdbf303" providerId="ADAL" clId="{0084A9A0-6072-483C-98B4-9AFAF8222A71}" dt="2018-08-17T00:29:45.271" v="5932" actId="1076"/>
          <ac:picMkLst>
            <pc:docMk/>
            <pc:sldMk cId="3460814267" sldId="4091"/>
            <ac:picMk id="9" creationId="{6BE8A0AC-2ADE-4952-B1AB-A69D04033BB7}"/>
          </ac:picMkLst>
        </pc:picChg>
        <pc:picChg chg="add del mod">
          <ac:chgData name="이두석 주임연구원" userId="567d07be-4d79-4508-bf10-aadc2fdbf303" providerId="ADAL" clId="{0084A9A0-6072-483C-98B4-9AFAF8222A71}" dt="2018-08-17T00:29:43.081" v="5930" actId="478"/>
          <ac:picMkLst>
            <pc:docMk/>
            <pc:sldMk cId="3460814267" sldId="4091"/>
            <ac:picMk id="10" creationId="{52363714-7131-4491-9935-7418E7EDF686}"/>
          </ac:picMkLst>
        </pc:picChg>
        <pc:picChg chg="del">
          <ac:chgData name="이두석 주임연구원" userId="567d07be-4d79-4508-bf10-aadc2fdbf303" providerId="ADAL" clId="{0084A9A0-6072-483C-98B4-9AFAF8222A71}" dt="2018-08-17T00:29:39.580" v="5927" actId="478"/>
          <ac:picMkLst>
            <pc:docMk/>
            <pc:sldMk cId="3460814267" sldId="4091"/>
            <ac:picMk id="14" creationId="{25C2DD93-895A-4D6D-BFA6-52924ADDFA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27F66-6BB0-4A88-B3B9-7D3337F4557B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2C1C7-2CFA-494C-BF99-0B49736C0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5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2C1C7-2CFA-494C-BF99-0B49736C03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6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2C1C7-2CFA-494C-BF99-0B49736C03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1BA62-08E0-4EA1-8523-8AC7DB5C99D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30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F40C-6BA7-4B2D-97CD-8DDE5E32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78E4C-C5B2-4131-AEE7-D44AC71E3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C7CBE-4D0E-406F-87CD-9E3726DC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1791C-9707-4D90-8461-3DB41095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BF095-B5E5-4713-9C44-B7807AD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1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37EAD-66AA-4D6E-BAC5-67709904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429AEB-2475-4709-BEBE-CAE14E73E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3EEC5-2333-42CF-9483-B91BA5E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D3C20-B382-4B2D-A595-02CED207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7E318-43AE-4E36-9ED0-7B7CCE47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3EDF2-1DF2-4FA5-8D69-1E34CF554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030B0-A82B-4264-9AD6-F2277789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74527-E6E8-4675-88C7-66336EBA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6912E-AB93-4A17-B76B-01EFAD19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7B861-7D00-4ABB-8EF2-1308F541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6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821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2348880"/>
            <a:ext cx="12197864" cy="828000"/>
          </a:xfrm>
          <a:prstGeom prst="rect">
            <a:avLst/>
          </a:prstGeom>
          <a:solidFill>
            <a:srgbClr val="2B41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212898" y="2358505"/>
            <a:ext cx="5984415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10544177" y="3102066"/>
            <a:ext cx="1653177" cy="70813"/>
          </a:xfrm>
          <a:prstGeom prst="rect">
            <a:avLst/>
          </a:prstGeom>
          <a:solidFill>
            <a:srgbClr val="DC5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096000" y="2420387"/>
            <a:ext cx="5940746" cy="647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6773834" y="3346847"/>
            <a:ext cx="5262913" cy="936625"/>
          </a:xfrm>
          <a:prstGeom prst="rect">
            <a:avLst/>
          </a:prstGeom>
        </p:spPr>
        <p:txBody>
          <a:bodyPr anchor="t"/>
          <a:lstStyle>
            <a:lvl1pPr marL="269875" indent="-269875">
              <a:lnSpc>
                <a:spcPct val="150000"/>
              </a:lnSpc>
              <a:buFont typeface="+mj-lt"/>
              <a:buAutoNum type="arabicPeriod"/>
              <a:defRPr sz="1600" b="1"/>
            </a:lvl1pPr>
            <a:lvl2pPr marL="457200" indent="0">
              <a:lnSpc>
                <a:spcPct val="150000"/>
              </a:lnSpc>
              <a:buFont typeface="+mj-lt"/>
              <a:buNone/>
              <a:defRPr sz="1400" b="1"/>
            </a:lvl2pPr>
            <a:lvl3pPr marL="1371600" indent="-457200">
              <a:buFont typeface="+mj-lt"/>
              <a:buAutoNum type="arabicPeriod"/>
              <a:defRPr sz="1200" b="1"/>
            </a:lvl3pPr>
            <a:lvl4pPr marL="1828800" indent="-457200">
              <a:buFont typeface="+mj-lt"/>
              <a:buAutoNum type="arabicPeriod"/>
              <a:defRPr sz="1100" b="1"/>
            </a:lvl4pPr>
            <a:lvl5pPr marL="2286000" indent="-457200">
              <a:buFont typeface="+mj-lt"/>
              <a:buAutoNum type="arabicPeriod"/>
              <a:defRPr sz="11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1" y="6453336"/>
            <a:ext cx="2371950" cy="404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5386658" y="6453336"/>
            <a:ext cx="6811207" cy="404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69167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404664"/>
            <a:ext cx="12190476" cy="504056"/>
          </a:xfrm>
          <a:prstGeom prst="rect">
            <a:avLst/>
          </a:prstGeom>
          <a:gradFill flip="none" rotWithShape="1">
            <a:gsLst>
              <a:gs pos="0">
                <a:srgbClr val="2B4149">
                  <a:alpha val="80000"/>
                </a:srgbClr>
              </a:gs>
              <a:gs pos="53000">
                <a:srgbClr val="2B4149">
                  <a:alpha val="80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530" y="25374"/>
            <a:ext cx="11773783" cy="346050"/>
          </a:xfrm>
        </p:spPr>
        <p:txBody>
          <a:bodyPr>
            <a:noAutofit/>
          </a:bodyPr>
          <a:lstStyle>
            <a:lvl1pPr algn="r">
              <a:defRPr sz="1600" b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55254" y="440792"/>
            <a:ext cx="11349761" cy="431800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4658034" y="646257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71FAD8C-6016-44C5-9994-0174CF6EA246}" type="slidenum">
              <a:rPr lang="ko-KR" altLang="en-US" sz="1000" smtClean="0"/>
              <a:pPr algn="ctr"/>
              <a:t>‹#›</a:t>
            </a:fld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ABAD9B-DFCA-4024-B9EE-26786DEC2D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51667" y="387586"/>
            <a:ext cx="286583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9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51DFC-4DD4-4DBD-BF2C-296791AF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34A9D-0CFF-411F-AE2F-B6F3F505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5C48A-95D0-46DC-9C77-59168D36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0C2C5-8BEC-46C3-A70A-A711B943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E72F3-5549-4F08-95FF-8707B41B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E21FD-ED7F-4C37-8896-D686B619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846F9-C816-4235-B955-76FB2FDA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1245-9CBA-457F-88DA-80F201C9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5E6EC-2EB5-4554-84E7-9430D66A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5DBB2-34F7-46D1-B069-2E5A1C3B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C540D-A8F4-4FAD-8460-A25881CA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4B55E-8A5E-441D-99BD-DCB0CC837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BA86E-CCFD-442C-9983-03E731647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183A6-8436-43EA-A965-05E8D100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F6E4E-1364-49CB-BEFE-BC5038D8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7332B-928A-4065-A7E8-9160A34F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9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D2B9-D50F-44D4-9D2F-BFD671DC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99A19-1364-4DEE-ADF3-4A494EE0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26999-9CDA-4FDD-BCFF-F9AC19A01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CD13D3-9AC2-421B-A751-64A3E3B90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5D3A7-890B-4F31-BEFC-DB1D92993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4B4F8A-4683-4CEB-BCEB-84965BC9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65FBF2-C5F0-44F6-826E-8E8DF307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0E23A6-CD1C-4C03-822A-523502C1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B538-77D2-4772-8511-3B327856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30EBC2-8F37-4E62-B5A6-4E565710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B4825-50C4-4092-8A78-D35BD195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8DF41E-BDF8-4497-9DC6-72E53F7D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8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DD613F-9265-482B-95EB-A107DF25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02ABD4-90E6-4A64-82DB-0E1CC729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EA2D4-5CEF-4C4A-A50C-77D05197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17F3A-56A6-47C2-8057-8E61D4D9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38689-D425-487F-982B-99EF719E8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CFAD7-B057-45DC-B698-FA81E7135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D18E1-BFE4-4677-967A-6A534621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4EF8D-EB23-4554-8760-479B5C68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58CAB-35B1-4834-8EED-4001A7EC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2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16A96-310A-4695-B182-A8AEFEEC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E07E63-A4FF-424A-BFFF-00A749A1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69D3F8-AA39-440E-88D1-F98B86FB5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C475D-3DD4-4C0A-9060-0CA62E0A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394387-C416-441B-B325-5960E9D5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485B8-013D-4013-AC64-17F24341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0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78815E-6CB1-49D3-AB64-282F0409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4138A-16FD-4F9A-8234-CFBE8270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6850E-EFB8-49C2-AA8A-7BDF10602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55B6F-E728-4F4C-95DF-3E5EE7CFCD4A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8E629-CB17-42E8-98E7-4A87DBDAC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740DD-28B8-4D2E-9C32-C58CB9035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F0A2D5-D1B4-43BC-81C5-9A62C26543FC}"/>
              </a:ext>
            </a:extLst>
          </p:cNvPr>
          <p:cNvSpPr/>
          <p:nvPr/>
        </p:nvSpPr>
        <p:spPr>
          <a:xfrm>
            <a:off x="1139057" y="1596070"/>
            <a:ext cx="9906000" cy="613087"/>
          </a:xfrm>
          <a:prstGeom prst="rect">
            <a:avLst/>
          </a:prstGeom>
          <a:effectLst>
            <a:outerShdw dist="50800" dir="3000000" sx="1000" sy="1000" algn="ctr" rotWithShape="0">
              <a:srgbClr val="000000"/>
            </a:outerShdw>
          </a:effectLst>
        </p:spPr>
        <p:txBody>
          <a:bodyPr wrap="square" lIns="107287" tIns="53643" rIns="107287" bIns="53643">
            <a:spAutoFit/>
          </a:bodyPr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2018</a:t>
            </a:r>
            <a:r>
              <a:rPr lang="ko-KR" altLang="en-US" sz="3200" dirty="0">
                <a:latin typeface="나눔고딕 ExtraBold" pitchFamily="50" charset="-127"/>
                <a:ea typeface="나눔고딕 ExtraBold" pitchFamily="50" charset="-127"/>
              </a:rPr>
              <a:t>년 </a:t>
            </a:r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IP</a:t>
            </a:r>
            <a:r>
              <a:rPr lang="ko-KR" altLang="en-US" sz="32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R&amp;D </a:t>
            </a:r>
            <a:r>
              <a:rPr lang="ko-KR" altLang="en-US" sz="3200" dirty="0">
                <a:latin typeface="나눔고딕 ExtraBold" pitchFamily="50" charset="-127"/>
                <a:ea typeface="나눔고딕 ExtraBold" pitchFamily="50" charset="-127"/>
              </a:rPr>
              <a:t>전략지원사업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C04189-9B5D-4A0D-AC4C-7C9BAB5B8A51}"/>
              </a:ext>
            </a:extLst>
          </p:cNvPr>
          <p:cNvCxnSpPr/>
          <p:nvPr/>
        </p:nvCxnSpPr>
        <p:spPr>
          <a:xfrm>
            <a:off x="1753575" y="1268760"/>
            <a:ext cx="86589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3149058-DFEE-4C79-8757-502327156FBD}"/>
              </a:ext>
            </a:extLst>
          </p:cNvPr>
          <p:cNvCxnSpPr/>
          <p:nvPr/>
        </p:nvCxnSpPr>
        <p:spPr>
          <a:xfrm>
            <a:off x="1753575" y="3284984"/>
            <a:ext cx="86589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606EF4-861E-4BEF-825F-D8F5F56B99E2}"/>
              </a:ext>
            </a:extLst>
          </p:cNvPr>
          <p:cNvSpPr/>
          <p:nvPr/>
        </p:nvSpPr>
        <p:spPr>
          <a:xfrm>
            <a:off x="1139057" y="2501140"/>
            <a:ext cx="9906000" cy="423805"/>
          </a:xfrm>
          <a:prstGeom prst="rect">
            <a:avLst/>
          </a:prstGeom>
          <a:effectLst>
            <a:outerShdw dist="50800" dir="3000000" sx="1000" sy="1000" algn="ctr" rotWithShape="0">
              <a:srgbClr val="000000"/>
            </a:outerShdw>
          </a:effectLst>
        </p:spPr>
        <p:txBody>
          <a:bodyPr wrap="square" lIns="107287" tIns="53643" rIns="107287" bIns="53643">
            <a:spAutoFit/>
          </a:bodyPr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리얼감 포스피드백 연구개발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D10893-E115-4671-9031-200FDC192B40}"/>
              </a:ext>
            </a:extLst>
          </p:cNvPr>
          <p:cNvSpPr/>
          <p:nvPr/>
        </p:nvSpPr>
        <p:spPr>
          <a:xfrm>
            <a:off x="1139057" y="4282554"/>
            <a:ext cx="9906000" cy="486899"/>
          </a:xfrm>
          <a:prstGeom prst="rect">
            <a:avLst/>
          </a:prstGeom>
          <a:effectLst>
            <a:outerShdw dist="50800" dir="3000000" sx="1000" sy="1000" algn="ctr" rotWithShape="0">
              <a:srgbClr val="000000"/>
            </a:outerShdw>
          </a:effectLst>
        </p:spPr>
        <p:txBody>
          <a:bodyPr wrap="square" lIns="107287" tIns="53643" rIns="107287" bIns="53643">
            <a:spAutoFit/>
          </a:bodyPr>
          <a:lstStyle>
            <a:defPPr>
              <a:defRPr lang="ko-KR"/>
            </a:defPPr>
            <a:lvl1pPr marL="0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[10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주차 회의 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/ 08.17]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75FFD7-06C0-4EE8-B336-7AB8A4A8E2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92" y="6453336"/>
            <a:ext cx="1328389" cy="3287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887A01-680F-466B-82BA-D61C0A8AE3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148" y="6412940"/>
            <a:ext cx="1328389" cy="30244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E83C05-0F6E-4A19-B8E5-0E3B92F33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410" y="6460952"/>
            <a:ext cx="819150" cy="35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9B6763-B388-43FE-88A8-1BA2D880F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1" y="6443210"/>
            <a:ext cx="1709167" cy="3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7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52693"/>
              </p:ext>
            </p:extLst>
          </p:nvPr>
        </p:nvGraphicFramePr>
        <p:xfrm>
          <a:off x="254002" y="1385513"/>
          <a:ext cx="11718762" cy="5067824"/>
        </p:xfrm>
        <a:graphic>
          <a:graphicData uri="http://schemas.openxmlformats.org/drawingml/2006/table">
            <a:tbl>
              <a:tblPr firstRow="1" bandRow="1"/>
              <a:tblGrid>
                <a:gridCol w="312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59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해결과제 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목적 및 효과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97">
                <a:tc rowSpan="3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사용자에게 가상공간 상의 물체를 치거나 맞출 때 손잡이를 통해 물리적 반작용에 의하거나 기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프로그램된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충격을 느낄 수 있게 해주고 사용자의 반응에 따라 가상물체가 일정한 규칙에 따라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튕겨나가거나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터지는 등의 특정 운동이나 게임 시나리오에 따른 물리적 시뮬레이션을 제공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 err="1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독립항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6838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000" dirty="0"/>
                        <a:t>회전 관절로 연결된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개의 </a:t>
                      </a:r>
                      <a:r>
                        <a:rPr lang="ko-KR" altLang="en-US" sz="1000" dirty="0" err="1"/>
                        <a:t>로봇암</a:t>
                      </a:r>
                      <a:r>
                        <a:rPr lang="ko-KR" altLang="en-US" sz="1000" dirty="0"/>
                        <a:t> 중 일단부는 고정점을 기준으로 수평 축과 수직 축으로 회전 가능하고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타단</a:t>
                      </a:r>
                      <a:r>
                        <a:rPr lang="ko-KR" altLang="en-US" sz="1000" dirty="0"/>
                        <a:t> 부는 손잡이와 연결되며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상기 손잡이의 운동에 의해 변경된 상기 로봇암의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차원 회전 각도를 감지하여 출력하 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제어 신호에 따라 모터를 구동하여 상기 로봇암의 수평 축과 수직 축 회전 동력을 인가함으로써 상기 손잡 이까지 힘을 전달하는 </a:t>
                      </a:r>
                      <a:r>
                        <a:rPr lang="ko-KR" altLang="en-US" sz="1000" dirty="0" err="1"/>
                        <a:t>햅틱</a:t>
                      </a:r>
                      <a:r>
                        <a:rPr lang="ko-KR" altLang="en-US" sz="1000" dirty="0"/>
                        <a:t> 기구부와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상기 </a:t>
                      </a:r>
                      <a:r>
                        <a:rPr lang="ko-KR" altLang="en-US" sz="1000" dirty="0" err="1"/>
                        <a:t>햅틱</a:t>
                      </a:r>
                      <a:r>
                        <a:rPr lang="ko-KR" altLang="en-US" sz="1000" dirty="0"/>
                        <a:t> 기구부로부터 상기 로봇암의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차원 회전 각도를 </a:t>
                      </a:r>
                      <a:r>
                        <a:rPr lang="ko-KR" altLang="en-US" sz="1000" dirty="0" err="1"/>
                        <a:t>입력받아</a:t>
                      </a:r>
                      <a:r>
                        <a:rPr lang="ko-KR" altLang="en-US" sz="1000" dirty="0"/>
                        <a:t> 상기 손잡이의 위치를 산출하고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상기 손잡이에 대응되는 물체 및 하나 이상의 가상물체가 포함된 가상공간 입체영상 정보를 생성하여 출력하고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상기 가상물체와 상기 손잡이에 대응되는 물체 간의 충돌 여부를 체크하여 </a:t>
                      </a:r>
                      <a:r>
                        <a:rPr lang="ko-KR" altLang="en-US" sz="1000" dirty="0" err="1"/>
                        <a:t>충돌시</a:t>
                      </a:r>
                      <a:r>
                        <a:rPr lang="ko-KR" altLang="en-US" sz="1000" dirty="0"/>
                        <a:t> 제어 신호를 출력하여 상기 모터를 구동하는 제어 장치부와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상기 제어 장치부로부터 가상공간 입체영상 정보를 </a:t>
                      </a:r>
                      <a:r>
                        <a:rPr lang="ko-KR" altLang="en-US" sz="1000" dirty="0" err="1"/>
                        <a:t>입력받아</a:t>
                      </a:r>
                      <a:r>
                        <a:rPr lang="ko-KR" altLang="en-US" sz="1000" dirty="0"/>
                        <a:t> 입체영상을 표시하는 입체영상 표시 장치부를 포함하여 구성되는 </a:t>
                      </a:r>
                      <a:r>
                        <a:rPr lang="ko-KR" altLang="en-US" sz="1000" dirty="0" err="1"/>
                        <a:t>햅틱</a:t>
                      </a:r>
                      <a:r>
                        <a:rPr lang="ko-KR" altLang="en-US" sz="1000" dirty="0"/>
                        <a:t> 시스템으로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pPr marL="96838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햅틱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기구부는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테이블과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테이블 상단에 고정된 수직 축을 중심으로 회전 가능한 밑판과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밑판 의 수직 축 회전 각도를 감지하는 제 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인코더와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밑판에 고정된 수평 축을 중심으로 회전 가능한 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개의 회전 디스크와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회전 디스크 중 하나의 수평 축 회전 각도를 감지하는 제 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인코더와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회전 디스크 중 다른 하나의 수평 축 회전 각도를 감지하는 제 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인코더와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회전 디스크 중 하나에 고정되어 상기 회전 디스크의 회전 각도에 따라 움직이는 제 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로봇암과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제 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로봇암의 말단에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일방향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회전 관절로 연결된 제 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로봇암과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제 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로봇암과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일방향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회전 관절로 연결되며 상기 회전 디스크 중 다른 하나에 연결되어 상기 회전 디스크의 회전 각도에 따라 상기 제 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로봇암에 평행하게 움직임으로써 상기 제 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로봇암과 상기 제 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로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봇암의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각도를 조절하는 보조 로봇암과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제 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로봇암에 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자유도 회전 관절로 연결된 손잡이를 포함하여 구성</a:t>
                      </a:r>
                      <a:r>
                        <a:rPr lang="ko-KR" altLang="en-US" sz="1000" dirty="0"/>
                        <a:t>되는 것을 특징으로 하는 </a:t>
                      </a:r>
                      <a:r>
                        <a:rPr lang="ko-KR" altLang="en-US" sz="1000" dirty="0" err="1"/>
                        <a:t>햅틱</a:t>
                      </a:r>
                      <a:r>
                        <a:rPr lang="ko-KR" altLang="en-US" sz="1000" dirty="0"/>
                        <a:t> 시스템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D025CE-EEFF-4844-BA3D-A1C2BED6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94688"/>
              </p:ext>
            </p:extLst>
          </p:nvPr>
        </p:nvGraphicFramePr>
        <p:xfrm>
          <a:off x="254000" y="512632"/>
          <a:ext cx="11718762" cy="900000"/>
        </p:xfrm>
        <a:graphic>
          <a:graphicData uri="http://schemas.openxmlformats.org/drawingml/2006/table">
            <a:tbl>
              <a:tblPr firstRow="1" firstCol="1" bandRow="1"/>
              <a:tblGrid>
                <a:gridCol w="1749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번호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KR20070078338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출원인</a:t>
                      </a:r>
                      <a:endParaRPr 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강원대학교산학협력단</a:t>
                      </a:r>
                      <a:endParaRPr kumimoji="0" lang="ko-KR" altLang="en-US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기술분류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-</a:t>
                      </a:r>
                      <a:endParaRPr lang="ko-KR" altLang="en-US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2007.08.05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패밀리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법적상태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권리있음</a:t>
                      </a:r>
                      <a:endParaRPr lang="en-US" altLang="ko-KR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5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발명의 명칭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grid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가상현실 기반의 </a:t>
                      </a:r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햅틱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시스템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60" marR="69160" marT="34588" marB="34588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9160" marR="69160" marT="34588" marB="34588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97">
            <a:extLst>
              <a:ext uri="{FF2B5EF4-FFF2-40B4-BE49-F238E27FC236}">
                <a16:creationId xmlns:a16="http://schemas.microsoft.com/office/drawing/2014/main" id="{DBCAC11E-E6FF-4EC4-AAB4-050C9B1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18990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dirty="0"/>
              <a:t>KR0893669</a:t>
            </a:r>
            <a:endParaRPr lang="en-US" altLang="ko-KR" sz="1600" b="1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72068B-3AA8-4617-86A0-44D4CCF74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6" y="3248676"/>
            <a:ext cx="2951984" cy="13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0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74298"/>
              </p:ext>
            </p:extLst>
          </p:nvPr>
        </p:nvGraphicFramePr>
        <p:xfrm>
          <a:off x="317501" y="421433"/>
          <a:ext cx="11591764" cy="6031903"/>
        </p:xfrm>
        <a:graphic>
          <a:graphicData uri="http://schemas.openxmlformats.org/drawingml/2006/table">
            <a:tbl>
              <a:tblPr firstRow="1" bandRow="1"/>
              <a:tblGrid>
                <a:gridCol w="581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5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7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실시예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33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6838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5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en-US" altLang="ko-KR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1) </a:t>
                      </a:r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라켓</a:t>
                      </a:r>
                      <a:endParaRPr kumimoji="0" lang="en-US" altLang="ko-KR" sz="11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1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손잡이 형태의 입력 수단을 이용하여 가상공간 내에 보이는 가상물체에 직접 물리적인 터치를 가할 수 있으며</a:t>
                      </a:r>
                      <a:r>
                        <a:rPr kumimoji="0" lang="en-US" altLang="ko-KR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더 나아가 </a:t>
                      </a:r>
                      <a:r>
                        <a:rPr kumimoji="0" lang="ko-KR" altLang="en-US" sz="11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가상물체와의 부딪힘으로 인한 충격을 생성하여 사용자가 쥐고 있는 손잡이까지 전달</a:t>
                      </a:r>
                      <a:endParaRPr kumimoji="0" lang="en-US" altLang="ko-KR" sz="1100" b="0" u="sng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1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1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주요인자 </a:t>
                      </a:r>
                      <a:endParaRPr kumimoji="0" lang="en-US" altLang="ko-KR" sz="11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Hitting, Bumping </a:t>
                      </a:r>
                      <a:r>
                        <a:rPr kumimoji="0" lang="en-US" altLang="ko-KR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ko-KR" altLang="en-US" sz="11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가상물체의 질량</a:t>
                      </a:r>
                      <a:r>
                        <a:rPr kumimoji="0" lang="en-US" altLang="ko-KR" sz="11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질량의 분포</a:t>
                      </a:r>
                      <a:r>
                        <a:rPr kumimoji="0" lang="en-US" altLang="ko-KR" sz="11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(7), </a:t>
                      </a:r>
                      <a:r>
                        <a:rPr kumimoji="0" lang="ko-KR" altLang="en-US" sz="11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운동방향</a:t>
                      </a:r>
                      <a:r>
                        <a:rPr kumimoji="0" lang="en-US" altLang="ko-KR" sz="11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(3), </a:t>
                      </a:r>
                      <a:r>
                        <a:rPr kumimoji="0" lang="ko-KR" altLang="en-US" sz="11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속도 등이 설정</a:t>
                      </a:r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되어 있으며</a:t>
                      </a:r>
                      <a:r>
                        <a:rPr kumimoji="0" lang="en-US" altLang="ko-KR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손잡이와 가상물체의 충돌 시 </a:t>
                      </a:r>
                      <a:r>
                        <a:rPr kumimoji="0" lang="ko-KR" altLang="en-US" sz="1100" b="0" i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손잡이에 어느 정도의 충격이 가해질 것인가는 미리 정보가 설정되어 있거나 물리 규칙에 따라 계산</a:t>
                      </a:r>
                      <a:endParaRPr kumimoji="0" lang="en-US" altLang="ko-KR" sz="1100" u="none" kern="120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제 </a:t>
                      </a:r>
                      <a:r>
                        <a:rPr kumimoji="0" lang="en-US" altLang="ko-KR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로봇암과 손잡이 사이의 연결부에도 </a:t>
                      </a:r>
                      <a:r>
                        <a:rPr kumimoji="0" lang="en-US" altLang="ko-KR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개의 모터를 설치하여 제 </a:t>
                      </a:r>
                      <a:r>
                        <a:rPr kumimoji="0" lang="en-US" altLang="ko-KR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로봇암과 손잡이 사이에 회전 토크를 가함으로써 </a:t>
                      </a:r>
                      <a:r>
                        <a:rPr kumimoji="0" lang="ko-KR" altLang="en-US" sz="11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손잡이에 가상물체가 부딪히는 힘과 각도</a:t>
                      </a:r>
                      <a:r>
                        <a:rPr kumimoji="0" lang="en-US" altLang="ko-KR" sz="11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(2)</a:t>
                      </a:r>
                      <a:r>
                        <a:rPr kumimoji="0" lang="ko-KR" altLang="en-US" sz="11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를 보다 정밀하게 느끼도록 제어</a:t>
                      </a:r>
                      <a:endParaRPr kumimoji="0" lang="en-US" altLang="ko-KR" sz="1100" b="0" u="sng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100" b="0" u="sng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en-US" altLang="ko-KR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2) </a:t>
                      </a:r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두더지 잡기</a:t>
                      </a:r>
                      <a:endParaRPr kumimoji="0" lang="en-US" altLang="ko-KR" sz="11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100" b="0" u="sng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가상현실 시뮬레이션 프로그램으로 두더지 게임이 입력되어 있고</a:t>
                      </a:r>
                      <a:r>
                        <a:rPr kumimoji="0" lang="en-US" altLang="ko-KR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사용자의 입력에 의해 초기화면이 디스플레이</a:t>
                      </a:r>
                      <a:endParaRPr kumimoji="0" lang="en-US" altLang="ko-KR" sz="11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두더지 게임에서는 두더지가 </a:t>
                      </a:r>
                      <a:r>
                        <a:rPr kumimoji="0" lang="ko-KR" altLang="en-US" sz="11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랜덤한</a:t>
                      </a:r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순서로 나오며</a:t>
                      </a:r>
                      <a:r>
                        <a:rPr kumimoji="0" lang="en-US" altLang="ko-KR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앞으로 튀어나온 두더지를 망치로 가격하는 게임</a:t>
                      </a:r>
                      <a:endParaRPr kumimoji="0" lang="en-US" altLang="ko-KR" sz="11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1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가격할 때 </a:t>
                      </a:r>
                      <a:r>
                        <a:rPr kumimoji="0" lang="ko-KR" altLang="en-US" sz="11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때리는 느낌을 힘으로 느낌</a:t>
                      </a:r>
                      <a:endParaRPr kumimoji="0" lang="en-US" altLang="ko-KR" sz="105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05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000" b="0" u="sng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997">
            <a:extLst>
              <a:ext uri="{FF2B5EF4-FFF2-40B4-BE49-F238E27FC236}">
                <a16:creationId xmlns:a16="http://schemas.microsoft.com/office/drawing/2014/main" id="{9F93C554-4796-43CF-BDE2-34CBE1C7C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1" y="98644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sz="1600" dirty="0"/>
              <a:t>KR0893669</a:t>
            </a:r>
            <a:endParaRPr lang="en-US" altLang="ko-KR" sz="1600" b="1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C82AF5-B92F-49B6-B9DC-49AD451B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17" y="1296981"/>
            <a:ext cx="2461110" cy="11389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0C70D3-3556-45AA-99FF-02BE9F93C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22" y="2726170"/>
            <a:ext cx="2113098" cy="1715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C60217-0950-4D18-A2C2-80C836B6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04" y="4714426"/>
            <a:ext cx="1745968" cy="1585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963F0F-C051-4B31-8A5D-8C3A42544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873" y="5029539"/>
            <a:ext cx="2317793" cy="109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1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49790"/>
              </p:ext>
            </p:extLst>
          </p:nvPr>
        </p:nvGraphicFramePr>
        <p:xfrm>
          <a:off x="246087" y="134620"/>
          <a:ext cx="11331661" cy="669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713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3018755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561292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Contact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sz="1400" b="1" u="sng" dirty="0"/>
                        <a:t>VR</a:t>
                      </a:r>
                      <a:r>
                        <a:rPr lang="ko-KR" altLang="en-US" sz="1400" b="1" u="sng" dirty="0"/>
                        <a:t> </a:t>
                      </a:r>
                      <a:r>
                        <a:rPr lang="en-US" altLang="ko-KR" sz="1400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sz="1400" b="0" u="none" baseline="30000" dirty="0"/>
                        <a:t>a)</a:t>
                      </a:r>
                      <a:r>
                        <a:rPr lang="en-US" altLang="ko-KR" sz="1400" b="0" u="none" dirty="0"/>
                        <a:t>Tool by hand, </a:t>
                      </a:r>
                      <a:r>
                        <a:rPr lang="en-US" altLang="ko-KR" sz="14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sz="1400" b="0" u="none" dirty="0"/>
                        <a:t>Navigator</a:t>
                      </a:r>
                      <a:r>
                        <a:rPr lang="ko-KR" altLang="en-US" sz="1400" b="0" u="none" dirty="0"/>
                        <a:t> </a:t>
                      </a:r>
                      <a:r>
                        <a:rPr lang="en-US" altLang="ko-KR" sz="1400" b="0" u="none" dirty="0"/>
                        <a:t>control, </a:t>
                      </a:r>
                      <a:r>
                        <a:rPr lang="en-US" altLang="ko-KR" sz="14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sz="1400" b="0" u="none" dirty="0"/>
                        <a:t>Vehicle, </a:t>
                      </a:r>
                      <a:r>
                        <a:rPr lang="en-US" altLang="ko-KR" sz="14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sz="1400" b="0" u="none" dirty="0"/>
                        <a:t>Shooting device</a:t>
                      </a:r>
                    </a:p>
                    <a:p>
                      <a:pPr latinLnBrk="1"/>
                      <a:endParaRPr lang="en-US" altLang="ko-KR" sz="1400" b="1" u="sng" dirty="0"/>
                    </a:p>
                    <a:p>
                      <a:pPr latinLnBrk="1"/>
                      <a:r>
                        <a:rPr lang="en-US" altLang="ko-KR" sz="1400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sz="1400" baseline="30000" dirty="0"/>
                        <a:t>1)</a:t>
                      </a:r>
                      <a:r>
                        <a:rPr lang="en-US" altLang="ko-KR" sz="1400" dirty="0"/>
                        <a:t>Hardness,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sz="1400" dirty="0"/>
                        <a:t>Contact angle,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sz="1400" dirty="0"/>
                        <a:t>Direction,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sz="1400" dirty="0"/>
                        <a:t>Strength,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sz="1400" dirty="0"/>
                        <a:t>Elastic stiffness,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sz="1400" dirty="0"/>
                        <a:t>broken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object,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sz="1400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sz="1400" dirty="0"/>
                        <a:t>, </a:t>
                      </a:r>
                      <a:r>
                        <a:rPr lang="en-US" altLang="ko-KR" sz="1400" baseline="30000" dirty="0"/>
                        <a:t>8)</a:t>
                      </a:r>
                      <a:r>
                        <a:rPr lang="en-US" altLang="ko-KR" sz="1400" dirty="0"/>
                        <a:t>State of posture,</a:t>
                      </a:r>
                    </a:p>
                    <a:p>
                      <a:pPr latinLnBrk="1"/>
                      <a:r>
                        <a:rPr lang="en-US" altLang="ko-KR" sz="1400" baseline="30000" dirty="0"/>
                        <a:t>9)</a:t>
                      </a:r>
                      <a:r>
                        <a:rPr lang="en-US" altLang="ko-KR" sz="1400" dirty="0"/>
                        <a:t>Environment Flow(Vel. Dir.), </a:t>
                      </a:r>
                      <a:r>
                        <a:rPr lang="en-US" altLang="ko-KR" sz="1400" baseline="30000" dirty="0"/>
                        <a:t>10)</a:t>
                      </a:r>
                      <a:r>
                        <a:rPr lang="en-US" altLang="ko-KR" sz="1400" dirty="0"/>
                        <a:t>Environment density, </a:t>
                      </a:r>
                      <a:r>
                        <a:rPr lang="en-US" altLang="ko-KR" sz="1400" baseline="30000" dirty="0"/>
                        <a:t>11)</a:t>
                      </a:r>
                      <a:r>
                        <a:rPr lang="en-US" altLang="ko-KR" sz="1400" dirty="0"/>
                        <a:t>Boundary effect</a:t>
                      </a:r>
                    </a:p>
                    <a:p>
                      <a:pPr latinLnBrk="1"/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sz="1400" dirty="0"/>
                        <a:t>Friction efficiency,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sz="1400" dirty="0"/>
                        <a:t>Lubrication,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sz="1400" dirty="0"/>
                        <a:t>Embossing,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sz="1400" dirty="0"/>
                        <a:t>shape of surface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Event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VR object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Feedback sensing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 factor</a:t>
                      </a:r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variable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Prior 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Example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Touching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표면질감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12, 13, </a:t>
                      </a:r>
                      <a:r>
                        <a:rPr lang="en-US" altLang="ko-KR" sz="1400" u="none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140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u="none" dirty="0"/>
                        <a:t>KR1793940(12, 13) – </a:t>
                      </a:r>
                      <a:r>
                        <a:rPr lang="ko-KR" altLang="en-US" sz="1400" b="1" u="none" dirty="0"/>
                        <a:t>질감 퍼즐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분석 참조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US6366272(12, 13) –  </a:t>
                      </a:r>
                      <a:r>
                        <a:rPr lang="ko-KR" altLang="en-US" sz="1400" b="1" dirty="0"/>
                        <a:t>자동차의 진흙통과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분석 참조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쓰다듬기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Writing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a, 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필기감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12, 14, 15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u="none" dirty="0"/>
                        <a:t>KR1725438(12), (14), (15) – </a:t>
                      </a:r>
                      <a:r>
                        <a:rPr lang="ko-KR" altLang="en-US" sz="1400" b="1" u="none" dirty="0" err="1"/>
                        <a:t>필기감</a:t>
                      </a:r>
                      <a:r>
                        <a:rPr lang="ko-KR" altLang="en-US" sz="1400" b="1" u="none" dirty="0"/>
                        <a:t> 팬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분석 참조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필기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용접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Painting 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a, 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눅눅감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13, 15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페인팅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버터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잼 바르기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Pressing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a, 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필압감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2,</a:t>
                      </a:r>
                      <a:r>
                        <a:rPr lang="en-US" altLang="ko-KR" sz="1400" dirty="0"/>
                        <a:t> 5,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11,</a:t>
                      </a:r>
                      <a:r>
                        <a:rPr lang="en-US" altLang="ko-KR" sz="1400" dirty="0"/>
                        <a:t> 12, 13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dirty="0"/>
                        <a:t>KR1793940(5),(12),(13) - </a:t>
                      </a:r>
                      <a:r>
                        <a:rPr lang="ko-KR" altLang="en-US" sz="1400" b="1" u="none" dirty="0"/>
                        <a:t>질감 퍼즐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분석 참조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dirty="0"/>
                        <a:t>JP2016-200919 – </a:t>
                      </a:r>
                      <a:r>
                        <a:rPr lang="ko-KR" altLang="en-US" sz="1400" b="1" u="none" dirty="0"/>
                        <a:t>물체의 경도에 따라 누르는 느낌 변화</a:t>
                      </a:r>
                      <a:r>
                        <a:rPr lang="en-US" altLang="ko-KR" sz="1400" b="1" u="none" dirty="0"/>
                        <a:t>(1)</a:t>
                      </a:r>
                      <a:r>
                        <a:rPr lang="ko-KR" altLang="en-US" sz="1400" b="1" u="none" dirty="0"/>
                        <a:t> </a:t>
                      </a:r>
                      <a:r>
                        <a:rPr lang="en-US" altLang="ko-KR" sz="1400" b="1" u="none" dirty="0"/>
                        <a:t>(</a:t>
                      </a:r>
                      <a:r>
                        <a:rPr lang="ko-KR" altLang="en-US" sz="1400" b="1" u="none" dirty="0" err="1"/>
                        <a:t>분석참조</a:t>
                      </a:r>
                      <a:r>
                        <a:rPr lang="en-US" altLang="ko-KR" sz="1400" b="1" u="none" dirty="0"/>
                        <a:t>)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US8884870(4) – </a:t>
                      </a:r>
                      <a:r>
                        <a:rPr lang="ko-KR" altLang="en-US" sz="1400" b="1" dirty="0" err="1"/>
                        <a:t>펜누르기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분석 참조</a:t>
                      </a:r>
                      <a:r>
                        <a:rPr lang="en-US" altLang="ko-KR" sz="1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풍선누르기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얼음판 걷기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Sliding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b, 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경쾌함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12, 13, 14, 15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썰매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701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8FAB9E14-F05A-4F21-9876-3359F81D449B}"/>
              </a:ext>
            </a:extLst>
          </p:cNvPr>
          <p:cNvGrpSpPr/>
          <p:nvPr/>
        </p:nvGrpSpPr>
        <p:grpSpPr>
          <a:xfrm>
            <a:off x="8714692" y="859300"/>
            <a:ext cx="1262744" cy="951721"/>
            <a:chOff x="5022980" y="1707502"/>
            <a:chExt cx="1262744" cy="951721"/>
          </a:xfrm>
        </p:grpSpPr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CC5E6A3E-8F08-44E7-BC6A-CF6E876024F4}"/>
                </a:ext>
              </a:extLst>
            </p:cNvPr>
            <p:cNvSpPr/>
            <p:nvPr/>
          </p:nvSpPr>
          <p:spPr>
            <a:xfrm>
              <a:off x="5022980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2BDDEBC-9367-4189-9B81-D3BD8F2D4531}"/>
                </a:ext>
              </a:extLst>
            </p:cNvPr>
            <p:cNvCxnSpPr/>
            <p:nvPr/>
          </p:nvCxnSpPr>
          <p:spPr>
            <a:xfrm flipH="1">
              <a:off x="5847185" y="2001417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37AC4C6-024A-420D-8493-9A72EE4C64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7380" y="1770483"/>
              <a:ext cx="90196" cy="205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6F7E660-EB6C-4AE7-87E8-48DCD7551435}"/>
                </a:ext>
              </a:extLst>
            </p:cNvPr>
            <p:cNvCxnSpPr/>
            <p:nvPr/>
          </p:nvCxnSpPr>
          <p:spPr>
            <a:xfrm flipH="1">
              <a:off x="5634135" y="170750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09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44415"/>
              </p:ext>
            </p:extLst>
          </p:nvPr>
        </p:nvGraphicFramePr>
        <p:xfrm>
          <a:off x="381002" y="1385512"/>
          <a:ext cx="11464762" cy="5166134"/>
        </p:xfrm>
        <a:graphic>
          <a:graphicData uri="http://schemas.openxmlformats.org/drawingml/2006/table">
            <a:tbl>
              <a:tblPr firstRow="1" bandRow="1"/>
              <a:tblGrid>
                <a:gridCol w="3059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59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해결과제 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목적 및 효과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97">
                <a:tc rowSpan="3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촉각 질감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(tactile texture)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3D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형태를 인지하는 능력을 개선하도록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장애인뿐만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아니라 노인 및 어린이를 돕기 위해 사용될 수 있는 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 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VR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게이밍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시스템이 제공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구성요소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err="1"/>
                        <a:t>햅틱</a:t>
                      </a:r>
                      <a:r>
                        <a:rPr lang="ko-KR" altLang="en-US" sz="1000" dirty="0"/>
                        <a:t> 가상 현실 </a:t>
                      </a:r>
                      <a:r>
                        <a:rPr lang="ko-KR" altLang="en-US" sz="1000" dirty="0" err="1"/>
                        <a:t>게이밍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(Haptic Virtual Reality Gaming) </a:t>
                      </a:r>
                      <a:r>
                        <a:rPr lang="ko-KR" altLang="en-US" sz="1000" dirty="0"/>
                        <a:t>시스템을 이용하여 </a:t>
                      </a:r>
                      <a:r>
                        <a:rPr lang="ko-KR" altLang="en-US" sz="1000" dirty="0" err="1"/>
                        <a:t>햅틱</a:t>
                      </a:r>
                      <a:r>
                        <a:rPr lang="ko-KR" altLang="en-US" sz="1000" dirty="0"/>
                        <a:t> 퍼즐 </a:t>
                      </a:r>
                      <a:r>
                        <a:rPr lang="en-US" altLang="ko-KR" sz="1000" dirty="0"/>
                        <a:t>(Haptic Puzzle) </a:t>
                      </a:r>
                      <a:r>
                        <a:rPr lang="ko-KR" altLang="en-US" sz="1000" dirty="0"/>
                        <a:t>을 제 공하는 방법</a:t>
                      </a:r>
                      <a:endParaRPr lang="en-US" altLang="ko-KR" sz="1000" dirty="0"/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표시부에 질의 객체 및 복수의 예시 객체에 대응하는 아이콘을 표시</a:t>
                      </a:r>
                      <a:endParaRPr lang="en-US" altLang="ko-KR" sz="1000" dirty="0"/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장치를 이용하여 질의 객체 및 복수의 예시 객체들 각각에 대한 촉각 감각을 사용자에게 제공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입력부를 이용하여 사용자로부터 복수의 예시 객체 중 질의 객체와 동일한 질감의 예시 객체에 대한 선택을 수신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예시 객체와 질의 객체가 </a:t>
                      </a:r>
                      <a:r>
                        <a:rPr lang="ko-KR" altLang="en-US" sz="1000" dirty="0"/>
                        <a:t>동일한 질감을 가지는지 여부를 결정</a:t>
                      </a:r>
                      <a:endParaRPr lang="en-US" altLang="ko-KR" sz="1000" dirty="0"/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특징부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질감은 강성</a:t>
                      </a:r>
                      <a:r>
                        <a:rPr lang="en-US" altLang="ko-KR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감쇠</a:t>
                      </a:r>
                      <a:r>
                        <a:rPr lang="en-US" altLang="ko-KR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정지 마찰 및 운동 마찰 중 적어도 하나 이상의 </a:t>
                      </a:r>
                      <a:r>
                        <a:rPr lang="ko-KR" altLang="en-US" sz="10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특성을 기반으로 구현</a:t>
                      </a:r>
                      <a:endParaRPr lang="en-US" altLang="ko-KR" sz="10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이들 특성들은 </a:t>
                      </a:r>
                      <a:r>
                        <a:rPr lang="ko-KR" altLang="en-US" sz="10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용수철력</a:t>
                      </a:r>
                      <a:r>
                        <a:rPr lang="en-US" altLang="ko-KR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(spring force), </a:t>
                      </a:r>
                      <a:r>
                        <a:rPr lang="ko-KR" altLang="en-US" sz="10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감쇠력</a:t>
                      </a:r>
                      <a:r>
                        <a:rPr lang="en-US" altLang="ko-KR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(damping force), </a:t>
                      </a:r>
                      <a:r>
                        <a:rPr lang="ko-KR" alt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마찰력</a:t>
                      </a:r>
                      <a:r>
                        <a:rPr lang="en-US" altLang="ko-KR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(friction force)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관계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683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  <a:p>
                      <a:pPr marL="9683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683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683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683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 중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강성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x`: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 속도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D025CE-EEFF-4844-BA3D-A1C2BED6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54510"/>
              </p:ext>
            </p:extLst>
          </p:nvPr>
        </p:nvGraphicFramePr>
        <p:xfrm>
          <a:off x="381000" y="512632"/>
          <a:ext cx="11464763" cy="900000"/>
        </p:xfrm>
        <a:graphic>
          <a:graphicData uri="http://schemas.openxmlformats.org/drawingml/2006/table">
            <a:tbl>
              <a:tblPr firstRow="1" firstCol="1" bandRow="1"/>
              <a:tblGrid>
                <a:gridCol w="171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3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번호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KR20150136488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출원인</a:t>
                      </a:r>
                      <a:endParaRPr 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인천대학교 산학협력단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기술분류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-</a:t>
                      </a:r>
                      <a:endParaRPr lang="ko-KR" altLang="en-US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2015.09.25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패밀리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법적상태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권리있음</a:t>
                      </a:r>
                      <a:endParaRPr lang="en-US" altLang="ko-KR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5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발명의 명칭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grid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햅틱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가상현실 </a:t>
                      </a:r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게이밍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시스템을 이용하여 </a:t>
                      </a:r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햅틱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퍼즐</a:t>
                      </a: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, 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형태 퍼즐 및 위치 퍼즐을 제공하는 방법</a:t>
                      </a:r>
                      <a:endParaRPr kumimoji="0" lang="en-US" altLang="ko-KR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60" marR="69160" marT="34588" marB="34588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9160" marR="69160" marT="34588" marB="34588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97">
            <a:extLst>
              <a:ext uri="{FF2B5EF4-FFF2-40B4-BE49-F238E27FC236}">
                <a16:creationId xmlns:a16="http://schemas.microsoft.com/office/drawing/2014/main" id="{DBCAC11E-E6FF-4EC4-AAB4-050C9B1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9496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dirty="0"/>
              <a:t>KR1793940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B654D7-55DD-47F8-AAA2-F29052CB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8" y="1929826"/>
            <a:ext cx="2471370" cy="14724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B926C7-470F-4330-A526-E4906CD57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501" y="5278121"/>
            <a:ext cx="2645200" cy="8069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54861A-D110-410F-9343-926483C3C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65" y="4046893"/>
            <a:ext cx="3036163" cy="20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2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09953"/>
              </p:ext>
            </p:extLst>
          </p:nvPr>
        </p:nvGraphicFramePr>
        <p:xfrm>
          <a:off x="381002" y="1385512"/>
          <a:ext cx="11464762" cy="5067824"/>
        </p:xfrm>
        <a:graphic>
          <a:graphicData uri="http://schemas.openxmlformats.org/drawingml/2006/table">
            <a:tbl>
              <a:tblPr firstRow="1" bandRow="1"/>
              <a:tblGrid>
                <a:gridCol w="3059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59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해결과제 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목적 및 효과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97">
                <a:tc rowSpan="3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촉각 질감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(tactile texture)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3D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형태를 인지하는 능력을 개선하도록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장애인뿐만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아니라 노인 및 어린이를 돕기 위해 사용될 수 있는 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 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VR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게이밍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시스템이 제공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 err="1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독립항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변환부를 포함하는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가상 현실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게이밍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(Haptic Virtual Reality Gaming)</a:t>
                      </a:r>
                    </a:p>
                    <a:p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시스템을 이용하여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퍼즐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(Haptic Puzzle)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제공하는 방법으로서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상기 변환부가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상기 표시부에 질의 객체 및 복수의 예시 객체에 대응하는 아이콘을 표시하는 단계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상기 변환부가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상기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장치를 이용하여 상기 질의 객체 및 복수의 예시 객체들 각각에 대한 촉각 감각을 사</a:t>
                      </a:r>
                    </a:p>
                    <a:p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용자에게 제공하는 단계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상기 변환부가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상기 입력부를 이용하여 상기 사용자로부터 상기 복수의 예시 객체 중 상기 질의 객체와 동일한</a:t>
                      </a:r>
                    </a:p>
                    <a:p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질감의 예시 객체에 대한 선택을 수신하는 단계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</a:p>
                    <a:p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상기 변환부가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상기 선택된 예시 객체와 상기 질의 객체가 동일한 질감을 가지는지 여부를 결정하는 단계를 포</a:t>
                      </a:r>
                    </a:p>
                    <a:p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함하고</a:t>
                      </a:r>
                      <a:r>
                        <a:rPr lang="en-US" altLang="ko-KR" sz="10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상기 질의 객체 및 복수의 예시 객체들 각각에 대한 질감은 강성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감쇠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정지 마찰 및 운동 마찰 중 적어도 하</a:t>
                      </a:r>
                    </a:p>
                    <a:p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나 이상의 </a:t>
                      </a:r>
                      <a:r>
                        <a:rPr lang="ko-KR" altLang="en-US" sz="1000" b="1" u="sng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특성을 기반으로 구현되며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상기 질의 객체 및 복수의 예시 객체들은 고기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나무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돌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유리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가죽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뼈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모래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젤리 및 오렌지 중 어느 하나</a:t>
                      </a:r>
                    </a:p>
                    <a:p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 대응하고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고기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나무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돌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유리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가죽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뼈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모래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젤리 및 오렌지의 강성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감쇠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정지 마찰 및 운동 마찰에 대한 </a:t>
                      </a:r>
                      <a:r>
                        <a:rPr lang="ko-KR" altLang="en-US" sz="1000" b="1" u="sng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u="sng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특</a:t>
                      </a:r>
                      <a:endParaRPr lang="ko-KR" altLang="en-US" sz="10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성은 하기의 표에 따라 결정되며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상기 변환부가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상기 </a:t>
                      </a:r>
                      <a:r>
                        <a:rPr lang="ko-KR" altLang="en-US" sz="1000" b="1" u="sng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장치를 이용하여 상기 질의 객체 및 복수의 예시 객체들 각각에 대한 촉각 감각을 사</a:t>
                      </a:r>
                    </a:p>
                    <a:p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용자에게 제공하는 단계는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상기 표에 기재된 상기 질의 객체 및 복수의 예시 객체들 각각에 대한 강성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감쇠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정지 마찰 및 운동 마찰의 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가지 </a:t>
                      </a:r>
                      <a:r>
                        <a:rPr lang="ko-KR" altLang="en-US" sz="1000" b="1" u="sng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특성의 값을 결합하여 상기 </a:t>
                      </a:r>
                      <a:r>
                        <a:rPr lang="ko-KR" altLang="en-US" sz="1000" b="1" u="sng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장치에 제공함으로써 수행되고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상기 강성은 상기 객체의 강도를 정의하며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상기 감쇠는 상기 객체의 점도를 정의하고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상기 정지 마찰 및 운동</a:t>
                      </a:r>
                    </a:p>
                    <a:p>
                      <a:r>
                        <a:rPr lang="ko-KR" altLang="en-US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마찰은 상기 객체의 질감을 정의하는</a:t>
                      </a:r>
                      <a:r>
                        <a:rPr lang="en-US" altLang="ko-KR" sz="10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가상 현실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게이밍</a:t>
                      </a: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시스템을 이용하여 </a:t>
                      </a:r>
                      <a:r>
                        <a:rPr lang="ko-KR" altLang="en-US" sz="10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퍼즐을 제공하는 방법</a:t>
                      </a:r>
                      <a:r>
                        <a:rPr lang="en-US" altLang="ko-KR" sz="10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D025CE-EEFF-4844-BA3D-A1C2BED6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67461"/>
              </p:ext>
            </p:extLst>
          </p:nvPr>
        </p:nvGraphicFramePr>
        <p:xfrm>
          <a:off x="381000" y="512632"/>
          <a:ext cx="11464763" cy="900000"/>
        </p:xfrm>
        <a:graphic>
          <a:graphicData uri="http://schemas.openxmlformats.org/drawingml/2006/table">
            <a:tbl>
              <a:tblPr firstRow="1" firstCol="1" bandRow="1"/>
              <a:tblGrid>
                <a:gridCol w="171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3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번호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KR20150136488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출원인</a:t>
                      </a:r>
                      <a:endParaRPr 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인천대학교 산학협력단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기술분류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-</a:t>
                      </a:r>
                      <a:endParaRPr lang="ko-KR" altLang="en-US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2015.09.25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패밀리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법적상태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권리있음</a:t>
                      </a:r>
                      <a:endParaRPr lang="en-US" altLang="ko-KR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5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발명의 명칭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grid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햅틱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가상현실 </a:t>
                      </a:r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게이밍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시스템을 이용하여 </a:t>
                      </a:r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햅틱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퍼즐</a:t>
                      </a: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, 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형태 퍼즐 및 위치 퍼즐을 제공하는 방법</a:t>
                      </a:r>
                      <a:endParaRPr kumimoji="0" lang="en-US" altLang="ko-KR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60" marR="69160" marT="34588" marB="34588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9160" marR="69160" marT="34588" marB="34588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97">
            <a:extLst>
              <a:ext uri="{FF2B5EF4-FFF2-40B4-BE49-F238E27FC236}">
                <a16:creationId xmlns:a16="http://schemas.microsoft.com/office/drawing/2014/main" id="{DBCAC11E-E6FF-4EC4-AAB4-050C9B1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9496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dirty="0"/>
              <a:t>KR1793940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CEA04B-44B3-4E62-84A1-233C2E59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15" y="1992363"/>
            <a:ext cx="2406236" cy="24992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156AF3-82A8-4389-8C3F-527312F6A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8" y="5022488"/>
            <a:ext cx="244515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99370"/>
              </p:ext>
            </p:extLst>
          </p:nvPr>
        </p:nvGraphicFramePr>
        <p:xfrm>
          <a:off x="330201" y="421433"/>
          <a:ext cx="11566364" cy="6031903"/>
        </p:xfrm>
        <a:graphic>
          <a:graphicData uri="http://schemas.openxmlformats.org/drawingml/2006/table">
            <a:tbl>
              <a:tblPr firstRow="1" bandRow="1"/>
              <a:tblGrid>
                <a:gridCol w="498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7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실시예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33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타겟 질감의 동일한 촉각 감각을 매칭하기 위한 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ko-KR" altLang="en-US" sz="10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햅틱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퍼즐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(Haptic Puzzle")</a:t>
                      </a:r>
                      <a:endParaRPr lang="en-US" altLang="ko-KR" sz="1000" dirty="0"/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타겟 질감 및 우측에 나타난 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9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개의 모든 나타난 질감들을 </a:t>
                      </a:r>
                      <a:r>
                        <a:rPr kumimoji="0" lang="ko-KR" altLang="en-US" sz="1000" kern="1200" dirty="0" err="1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햅틱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 장치를 이용하여 느낌</a:t>
                      </a:r>
                      <a:endParaRPr kumimoji="0" lang="en-US" altLang="ko-KR" sz="1000" kern="120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이후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사용자는 이어서 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9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개의 선택들 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고기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나무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돌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유리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가죽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뼈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모래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젤리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및 오렌지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중에서 타겟 질감과 동일한 질감을 선택</a:t>
                      </a:r>
                      <a:endParaRPr kumimoji="0" lang="en-US" altLang="ko-KR" sz="1000" kern="120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u="sng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강성</a:t>
                      </a:r>
                      <a:r>
                        <a:rPr kumimoji="0" lang="en-US" altLang="ko-KR" sz="1000" u="sng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(5), </a:t>
                      </a:r>
                      <a:r>
                        <a:rPr kumimoji="0" lang="ko-KR" altLang="en-US" sz="1000" u="sng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감쇠</a:t>
                      </a:r>
                      <a:r>
                        <a:rPr kumimoji="0" lang="en-US" altLang="ko-KR" sz="1000" u="sng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(13), </a:t>
                      </a:r>
                      <a:r>
                        <a:rPr kumimoji="0" lang="ko-KR" altLang="en-US" sz="1000" u="sng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정지마찰</a:t>
                      </a:r>
                      <a:r>
                        <a:rPr kumimoji="0" lang="en-US" altLang="ko-KR" sz="1000" u="sng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u="sng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및 운동 마찰</a:t>
                      </a:r>
                      <a:r>
                        <a:rPr kumimoji="0" lang="en-US" altLang="ko-KR" sz="1000" u="sng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(12)</a:t>
                      </a:r>
                      <a:r>
                        <a:rPr kumimoji="0" lang="ko-KR" altLang="en-US" sz="1000" u="sng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을 결합하여 패턴의 질감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을 생성</a:t>
                      </a:r>
                      <a:endParaRPr kumimoji="0" lang="en-US" altLang="ko-KR" sz="1000" kern="120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이들 특성들은 </a:t>
                      </a:r>
                      <a:r>
                        <a:rPr kumimoji="0" lang="ko-KR" altLang="en-US" sz="10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용수철력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(spring force), </a:t>
                      </a:r>
                      <a:r>
                        <a:rPr kumimoji="0" lang="ko-KR" altLang="en-US" sz="10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감쇠력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(damping force), 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및 마찰력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(friction force)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과 관계</a:t>
                      </a:r>
                      <a:endParaRPr kumimoji="0" lang="en-US" altLang="ko-KR" sz="10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9683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- </a:t>
                      </a:r>
                    </a:p>
                    <a:p>
                      <a:pPr marL="9683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9683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9683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9683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식 중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F: 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힘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K: 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강성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00" u="sng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B: </a:t>
                      </a:r>
                      <a:r>
                        <a:rPr kumimoji="0" lang="ko-KR" altLang="en-US" sz="1000" u="sng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점도</a:t>
                      </a:r>
                      <a:r>
                        <a:rPr kumimoji="0" lang="en-US" altLang="ko-KR" sz="1000" u="sng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(13)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x: 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변위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x`: 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이동 속도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000" kern="120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타겟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오브젝트의 형태를 매칭하기 위한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 퍼즐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(Shape Puzzle)"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타겟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좌표의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위치를 매칭하기 위한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 퍼즐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(Position Puzzle)"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997">
            <a:extLst>
              <a:ext uri="{FF2B5EF4-FFF2-40B4-BE49-F238E27FC236}">
                <a16:creationId xmlns:a16="http://schemas.microsoft.com/office/drawing/2014/main" id="{4584B5B6-D588-4D91-B8DF-9ED6B6660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9496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dirty="0"/>
              <a:t>KR1793940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145EC-134D-4D81-9829-CBA61644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9" y="1943099"/>
            <a:ext cx="4254609" cy="1345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0656EA-55BC-4737-9CB0-4D3C015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49" y="3916806"/>
            <a:ext cx="4254608" cy="13916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E6B130-41EE-4F62-8DD5-9846B424C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611" y="3513348"/>
            <a:ext cx="2645200" cy="8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43589"/>
              </p:ext>
            </p:extLst>
          </p:nvPr>
        </p:nvGraphicFramePr>
        <p:xfrm>
          <a:off x="381002" y="1385512"/>
          <a:ext cx="11464762" cy="5067824"/>
        </p:xfrm>
        <a:graphic>
          <a:graphicData uri="http://schemas.openxmlformats.org/drawingml/2006/table">
            <a:tbl>
              <a:tblPr firstRow="1" bandRow="1"/>
              <a:tblGrid>
                <a:gridCol w="3059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59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해결과제 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목적 및 효과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97">
                <a:tc rowSpan="3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삼차원 모델에서 표현가능한 가상 물체의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촉감역각을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제시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구성요소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삼차원 모델에서 표현가능한 가상 물체의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촉감역각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力覺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제시하는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촉감역각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力覺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제시 장치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촉감역각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力覺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제시 유닛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상자구조에 의해 신축가능해서 신축방향에의 복원력이 부세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付勢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된 구조를 갖는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촉감역각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力覺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제시 소자가 기초 받침대부에 복수 배설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유닛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복수의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촉감역각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力覺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제시 소자의 각각의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변위량을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감시하고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삼차원 모델의 형상에 상당하는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변위량에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달하는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촉감역각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力覺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제시 소자에 대하여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삼차원 모델의 경도에 상당하는 반동력으로서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축장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방향에의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브레이크력을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해당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촉감역각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力覺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제시 소자에 발생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특징부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촉각을 이용해서 물체의 크기와 형상을 제시하고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역각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力覺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이용해서 </a:t>
                      </a:r>
                      <a:r>
                        <a:rPr lang="ko-KR" alt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물체의 경도</a:t>
                      </a:r>
                      <a:r>
                        <a:rPr lang="en-US" altLang="ko-KR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ko-KR" alt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제시</a:t>
                      </a:r>
                      <a:r>
                        <a:rPr lang="en-US" altLang="ko-KR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D025CE-EEFF-4844-BA3D-A1C2BED6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26615"/>
              </p:ext>
            </p:extLst>
          </p:nvPr>
        </p:nvGraphicFramePr>
        <p:xfrm>
          <a:off x="381000" y="512632"/>
          <a:ext cx="11464763" cy="900000"/>
        </p:xfrm>
        <a:graphic>
          <a:graphicData uri="http://schemas.openxmlformats.org/drawingml/2006/table">
            <a:tbl>
              <a:tblPr firstRow="1" firstCol="1" bandRow="1"/>
              <a:tblGrid>
                <a:gridCol w="171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3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번호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JP2015-079629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출원인</a:t>
                      </a:r>
                      <a:endParaRPr 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NIPPON HOSO KYOKAI</a:t>
                      </a:r>
                      <a:endParaRPr kumimoji="0" lang="ko-KR" altLang="en-US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기술분류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-</a:t>
                      </a:r>
                      <a:endParaRPr lang="ko-KR" altLang="en-US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2015.04.08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패밀리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법적상태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취하</a:t>
                      </a:r>
                      <a:endParaRPr lang="en-US" altLang="ko-KR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5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발명의 명칭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grid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촉감역각제시장치</a:t>
                      </a:r>
                      <a:endParaRPr kumimoji="0" lang="en-US" altLang="ko-KR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60" marR="69160" marT="34588" marB="34588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9160" marR="69160" marT="34588" marB="34588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97">
            <a:extLst>
              <a:ext uri="{FF2B5EF4-FFF2-40B4-BE49-F238E27FC236}">
                <a16:creationId xmlns:a16="http://schemas.microsoft.com/office/drawing/2014/main" id="{DBCAC11E-E6FF-4EC4-AAB4-050C9B1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9496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dirty="0"/>
              <a:t>JP2016-200919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2CB265-620A-41FF-882A-6AB929998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33700"/>
            <a:ext cx="2853494" cy="22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6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61955"/>
              </p:ext>
            </p:extLst>
          </p:nvPr>
        </p:nvGraphicFramePr>
        <p:xfrm>
          <a:off x="381002" y="1385512"/>
          <a:ext cx="11464762" cy="5067824"/>
        </p:xfrm>
        <a:graphic>
          <a:graphicData uri="http://schemas.openxmlformats.org/drawingml/2006/table">
            <a:tbl>
              <a:tblPr firstRow="1" bandRow="1"/>
              <a:tblGrid>
                <a:gridCol w="3059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59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해결과제 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목적 및 효과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97">
                <a:tc rowSpan="3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테블릿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컴퓨터 또는 스마트 폰 등에 적용되고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필기감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구현이 가능한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햅틱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스타일러스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펜 제공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구성요소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/>
                        <a:t>하우징</a:t>
                      </a:r>
                      <a:r>
                        <a:rPr lang="en-US" altLang="ko-KR" sz="1000" dirty="0"/>
                        <a:t> </a:t>
                      </a: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err="1"/>
                        <a:t>진동돌출부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하우징의 외부로 돌출</a:t>
                      </a:r>
                      <a:endParaRPr lang="en-US" altLang="ko-KR" sz="1000" dirty="0"/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err="1"/>
                        <a:t>액추에이터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하우징 내부에 설치되고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진동돌출부와</a:t>
                      </a:r>
                      <a:r>
                        <a:rPr lang="ko-KR" altLang="en-US" sz="1000" dirty="0"/>
                        <a:t> 연결되어 진동을 제공</a:t>
                      </a:r>
                      <a:endParaRPr lang="en-US" altLang="ko-KR" sz="1000" dirty="0"/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/>
                        <a:t>제어부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 err="1"/>
                        <a:t>진동돌출부의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필기감</a:t>
                      </a:r>
                      <a:r>
                        <a:rPr lang="ko-KR" altLang="en-US" sz="1000" dirty="0"/>
                        <a:t> 구현을 위하여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액추에이터가</a:t>
                      </a:r>
                      <a:r>
                        <a:rPr lang="ko-KR" altLang="en-US" sz="1000" dirty="0"/>
                        <a:t> 제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주파수를 가지는 제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진동과 제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주파수 보다 낮은 제</a:t>
                      </a:r>
                      <a:r>
                        <a:rPr lang="en-US" altLang="ko-KR" sz="1000" dirty="0"/>
                        <a:t>2 </a:t>
                      </a:r>
                      <a:r>
                        <a:rPr lang="ko-KR" altLang="en-US" sz="1000" dirty="0"/>
                        <a:t>주파수를 가지는 제</a:t>
                      </a:r>
                      <a:r>
                        <a:rPr lang="en-US" altLang="ko-KR" sz="1000" dirty="0"/>
                        <a:t>2 </a:t>
                      </a:r>
                      <a:r>
                        <a:rPr lang="ko-KR" altLang="en-US" sz="1000" dirty="0"/>
                        <a:t>진동을 생성하도록 제어</a:t>
                      </a:r>
                      <a:endParaRPr lang="en-US" altLang="ko-KR" sz="1000" dirty="0"/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특징부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제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진동은 사용자가 느낄 수 없는 정도의 고주파로서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진폭과 주파수 조절을 이용한 마찰계수 변화에 따 른 </a:t>
                      </a:r>
                      <a:r>
                        <a:rPr lang="ko-KR" altLang="en-US" sz="1000" u="sng" dirty="0"/>
                        <a:t>필기 저항을 구현</a:t>
                      </a:r>
                      <a:endParaRPr lang="en-US" altLang="ko-KR" sz="1000" u="sng" dirty="0"/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제</a:t>
                      </a:r>
                      <a:r>
                        <a:rPr lang="en-US" altLang="ko-KR" sz="1000" dirty="0"/>
                        <a:t>2 </a:t>
                      </a:r>
                      <a:r>
                        <a:rPr lang="ko-KR" altLang="en-US" sz="1000" dirty="0"/>
                        <a:t>진동은 사용자가 느낄 수 있는 정도의 주파수로서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u="sng" dirty="0"/>
                        <a:t>필기면의 질감을 구현</a:t>
                      </a:r>
                      <a:endParaRPr lang="en-US" altLang="ko-KR" sz="10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D025CE-EEFF-4844-BA3D-A1C2BED6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16238"/>
              </p:ext>
            </p:extLst>
          </p:nvPr>
        </p:nvGraphicFramePr>
        <p:xfrm>
          <a:off x="381000" y="512632"/>
          <a:ext cx="11464763" cy="900000"/>
        </p:xfrm>
        <a:graphic>
          <a:graphicData uri="http://schemas.openxmlformats.org/drawingml/2006/table">
            <a:tbl>
              <a:tblPr firstRow="1" firstCol="1" bandRow="1"/>
              <a:tblGrid>
                <a:gridCol w="171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3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번호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KR20150112566</a:t>
                      </a:r>
                    </a:p>
                  </a:txBody>
                  <a:tcPr marL="123825" marR="95250" marT="47625" marB="190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출원인</a:t>
                      </a:r>
                      <a:endParaRPr 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연세대학교 산학협력단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기술분류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-</a:t>
                      </a:r>
                      <a:endParaRPr lang="ko-KR" altLang="en-US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2015.08.10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패밀리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법적상태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권리있음</a:t>
                      </a:r>
                      <a:endParaRPr lang="en-US" altLang="ko-KR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5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발명의 명칭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grid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다양한 필기감을 가지는 </a:t>
                      </a:r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햅틱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</a:t>
                      </a:r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스타일러스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팬</a:t>
                      </a:r>
                      <a:endParaRPr kumimoji="0" lang="en-US" altLang="ko-KR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60" marR="69160" marT="34588" marB="34588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9160" marR="69160" marT="34588" marB="34588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97">
            <a:extLst>
              <a:ext uri="{FF2B5EF4-FFF2-40B4-BE49-F238E27FC236}">
                <a16:creationId xmlns:a16="http://schemas.microsoft.com/office/drawing/2014/main" id="{DBCAC11E-E6FF-4EC4-AAB4-050C9B1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9496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dirty="0"/>
              <a:t>KR1725438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490D74-B007-408A-B274-703DCCDC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7" y="2129584"/>
            <a:ext cx="2435576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84370"/>
              </p:ext>
            </p:extLst>
          </p:nvPr>
        </p:nvGraphicFramePr>
        <p:xfrm>
          <a:off x="381002" y="1385512"/>
          <a:ext cx="11464762" cy="5067824"/>
        </p:xfrm>
        <a:graphic>
          <a:graphicData uri="http://schemas.openxmlformats.org/drawingml/2006/table">
            <a:tbl>
              <a:tblPr firstRow="1" bandRow="1"/>
              <a:tblGrid>
                <a:gridCol w="3059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59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해결과제 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목적 및 효과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97">
                <a:tc rowSpan="3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테블릿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컴퓨터 또는 스마트 폰 등에 적용되고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다양한 </a:t>
                      </a:r>
                      <a:r>
                        <a:rPr kumimoji="0" lang="ko-KR" altLang="en-US" sz="10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필기감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구현이 가능한 </a:t>
                      </a:r>
                      <a:r>
                        <a:rPr kumimoji="0" lang="ko-KR" altLang="en-US" sz="10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햅틱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스타일러스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펜 제공</a:t>
                      </a:r>
                      <a:endParaRPr kumimoji="0" lang="en-US" altLang="ko-KR" sz="10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 err="1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독립항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액추에이터실과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진동출력실이 구비된 </a:t>
                      </a:r>
                      <a:r>
                        <a:rPr lang="ko-KR" altLang="en-US" sz="1000" dirty="0"/>
                        <a:t>하우징</a:t>
                      </a:r>
                      <a:r>
                        <a:rPr lang="en-US" altLang="ko-KR" sz="1000" dirty="0"/>
                        <a:t>; </a:t>
                      </a:r>
                    </a:p>
                    <a:p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액추에이터실에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설치되고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필기구가 가지는 필기 저항과 필기면이 가지는 표면 질감을 동시에 구현하기 위하여 다양한 주파수를 가지는 진동을 생성하는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압전</a:t>
                      </a:r>
                      <a:r>
                        <a:rPr lang="ko-KR" altLang="en-US" sz="1000" dirty="0" err="1"/>
                        <a:t>액추에이터</a:t>
                      </a:r>
                      <a:r>
                        <a:rPr lang="en-US" altLang="ko-KR" sz="1000" dirty="0"/>
                        <a:t>; </a:t>
                      </a:r>
                    </a:p>
                    <a:p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진동출력실에 설치되고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생성된 진동을 외부로 전달하는 진동출력부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;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및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상기 진동출력부의 </a:t>
                      </a:r>
                      <a:r>
                        <a:rPr lang="ko-KR" altLang="en-US" sz="1000" dirty="0" err="1"/>
                        <a:t>필기감</a:t>
                      </a:r>
                      <a:r>
                        <a:rPr lang="ko-KR" altLang="en-US" sz="1000" dirty="0"/>
                        <a:t> 구현을 위하여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상기 </a:t>
                      </a:r>
                      <a:r>
                        <a:rPr lang="ko-KR" altLang="en-US" sz="1000" dirty="0" err="1"/>
                        <a:t>액추에이터가</a:t>
                      </a:r>
                      <a:r>
                        <a:rPr lang="ko-KR" altLang="en-US" sz="1000" dirty="0"/>
                        <a:t> 제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주파수를 가지는 제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진동과 상기 제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주파수 보다 낮은 제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주파수를 가지는 제</a:t>
                      </a:r>
                      <a:r>
                        <a:rPr lang="en-US" altLang="ko-KR" sz="1000" dirty="0"/>
                        <a:t>2 </a:t>
                      </a:r>
                      <a:r>
                        <a:rPr lang="ko-KR" altLang="en-US" sz="1000" dirty="0"/>
                        <a:t>진동을 생성하도록 제어하는 제어부</a:t>
                      </a:r>
                      <a:r>
                        <a:rPr lang="en-US" altLang="ko-KR" sz="1000" dirty="0"/>
                        <a:t>; </a:t>
                      </a:r>
                    </a:p>
                    <a:p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상기 하우징 내부에 포함하되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진동출력부는 상기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압전액추에이터가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팽창하면 전진하고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압전액추에이터가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수축하면 후퇴하는 방식으로 생성된 진동을 수용하는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수용부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액추에이터가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팽창한 뒤에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수축시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진동출력부를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액추에이터와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함께 후퇴시키는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리턴스프링을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더 포함하며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제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진동은 사용자가 느낄 수 없는 정도의 고주파로서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진폭과 주파수 조절을 이용한 마찰계수 변화에 따른 필기 저항을 구현하고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상기 제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진동은 사용자가 느낄 수 있는 정도의 주파수로서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필기면의 질감을 구현하는 것을 특징으로 하는 다양한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필기감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구현이 가능한</a:t>
                      </a:r>
                      <a:r>
                        <a:rPr lang="ko-KR" altLang="en-US" sz="1000" dirty="0"/>
                        <a:t> 전자 필기 장치</a:t>
                      </a:r>
                      <a:r>
                        <a:rPr lang="en-US" altLang="ko-KR" sz="1000" dirty="0"/>
                        <a:t>. </a:t>
                      </a:r>
                      <a:endParaRPr lang="en-US" altLang="ko-KR" sz="10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D025CE-EEFF-4844-BA3D-A1C2BED6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77460"/>
              </p:ext>
            </p:extLst>
          </p:nvPr>
        </p:nvGraphicFramePr>
        <p:xfrm>
          <a:off x="381000" y="512632"/>
          <a:ext cx="11464763" cy="900000"/>
        </p:xfrm>
        <a:graphic>
          <a:graphicData uri="http://schemas.openxmlformats.org/drawingml/2006/table">
            <a:tbl>
              <a:tblPr firstRow="1" firstCol="1" bandRow="1"/>
              <a:tblGrid>
                <a:gridCol w="171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3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번호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KR20150112566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출원인</a:t>
                      </a:r>
                      <a:endParaRPr 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인천대학교 산학협력단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기술분류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-</a:t>
                      </a:r>
                      <a:endParaRPr lang="ko-KR" altLang="en-US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2015.09.25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패밀리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법적상태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권리있음</a:t>
                      </a:r>
                      <a:endParaRPr lang="en-US" altLang="ko-KR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5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발명의 명칭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grid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다양한 필기감을 가지는 </a:t>
                      </a:r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햅틱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</a:t>
                      </a:r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스타일러스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팬</a:t>
                      </a:r>
                      <a:endParaRPr kumimoji="0" lang="en-US" altLang="ko-KR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60" marR="69160" marT="34588" marB="34588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9160" marR="69160" marT="34588" marB="34588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ED3CE83-338E-44D7-BA6B-6F6B1FB9F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7" y="2129584"/>
            <a:ext cx="2435576" cy="3911600"/>
          </a:xfrm>
          <a:prstGeom prst="rect">
            <a:avLst/>
          </a:prstGeom>
        </p:spPr>
      </p:pic>
      <p:sp>
        <p:nvSpPr>
          <p:cNvPr id="9" name="Rectangle 997">
            <a:extLst>
              <a:ext uri="{FF2B5EF4-FFF2-40B4-BE49-F238E27FC236}">
                <a16:creationId xmlns:a16="http://schemas.microsoft.com/office/drawing/2014/main" id="{FEB3D3A1-BBC8-4558-9B87-084E597F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9496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dirty="0"/>
              <a:t>KR1725438</a:t>
            </a:r>
          </a:p>
        </p:txBody>
      </p:sp>
    </p:spTree>
    <p:extLst>
      <p:ext uri="{BB962C8B-B14F-4D97-AF65-F5344CB8AC3E}">
        <p14:creationId xmlns:p14="http://schemas.microsoft.com/office/powerpoint/2010/main" val="360871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39892"/>
              </p:ext>
            </p:extLst>
          </p:nvPr>
        </p:nvGraphicFramePr>
        <p:xfrm>
          <a:off x="330201" y="421433"/>
          <a:ext cx="11566364" cy="6031903"/>
        </p:xfrm>
        <a:graphic>
          <a:graphicData uri="http://schemas.openxmlformats.org/drawingml/2006/table">
            <a:tbl>
              <a:tblPr firstRow="1" bandRow="1"/>
              <a:tblGrid>
                <a:gridCol w="498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7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실시예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33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필기 저항 및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표면질감을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구현하여 필기감을 구현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25438" marR="0" lvl="0" indent="-2286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arenR"/>
                        <a:tabLst/>
                        <a:defRPr/>
                      </a:pPr>
                      <a:r>
                        <a:rPr lang="ko-KR" altLang="en-US" sz="1000" dirty="0"/>
                        <a:t>필기 저항</a:t>
                      </a:r>
                      <a:endParaRPr lang="en-US" altLang="ko-KR" sz="1000" dirty="0"/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물체가 진동할 때 진동의 주파수가 높아질수록 마찰계수</a:t>
                      </a:r>
                      <a:r>
                        <a:rPr lang="en-US" altLang="ko-KR" sz="1000" dirty="0"/>
                        <a:t>(12)</a:t>
                      </a:r>
                      <a:r>
                        <a:rPr lang="ko-KR" altLang="en-US" sz="1000" dirty="0"/>
                        <a:t>가 감소하고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진동의 주파수가 낮아질수록 마찰계수</a:t>
                      </a:r>
                      <a:r>
                        <a:rPr lang="en-US" altLang="ko-KR" sz="1000" dirty="0"/>
                        <a:t>(12)</a:t>
                      </a:r>
                      <a:r>
                        <a:rPr lang="ko-KR" altLang="en-US" sz="1000" dirty="0"/>
                        <a:t>가 증가하는 현상에 기초하여 각종 필기구의 다양한 필기 저항을 구현</a:t>
                      </a:r>
                      <a:endParaRPr lang="en-US" altLang="ko-KR" sz="1000" dirty="0"/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96838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질감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제</a:t>
                      </a:r>
                      <a:r>
                        <a:rPr lang="en-US" altLang="ko-KR" sz="1000" dirty="0"/>
                        <a:t>2 </a:t>
                      </a:r>
                      <a:r>
                        <a:rPr lang="ko-KR" altLang="en-US" sz="1000" dirty="0"/>
                        <a:t>진동은 다양한 필기면이 가지는 표면 질감을 구현하기 위한 진동</a:t>
                      </a:r>
                      <a:endParaRPr lang="en-US" altLang="ko-KR" sz="1000" dirty="0"/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다양한 필기면이라 함 은 종이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천 등의 표면</a:t>
                      </a:r>
                      <a:r>
                        <a:rPr lang="en-US" altLang="ko-KR" sz="1000" dirty="0"/>
                        <a:t>(15)</a:t>
                      </a:r>
                      <a:r>
                        <a:rPr lang="ko-KR" altLang="en-US" sz="1000" dirty="0"/>
                        <a:t>을 포함할 수 있으며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표면 질감은 필기면의 재질 등에 기인하는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표면에 형성되는 굴곡 또는 요철</a:t>
                      </a:r>
                      <a:r>
                        <a:rPr lang="en-US" altLang="ko-KR" sz="1000" dirty="0"/>
                        <a:t>(14)</a:t>
                      </a:r>
                      <a:r>
                        <a:rPr lang="ko-KR" altLang="en-US" sz="1000" dirty="0"/>
                        <a:t>을 의미</a:t>
                      </a:r>
                      <a:r>
                        <a:rPr lang="en-US" altLang="ko-KR" sz="1000" dirty="0"/>
                        <a:t> </a:t>
                      </a: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이러한 진동은 필기면의 질감을 모사하기 위한 것이므로 사람이 느낄 수 있을 정 도의 주파수를 가짐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5C9ECB0-7E4D-4946-BAAC-E2EEBD34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17" y="1735884"/>
            <a:ext cx="2435576" cy="3911600"/>
          </a:xfrm>
          <a:prstGeom prst="rect">
            <a:avLst/>
          </a:prstGeom>
        </p:spPr>
      </p:pic>
      <p:sp>
        <p:nvSpPr>
          <p:cNvPr id="11" name="Rectangle 997">
            <a:extLst>
              <a:ext uri="{FF2B5EF4-FFF2-40B4-BE49-F238E27FC236}">
                <a16:creationId xmlns:a16="http://schemas.microsoft.com/office/drawing/2014/main" id="{D17700AE-7B9D-4141-9C12-7C8A6321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9496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dirty="0"/>
              <a:t>KR1725438</a:t>
            </a:r>
          </a:p>
        </p:txBody>
      </p:sp>
    </p:spTree>
    <p:extLst>
      <p:ext uri="{BB962C8B-B14F-4D97-AF65-F5344CB8AC3E}">
        <p14:creationId xmlns:p14="http://schemas.microsoft.com/office/powerpoint/2010/main" val="54604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871866" y="2420387"/>
            <a:ext cx="6048670" cy="647700"/>
          </a:xfrm>
        </p:spPr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주요특허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/>
              <a:t>실시예의 분석</a:t>
            </a:r>
            <a:endParaRPr lang="en-US" altLang="ko-KR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EB1DBE-4086-4C6F-9839-152EBC10FEFA}"/>
              </a:ext>
            </a:extLst>
          </p:cNvPr>
          <p:cNvCxnSpPr>
            <a:cxnSpLocks/>
          </p:cNvCxnSpPr>
          <p:nvPr/>
        </p:nvCxnSpPr>
        <p:spPr>
          <a:xfrm>
            <a:off x="6600056" y="3500438"/>
            <a:ext cx="0" cy="648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03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95285"/>
              </p:ext>
            </p:extLst>
          </p:nvPr>
        </p:nvGraphicFramePr>
        <p:xfrm>
          <a:off x="342902" y="1385512"/>
          <a:ext cx="11540962" cy="5067824"/>
        </p:xfrm>
        <a:graphic>
          <a:graphicData uri="http://schemas.openxmlformats.org/drawingml/2006/table">
            <a:tbl>
              <a:tblPr firstRow="1" bandRow="1"/>
              <a:tblGrid>
                <a:gridCol w="307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59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해결과제 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목적 및 효과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97">
                <a:tc rowSpan="3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단일 플레이어 또는 멀티 플레이어 게임의 각 사용자가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기능이 향상된 컨트롤러를 사용하여 가상 또는 실제 표면에서 예술작품 또는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그래피티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작품을 만들 수 있는 게임을 제공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구성요소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컴퓨터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디스플레이 상에 그래픽 시뮬레이션을 디스플레이 하도록 설계된 소프트웨어 프로그램을 실행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소프트웨어 프로그램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사용자가 그래픽 시뮬레이션에서 시각적 아트를 생성 할 수 있게 함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사용자가 파지 가능한 컨트롤러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3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차원공간에서 자유롭게 움직일 수 있게 구성하고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차원공간에서의 위치 값을 추적하고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그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위치값을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나타내는 센서신호를 컴퓨터에 전송하는 센서 및 사용자가 파지 가능한 컨트롤러에 결합되고 프로세서로부터 제어신호를 수신하면 사용자에게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햅틱효과를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출력하도록 구성된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엑추에이터를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포함하고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시각적인 예술 작품을 생성하도록 구성된 필기 및 회화 도구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특징부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콘트롤러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컨트롤러는 사용자가 파지 가능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하며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시각 예술이 생성될 때 필기 및 회화도구 사용과 관련된 효과가 제공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됨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96838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br>
                        <a:rPr lang="ko-KR" altLang="en-US" sz="1000" dirty="0"/>
                      </a:b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D025CE-EEFF-4844-BA3D-A1C2BED6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03395"/>
              </p:ext>
            </p:extLst>
          </p:nvPr>
        </p:nvGraphicFramePr>
        <p:xfrm>
          <a:off x="342900" y="512632"/>
          <a:ext cx="11540962" cy="900000"/>
        </p:xfrm>
        <a:graphic>
          <a:graphicData uri="http://schemas.openxmlformats.org/drawingml/2006/table">
            <a:tbl>
              <a:tblPr firstRow="1" firstCol="1" bandRow="1"/>
              <a:tblGrid>
                <a:gridCol w="1722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2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번호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US12 / 642323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출원인</a:t>
                      </a:r>
                      <a:endParaRPr 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Immersion Corporation</a:t>
                      </a:r>
                      <a:endParaRPr kumimoji="0" lang="ko-KR" altLang="en-US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기술분류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-</a:t>
                      </a:r>
                      <a:endParaRPr lang="ko-KR" altLang="en-US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2008.12.19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패밀리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7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건</a:t>
                      </a:r>
                      <a:endParaRPr kumimoji="0" lang="en-US" altLang="ko-KR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법적상태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권리있음</a:t>
                      </a:r>
                      <a:endParaRPr lang="en-US" altLang="ko-KR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5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발명의 명칭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grid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INTERACTIVE PAINTING GAME AND ASSOCIATED CONTROLLER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60" marR="69160" marT="34588" marB="34588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9160" marR="69160" marT="34588" marB="34588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97">
            <a:extLst>
              <a:ext uri="{FF2B5EF4-FFF2-40B4-BE49-F238E27FC236}">
                <a16:creationId xmlns:a16="http://schemas.microsoft.com/office/drawing/2014/main" id="{DBCAC11E-E6FF-4EC4-AAB4-050C9B1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48" y="115465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dirty="0"/>
              <a:t>US8884870</a:t>
            </a:r>
            <a:endParaRPr lang="en-US" altLang="ko-KR" sz="1600" b="1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83BE45-84B4-411A-87A7-1F2473C0B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6" y="2053187"/>
            <a:ext cx="2321102" cy="841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55E5C0-13F0-4EB0-9E44-1DC8C14D5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20" y="3311874"/>
            <a:ext cx="1611414" cy="12348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F36062-E968-4EDA-9B37-BADECCFE9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81" y="4679525"/>
            <a:ext cx="1277692" cy="193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2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9102" y="1385512"/>
          <a:ext cx="11388562" cy="5067824"/>
        </p:xfrm>
        <a:graphic>
          <a:graphicData uri="http://schemas.openxmlformats.org/drawingml/2006/table">
            <a:tbl>
              <a:tblPr firstRow="1" bandRow="1"/>
              <a:tblGrid>
                <a:gridCol w="303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59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해결과제 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목적 및 효과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97">
                <a:tc rowSpan="3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단일 플레이어 또는 멀티 플레이어 게임의 각 사용자가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기능이 향상된 컨트롤러를 사용하여 가상 또는 실제 표면에서 예술작품 또는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그래피티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작품을 만들 수 있는 게임을 제공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 err="1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독립항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1. A system comprising:</a:t>
                      </a:r>
                    </a:p>
                    <a:p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 computer configured to run a software program designed to display a graphical simulation on a display, the software program configured to allow a user to generate visual art in the graphical simulation; and</a:t>
                      </a:r>
                    </a:p>
                    <a:p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 user graspable controller configured to be freely moveable in a three dimensional space, the </a:t>
                      </a:r>
                      <a:r>
                        <a:rPr kumimoji="0" lang="en-US" altLang="ko-KR" sz="1000" b="1" u="sng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user graspable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controller comprising a sensor configured to track positional values of the </a:t>
                      </a:r>
                      <a:r>
                        <a:rPr kumimoji="0" lang="en-US" altLang="ko-KR" sz="1000" b="1" u="sng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user graspable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controller in the three dimensional space and transmit a sensor signal representative of the positional values to the computer, </a:t>
                      </a:r>
                    </a:p>
                    <a:p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and an actuator configured to output a haptic effect to the user upon receiving a control signal from a processor coupled to the </a:t>
                      </a:r>
                      <a:r>
                        <a:rPr kumimoji="0" lang="en-US" altLang="ko-KR" sz="1000" b="1" u="sng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user graspable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controller, </a:t>
                      </a:r>
                    </a:p>
                    <a:p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the user graspable controller being representative of a writing and painting instrument configured to generate the visual art, </a:t>
                      </a:r>
                      <a:r>
                        <a:rPr kumimoji="0" lang="en-US" altLang="ko-KR" sz="1000" b="1" u="sng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and the haptic effect being associated with use of the writing and painting instrument when the visual art is generated</a:t>
                      </a:r>
                      <a:r>
                        <a:rPr kumimoji="0" lang="en-US" altLang="ko-KR" sz="1000" b="0" u="none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</a:p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altLang="ko-KR" sz="1000" dirty="0"/>
                      </a:b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D025CE-EEFF-4844-BA3D-A1C2BED6D7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9100" y="512632"/>
          <a:ext cx="11388562" cy="900000"/>
        </p:xfrm>
        <a:graphic>
          <a:graphicData uri="http://schemas.openxmlformats.org/drawingml/2006/table">
            <a:tbl>
              <a:tblPr firstRow="1" firstCol="1" bandRow="1"/>
              <a:tblGrid>
                <a:gridCol w="169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4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번호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US12 / 642323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출원인</a:t>
                      </a:r>
                      <a:endParaRPr 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Immersion Corporation</a:t>
                      </a:r>
                      <a:endParaRPr kumimoji="0" lang="ko-KR" altLang="en-US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기술분류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-</a:t>
                      </a:r>
                      <a:endParaRPr lang="ko-KR" altLang="en-US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2008.12.19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패밀리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7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건</a:t>
                      </a:r>
                      <a:endParaRPr kumimoji="0" lang="en-US" altLang="ko-KR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법적상태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권리있음</a:t>
                      </a:r>
                      <a:endParaRPr lang="en-US" altLang="ko-KR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5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발명의 명칭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grid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INTERACTIVE PAINTING GAME AND ASSOCIATED CONTROLLER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60" marR="69160" marT="34588" marB="34588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9160" marR="69160" marT="34588" marB="34588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97">
            <a:extLst>
              <a:ext uri="{FF2B5EF4-FFF2-40B4-BE49-F238E27FC236}">
                <a16:creationId xmlns:a16="http://schemas.microsoft.com/office/drawing/2014/main" id="{DBCAC11E-E6FF-4EC4-AAB4-050C9B1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48" y="154064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dirty="0"/>
              <a:t>US8884870</a:t>
            </a:r>
            <a:endParaRPr lang="en-US" altLang="ko-KR" sz="1600" b="1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83BE45-84B4-411A-87A7-1F2473C0B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864812"/>
            <a:ext cx="2321102" cy="841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55E5C0-13F0-4EB0-9E44-1DC8C14D5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44" y="3123499"/>
            <a:ext cx="1611414" cy="12348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F36062-E968-4EDA-9B37-BADECCFE9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5" y="4491150"/>
            <a:ext cx="1277692" cy="193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7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24222"/>
              </p:ext>
            </p:extLst>
          </p:nvPr>
        </p:nvGraphicFramePr>
        <p:xfrm>
          <a:off x="330201" y="421433"/>
          <a:ext cx="11566364" cy="6031903"/>
        </p:xfrm>
        <a:graphic>
          <a:graphicData uri="http://schemas.openxmlformats.org/drawingml/2006/table">
            <a:tbl>
              <a:tblPr firstRow="1" bandRow="1"/>
              <a:tblGrid>
                <a:gridCol w="498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7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실시예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33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6838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9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1)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마커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브러시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효과는 팝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클릭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진동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텍스쳐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또는 다른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효과 일 수 있으며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이에 의해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액츄에이터는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마커 또는 브러시 제어기가 표면에 닿는 현실감을 사용자에게 제공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하는 적절한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효과를 출력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본체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액추에이터는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사용하고 있는 마커 또는 브러시의 실제 감촉을 유저에 제공</a:t>
                      </a:r>
                      <a:endParaRPr lang="ko-KR" altLang="en-US" sz="1000" dirty="0"/>
                    </a:p>
                    <a:p>
                      <a:r>
                        <a:rPr kumimoji="0" lang="en-US" altLang="ko-KR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유저가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마커 또는 브러시 표면을 누르는 힘을 강하게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한 만큼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액추에이터의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한 방향 또는 양쪽에 의한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진동 출력은 증가</a:t>
                      </a:r>
                      <a:endParaRPr kumimoji="0" lang="en-US" altLang="ko-KR" sz="1000" b="0" u="sng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유저가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마커 또는 브러시 표면에 누르는 힘을 약하게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한 만큼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액추에이터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한 방향 또는 양쪽 에 의한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진동 출력은 감소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dirty="0"/>
                        <a:t>Pressing (4)</a:t>
                      </a:r>
                      <a:endParaRPr lang="ko-KR" altLang="en-US" sz="1000" dirty="0"/>
                    </a:p>
                    <a:p>
                      <a:endParaRPr kumimoji="0" lang="en-US" altLang="ko-KR" sz="1000" b="0" u="sng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2)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스프레이 캔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몸체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액추에이터는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사용되는 캔의 사실적인 느낌을 사용자에게 제공하는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효과를 출력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진동 출력 은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가상 스프레이 페인트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양이 노즐 밖으로 나오는 것에 의존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0" u="sng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노즐 및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또는 바디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액츄에이터에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의해 생성 된 진동은 노즐의 중립위치로 부터 가장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먼거리로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가압될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때 더 크기로 출력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dirty="0"/>
                        <a:t>Pressing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 (4)(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지속적으로 받는 힘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;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강약이 존재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;)</a:t>
                      </a:r>
                      <a:endParaRPr lang="ko-KR" altLang="en-US" sz="1000" dirty="0"/>
                    </a:p>
                    <a:p>
                      <a:endParaRPr kumimoji="0" lang="en-US" altLang="ko-KR" sz="1000" b="0" u="sng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997">
            <a:extLst>
              <a:ext uri="{FF2B5EF4-FFF2-40B4-BE49-F238E27FC236}">
                <a16:creationId xmlns:a16="http://schemas.microsoft.com/office/drawing/2014/main" id="{9F93C554-4796-43CF-BDE2-34CBE1C7C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1" y="116633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sz="1600" dirty="0"/>
              <a:t>US8884870</a:t>
            </a:r>
            <a:endParaRPr lang="en-US" altLang="ko-KR" sz="1600" b="1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8C8E90-1727-437F-B7C3-F675E9C4D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23" y="884135"/>
            <a:ext cx="3155772" cy="11439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5501DC-56DE-4988-A26A-F236B328E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356" y="2400612"/>
            <a:ext cx="2190880" cy="16789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AC48D9-D3CA-4626-9616-643153F0E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43" y="4079518"/>
            <a:ext cx="1737150" cy="26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08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1650"/>
              </p:ext>
            </p:extLst>
          </p:nvPr>
        </p:nvGraphicFramePr>
        <p:xfrm>
          <a:off x="246088" y="118858"/>
          <a:ext cx="11331659" cy="644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46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910167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329353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329353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329353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3237195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561292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Inserting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and safety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sz="1400" b="1" u="sng" dirty="0"/>
                        <a:t>VR</a:t>
                      </a:r>
                      <a:r>
                        <a:rPr lang="ko-KR" altLang="en-US" sz="1400" b="1" u="sng" dirty="0"/>
                        <a:t> </a:t>
                      </a:r>
                      <a:r>
                        <a:rPr lang="en-US" altLang="ko-KR" sz="1400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sz="1400" b="0" u="none" baseline="30000" dirty="0"/>
                        <a:t>a)</a:t>
                      </a:r>
                      <a:r>
                        <a:rPr lang="en-US" altLang="ko-KR" sz="1400" b="0" u="none" dirty="0"/>
                        <a:t>Tool by hand, </a:t>
                      </a:r>
                      <a:r>
                        <a:rPr lang="en-US" altLang="ko-KR" sz="14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sz="1400" b="0" u="none" dirty="0"/>
                        <a:t>Navigator</a:t>
                      </a:r>
                      <a:r>
                        <a:rPr lang="ko-KR" altLang="en-US" sz="1400" b="0" u="none" dirty="0"/>
                        <a:t> </a:t>
                      </a:r>
                      <a:r>
                        <a:rPr lang="en-US" altLang="ko-KR" sz="1400" b="0" u="none" dirty="0"/>
                        <a:t>control, </a:t>
                      </a:r>
                      <a:r>
                        <a:rPr lang="en-US" altLang="ko-KR" sz="14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sz="1400" b="0" u="none" dirty="0"/>
                        <a:t>Vehicle, </a:t>
                      </a:r>
                      <a:r>
                        <a:rPr lang="en-US" altLang="ko-KR" sz="14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sz="1400" b="0" u="none" dirty="0"/>
                        <a:t>Shooting device</a:t>
                      </a:r>
                    </a:p>
                    <a:p>
                      <a:pPr latinLnBrk="1"/>
                      <a:endParaRPr lang="en-US" altLang="ko-KR" sz="1400" b="1" u="sng" dirty="0"/>
                    </a:p>
                    <a:p>
                      <a:pPr latinLnBrk="1"/>
                      <a:r>
                        <a:rPr lang="en-US" altLang="ko-KR" sz="1400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sz="1400" baseline="30000" dirty="0"/>
                        <a:t>1)</a:t>
                      </a:r>
                      <a:r>
                        <a:rPr lang="en-US" altLang="ko-KR" sz="1400" dirty="0"/>
                        <a:t>Hardness,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sz="1400" dirty="0"/>
                        <a:t>Contact angle,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sz="1400" dirty="0"/>
                        <a:t>Direction,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sz="1400" dirty="0"/>
                        <a:t>Strength,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sz="1400" dirty="0"/>
                        <a:t>Elastic stiffness,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sz="1400" dirty="0"/>
                        <a:t>broken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object,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sz="1400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sz="1400" dirty="0"/>
                        <a:t>, </a:t>
                      </a:r>
                      <a:r>
                        <a:rPr lang="en-US" altLang="ko-KR" sz="1400" baseline="30000" dirty="0"/>
                        <a:t>8)</a:t>
                      </a:r>
                      <a:r>
                        <a:rPr lang="en-US" altLang="ko-KR" sz="1400" dirty="0"/>
                        <a:t>State of posture,</a:t>
                      </a:r>
                    </a:p>
                    <a:p>
                      <a:pPr latinLnBrk="1"/>
                      <a:r>
                        <a:rPr lang="en-US" altLang="ko-KR" sz="1400" baseline="30000" dirty="0"/>
                        <a:t>9)</a:t>
                      </a:r>
                      <a:r>
                        <a:rPr lang="en-US" altLang="ko-KR" sz="1400" dirty="0"/>
                        <a:t>Environment Flow(Vel. Dir.), </a:t>
                      </a:r>
                      <a:r>
                        <a:rPr lang="en-US" altLang="ko-KR" sz="1400" baseline="30000" dirty="0"/>
                        <a:t>10)</a:t>
                      </a:r>
                      <a:r>
                        <a:rPr lang="en-US" altLang="ko-KR" sz="1400" dirty="0"/>
                        <a:t>Environment density, </a:t>
                      </a:r>
                      <a:r>
                        <a:rPr lang="en-US" altLang="ko-KR" sz="1400" baseline="30000" dirty="0"/>
                        <a:t>11)</a:t>
                      </a:r>
                      <a:r>
                        <a:rPr lang="en-US" altLang="ko-KR" sz="1400" dirty="0"/>
                        <a:t>Boundary effect</a:t>
                      </a:r>
                    </a:p>
                    <a:p>
                      <a:pPr latinLnBrk="1"/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sz="1400" dirty="0"/>
                        <a:t>Friction efficiency,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sz="1400" dirty="0"/>
                        <a:t>Lubrication,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sz="1400" dirty="0"/>
                        <a:t>Embossing,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sz="1400" dirty="0"/>
                        <a:t>shape of surface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30000" dirty="0"/>
                        <a:t>16)</a:t>
                      </a:r>
                      <a:r>
                        <a:rPr lang="en-US" altLang="ko-KR" sz="1400" dirty="0"/>
                        <a:t>Relative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distance,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17)</a:t>
                      </a:r>
                      <a:r>
                        <a:rPr lang="en-US" altLang="ko-KR" sz="1400" dirty="0"/>
                        <a:t>Approaching velocity,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18)</a:t>
                      </a:r>
                      <a:r>
                        <a:rPr lang="en-US" altLang="ko-KR" sz="1400" dirty="0"/>
                        <a:t>Virtual Deadline,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19)</a:t>
                      </a:r>
                      <a:r>
                        <a:rPr lang="en-US" altLang="ko-KR" sz="1400" dirty="0"/>
                        <a:t>Target direction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Event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VR object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Feedback sensing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 factor</a:t>
                      </a:r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variable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Prior 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Example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Assembling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반발감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16, 17, 18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레고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조립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Dissembling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16, 17, 18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원자봉</a:t>
                      </a:r>
                      <a:r>
                        <a:rPr lang="ko-KR" altLang="en-US" sz="1400" dirty="0"/>
                        <a:t> 빼기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폭발물 해체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Guide/leading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a, b, 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해방감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17, 19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KR1303994(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한국전자통신연구원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–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작업각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(19),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팁간거리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(16),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진행각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(19),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진행속도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(17)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기판으로 용접 훈련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KR20080084765(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경상대학교 산학협력단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–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가상조립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dirty="0">
                          <a:effectLst/>
                        </a:rPr>
                        <a:t>경로객체</a:t>
                      </a:r>
                      <a:r>
                        <a:rPr lang="en-US" altLang="ko-KR" sz="1400" dirty="0">
                          <a:effectLst/>
                        </a:rPr>
                        <a:t>(19) </a:t>
                      </a:r>
                      <a:r>
                        <a:rPr lang="ko-KR" altLang="en-US" sz="1400" dirty="0">
                          <a:effectLst/>
                        </a:rPr>
                        <a:t>내에서만 운동이 발생하도록 조립동작에 척력을 부여</a:t>
                      </a:r>
                      <a:endParaRPr lang="en-US" altLang="ko-KR" sz="1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WO2003US038509 – </a:t>
                      </a:r>
                      <a:r>
                        <a:rPr kumimoji="0" lang="ko-KR" altLang="en-US" sz="140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경로</a:t>
                      </a:r>
                      <a:r>
                        <a:rPr kumimoji="0" lang="en-US" altLang="ko-KR" sz="140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(19)</a:t>
                      </a:r>
                      <a:r>
                        <a:rPr kumimoji="0" lang="ko-KR" altLang="en-US" sz="140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를 통한 스윙유도</a:t>
                      </a:r>
                      <a:r>
                        <a:rPr kumimoji="0" lang="en-US" altLang="ko-KR" sz="140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kumimoji="0" lang="ko-KR" altLang="en-US" sz="140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분석참조</a:t>
                      </a:r>
                      <a:r>
                        <a:rPr kumimoji="0" lang="en-US" altLang="ko-KR" sz="140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자세교정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차량유도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Free passing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b, 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16, 17, 18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미로찾기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CA736A-B58E-4D85-B9A8-3AC204B65E1A}"/>
              </a:ext>
            </a:extLst>
          </p:cNvPr>
          <p:cNvGrpSpPr/>
          <p:nvPr/>
        </p:nvGrpSpPr>
        <p:grpSpPr>
          <a:xfrm>
            <a:off x="7807334" y="915096"/>
            <a:ext cx="2077616" cy="881744"/>
            <a:chOff x="8002556" y="1929880"/>
            <a:chExt cx="2077616" cy="881744"/>
          </a:xfrm>
        </p:grpSpPr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23843B0E-6BD6-41BB-8B7D-28C123FBE7BE}"/>
                </a:ext>
              </a:extLst>
            </p:cNvPr>
            <p:cNvSpPr/>
            <p:nvPr/>
          </p:nvSpPr>
          <p:spPr>
            <a:xfrm rot="16200000">
              <a:off x="9198429" y="18785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AD74EE13-1147-4F85-8AD2-1462B1E14251}"/>
                </a:ext>
              </a:extLst>
            </p:cNvPr>
            <p:cNvSpPr/>
            <p:nvPr/>
          </p:nvSpPr>
          <p:spPr>
            <a:xfrm>
              <a:off x="8002556" y="1929880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85EAECB-EB25-44DB-9476-15BE6CAE13DC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86" y="2065953"/>
              <a:ext cx="0" cy="30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F2ED25-0A2F-4BF3-9157-22B720FE569B}"/>
              </a:ext>
            </a:extLst>
          </p:cNvPr>
          <p:cNvGrpSpPr/>
          <p:nvPr/>
        </p:nvGrpSpPr>
        <p:grpSpPr>
          <a:xfrm>
            <a:off x="9451918" y="915096"/>
            <a:ext cx="2125829" cy="881744"/>
            <a:chOff x="4660639" y="3211283"/>
            <a:chExt cx="2125829" cy="881744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7216A3F6-B42F-43C1-89E5-05BABEECBE86}"/>
                </a:ext>
              </a:extLst>
            </p:cNvPr>
            <p:cNvSpPr/>
            <p:nvPr/>
          </p:nvSpPr>
          <p:spPr>
            <a:xfrm rot="16200000">
              <a:off x="5904725" y="3185625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158F815A-F921-407B-A4D7-DE58CC65C038}"/>
                </a:ext>
              </a:extLst>
            </p:cNvPr>
            <p:cNvSpPr/>
            <p:nvPr/>
          </p:nvSpPr>
          <p:spPr>
            <a:xfrm>
              <a:off x="4660639" y="3211283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D8A805F-5D1E-4DA1-A141-BAB32A9B9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553" y="3252497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06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5159"/>
              </p:ext>
            </p:extLst>
          </p:nvPr>
        </p:nvGraphicFramePr>
        <p:xfrm>
          <a:off x="246087" y="81280"/>
          <a:ext cx="11331661" cy="674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13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351367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351367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351367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2929855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561292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and synthesis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sz="1400" b="1" u="sng" dirty="0"/>
                        <a:t>VR</a:t>
                      </a:r>
                      <a:r>
                        <a:rPr lang="ko-KR" altLang="en-US" sz="1400" b="1" u="sng" dirty="0"/>
                        <a:t> </a:t>
                      </a:r>
                      <a:r>
                        <a:rPr lang="en-US" altLang="ko-KR" sz="1400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sz="1400" b="0" u="none" baseline="30000" dirty="0"/>
                        <a:t>a)</a:t>
                      </a:r>
                      <a:r>
                        <a:rPr lang="en-US" altLang="ko-KR" sz="1400" b="0" u="none" dirty="0"/>
                        <a:t>Tool by hand, </a:t>
                      </a:r>
                      <a:r>
                        <a:rPr lang="en-US" altLang="ko-KR" sz="14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sz="1400" b="0" u="none" dirty="0"/>
                        <a:t>Navigator</a:t>
                      </a:r>
                      <a:r>
                        <a:rPr lang="ko-KR" altLang="en-US" sz="1400" b="0" u="none" dirty="0"/>
                        <a:t> </a:t>
                      </a:r>
                      <a:r>
                        <a:rPr lang="en-US" altLang="ko-KR" sz="1400" b="0" u="none" dirty="0"/>
                        <a:t>control, </a:t>
                      </a:r>
                      <a:r>
                        <a:rPr lang="en-US" altLang="ko-KR" sz="14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sz="1400" b="0" u="none" dirty="0"/>
                        <a:t>Vehicle, </a:t>
                      </a:r>
                      <a:r>
                        <a:rPr lang="en-US" altLang="ko-KR" sz="14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sz="1400" b="0" u="none" dirty="0"/>
                        <a:t>Shooting device</a:t>
                      </a:r>
                    </a:p>
                    <a:p>
                      <a:pPr latinLnBrk="1"/>
                      <a:endParaRPr lang="en-US" altLang="ko-KR" sz="1400" b="1" u="sng" dirty="0"/>
                    </a:p>
                    <a:p>
                      <a:pPr latinLnBrk="1"/>
                      <a:r>
                        <a:rPr lang="en-US" altLang="ko-KR" sz="1400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sz="1400" baseline="30000" dirty="0"/>
                        <a:t>1)</a:t>
                      </a:r>
                      <a:r>
                        <a:rPr lang="en-US" altLang="ko-KR" sz="1400" dirty="0"/>
                        <a:t>Hardness,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sz="1400" dirty="0"/>
                        <a:t>Contact angle,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sz="1400" dirty="0"/>
                        <a:t>Direction,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sz="1400" dirty="0"/>
                        <a:t>Strength,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sz="1400" dirty="0"/>
                        <a:t>Elastic stiffness,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sz="1400" dirty="0"/>
                        <a:t>broken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object,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sz="1400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sz="1400" dirty="0"/>
                        <a:t>, </a:t>
                      </a:r>
                      <a:r>
                        <a:rPr lang="en-US" altLang="ko-KR" sz="1400" baseline="30000" dirty="0"/>
                        <a:t>8)</a:t>
                      </a:r>
                      <a:r>
                        <a:rPr lang="en-US" altLang="ko-KR" sz="1400" dirty="0"/>
                        <a:t>State of posture,</a:t>
                      </a:r>
                    </a:p>
                    <a:p>
                      <a:pPr latinLnBrk="1"/>
                      <a:r>
                        <a:rPr lang="en-US" altLang="ko-KR" sz="1400" baseline="30000" dirty="0"/>
                        <a:t>9)</a:t>
                      </a:r>
                      <a:r>
                        <a:rPr lang="en-US" altLang="ko-KR" sz="1400" dirty="0"/>
                        <a:t>Environment Flow(Vel. Dir.), </a:t>
                      </a:r>
                      <a:r>
                        <a:rPr lang="en-US" altLang="ko-KR" sz="1400" baseline="30000" dirty="0"/>
                        <a:t>10)</a:t>
                      </a:r>
                      <a:r>
                        <a:rPr lang="en-US" altLang="ko-KR" sz="1400" dirty="0"/>
                        <a:t>Environment density, </a:t>
                      </a:r>
                      <a:r>
                        <a:rPr lang="en-US" altLang="ko-KR" sz="1400" baseline="30000" dirty="0"/>
                        <a:t>11)</a:t>
                      </a:r>
                      <a:r>
                        <a:rPr lang="en-US" altLang="ko-KR" sz="1400" dirty="0"/>
                        <a:t>Boundary effect</a:t>
                      </a:r>
                    </a:p>
                    <a:p>
                      <a:pPr latinLnBrk="1"/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sz="1400" dirty="0"/>
                        <a:t>Friction efficiency,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sz="1400" dirty="0"/>
                        <a:t>Lubrication,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sz="1400" dirty="0"/>
                        <a:t>Embossing,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sz="1400" dirty="0"/>
                        <a:t>shape of surface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30000" dirty="0"/>
                        <a:t>16)</a:t>
                      </a:r>
                      <a:r>
                        <a:rPr lang="en-US" altLang="ko-KR" sz="1400" dirty="0"/>
                        <a:t>Relative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distance,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17)</a:t>
                      </a:r>
                      <a:r>
                        <a:rPr lang="en-US" altLang="ko-KR" sz="1400" dirty="0"/>
                        <a:t>Approaching velocity,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18)</a:t>
                      </a:r>
                      <a:r>
                        <a:rPr lang="en-US" altLang="ko-KR" sz="1400" dirty="0"/>
                        <a:t>Virtual Deadline,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19)</a:t>
                      </a:r>
                      <a:r>
                        <a:rPr lang="en-US" altLang="ko-KR" sz="1400" dirty="0"/>
                        <a:t>Target direction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30000" dirty="0"/>
                        <a:t>20)</a:t>
                      </a:r>
                      <a:r>
                        <a:rPr lang="en-US" altLang="ko-KR" sz="1400" dirty="0"/>
                        <a:t>Frequency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of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impact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Event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VR object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Feedback sensing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 factor</a:t>
                      </a:r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variable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Prior 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Example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Pulling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쏠림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9,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16, 17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JP2017-199372(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Miraisens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부력 감각의 감소 또는 억제는 중력 방향과 반대 방향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(9)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으로부터 유도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WO2003US038509 – </a:t>
                      </a:r>
                      <a:r>
                        <a:rPr kumimoji="0" lang="ko-KR" altLang="en-US" sz="140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공의 </a:t>
                      </a:r>
                      <a:r>
                        <a:rPr kumimoji="0" lang="ko-KR" altLang="en-US" sz="140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무게감</a:t>
                      </a:r>
                      <a:r>
                        <a:rPr kumimoji="0" lang="en-US" altLang="ko-KR" sz="140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(9)</a:t>
                      </a:r>
                    </a:p>
                    <a:p>
                      <a:pPr latinLnBrk="1"/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블랙홀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Influencing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쏠림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밀림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16, 20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JP5986171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(Immersion) </a:t>
                      </a:r>
                    </a:p>
                    <a:p>
                      <a:pPr latinLnBrk="1"/>
                      <a:r>
                        <a:rPr lang="ko-KR" altLang="en-US" sz="1400" dirty="0" err="1"/>
                        <a:t>햅틱</a:t>
                      </a:r>
                      <a:r>
                        <a:rPr lang="ko-KR" altLang="en-US" sz="1400" dirty="0"/>
                        <a:t> 효과의 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거리</a:t>
                      </a:r>
                      <a:r>
                        <a:rPr lang="en-US" altLang="ko-KR" sz="1400" dirty="0"/>
                        <a:t>(16), </a:t>
                      </a:r>
                      <a:r>
                        <a:rPr lang="ko-KR" altLang="en-US" sz="1400" dirty="0"/>
                        <a:t>속도</a:t>
                      </a:r>
                      <a:r>
                        <a:rPr lang="en-US" altLang="ko-KR" sz="1400" dirty="0"/>
                        <a:t>(17), 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또는 흐름</a:t>
                      </a:r>
                      <a:r>
                        <a:rPr lang="en-US" altLang="ko-KR" sz="1400" dirty="0"/>
                        <a:t>(9)</a:t>
                      </a:r>
                      <a:r>
                        <a:rPr lang="ko-KR" altLang="en-US" sz="1400" dirty="0"/>
                        <a:t>에 따라 </a:t>
                      </a:r>
                      <a:r>
                        <a:rPr lang="ko-KR" altLang="en-US" sz="1400" dirty="0" err="1"/>
                        <a:t>햅틱</a:t>
                      </a:r>
                      <a:r>
                        <a:rPr lang="ko-KR" altLang="en-US" sz="1400" dirty="0"/>
                        <a:t> 효과의 </a:t>
                      </a:r>
                      <a:r>
                        <a:rPr lang="ko-KR" altLang="en-US" sz="1400" dirty="0" err="1"/>
                        <a:t>매그니튜드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(magnitude), </a:t>
                      </a:r>
                      <a:r>
                        <a:rPr lang="ko-KR" altLang="en-US" sz="1400" dirty="0"/>
                        <a:t>주파수 및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또는 지속 시간</a:t>
                      </a:r>
                      <a:r>
                        <a:rPr lang="en-US" altLang="ko-KR" sz="1400" dirty="0"/>
                        <a:t>(20)</a:t>
                      </a:r>
                      <a:r>
                        <a:rPr lang="ko-KR" altLang="en-US" sz="1400" dirty="0"/>
                        <a:t>을 감소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태양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Mood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a, b, 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긴장감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편함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음산함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따뜻한 햇살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귀신출현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B95B0E-BA10-4C66-95EC-EAE9023146E4}"/>
              </a:ext>
            </a:extLst>
          </p:cNvPr>
          <p:cNvGrpSpPr/>
          <p:nvPr/>
        </p:nvGrpSpPr>
        <p:grpSpPr>
          <a:xfrm>
            <a:off x="8568506" y="898521"/>
            <a:ext cx="497621" cy="399659"/>
            <a:chOff x="7533691" y="3236942"/>
            <a:chExt cx="497621" cy="399659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D92B030-E9B4-4217-8C00-1193219DC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3691" y="3236942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0478E7E-6629-495C-A14F-94229DAC2BF9}"/>
                </a:ext>
              </a:extLst>
            </p:cNvPr>
            <p:cNvSpPr/>
            <p:nvPr/>
          </p:nvSpPr>
          <p:spPr>
            <a:xfrm>
              <a:off x="7533691" y="3387981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96C1216-E010-4B13-80F4-4E8F3CE941DA}"/>
              </a:ext>
            </a:extLst>
          </p:cNvPr>
          <p:cNvGrpSpPr/>
          <p:nvPr/>
        </p:nvGrpSpPr>
        <p:grpSpPr>
          <a:xfrm>
            <a:off x="9787963" y="844871"/>
            <a:ext cx="497621" cy="399659"/>
            <a:chOff x="8791775" y="3213616"/>
            <a:chExt cx="497621" cy="399659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3C6A7C5-64B8-4DE6-8830-AB92850A4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775" y="3213616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869894A-5DFF-4612-AB4B-6CD4C06D4E0F}"/>
                </a:ext>
              </a:extLst>
            </p:cNvPr>
            <p:cNvSpPr/>
            <p:nvPr/>
          </p:nvSpPr>
          <p:spPr>
            <a:xfrm>
              <a:off x="8791775" y="3364655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prstDash val="dash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9879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9044"/>
              </p:ext>
            </p:extLst>
          </p:nvPr>
        </p:nvGraphicFramePr>
        <p:xfrm>
          <a:off x="438413" y="1556792"/>
          <a:ext cx="11349940" cy="4851800"/>
        </p:xfrm>
        <a:graphic>
          <a:graphicData uri="http://schemas.openxmlformats.org/drawingml/2006/table">
            <a:tbl>
              <a:tblPr firstRow="1" bandRow="1"/>
              <a:tblGrid>
                <a:gridCol w="302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396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해결과제 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목적 및 효과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656">
                <a:tc rowSpan="3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인간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컴퓨터 인터페이스의 사용자와 효율적인 상호 작용을 제공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구성요소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휴먼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컴퓨터 인터페이스에서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입력 장치의 사용자가 컴퓨터 애플리케이션 내의 객체의 동작에 영향을 주는 것을 허용하는 방법</a:t>
                      </a:r>
                    </a:p>
                    <a:p>
                      <a:pPr marL="325438" marR="0" lvl="0" indent="-2286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lphaLcParenR"/>
                        <a:tabLst/>
                        <a:defRPr/>
                      </a:pP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입력 디바이스의 사용자가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디바이스의 동작 경로를 나타내는 객체 기본 경로를 설정하는 단계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325438" marR="0" lvl="0" indent="-2286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lphaLcParenR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객체 기본 경로와 일치하는 장치 기본 경로 설정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325438" marR="0" lvl="0" indent="-2286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lphaLcParenR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입력 장치의 움직임 감지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325438" marR="0" lvl="0" indent="-2286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lphaLcParenR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장치 기본 경로를 따른 입력 장치 동작의 구성 요소에 응답하여 개체 기본 경로를 따라 컴퓨터 애플리케이션에서 개체를 이동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325438" marR="0" lvl="0" indent="-2286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lphaLcParenR"/>
                        <a:tabLst/>
                        <a:defRPr/>
                      </a:pPr>
                      <a:r>
                        <a:rPr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장치 기본 경로를 따르지 않는 입력 장치 동작의 구성 요소에 응답하여 입력 장치에 힘을 가함</a:t>
                      </a:r>
                      <a:endParaRPr lang="en-US" altLang="ko-KR" sz="1000" b="0" u="sng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D025CE-EEFF-4844-BA3D-A1C2BED6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56693"/>
              </p:ext>
            </p:extLst>
          </p:nvPr>
        </p:nvGraphicFramePr>
        <p:xfrm>
          <a:off x="438411" y="512633"/>
          <a:ext cx="11349940" cy="900000"/>
        </p:xfrm>
        <a:graphic>
          <a:graphicData uri="http://schemas.openxmlformats.org/drawingml/2006/table">
            <a:tbl>
              <a:tblPr firstRow="1" firstCol="1" bandRow="1"/>
              <a:tblGrid>
                <a:gridCol w="1694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6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5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5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번호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WO2003US038509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출원인</a:t>
                      </a:r>
                      <a:endParaRPr 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NOVINT TECHNOLOGIES INC.</a:t>
                      </a:r>
                      <a:endParaRPr kumimoji="0" lang="ko-KR" altLang="en-US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기술분류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-</a:t>
                      </a:r>
                      <a:endParaRPr lang="ko-KR" altLang="en-US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2002.12.05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패밀리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3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건</a:t>
                      </a:r>
                      <a:endParaRPr kumimoji="0" lang="en-US" altLang="ko-KR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법적상태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공개</a:t>
                      </a:r>
                      <a:endParaRPr lang="en-US" altLang="ko-KR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5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발명의 명칭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grid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HUMAN-COMPUTER INTERFACES INCORPORATING HAPTICS AND PATH-BASED INTERACTION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60" marR="69160" marT="34588" marB="34588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9160" marR="69160" marT="34588" marB="34588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97">
            <a:extLst>
              <a:ext uri="{FF2B5EF4-FFF2-40B4-BE49-F238E27FC236}">
                <a16:creationId xmlns:a16="http://schemas.microsoft.com/office/drawing/2014/main" id="{DBCAC11E-E6FF-4EC4-AAB4-050C9B1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11" y="135754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dirty="0"/>
              <a:t>WO04053636</a:t>
            </a:r>
            <a:endParaRPr lang="en-US" altLang="ko-KR" sz="1600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C11A43-3EAE-4386-904A-4D4E6BC19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2" y="3451562"/>
            <a:ext cx="2551584" cy="10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4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46530"/>
              </p:ext>
            </p:extLst>
          </p:nvPr>
        </p:nvGraphicFramePr>
        <p:xfrm>
          <a:off x="363256" y="421433"/>
          <a:ext cx="11500254" cy="6031903"/>
        </p:xfrm>
        <a:graphic>
          <a:graphicData uri="http://schemas.openxmlformats.org/drawingml/2006/table">
            <a:tbl>
              <a:tblPr firstRow="1" bandRow="1"/>
              <a:tblGrid>
                <a:gridCol w="495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7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실시예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33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인터페이스는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장치 기본경로를 따르지 않는 입력장치의 움직임에 저항하는 힘을 입력 장치에 가함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사용자는 장치 경로를 따르도록 제한 할 수 있으므로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사용자가 인터페이스에서 적용한 힘의 유도에 따라 경로</a:t>
                      </a:r>
                      <a:r>
                        <a:rPr kumimoji="0" lang="en-US" altLang="ko-KR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(19)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를 따라 효과적으로 개체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를 제어 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다른 골퍼의 스윙의 시각적 효과를 모방하여 실제 경로에 매우 근접한 모션을 표시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사용자는 사용자 손의 특성과 일치하는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무게</a:t>
                      </a:r>
                      <a:r>
                        <a:rPr kumimoji="0" lang="en-US" altLang="ko-KR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(16),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관성 및 동작 범위와 함께 볼에 대한 사실적인 느낌을 경험</a:t>
                      </a:r>
                      <a:endParaRPr kumimoji="0" lang="en-US" altLang="ko-KR" sz="1000" b="0" u="sng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농구공 던지기가 개시 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검이 대상을 치면 사용자는 검의 위치 변화에 저항하는 힘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으로 느낌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endParaRPr lang="ko-KR" altLang="en-US" sz="1000" dirty="0"/>
                    </a:p>
                    <a:p>
                      <a:pPr marL="0" indent="0">
                        <a:buNone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무게사용을 통해 게임에서 대상을 제어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 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대상은 야구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농구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축구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창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다트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장난감 자동차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체스 조각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군대 표현 등 다른 개체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야구 방망이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칼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골프 클럽 등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). </a:t>
                      </a:r>
                    </a:p>
                    <a:p>
                      <a:pPr marL="0" indent="0">
                        <a:buNone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무게는 질량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원점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위치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이전 위치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위치의 히스토리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속도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가속도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그것에 적용된 힘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커서와 커서 사이의 복원력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운동 범위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운동 제한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시간 변수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주변 환경의 동적 특성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점도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중력 등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997">
            <a:extLst>
              <a:ext uri="{FF2B5EF4-FFF2-40B4-BE49-F238E27FC236}">
                <a16:creationId xmlns:a16="http://schemas.microsoft.com/office/drawing/2014/main" id="{9F93C554-4796-43CF-BDE2-34CBE1C7C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46" y="33500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sz="1600" dirty="0"/>
              <a:t>WO04053636</a:t>
            </a:r>
            <a:endParaRPr lang="en-US" altLang="ko-KR" sz="1600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D1754E-D83F-4F83-A33B-CFAAB8CC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3" y="1427963"/>
            <a:ext cx="1531216" cy="19244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363714-7131-4491-9935-7418E7EDF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1" y="3804227"/>
            <a:ext cx="1890307" cy="2128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EA174C-0E0E-428E-BAD6-903B6AA92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29" y="1557676"/>
            <a:ext cx="1531217" cy="17602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E8A0AC-2ADE-4952-B1AB-A69D04033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75" y="3789040"/>
            <a:ext cx="1666738" cy="21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1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BE7EA-4583-460A-83C3-882C6755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0CCE17-E1F1-46B2-A39F-8345E38D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6318536-B29F-47AE-B2A8-63B95037DD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5941" y="980728"/>
          <a:ext cx="9561600" cy="5328588"/>
        </p:xfrm>
        <a:graphic>
          <a:graphicData uri="http://schemas.openxmlformats.org/drawingml/2006/table">
            <a:tbl>
              <a:tblPr/>
              <a:tblGrid>
                <a:gridCol w="521937">
                  <a:extLst>
                    <a:ext uri="{9D8B030D-6E8A-4147-A177-3AD203B41FA5}">
                      <a16:colId xmlns:a16="http://schemas.microsoft.com/office/drawing/2014/main" val="2602291659"/>
                    </a:ext>
                  </a:extLst>
                </a:gridCol>
                <a:gridCol w="705582">
                  <a:extLst>
                    <a:ext uri="{9D8B030D-6E8A-4147-A177-3AD203B41FA5}">
                      <a16:colId xmlns:a16="http://schemas.microsoft.com/office/drawing/2014/main" val="2277515065"/>
                    </a:ext>
                  </a:extLst>
                </a:gridCol>
                <a:gridCol w="2996306">
                  <a:extLst>
                    <a:ext uri="{9D8B030D-6E8A-4147-A177-3AD203B41FA5}">
                      <a16:colId xmlns:a16="http://schemas.microsoft.com/office/drawing/2014/main" val="1948603487"/>
                    </a:ext>
                  </a:extLst>
                </a:gridCol>
                <a:gridCol w="2660431">
                  <a:extLst>
                    <a:ext uri="{9D8B030D-6E8A-4147-A177-3AD203B41FA5}">
                      <a16:colId xmlns:a16="http://schemas.microsoft.com/office/drawing/2014/main" val="739261802"/>
                    </a:ext>
                  </a:extLst>
                </a:gridCol>
                <a:gridCol w="2677344">
                  <a:extLst>
                    <a:ext uri="{9D8B030D-6E8A-4147-A177-3AD203B41FA5}">
                      <a16:colId xmlns:a16="http://schemas.microsoft.com/office/drawing/2014/main" val="3766328139"/>
                    </a:ext>
                  </a:extLst>
                </a:gridCol>
              </a:tblGrid>
              <a:tr h="5107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김승주 전문위원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IPC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리얼감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의결사항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490615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6/15~6/21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킥오프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소개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기술설명 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861600"/>
                  </a:ext>
                </a:extLst>
              </a:tr>
              <a:tr h="6764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6/22~6/28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기업니즈파악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방향 설정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기술내용 제공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자료 제공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기업니즈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과제범위 등 협의사항 확정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26073"/>
                  </a:ext>
                </a:extLst>
              </a:tr>
              <a:tr h="369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6/29~7/5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하드웨어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자사특허분석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429455"/>
                  </a:ext>
                </a:extLst>
              </a:tr>
              <a:tr h="369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7/6~7/12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환경분석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하드웨어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클러치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자사특허분석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367531"/>
                  </a:ext>
                </a:extLst>
              </a:tr>
              <a:tr h="369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7/13~7/19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_UI/UX)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주요특허 선별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118808"/>
                  </a:ext>
                </a:extLst>
              </a:tr>
              <a:tr h="369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7/20~7/26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145935"/>
                  </a:ext>
                </a:extLst>
              </a:tr>
              <a:tr h="369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7/27~8/2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주요특허 검토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핵심특허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활용특허 선별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63399"/>
                  </a:ext>
                </a:extLst>
              </a:tr>
              <a:tr h="369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8/3~8/9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핵심특허 정성분석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핵심특허 대응전략수립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620215"/>
                  </a:ext>
                </a:extLst>
              </a:tr>
              <a:tr h="369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8/10~8/16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방향설정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888974"/>
                  </a:ext>
                </a:extLst>
              </a:tr>
              <a:tr h="369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8/17~8/23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도출결과물 최종 검토 및 확정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최종결과물 확정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01878"/>
                  </a:ext>
                </a:extLst>
              </a:tr>
              <a:tr h="369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8/24~8/30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자료 작성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초안은 발표일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주일전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송부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초안 검토후 사무소 방문하여 수정협의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522340"/>
                  </a:ext>
                </a:extLst>
              </a:tr>
              <a:tr h="369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8/31~9/6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5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39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36319"/>
              </p:ext>
            </p:extLst>
          </p:nvPr>
        </p:nvGraphicFramePr>
        <p:xfrm>
          <a:off x="236756" y="408940"/>
          <a:ext cx="11331661" cy="582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744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374227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374227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374227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3618056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392080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Collision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sz="1400" b="1" u="sng" dirty="0"/>
                        <a:t>VR</a:t>
                      </a:r>
                      <a:r>
                        <a:rPr lang="ko-KR" altLang="en-US" sz="1400" b="1" u="sng" dirty="0"/>
                        <a:t> </a:t>
                      </a:r>
                      <a:r>
                        <a:rPr lang="en-US" altLang="ko-KR" sz="1400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sz="1400" b="0" u="none" baseline="30000" dirty="0"/>
                        <a:t>a)</a:t>
                      </a:r>
                      <a:r>
                        <a:rPr lang="en-US" altLang="ko-KR" sz="1400" b="0" u="none" dirty="0"/>
                        <a:t>Tool by hand, </a:t>
                      </a:r>
                      <a:r>
                        <a:rPr lang="en-US" altLang="ko-KR" sz="14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sz="1400" b="0" u="none" dirty="0"/>
                        <a:t>Navigator</a:t>
                      </a:r>
                      <a:r>
                        <a:rPr lang="ko-KR" altLang="en-US" sz="1400" b="0" u="none" dirty="0"/>
                        <a:t> </a:t>
                      </a:r>
                      <a:r>
                        <a:rPr lang="en-US" altLang="ko-KR" sz="1400" b="0" u="none" dirty="0"/>
                        <a:t>control, </a:t>
                      </a:r>
                      <a:r>
                        <a:rPr lang="en-US" altLang="ko-KR" sz="14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sz="1400" b="0" u="none" dirty="0"/>
                        <a:t>Vehicle, </a:t>
                      </a:r>
                      <a:r>
                        <a:rPr lang="en-US" altLang="ko-KR" sz="14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sz="1400" b="0" u="none" dirty="0"/>
                        <a:t>Shooting device</a:t>
                      </a:r>
                    </a:p>
                    <a:p>
                      <a:pPr latinLnBrk="1"/>
                      <a:endParaRPr lang="en-US" altLang="ko-KR" sz="1400" b="1" u="sng" dirty="0"/>
                    </a:p>
                    <a:p>
                      <a:pPr latinLnBrk="1"/>
                      <a:r>
                        <a:rPr lang="en-US" altLang="ko-KR" sz="1400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sz="1400" baseline="30000" dirty="0"/>
                        <a:t>1)</a:t>
                      </a:r>
                      <a:r>
                        <a:rPr lang="en-US" altLang="ko-KR" sz="1400" dirty="0"/>
                        <a:t>Hardness,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sz="1400" dirty="0"/>
                        <a:t>Contact angle,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sz="1400" dirty="0"/>
                        <a:t>Direction,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sz="1400" dirty="0"/>
                        <a:t>Strength,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sz="1400" dirty="0"/>
                        <a:t>Elastic stiffness,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sz="1400" dirty="0"/>
                        <a:t>broken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object, </a:t>
                      </a:r>
                      <a:r>
                        <a:rPr lang="en-US" altLang="ko-KR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sz="1400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sz="1400" dirty="0"/>
                        <a:t>, </a:t>
                      </a:r>
                      <a:r>
                        <a:rPr lang="en-US" altLang="ko-KR" sz="1400" baseline="30000" dirty="0"/>
                        <a:t>8)</a:t>
                      </a:r>
                      <a:r>
                        <a:rPr lang="en-US" altLang="ko-KR" sz="1400" dirty="0"/>
                        <a:t>State of posture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Event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VR object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Feedback sensing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 factor</a:t>
                      </a:r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variable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Prior 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Example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타격감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2, 3,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US6366272(3) – </a:t>
                      </a:r>
                      <a:r>
                        <a:rPr lang="ko-KR" altLang="en-US" sz="1400" b="1" dirty="0"/>
                        <a:t>패들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분석참조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KR0893669(2,3) – 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라켓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분석 참조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Hammer, bat, </a:t>
                      </a:r>
                      <a:r>
                        <a:rPr lang="ko-KR" altLang="en-US" sz="1400" dirty="0" err="1"/>
                        <a:t>알깨기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bumping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b, 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충격감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2, 3,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US6366272(3) – </a:t>
                      </a:r>
                      <a:r>
                        <a:rPr lang="ko-KR" altLang="en-US" sz="1400" b="1" dirty="0"/>
                        <a:t>패들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분석 참조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KR0893669(2,3) – 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라켓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분석 참조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범프카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운석충돌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repulsion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a, b, 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반발력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1, 4,</a:t>
                      </a:r>
                      <a:r>
                        <a:rPr lang="en-US" altLang="ko-KR" sz="1400" dirty="0"/>
                        <a:t> 5, 7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US6366272(5, 7)-</a:t>
                      </a:r>
                      <a:r>
                        <a:rPr lang="ko-KR" altLang="en-US" sz="1400" b="1" dirty="0"/>
                        <a:t>패들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분석 참조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KR0893669(7) –</a:t>
                      </a:r>
                      <a:r>
                        <a:rPr lang="ko-KR" altLang="en-US" sz="1400" b="1" dirty="0"/>
                        <a:t>라켓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분석 참조</a:t>
                      </a:r>
                      <a:r>
                        <a:rPr lang="en-US" altLang="ko-KR" sz="1400" b="1" dirty="0"/>
                        <a:t>)</a:t>
                      </a:r>
                      <a:endParaRPr lang="en-US" altLang="ko-K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US9370704(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PIllar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Vision) –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테니스 게임 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공의 </a:t>
                      </a:r>
                      <a:r>
                        <a:rPr lang="ko-KR" altLang="en-US" sz="1400" b="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스핀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따라 변화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(7))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Tennis,</a:t>
                      </a:r>
                    </a:p>
                    <a:p>
                      <a:pPr latinLnBrk="1"/>
                      <a:r>
                        <a:rPr lang="ko-KR" altLang="en-US" sz="1400" dirty="0" err="1"/>
                        <a:t>물수제비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pushing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a, 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표면 상태의 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US9933851(Disney) – </a:t>
                      </a:r>
                      <a:r>
                        <a:rPr lang="ko-KR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중공 및 솔리드 형태에 따른 진동변화</a:t>
                      </a:r>
                      <a:endParaRPr lang="en-US" altLang="ko-KR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JP2017-199372(Miraisens) –</a:t>
                      </a:r>
                      <a:r>
                        <a:rPr lang="ko-KR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모델의 변형과</a:t>
                      </a:r>
                      <a:r>
                        <a:rPr lang="en-US" altLang="ko-KR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변형력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풍선터트리기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Firing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반동력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US20180140945(Immersion) –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총의 반동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794489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0D76028-93EB-439B-9964-A9463E7240B3}"/>
              </a:ext>
            </a:extLst>
          </p:cNvPr>
          <p:cNvGrpSpPr/>
          <p:nvPr/>
        </p:nvGrpSpPr>
        <p:grpSpPr>
          <a:xfrm>
            <a:off x="9854552" y="991130"/>
            <a:ext cx="1203649" cy="1147664"/>
            <a:chOff x="1511559" y="1511559"/>
            <a:chExt cx="1203649" cy="1147664"/>
          </a:xfrm>
        </p:grpSpPr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03005F4F-0617-4941-8B00-4A137534B237}"/>
                </a:ext>
              </a:extLst>
            </p:cNvPr>
            <p:cNvSpPr/>
            <p:nvPr/>
          </p:nvSpPr>
          <p:spPr>
            <a:xfrm>
              <a:off x="1511559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801372D-375D-4DA8-95AC-2DE3E1E66371}"/>
                </a:ext>
              </a:extLst>
            </p:cNvPr>
            <p:cNvCxnSpPr/>
            <p:nvPr/>
          </p:nvCxnSpPr>
          <p:spPr>
            <a:xfrm flipH="1">
              <a:off x="2276669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DBF3EE1-A5A7-4E72-ACCF-8121E411FC48}"/>
                </a:ext>
              </a:extLst>
            </p:cNvPr>
            <p:cNvCxnSpPr/>
            <p:nvPr/>
          </p:nvCxnSpPr>
          <p:spPr>
            <a:xfrm flipV="1">
              <a:off x="2276669" y="1511559"/>
              <a:ext cx="65315" cy="429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646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32626"/>
              </p:ext>
            </p:extLst>
          </p:nvPr>
        </p:nvGraphicFramePr>
        <p:xfrm>
          <a:off x="246087" y="477520"/>
          <a:ext cx="1133165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82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55479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376251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2552967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392080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posture,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VR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Main factor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 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none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ko-KR" dirty="0"/>
                        <a:t>, 10,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US6366272(10, 11) –  </a:t>
                      </a:r>
                      <a:r>
                        <a:rPr lang="ko-KR" altLang="en-US" sz="1400" b="1" dirty="0"/>
                        <a:t>패들의 진흙통과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분석 참조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낚시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Penetration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7, 9, 10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잠수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굴절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Impaction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정지감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4, 6, 10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Tug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ko-KR" dirty="0"/>
                        <a:t>, 10,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US6366272(10, 11) - </a:t>
                      </a:r>
                      <a:r>
                        <a:rPr lang="ko-KR" altLang="en-US" sz="1400" b="1" dirty="0"/>
                        <a:t>자동차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패들의 진흙통과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분석 참조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못빼기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8AEA2F49-3A79-4FA7-ADCB-E0AB7BEB73C2}"/>
              </a:ext>
            </a:extLst>
          </p:cNvPr>
          <p:cNvGrpSpPr/>
          <p:nvPr/>
        </p:nvGrpSpPr>
        <p:grpSpPr>
          <a:xfrm>
            <a:off x="9741452" y="817356"/>
            <a:ext cx="1203649" cy="933061"/>
            <a:chOff x="3222171" y="1726162"/>
            <a:chExt cx="1203649" cy="933061"/>
          </a:xfrm>
        </p:grpSpPr>
        <p:sp>
          <p:nvSpPr>
            <p:cNvPr id="4" name="원호 3">
              <a:extLst>
                <a:ext uri="{FF2B5EF4-FFF2-40B4-BE49-F238E27FC236}">
                  <a16:creationId xmlns:a16="http://schemas.microsoft.com/office/drawing/2014/main" id="{E587FE2C-D4C9-4746-BA3E-81189DF1868E}"/>
                </a:ext>
              </a:extLst>
            </p:cNvPr>
            <p:cNvSpPr/>
            <p:nvPr/>
          </p:nvSpPr>
          <p:spPr>
            <a:xfrm>
              <a:off x="3222171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C493116-D6D4-4190-8D7F-33DF080DC8CF}"/>
                </a:ext>
              </a:extLst>
            </p:cNvPr>
            <p:cNvCxnSpPr/>
            <p:nvPr/>
          </p:nvCxnSpPr>
          <p:spPr>
            <a:xfrm flipH="1">
              <a:off x="3987281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A473B48-2F9D-4225-BFD5-6CD4DBFE4C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1576" y="1940767"/>
              <a:ext cx="245705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2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68618"/>
              </p:ext>
            </p:extLst>
          </p:nvPr>
        </p:nvGraphicFramePr>
        <p:xfrm>
          <a:off x="651035" y="1533517"/>
          <a:ext cx="10855166" cy="5207851"/>
        </p:xfrm>
        <a:graphic>
          <a:graphicData uri="http://schemas.openxmlformats.org/drawingml/2006/table">
            <a:tbl>
              <a:tblPr firstRow="1" bandRow="1"/>
              <a:tblGrid>
                <a:gridCol w="558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67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실시예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584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6838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1)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패들로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볼치기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패들 객체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(220)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는 패들 객체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(220)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움직임이 사용자 객체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(34)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움직임에 직접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매핑되도록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위치 제어 패러다임에 의해 플레이어에 의해 제어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 a, b</a:t>
                      </a: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포스 피드백 주요인자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. </a:t>
                      </a: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Hitting, Bumping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볼의 움직임에 대응하는 방향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볼을 목표로 향하게 패들을 제어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(3)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Repulsion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  패들 물체의 컴플라이언스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또는 강성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(5)</a:t>
                      </a: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볼의 질량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볼의 속도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중력의 세기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중력의 방향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물체와 물체 사이의 충돌에 대한 </a:t>
                      </a:r>
                      <a:r>
                        <a:rPr kumimoji="0" lang="en-US" altLang="ko-KR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u="sng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감쇠력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공 및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패들 </a:t>
                      </a:r>
                      <a:r>
                        <a:rPr kumimoji="0" lang="en-US" altLang="ko-KR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(paddle)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</a:t>
                      </a:r>
                      <a:r>
                        <a:rPr kumimoji="0" lang="ko-KR" altLang="en-US" sz="1000" b="0" u="sng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시뮬레이팅된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질량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및 컴퓨터 환경의 다른 물리적 측면 및 객체의 상호 작용을 제어하는 ​​다른 파라미터를 포함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볼이 패들과 충돌 할 때 충격 방향에 수직 인 방향으로 마찰력이 제공 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마찰력은 볼 및 패들 질량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마찰 계수</a:t>
                      </a:r>
                      <a:r>
                        <a:rPr kumimoji="0" lang="en-US" altLang="ko-KR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(7)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볼 및 패들의 속도 및 기타 원하는 물리적 특성을 사용하여 모델링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96838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D025CE-EEFF-4844-BA3D-A1C2BED6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86836"/>
              </p:ext>
            </p:extLst>
          </p:nvPr>
        </p:nvGraphicFramePr>
        <p:xfrm>
          <a:off x="647699" y="482395"/>
          <a:ext cx="10855165" cy="1051122"/>
        </p:xfrm>
        <a:graphic>
          <a:graphicData uri="http://schemas.openxmlformats.org/drawingml/2006/table">
            <a:tbl>
              <a:tblPr firstRow="1" firstCol="1" bandRow="1"/>
              <a:tblGrid>
                <a:gridCol w="162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7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629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번호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US09 / 433657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출원인</a:t>
                      </a:r>
                      <a:endParaRPr 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Immersion Corporation</a:t>
                      </a:r>
                      <a:endParaRPr kumimoji="0" lang="ko-KR" altLang="en-US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기술분류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-</a:t>
                      </a:r>
                      <a:endParaRPr lang="ko-KR" altLang="en-US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1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1995-12-01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패밀리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384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건</a:t>
                      </a:r>
                      <a:endParaRPr kumimoji="0" lang="en-US" altLang="ko-KR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법적상태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권리만료</a:t>
                      </a:r>
                      <a:endParaRPr lang="en-US" altLang="ko-KR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1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발명의 명칭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grid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Providing interactions between simulated objects using force feedback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60" marR="69160" marT="34588" marB="34588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9160" marR="69160" marT="34588" marB="34588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97">
            <a:extLst>
              <a:ext uri="{FF2B5EF4-FFF2-40B4-BE49-F238E27FC236}">
                <a16:creationId xmlns:a16="http://schemas.microsoft.com/office/drawing/2014/main" id="{DBCAC11E-E6FF-4EC4-AAB4-050C9B1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99" y="116632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b="1" dirty="0"/>
              <a:t>US6366272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5E939D-2614-4D59-B82C-6B981F61B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2326664"/>
            <a:ext cx="1987550" cy="34531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B5ABDF-56BE-45B2-A752-EC5D4E9BB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2" y="2326663"/>
            <a:ext cx="2281339" cy="34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9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06008"/>
              </p:ext>
            </p:extLst>
          </p:nvPr>
        </p:nvGraphicFramePr>
        <p:xfrm>
          <a:off x="651035" y="1533517"/>
          <a:ext cx="10893266" cy="5207851"/>
        </p:xfrm>
        <a:graphic>
          <a:graphicData uri="http://schemas.openxmlformats.org/drawingml/2006/table">
            <a:tbl>
              <a:tblPr firstRow="1" bandRow="1"/>
              <a:tblGrid>
                <a:gridCol w="560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446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실시예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40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6838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2)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장애물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도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7)</a:t>
                      </a: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경기 필드 는 경기 필드 경계 방해물을 포함하며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이들 모두 장애물의 방향으로 패들의 움직임을 완전히 방해하도록 의도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복원력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(F)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는 사용자의 움직임에 대항하여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반대 방향으로 적용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복원력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(F)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는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 벽면을 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통해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관통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된 거리에 비례하여 크기가 증가하는 복원 스프링 력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(k)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으로서 구현 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F = </a:t>
                      </a:r>
                      <a:r>
                        <a:rPr kumimoji="0" lang="en-US" altLang="ko-KR" sz="1000" kern="1200" dirty="0" err="1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kx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(k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는 상수이고 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는 시뮬레이션 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시각적 매핑과 실제 매핑 간의 편차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F = </a:t>
                      </a:r>
                      <a:r>
                        <a:rPr kumimoji="0" lang="en-US" altLang="ko-KR" sz="1000" kern="1200" dirty="0" err="1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kx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 + </a:t>
                      </a:r>
                      <a:r>
                        <a:rPr kumimoji="0" lang="en-US" altLang="ko-KR" sz="1000" kern="1200" dirty="0" err="1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bv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 F = </a:t>
                      </a:r>
                      <a:r>
                        <a:rPr kumimoji="0" lang="en-US" altLang="ko-KR" sz="1000" kern="1200" dirty="0" err="1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kx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 + </a:t>
                      </a:r>
                      <a:r>
                        <a:rPr kumimoji="0" lang="en-US" altLang="ko-KR" sz="1000" kern="1200" dirty="0" err="1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bv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 + ma  (b=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감쇠상수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m=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패들의 모의질량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000" kern="120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원하는 경우 장애물을 유한 질량으로 모델링 </a:t>
                      </a:r>
                      <a:endParaRPr kumimoji="0" lang="en-US" altLang="ko-KR" sz="1000" kern="120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사용자는 패들의 모의 질량에 의해 결정되는 바와 같이 인터페이스 장치의 물리적 대상에 충분한 힘을 제공하면 패들로 장애물을 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밀 수 있음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복원력은 </a:t>
                      </a:r>
                      <a:r>
                        <a:rPr kumimoji="0" lang="ko-KR" altLang="en-US" sz="1000" kern="1200" dirty="0" err="1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관성력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 err="1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시뮬레이트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 된 중력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 err="1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시뮬레이트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 된 물체와 플레이 필드의 시뮬레이션 된 마찰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 err="1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시뮬레이트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 된 텍스처 및 </a:t>
                      </a:r>
                      <a:r>
                        <a:rPr kumimoji="0" lang="en-US" altLang="ko-KR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000" kern="120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또는 플레이 필드의 높이 변화와 같은 복원력의 마찰 성분에 영향</a:t>
                      </a:r>
                      <a:endParaRPr kumimoji="0" lang="en-US" altLang="ko-KR" sz="1000" kern="120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683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9683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3)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패들 충돌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장애물의 기본 모델과 유사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충돌 후에 결합 된 패들이 제공되는 위치에 영향을 미치도록 상이한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중량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을 제공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6838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D025CE-EEFF-4844-BA3D-A1C2BED6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88117"/>
              </p:ext>
            </p:extLst>
          </p:nvPr>
        </p:nvGraphicFramePr>
        <p:xfrm>
          <a:off x="647699" y="482395"/>
          <a:ext cx="10855165" cy="1051122"/>
        </p:xfrm>
        <a:graphic>
          <a:graphicData uri="http://schemas.openxmlformats.org/drawingml/2006/table">
            <a:tbl>
              <a:tblPr firstRow="1" firstCol="1" bandRow="1"/>
              <a:tblGrid>
                <a:gridCol w="162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7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629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번호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US09 / 433657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출원인</a:t>
                      </a:r>
                      <a:endParaRPr 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Immersion Corporation</a:t>
                      </a:r>
                      <a:endParaRPr kumimoji="0" lang="ko-KR" altLang="en-US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기술분류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-</a:t>
                      </a:r>
                      <a:endParaRPr lang="ko-KR" altLang="en-US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1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1995-12-01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패밀리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384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건</a:t>
                      </a:r>
                      <a:endParaRPr kumimoji="0" lang="en-US" altLang="ko-KR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법적상태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권리만료</a:t>
                      </a:r>
                      <a:endParaRPr lang="en-US" altLang="ko-KR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1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발명의 명칭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grid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Providing interactions between simulated objects using force feedback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60" marR="69160" marT="34588" marB="34588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9160" marR="69160" marT="34588" marB="34588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97">
            <a:extLst>
              <a:ext uri="{FF2B5EF4-FFF2-40B4-BE49-F238E27FC236}">
                <a16:creationId xmlns:a16="http://schemas.microsoft.com/office/drawing/2014/main" id="{DBCAC11E-E6FF-4EC4-AAB4-050C9B1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99" y="116632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b="1" dirty="0"/>
              <a:t>US6366272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7E56A8-E029-4CFB-910B-2819E97B0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3" y="2530861"/>
            <a:ext cx="2322296" cy="35790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20741C-9170-419D-BFFC-8ED6F1DE9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032" y="2530860"/>
            <a:ext cx="2236919" cy="35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5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92537"/>
              </p:ext>
            </p:extLst>
          </p:nvPr>
        </p:nvGraphicFramePr>
        <p:xfrm>
          <a:off x="651035" y="1533517"/>
          <a:ext cx="10855166" cy="5207851"/>
        </p:xfrm>
        <a:graphic>
          <a:graphicData uri="http://schemas.openxmlformats.org/drawingml/2006/table">
            <a:tbl>
              <a:tblPr firstRow="1" bandRow="1"/>
              <a:tblGrid>
                <a:gridCol w="558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67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실시예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584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경주용 자동차의 제어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(b, c)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경주용 자동차가 벽으로 움직이고 있는 지에 따라 충돌 강제가 발생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물체의 현재 위치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속도 및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또는 가속도에 기초하여 물체에 힘이 가해 져야 할 때 호스트 컴퓨터에 알림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Extraction, Tug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물과 같은 가상 재료</a:t>
                      </a:r>
                      <a:r>
                        <a:rPr kumimoji="0" lang="en-US" altLang="ko-KR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(7)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를 통과 할 때 물체가 겪는 저항의 정도를 나타내는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감쇠 상수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 먼저 선택 될 수 있는데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큰 숫자는 더 큰 저항을 나타냄 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물은 오일이나 시럽보다 감쇠 상수가 낮음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 개시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(10).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사용자가 비디오 게임에서 </a:t>
                      </a:r>
                      <a:r>
                        <a:rPr kumimoji="0" lang="ko-KR" altLang="en-US" sz="1000" b="0" u="sng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진흙의 가상 수영장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(7)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내에서 가상 경주용 자동차를 움직이는 경우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경주 용 차가 진흙 내에서 움직이는 한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감쇠 유형의 힘이 사용자 객체에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가해짐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경주 용 차가 진흙 웅덩이 밖으로 나갈 때 새로운 유형의 힘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즉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 경우 </a:t>
                      </a:r>
                      <a:r>
                        <a:rPr kumimoji="0"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감쇠력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제거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 제공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(11) </a:t>
                      </a: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Extraction, Tug 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패들은 시뮬레이션 된 두꺼운 진흙을 통해 움직일 수 있음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  </a:t>
                      </a:r>
                    </a:p>
                    <a:p>
                      <a:pPr marL="268288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힘 피드백 인터페이스 장치를 통해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사용자는 점성 솔루션을 통한 이동과 관련된 변화하는 힘을 인지</a:t>
                      </a: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(10, 11)</a:t>
                      </a: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D025CE-EEFF-4844-BA3D-A1C2BED6D7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7699" y="482395"/>
          <a:ext cx="10855165" cy="1051122"/>
        </p:xfrm>
        <a:graphic>
          <a:graphicData uri="http://schemas.openxmlformats.org/drawingml/2006/table">
            <a:tbl>
              <a:tblPr firstRow="1" firstCol="1" bandRow="1"/>
              <a:tblGrid>
                <a:gridCol w="162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7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629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번호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US09 / 433657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출원인</a:t>
                      </a:r>
                      <a:endParaRPr 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Immersion Corporation</a:t>
                      </a:r>
                      <a:endParaRPr kumimoji="0" lang="ko-KR" altLang="en-US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기술분류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-</a:t>
                      </a:r>
                      <a:endParaRPr lang="ko-KR" altLang="en-US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1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1995-12-01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패밀리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384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건</a:t>
                      </a:r>
                      <a:endParaRPr kumimoji="0" lang="en-US" altLang="ko-KR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법적상태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권리만료</a:t>
                      </a:r>
                      <a:endParaRPr lang="en-US" altLang="ko-KR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1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발명의 명칭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grid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Providing interactions between simulated objects using force feedback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60" marR="69160" marT="34588" marB="34588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9160" marR="69160" marT="34588" marB="34588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97">
            <a:extLst>
              <a:ext uri="{FF2B5EF4-FFF2-40B4-BE49-F238E27FC236}">
                <a16:creationId xmlns:a16="http://schemas.microsoft.com/office/drawing/2014/main" id="{DBCAC11E-E6FF-4EC4-AAB4-050C9B1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99" y="116632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b="1" dirty="0"/>
              <a:t>US6366272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353CA6-12C5-4709-A6F2-5189873D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13" y="2346742"/>
            <a:ext cx="267070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7C04D4-B959-402A-AE2B-705BB010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25359"/>
              </p:ext>
            </p:extLst>
          </p:nvPr>
        </p:nvGraphicFramePr>
        <p:xfrm>
          <a:off x="279402" y="1385512"/>
          <a:ext cx="11667962" cy="5067824"/>
        </p:xfrm>
        <a:graphic>
          <a:graphicData uri="http://schemas.openxmlformats.org/drawingml/2006/table">
            <a:tbl>
              <a:tblPr firstRow="1" bandRow="1"/>
              <a:tblGrid>
                <a:gridCol w="3113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59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대표 도면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해결과제 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목적 및 효과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97">
                <a:tc rowSpan="3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68288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사용자에게 가상공간 상의 물체를 치거나 맞출 때 손잡이를 통해 물리적 반작용에 의하거나 기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프로그램된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충격을 느낄 수 있게 해주고 사용자의 반응에 따라 가상물체가 일정한 규칙에 따라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튕겨나가거나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터지는 등의 특정 운동이나 게임 시나리오에 따른 물리적 시뮬레이션을 제공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구성요소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기구부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회전 관절로 연결된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개의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로봇암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중 일단부는 고정점을 기준으로 수평 축과 수직 축으로 회전 가능하고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타단부는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손잡이와 연결되며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손잡이의 운동에 의해 변경된 로봇암의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차원 회전 각도를 감지하여 출력하며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제어 신호에 따라 모터를 구동하여 로봇암의 수평 축과 수직 축 회전 동력을 인가함으로써 손잡이까지 힘을 전달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제어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장치부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기구부로부터 로봇암의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차원 회전 각도를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입력받아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손잡이의 위치를 산출하고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손잡이에 대응되는 물체 및 하나 이상의 가상물체가 포함된 가상공간 입체영상 정보를 생성하여 출력하고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가상물체와 손잡이에 대응되는 물체 간의 충돌 여부를 체크하여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충돌시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제어 신호를 출력하여 모터를 구동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 입체영상 표시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장치부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제어 장치부로부터 가상공간 입체영상 정보를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입력받아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입체영상을 표시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특징부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햅틱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기구부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68288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 테이블과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테이블 상단에 고정된 수직 축을 중심으로 회전 가능한 밑판과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밑판의 수직 축 회전 각도를 감지하는 제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인코더와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밑판에 고정된 수평 축을 중심으로 회전 가능한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개의 회전 디스크와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회전 디스크 중 하나의 수평 축 회전 각도를 감지하는 제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인코더와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회전 디스크 중 다른 하나의 수평 축 회전 각도를 감지하는 제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인코더와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회전 디스크 중 하나에 고정되어 회전 디스크의 회전 각도에 따라 움직이는 제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로봇암과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제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로봇암의 말단에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일방향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회전 관절로 연결된 제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로봇암과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제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로봇암과 </a:t>
                      </a:r>
                      <a:r>
                        <a:rPr lang="ko-KR" altLang="en-US" sz="1000" b="0" u="none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일방향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회전 관절로 연결되며 회전 디스크 중 다른 하나에 연결되어 회전 디스크의 회전 각도에 따라 제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로봇암에 평행하게 움직임으로써 제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로봇암과 제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로봇암의 각도를 조절하는 보조 로봇암과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제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로봇암에 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자유도 회전 관절로 연결된 손잡이를 포함하여 구성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D025CE-EEFF-4844-BA3D-A1C2BED6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2455"/>
              </p:ext>
            </p:extLst>
          </p:nvPr>
        </p:nvGraphicFramePr>
        <p:xfrm>
          <a:off x="279400" y="512632"/>
          <a:ext cx="11667961" cy="900000"/>
        </p:xfrm>
        <a:graphic>
          <a:graphicData uri="http://schemas.openxmlformats.org/drawingml/2006/table">
            <a:tbl>
              <a:tblPr firstRow="1" firstCol="1" bandRow="1"/>
              <a:tblGrid>
                <a:gridCol w="174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0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3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번호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KR20070078338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출원인</a:t>
                      </a:r>
                      <a:endParaRPr 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강원대학교산학협력단</a:t>
                      </a:r>
                      <a:endParaRPr kumimoji="0" lang="ko-KR" altLang="en-US" sz="1050" b="1" kern="1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기술분류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  <a:sym typeface="Wingdings" panose="05000000000000000000" pitchFamily="2" charset="2"/>
                        </a:rPr>
                        <a:t>-</a:t>
                      </a:r>
                      <a:endParaRPr lang="ko-KR" altLang="en-US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2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출원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2007.08.05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패밀리</a:t>
                      </a:r>
                      <a:endParaRPr lang="ko-KR" altLang="ko-KR" sz="1100" b="1" kern="100" dirty="0">
                        <a:solidFill>
                          <a:sysClr val="windowText" lastClr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ysClr val="windowText" lastClr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법적상태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kern="1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권리있음</a:t>
                      </a:r>
                      <a:endParaRPr lang="en-US" altLang="ko-KR" sz="105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5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발명의 명칭</a:t>
                      </a:r>
                      <a:endParaRPr lang="ko-KR" sz="11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grid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가상현실 기반의 </a:t>
                      </a:r>
                      <a:r>
                        <a:rPr kumimoji="0" lang="ko-KR" altLang="en-US" sz="1050" b="1" kern="100" dirty="0" err="1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햅틱</a:t>
                      </a:r>
                      <a:r>
                        <a:rPr kumimoji="0" lang="ko-KR" altLang="en-US" sz="1050" b="1" kern="1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시스템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60" marR="69160" marT="34588" marB="34588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9160" marR="69160" marT="34588" marB="34588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200" b="1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9160" marR="69160" marT="34588" marB="345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97">
            <a:extLst>
              <a:ext uri="{FF2B5EF4-FFF2-40B4-BE49-F238E27FC236}">
                <a16:creationId xmlns:a16="http://schemas.microsoft.com/office/drawing/2014/main" id="{DBCAC11E-E6FF-4EC4-AAB4-050C9B1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27596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dirty="0"/>
              <a:t>KR0893669</a:t>
            </a:r>
            <a:endParaRPr lang="en-US" altLang="ko-KR" sz="1600" b="1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72068B-3AA8-4617-86A0-44D4CCF74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82" y="3350275"/>
            <a:ext cx="2430355" cy="13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4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4253</Words>
  <Application>Microsoft Office PowerPoint</Application>
  <PresentationFormat>와이드스크린</PresentationFormat>
  <Paragraphs>789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나눔고딕</vt:lpstr>
      <vt:lpstr>나눔고딕 ExtraBold</vt:lpstr>
      <vt:lpstr>나눔바른고딕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윤호</dc:creator>
  <cp:lastModifiedBy>MUHANN</cp:lastModifiedBy>
  <cp:revision>157</cp:revision>
  <dcterms:created xsi:type="dcterms:W3CDTF">2018-07-16T07:33:57Z</dcterms:created>
  <dcterms:modified xsi:type="dcterms:W3CDTF">2018-08-20T01:23:57Z</dcterms:modified>
</cp:coreProperties>
</file>