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870" autoAdjust="0"/>
    <p:restoredTop sz="94660"/>
  </p:normalViewPr>
  <p:slideViewPr>
    <p:cSldViewPr snapToGrid="0">
      <p:cViewPr>
        <p:scale>
          <a:sx n="50" d="100"/>
          <a:sy n="50" d="100"/>
        </p:scale>
        <p:origin x="-787" y="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bin_Kim\Desktop\&#51320;&#50629;&#45436;&#47928;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bin_Kim\Desktop\&#51320;&#50629;&#45436;&#47928;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ReLU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9525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Sheet1!$A$2:$A$41</c:f>
              <c:numCache>
                <c:formatCode>General</c:formatCode>
                <c:ptCount val="40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  <c:pt idx="25">
                  <c:v>2500</c:v>
                </c:pt>
                <c:pt idx="26">
                  <c:v>2600</c:v>
                </c:pt>
                <c:pt idx="27">
                  <c:v>2700</c:v>
                </c:pt>
                <c:pt idx="28">
                  <c:v>2800</c:v>
                </c:pt>
                <c:pt idx="29">
                  <c:v>2900</c:v>
                </c:pt>
                <c:pt idx="30">
                  <c:v>3000</c:v>
                </c:pt>
                <c:pt idx="31">
                  <c:v>3100</c:v>
                </c:pt>
                <c:pt idx="32">
                  <c:v>3200</c:v>
                </c:pt>
                <c:pt idx="33">
                  <c:v>3300</c:v>
                </c:pt>
                <c:pt idx="34">
                  <c:v>3400</c:v>
                </c:pt>
                <c:pt idx="35">
                  <c:v>3500</c:v>
                </c:pt>
                <c:pt idx="36">
                  <c:v>3600</c:v>
                </c:pt>
                <c:pt idx="37">
                  <c:v>3700</c:v>
                </c:pt>
                <c:pt idx="38">
                  <c:v>3800</c:v>
                </c:pt>
                <c:pt idx="39">
                  <c:v>3900</c:v>
                </c:pt>
              </c:numCache>
            </c:numRef>
          </c:cat>
          <c:val>
            <c:numRef>
              <c:f>Sheet1!$B$2:$B$41</c:f>
              <c:numCache>
                <c:formatCode>General</c:formatCode>
                <c:ptCount val="40"/>
                <c:pt idx="0">
                  <c:v>7.0311999999999999E-2</c:v>
                </c:pt>
                <c:pt idx="1">
                  <c:v>0.17968799999999999</c:v>
                </c:pt>
                <c:pt idx="2">
                  <c:v>0.1875</c:v>
                </c:pt>
                <c:pt idx="3">
                  <c:v>0.32031199999999999</c:v>
                </c:pt>
                <c:pt idx="4">
                  <c:v>0.359375</c:v>
                </c:pt>
                <c:pt idx="5">
                  <c:v>0.46093800000000001</c:v>
                </c:pt>
                <c:pt idx="6">
                  <c:v>0.46875</c:v>
                </c:pt>
                <c:pt idx="7">
                  <c:v>0.578125</c:v>
                </c:pt>
                <c:pt idx="8">
                  <c:v>0.47656199999999999</c:v>
                </c:pt>
                <c:pt idx="9">
                  <c:v>0.44531199999999999</c:v>
                </c:pt>
                <c:pt idx="10">
                  <c:v>0.5625</c:v>
                </c:pt>
                <c:pt idx="11">
                  <c:v>0.57031200000000004</c:v>
                </c:pt>
                <c:pt idx="12">
                  <c:v>0.546875</c:v>
                </c:pt>
                <c:pt idx="13">
                  <c:v>0.59375</c:v>
                </c:pt>
                <c:pt idx="14">
                  <c:v>0.61718799999999996</c:v>
                </c:pt>
                <c:pt idx="15">
                  <c:v>0.57031200000000004</c:v>
                </c:pt>
                <c:pt idx="16">
                  <c:v>0.703125</c:v>
                </c:pt>
                <c:pt idx="17">
                  <c:v>0.609375</c:v>
                </c:pt>
                <c:pt idx="18">
                  <c:v>0.69531200000000004</c:v>
                </c:pt>
                <c:pt idx="19">
                  <c:v>0.640625</c:v>
                </c:pt>
                <c:pt idx="20">
                  <c:v>0.67968799999999996</c:v>
                </c:pt>
                <c:pt idx="21">
                  <c:v>0.66406200000000004</c:v>
                </c:pt>
                <c:pt idx="22">
                  <c:v>0.63281200000000004</c:v>
                </c:pt>
                <c:pt idx="23">
                  <c:v>0.71875</c:v>
                </c:pt>
                <c:pt idx="24">
                  <c:v>0.640625</c:v>
                </c:pt>
                <c:pt idx="25">
                  <c:v>0.58593799999999996</c:v>
                </c:pt>
                <c:pt idx="26">
                  <c:v>0.6875</c:v>
                </c:pt>
                <c:pt idx="27">
                  <c:v>0.61718799999999996</c:v>
                </c:pt>
                <c:pt idx="28">
                  <c:v>0.61718799999999996</c:v>
                </c:pt>
                <c:pt idx="29">
                  <c:v>0.72656200000000004</c:v>
                </c:pt>
                <c:pt idx="30">
                  <c:v>0.6875</c:v>
                </c:pt>
                <c:pt idx="31">
                  <c:v>0.75</c:v>
                </c:pt>
                <c:pt idx="32">
                  <c:v>0.578125</c:v>
                </c:pt>
                <c:pt idx="33">
                  <c:v>0.71875</c:v>
                </c:pt>
                <c:pt idx="34">
                  <c:v>0.734375</c:v>
                </c:pt>
                <c:pt idx="35">
                  <c:v>0.58593799999999996</c:v>
                </c:pt>
                <c:pt idx="36">
                  <c:v>0.703125</c:v>
                </c:pt>
                <c:pt idx="37">
                  <c:v>0.71093799999999996</c:v>
                </c:pt>
                <c:pt idx="38">
                  <c:v>0.67968799999999996</c:v>
                </c:pt>
                <c:pt idx="39">
                  <c:v>0.60156200000000004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87-4F64-AD7D-DFD5D672CA0C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tanh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</c:f>
              <c:numCache>
                <c:formatCode>General</c:formatCode>
                <c:ptCount val="40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  <c:pt idx="25">
                  <c:v>2500</c:v>
                </c:pt>
                <c:pt idx="26">
                  <c:v>2600</c:v>
                </c:pt>
                <c:pt idx="27">
                  <c:v>2700</c:v>
                </c:pt>
                <c:pt idx="28">
                  <c:v>2800</c:v>
                </c:pt>
                <c:pt idx="29">
                  <c:v>2900</c:v>
                </c:pt>
                <c:pt idx="30">
                  <c:v>3000</c:v>
                </c:pt>
                <c:pt idx="31">
                  <c:v>3100</c:v>
                </c:pt>
                <c:pt idx="32">
                  <c:v>3200</c:v>
                </c:pt>
                <c:pt idx="33">
                  <c:v>3300</c:v>
                </c:pt>
                <c:pt idx="34">
                  <c:v>3400</c:v>
                </c:pt>
                <c:pt idx="35">
                  <c:v>3500</c:v>
                </c:pt>
                <c:pt idx="36">
                  <c:v>3600</c:v>
                </c:pt>
                <c:pt idx="37">
                  <c:v>3700</c:v>
                </c:pt>
                <c:pt idx="38">
                  <c:v>3800</c:v>
                </c:pt>
                <c:pt idx="39">
                  <c:v>3900</c:v>
                </c:pt>
              </c:numCache>
            </c:numRef>
          </c:cat>
          <c:val>
            <c:numRef>
              <c:f>Sheet1!$D$2:$D$41</c:f>
              <c:numCache>
                <c:formatCode>General</c:formatCode>
                <c:ptCount val="40"/>
                <c:pt idx="0">
                  <c:v>0.101562</c:v>
                </c:pt>
                <c:pt idx="1">
                  <c:v>0.19531200000000001</c:v>
                </c:pt>
                <c:pt idx="2">
                  <c:v>0.109375</c:v>
                </c:pt>
                <c:pt idx="3">
                  <c:v>0.109375</c:v>
                </c:pt>
                <c:pt idx="4">
                  <c:v>0.117188</c:v>
                </c:pt>
                <c:pt idx="5">
                  <c:v>0.14843799999999999</c:v>
                </c:pt>
                <c:pt idx="6">
                  <c:v>7.8125E-2</c:v>
                </c:pt>
                <c:pt idx="7">
                  <c:v>0.109375</c:v>
                </c:pt>
                <c:pt idx="8">
                  <c:v>0.101562</c:v>
                </c:pt>
                <c:pt idx="9">
                  <c:v>7.8125E-2</c:v>
                </c:pt>
                <c:pt idx="10">
                  <c:v>9.375E-2</c:v>
                </c:pt>
                <c:pt idx="11">
                  <c:v>0.125</c:v>
                </c:pt>
                <c:pt idx="12">
                  <c:v>4.6875E-2</c:v>
                </c:pt>
                <c:pt idx="13">
                  <c:v>0.14843799999999999</c:v>
                </c:pt>
                <c:pt idx="14">
                  <c:v>0.101562</c:v>
                </c:pt>
                <c:pt idx="15">
                  <c:v>0.101562</c:v>
                </c:pt>
                <c:pt idx="16">
                  <c:v>0.140625</c:v>
                </c:pt>
                <c:pt idx="17">
                  <c:v>6.25E-2</c:v>
                </c:pt>
                <c:pt idx="18">
                  <c:v>7.0311999999999999E-2</c:v>
                </c:pt>
                <c:pt idx="19">
                  <c:v>7.0311999999999999E-2</c:v>
                </c:pt>
                <c:pt idx="20">
                  <c:v>7.8125E-2</c:v>
                </c:pt>
                <c:pt idx="21">
                  <c:v>7.0311999999999999E-2</c:v>
                </c:pt>
                <c:pt idx="22">
                  <c:v>0.125</c:v>
                </c:pt>
                <c:pt idx="23">
                  <c:v>8.5938000000000001E-2</c:v>
                </c:pt>
                <c:pt idx="24">
                  <c:v>0.101562</c:v>
                </c:pt>
                <c:pt idx="25">
                  <c:v>7.0311999999999999E-2</c:v>
                </c:pt>
                <c:pt idx="26">
                  <c:v>8.5938000000000001E-2</c:v>
                </c:pt>
                <c:pt idx="27">
                  <c:v>0.109375</c:v>
                </c:pt>
                <c:pt idx="28">
                  <c:v>7.8125E-2</c:v>
                </c:pt>
                <c:pt idx="29">
                  <c:v>7.0311999999999999E-2</c:v>
                </c:pt>
                <c:pt idx="30">
                  <c:v>0.101562</c:v>
                </c:pt>
                <c:pt idx="31">
                  <c:v>8.5938000000000001E-2</c:v>
                </c:pt>
                <c:pt idx="32">
                  <c:v>0.125</c:v>
                </c:pt>
                <c:pt idx="33">
                  <c:v>0.14843799999999999</c:v>
                </c:pt>
                <c:pt idx="34">
                  <c:v>7.0311999999999999E-2</c:v>
                </c:pt>
                <c:pt idx="35">
                  <c:v>9.375E-2</c:v>
                </c:pt>
                <c:pt idx="36">
                  <c:v>7.0311999999999999E-2</c:v>
                </c:pt>
                <c:pt idx="37">
                  <c:v>0.125</c:v>
                </c:pt>
                <c:pt idx="38">
                  <c:v>7.8125E-2</c:v>
                </c:pt>
                <c:pt idx="39">
                  <c:v>0.109375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87-4F64-AD7D-DFD5D672CA0C}"/>
            </c:ext>
          </c:extLst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Softsign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</c:f>
              <c:numCache>
                <c:formatCode>General</c:formatCode>
                <c:ptCount val="40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  <c:pt idx="25">
                  <c:v>2500</c:v>
                </c:pt>
                <c:pt idx="26">
                  <c:v>2600</c:v>
                </c:pt>
                <c:pt idx="27">
                  <c:v>2700</c:v>
                </c:pt>
                <c:pt idx="28">
                  <c:v>2800</c:v>
                </c:pt>
                <c:pt idx="29">
                  <c:v>2900</c:v>
                </c:pt>
                <c:pt idx="30">
                  <c:v>3000</c:v>
                </c:pt>
                <c:pt idx="31">
                  <c:v>3100</c:v>
                </c:pt>
                <c:pt idx="32">
                  <c:v>3200</c:v>
                </c:pt>
                <c:pt idx="33">
                  <c:v>3300</c:v>
                </c:pt>
                <c:pt idx="34">
                  <c:v>3400</c:v>
                </c:pt>
                <c:pt idx="35">
                  <c:v>3500</c:v>
                </c:pt>
                <c:pt idx="36">
                  <c:v>3600</c:v>
                </c:pt>
                <c:pt idx="37">
                  <c:v>3700</c:v>
                </c:pt>
                <c:pt idx="38">
                  <c:v>3800</c:v>
                </c:pt>
                <c:pt idx="39">
                  <c:v>3900</c:v>
                </c:pt>
              </c:numCache>
            </c:numRef>
          </c:cat>
          <c:val>
            <c:numRef>
              <c:f>Sheet1!$F$2:$F$41</c:f>
              <c:numCache>
                <c:formatCode>General</c:formatCode>
                <c:ptCount val="40"/>
                <c:pt idx="0">
                  <c:v>0.109375</c:v>
                </c:pt>
                <c:pt idx="1">
                  <c:v>0.203125</c:v>
                </c:pt>
                <c:pt idx="2">
                  <c:v>0.36718800000000001</c:v>
                </c:pt>
                <c:pt idx="3">
                  <c:v>0.484375</c:v>
                </c:pt>
                <c:pt idx="4">
                  <c:v>0.5625</c:v>
                </c:pt>
                <c:pt idx="5">
                  <c:v>0.5625</c:v>
                </c:pt>
                <c:pt idx="6">
                  <c:v>0.53125</c:v>
                </c:pt>
                <c:pt idx="7">
                  <c:v>0.546875</c:v>
                </c:pt>
                <c:pt idx="8">
                  <c:v>0.546875</c:v>
                </c:pt>
                <c:pt idx="9">
                  <c:v>0.625</c:v>
                </c:pt>
                <c:pt idx="10">
                  <c:v>0.60156200000000004</c:v>
                </c:pt>
                <c:pt idx="11">
                  <c:v>0.58593799999999996</c:v>
                </c:pt>
                <c:pt idx="12">
                  <c:v>0.53125</c:v>
                </c:pt>
                <c:pt idx="13">
                  <c:v>0.546875</c:v>
                </c:pt>
                <c:pt idx="14">
                  <c:v>0.546875</c:v>
                </c:pt>
                <c:pt idx="15">
                  <c:v>0.52343799999999996</c:v>
                </c:pt>
                <c:pt idx="16">
                  <c:v>0.578125</c:v>
                </c:pt>
                <c:pt idx="17">
                  <c:v>0.61718799999999996</c:v>
                </c:pt>
                <c:pt idx="18">
                  <c:v>0.52343799999999996</c:v>
                </c:pt>
                <c:pt idx="19">
                  <c:v>0.63281200000000004</c:v>
                </c:pt>
                <c:pt idx="20">
                  <c:v>0.61718799999999996</c:v>
                </c:pt>
                <c:pt idx="21">
                  <c:v>0.640625</c:v>
                </c:pt>
                <c:pt idx="22">
                  <c:v>0.625</c:v>
                </c:pt>
                <c:pt idx="23">
                  <c:v>0.57031200000000004</c:v>
                </c:pt>
                <c:pt idx="24">
                  <c:v>0.72656200000000004</c:v>
                </c:pt>
                <c:pt idx="25">
                  <c:v>0.71093799999999996</c:v>
                </c:pt>
                <c:pt idx="26">
                  <c:v>0.66406200000000004</c:v>
                </c:pt>
                <c:pt idx="27">
                  <c:v>0.72656200000000004</c:v>
                </c:pt>
                <c:pt idx="28">
                  <c:v>0.671875</c:v>
                </c:pt>
                <c:pt idx="29">
                  <c:v>0.74218799999999996</c:v>
                </c:pt>
                <c:pt idx="30">
                  <c:v>0.57031200000000004</c:v>
                </c:pt>
                <c:pt idx="31">
                  <c:v>0.65625</c:v>
                </c:pt>
                <c:pt idx="32">
                  <c:v>0.6875</c:v>
                </c:pt>
                <c:pt idx="33">
                  <c:v>0.734375</c:v>
                </c:pt>
                <c:pt idx="34">
                  <c:v>0.63281200000000004</c:v>
                </c:pt>
                <c:pt idx="35">
                  <c:v>0.625</c:v>
                </c:pt>
                <c:pt idx="36">
                  <c:v>0.61718799999999996</c:v>
                </c:pt>
                <c:pt idx="37">
                  <c:v>0.703125</c:v>
                </c:pt>
                <c:pt idx="38">
                  <c:v>0.671875</c:v>
                </c:pt>
                <c:pt idx="39">
                  <c:v>0.734375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87-4F64-AD7D-DFD5D672CA0C}"/>
            </c:ext>
          </c:extLst>
        </c:ser>
        <c:ser>
          <c:idx val="3"/>
          <c:order val="3"/>
          <c:tx>
            <c:strRef>
              <c:f>Sheet1!$H$1</c:f>
              <c:strCache>
                <c:ptCount val="1"/>
                <c:pt idx="0">
                  <c:v>ELU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</c:f>
              <c:numCache>
                <c:formatCode>General</c:formatCode>
                <c:ptCount val="40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  <c:pt idx="25">
                  <c:v>2500</c:v>
                </c:pt>
                <c:pt idx="26">
                  <c:v>2600</c:v>
                </c:pt>
                <c:pt idx="27">
                  <c:v>2700</c:v>
                </c:pt>
                <c:pt idx="28">
                  <c:v>2800</c:v>
                </c:pt>
                <c:pt idx="29">
                  <c:v>2900</c:v>
                </c:pt>
                <c:pt idx="30">
                  <c:v>3000</c:v>
                </c:pt>
                <c:pt idx="31">
                  <c:v>3100</c:v>
                </c:pt>
                <c:pt idx="32">
                  <c:v>3200</c:v>
                </c:pt>
                <c:pt idx="33">
                  <c:v>3300</c:v>
                </c:pt>
                <c:pt idx="34">
                  <c:v>3400</c:v>
                </c:pt>
                <c:pt idx="35">
                  <c:v>3500</c:v>
                </c:pt>
                <c:pt idx="36">
                  <c:v>3600</c:v>
                </c:pt>
                <c:pt idx="37">
                  <c:v>3700</c:v>
                </c:pt>
                <c:pt idx="38">
                  <c:v>3800</c:v>
                </c:pt>
                <c:pt idx="39">
                  <c:v>3900</c:v>
                </c:pt>
              </c:numCache>
            </c:numRef>
          </c:cat>
          <c:val>
            <c:numRef>
              <c:f>Sheet1!$H$2:$H$41</c:f>
              <c:numCache>
                <c:formatCode>General</c:formatCode>
                <c:ptCount val="40"/>
                <c:pt idx="0">
                  <c:v>0.14843799999999999</c:v>
                </c:pt>
                <c:pt idx="1">
                  <c:v>0.125</c:v>
                </c:pt>
                <c:pt idx="2">
                  <c:v>0.171875</c:v>
                </c:pt>
                <c:pt idx="3">
                  <c:v>7.8125E-2</c:v>
                </c:pt>
                <c:pt idx="4">
                  <c:v>0.101562</c:v>
                </c:pt>
                <c:pt idx="5">
                  <c:v>0.16406200000000001</c:v>
                </c:pt>
                <c:pt idx="6">
                  <c:v>9.375E-2</c:v>
                </c:pt>
                <c:pt idx="7">
                  <c:v>0.101562</c:v>
                </c:pt>
                <c:pt idx="8">
                  <c:v>0.16406200000000001</c:v>
                </c:pt>
                <c:pt idx="9">
                  <c:v>0.265625</c:v>
                </c:pt>
                <c:pt idx="10">
                  <c:v>0.3125</c:v>
                </c:pt>
                <c:pt idx="11">
                  <c:v>0.35156199999999999</c:v>
                </c:pt>
                <c:pt idx="12">
                  <c:v>0.28906199999999999</c:v>
                </c:pt>
                <c:pt idx="13">
                  <c:v>0.390625</c:v>
                </c:pt>
                <c:pt idx="14">
                  <c:v>0.296875</c:v>
                </c:pt>
                <c:pt idx="15">
                  <c:v>0.39843800000000001</c:v>
                </c:pt>
                <c:pt idx="16">
                  <c:v>0.453125</c:v>
                </c:pt>
                <c:pt idx="17">
                  <c:v>0.421875</c:v>
                </c:pt>
                <c:pt idx="18">
                  <c:v>0.50781200000000004</c:v>
                </c:pt>
                <c:pt idx="19">
                  <c:v>0.52343799999999996</c:v>
                </c:pt>
                <c:pt idx="20">
                  <c:v>0.47656199999999999</c:v>
                </c:pt>
                <c:pt idx="21">
                  <c:v>0.546875</c:v>
                </c:pt>
                <c:pt idx="22">
                  <c:v>0.59375</c:v>
                </c:pt>
                <c:pt idx="23">
                  <c:v>0.5</c:v>
                </c:pt>
                <c:pt idx="24">
                  <c:v>0.55468799999999996</c:v>
                </c:pt>
                <c:pt idx="25">
                  <c:v>0.640625</c:v>
                </c:pt>
                <c:pt idx="26">
                  <c:v>0.60156200000000004</c:v>
                </c:pt>
                <c:pt idx="27">
                  <c:v>0.64843799999999996</c:v>
                </c:pt>
                <c:pt idx="28">
                  <c:v>0.49218800000000001</c:v>
                </c:pt>
                <c:pt idx="29">
                  <c:v>0.66406200000000004</c:v>
                </c:pt>
                <c:pt idx="30">
                  <c:v>0.65625</c:v>
                </c:pt>
                <c:pt idx="31">
                  <c:v>0.65625</c:v>
                </c:pt>
                <c:pt idx="32">
                  <c:v>0.71875</c:v>
                </c:pt>
                <c:pt idx="33">
                  <c:v>0.59375</c:v>
                </c:pt>
                <c:pt idx="34">
                  <c:v>0.64843799999999996</c:v>
                </c:pt>
                <c:pt idx="35">
                  <c:v>0.74218799999999996</c:v>
                </c:pt>
                <c:pt idx="36">
                  <c:v>0.65625</c:v>
                </c:pt>
                <c:pt idx="37">
                  <c:v>0.61718799999999996</c:v>
                </c:pt>
                <c:pt idx="38">
                  <c:v>0.69531200000000004</c:v>
                </c:pt>
                <c:pt idx="39">
                  <c:v>0.74218799999999996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387-4F64-AD7D-DFD5D672CA0C}"/>
            </c:ext>
          </c:extLst>
        </c:ser>
        <c:ser>
          <c:idx val="4"/>
          <c:order val="4"/>
          <c:tx>
            <c:strRef>
              <c:f>Sheet1!$J$1</c:f>
              <c:strCache>
                <c:ptCount val="1"/>
                <c:pt idx="0">
                  <c:v>Sigmoid</c:v>
                </c:pt>
              </c:strCache>
            </c:strRef>
          </c:tx>
          <c:spPr>
            <a:ln w="22225" cap="rnd" cmpd="sng" algn="ctr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</c:f>
              <c:numCache>
                <c:formatCode>General</c:formatCode>
                <c:ptCount val="40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  <c:pt idx="25">
                  <c:v>2500</c:v>
                </c:pt>
                <c:pt idx="26">
                  <c:v>2600</c:v>
                </c:pt>
                <c:pt idx="27">
                  <c:v>2700</c:v>
                </c:pt>
                <c:pt idx="28">
                  <c:v>2800</c:v>
                </c:pt>
                <c:pt idx="29">
                  <c:v>2900</c:v>
                </c:pt>
                <c:pt idx="30">
                  <c:v>3000</c:v>
                </c:pt>
                <c:pt idx="31">
                  <c:v>3100</c:v>
                </c:pt>
                <c:pt idx="32">
                  <c:v>3200</c:v>
                </c:pt>
                <c:pt idx="33">
                  <c:v>3300</c:v>
                </c:pt>
                <c:pt idx="34">
                  <c:v>3400</c:v>
                </c:pt>
                <c:pt idx="35">
                  <c:v>3500</c:v>
                </c:pt>
                <c:pt idx="36">
                  <c:v>3600</c:v>
                </c:pt>
                <c:pt idx="37">
                  <c:v>3700</c:v>
                </c:pt>
                <c:pt idx="38">
                  <c:v>3800</c:v>
                </c:pt>
                <c:pt idx="39">
                  <c:v>3900</c:v>
                </c:pt>
              </c:numCache>
            </c:numRef>
          </c:cat>
          <c:val>
            <c:numRef>
              <c:f>Sheet1!$J$2:$J$41</c:f>
              <c:numCache>
                <c:formatCode>General</c:formatCode>
                <c:ptCount val="40"/>
                <c:pt idx="0">
                  <c:v>0.109375</c:v>
                </c:pt>
                <c:pt idx="1">
                  <c:v>0.101562</c:v>
                </c:pt>
                <c:pt idx="2">
                  <c:v>0.117188</c:v>
                </c:pt>
                <c:pt idx="3">
                  <c:v>0.13281200000000001</c:v>
                </c:pt>
                <c:pt idx="4">
                  <c:v>0.125</c:v>
                </c:pt>
                <c:pt idx="5">
                  <c:v>4.6875E-2</c:v>
                </c:pt>
                <c:pt idx="6">
                  <c:v>9.375E-2</c:v>
                </c:pt>
                <c:pt idx="7">
                  <c:v>0.101562</c:v>
                </c:pt>
                <c:pt idx="8">
                  <c:v>7.0311999999999999E-2</c:v>
                </c:pt>
                <c:pt idx="9">
                  <c:v>0.109375</c:v>
                </c:pt>
                <c:pt idx="10">
                  <c:v>7.0311999999999999E-2</c:v>
                </c:pt>
                <c:pt idx="11">
                  <c:v>7.8125E-2</c:v>
                </c:pt>
                <c:pt idx="12">
                  <c:v>0.140625</c:v>
                </c:pt>
                <c:pt idx="13">
                  <c:v>6.25E-2</c:v>
                </c:pt>
                <c:pt idx="14">
                  <c:v>0.101562</c:v>
                </c:pt>
                <c:pt idx="15">
                  <c:v>9.375E-2</c:v>
                </c:pt>
                <c:pt idx="16">
                  <c:v>8.5938000000000001E-2</c:v>
                </c:pt>
                <c:pt idx="17">
                  <c:v>8.5938000000000001E-2</c:v>
                </c:pt>
                <c:pt idx="18">
                  <c:v>9.375E-2</c:v>
                </c:pt>
                <c:pt idx="19">
                  <c:v>0.109375</c:v>
                </c:pt>
                <c:pt idx="20">
                  <c:v>9.375E-2</c:v>
                </c:pt>
                <c:pt idx="21">
                  <c:v>7.8125E-2</c:v>
                </c:pt>
                <c:pt idx="22">
                  <c:v>0.117188</c:v>
                </c:pt>
                <c:pt idx="23">
                  <c:v>5.4688000000000001E-2</c:v>
                </c:pt>
                <c:pt idx="24">
                  <c:v>9.375E-2</c:v>
                </c:pt>
                <c:pt idx="25">
                  <c:v>0.125</c:v>
                </c:pt>
                <c:pt idx="26">
                  <c:v>0.109375</c:v>
                </c:pt>
                <c:pt idx="27">
                  <c:v>8.5938000000000001E-2</c:v>
                </c:pt>
                <c:pt idx="28">
                  <c:v>7.8125E-2</c:v>
                </c:pt>
                <c:pt idx="29">
                  <c:v>0.140625</c:v>
                </c:pt>
                <c:pt idx="30">
                  <c:v>6.25E-2</c:v>
                </c:pt>
                <c:pt idx="31">
                  <c:v>0.109375</c:v>
                </c:pt>
                <c:pt idx="32">
                  <c:v>0.109375</c:v>
                </c:pt>
                <c:pt idx="33">
                  <c:v>9.375E-2</c:v>
                </c:pt>
                <c:pt idx="34">
                  <c:v>9.375E-2</c:v>
                </c:pt>
                <c:pt idx="35">
                  <c:v>0.109375</c:v>
                </c:pt>
                <c:pt idx="36">
                  <c:v>5.4688000000000001E-2</c:v>
                </c:pt>
                <c:pt idx="37">
                  <c:v>0.117188</c:v>
                </c:pt>
                <c:pt idx="38">
                  <c:v>0.101562</c:v>
                </c:pt>
                <c:pt idx="39">
                  <c:v>9.375E-2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387-4F64-AD7D-DFD5D672CA0C}"/>
            </c:ext>
          </c:extLst>
        </c:ser>
        <c:ser>
          <c:idx val="6"/>
          <c:order val="5"/>
          <c:tx>
            <c:strRef>
              <c:f>Sheet1!$L$1</c:f>
              <c:strCache>
                <c:ptCount val="1"/>
                <c:pt idx="0">
                  <c:v>LReLU</c:v>
                </c:pt>
              </c:strCache>
            </c:strRef>
          </c:tx>
          <c:spPr>
            <a:ln w="22225" cap="rnd" cmpd="sng" algn="ctr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Sheet1!$A$2:$A$41</c:f>
              <c:numCache>
                <c:formatCode>General</c:formatCode>
                <c:ptCount val="40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  <c:pt idx="25">
                  <c:v>2500</c:v>
                </c:pt>
                <c:pt idx="26">
                  <c:v>2600</c:v>
                </c:pt>
                <c:pt idx="27">
                  <c:v>2700</c:v>
                </c:pt>
                <c:pt idx="28">
                  <c:v>2800</c:v>
                </c:pt>
                <c:pt idx="29">
                  <c:v>2900</c:v>
                </c:pt>
                <c:pt idx="30">
                  <c:v>3000</c:v>
                </c:pt>
                <c:pt idx="31">
                  <c:v>3100</c:v>
                </c:pt>
                <c:pt idx="32">
                  <c:v>3200</c:v>
                </c:pt>
                <c:pt idx="33">
                  <c:v>3300</c:v>
                </c:pt>
                <c:pt idx="34">
                  <c:v>3400</c:v>
                </c:pt>
                <c:pt idx="35">
                  <c:v>3500</c:v>
                </c:pt>
                <c:pt idx="36">
                  <c:v>3600</c:v>
                </c:pt>
                <c:pt idx="37">
                  <c:v>3700</c:v>
                </c:pt>
                <c:pt idx="38">
                  <c:v>3800</c:v>
                </c:pt>
                <c:pt idx="39">
                  <c:v>3900</c:v>
                </c:pt>
              </c:numCache>
            </c:numRef>
          </c:cat>
          <c:val>
            <c:numRef>
              <c:f>Sheet1!$L$2:$L$41</c:f>
              <c:numCache>
                <c:formatCode>General</c:formatCode>
                <c:ptCount val="40"/>
                <c:pt idx="0">
                  <c:v>7.0311999999999999E-2</c:v>
                </c:pt>
                <c:pt idx="1">
                  <c:v>0.19531200000000001</c:v>
                </c:pt>
                <c:pt idx="2">
                  <c:v>0.21093799999999999</c:v>
                </c:pt>
                <c:pt idx="3">
                  <c:v>0.109375</c:v>
                </c:pt>
                <c:pt idx="4">
                  <c:v>0.21875</c:v>
                </c:pt>
                <c:pt idx="5">
                  <c:v>0.21093799999999999</c:v>
                </c:pt>
                <c:pt idx="6">
                  <c:v>0.25781199999999999</c:v>
                </c:pt>
                <c:pt idx="7">
                  <c:v>0.28125</c:v>
                </c:pt>
                <c:pt idx="8">
                  <c:v>0.25</c:v>
                </c:pt>
                <c:pt idx="9">
                  <c:v>0.328125</c:v>
                </c:pt>
                <c:pt idx="10">
                  <c:v>0.21093799999999999</c:v>
                </c:pt>
                <c:pt idx="11">
                  <c:v>0.28906199999999999</c:v>
                </c:pt>
                <c:pt idx="12">
                  <c:v>0.265625</c:v>
                </c:pt>
                <c:pt idx="13">
                  <c:v>0.265625</c:v>
                </c:pt>
                <c:pt idx="14">
                  <c:v>0.328125</c:v>
                </c:pt>
                <c:pt idx="15">
                  <c:v>0.3125</c:v>
                </c:pt>
                <c:pt idx="16">
                  <c:v>0.42968800000000001</c:v>
                </c:pt>
                <c:pt idx="17">
                  <c:v>0.14843799999999999</c:v>
                </c:pt>
                <c:pt idx="18">
                  <c:v>0.38281199999999999</c:v>
                </c:pt>
                <c:pt idx="19">
                  <c:v>0.296875</c:v>
                </c:pt>
                <c:pt idx="20">
                  <c:v>0.39843800000000001</c:v>
                </c:pt>
                <c:pt idx="21">
                  <c:v>0.3125</c:v>
                </c:pt>
                <c:pt idx="22">
                  <c:v>0.32031199999999999</c:v>
                </c:pt>
                <c:pt idx="23">
                  <c:v>0.38281199999999999</c:v>
                </c:pt>
                <c:pt idx="24">
                  <c:v>0.375</c:v>
                </c:pt>
                <c:pt idx="25">
                  <c:v>0.32031199999999999</c:v>
                </c:pt>
                <c:pt idx="26">
                  <c:v>0.14843799999999999</c:v>
                </c:pt>
                <c:pt idx="27">
                  <c:v>0.32031199999999999</c:v>
                </c:pt>
                <c:pt idx="28">
                  <c:v>0.21093799999999999</c:v>
                </c:pt>
                <c:pt idx="29">
                  <c:v>0.117188</c:v>
                </c:pt>
                <c:pt idx="30">
                  <c:v>0.42968800000000001</c:v>
                </c:pt>
                <c:pt idx="31">
                  <c:v>0.296875</c:v>
                </c:pt>
                <c:pt idx="32">
                  <c:v>0.30468800000000001</c:v>
                </c:pt>
                <c:pt idx="33">
                  <c:v>0.40625</c:v>
                </c:pt>
                <c:pt idx="34">
                  <c:v>0.41406199999999999</c:v>
                </c:pt>
                <c:pt idx="35">
                  <c:v>0.421875</c:v>
                </c:pt>
                <c:pt idx="36">
                  <c:v>0.421875</c:v>
                </c:pt>
                <c:pt idx="37">
                  <c:v>0.40625</c:v>
                </c:pt>
                <c:pt idx="38">
                  <c:v>0.46875</c:v>
                </c:pt>
                <c:pt idx="39">
                  <c:v>0.33593800000000001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387-4F64-AD7D-DFD5D672CA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864581103"/>
        <c:axId val="1864584431"/>
      </c:lineChart>
      <c:catAx>
        <c:axId val="1864581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64584431"/>
        <c:crosses val="autoZero"/>
        <c:auto val="1"/>
        <c:lblAlgn val="ctr"/>
        <c:lblOffset val="100"/>
        <c:noMultiLvlLbl val="0"/>
      </c:catAx>
      <c:valAx>
        <c:axId val="1864584431"/>
        <c:scaling>
          <c:orientation val="minMax"/>
          <c:max val="0.8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64581103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5F3-4607-B194-D30C7A2E31E4}"/>
              </c:ext>
            </c:extLst>
          </c:dPt>
          <c:dPt>
            <c:idx val="2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5F3-4607-B194-D30C7A2E31E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5F3-4607-B194-D30C7A2E31E4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5F3-4607-B194-D30C7A2E31E4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5F3-4607-B194-D30C7A2E31E4}"/>
              </c:ext>
            </c:extLst>
          </c:dPt>
          <c:cat>
            <c:strRef>
              <c:f>(Sheet1!$B$42,Sheet1!$D$42,Sheet1!$F$42,Sheet1!$H$42,Sheet1!$J$42,Sheet1!$L$42)</c:f>
              <c:strCache>
                <c:ptCount val="6"/>
                <c:pt idx="0">
                  <c:v>ReLU</c:v>
                </c:pt>
                <c:pt idx="1">
                  <c:v>tanh</c:v>
                </c:pt>
                <c:pt idx="2">
                  <c:v>Softsign</c:v>
                </c:pt>
                <c:pt idx="3">
                  <c:v>ELU</c:v>
                </c:pt>
                <c:pt idx="4">
                  <c:v>Sigmoid</c:v>
                </c:pt>
                <c:pt idx="5">
                  <c:v>LReLU</c:v>
                </c:pt>
              </c:strCache>
            </c:strRef>
          </c:cat>
          <c:val>
            <c:numRef>
              <c:f>(Sheet1!$B$43,Sheet1!$D$43,Sheet1!$F$43,Sheet1!$H$43,Sheet1!$J$43,Sheet1!$L$43)</c:f>
              <c:numCache>
                <c:formatCode>General</c:formatCode>
                <c:ptCount val="6"/>
                <c:pt idx="0">
                  <c:v>0.62819999999999998</c:v>
                </c:pt>
                <c:pt idx="1">
                  <c:v>0.1014</c:v>
                </c:pt>
                <c:pt idx="2">
                  <c:v>0.6341</c:v>
                </c:pt>
                <c:pt idx="3">
                  <c:v>0.67090000000000005</c:v>
                </c:pt>
                <c:pt idx="4">
                  <c:v>0.10009999999999999</c:v>
                </c:pt>
                <c:pt idx="5">
                  <c:v>0.2858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5F3-4607-B194-D30C7A2E31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72852239"/>
        <c:axId val="1872854319"/>
      </c:barChart>
      <c:catAx>
        <c:axId val="1872852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72854319"/>
        <c:crosses val="autoZero"/>
        <c:auto val="1"/>
        <c:lblAlgn val="ctr"/>
        <c:lblOffset val="100"/>
        <c:noMultiLvlLbl val="0"/>
      </c:catAx>
      <c:valAx>
        <c:axId val="1872854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72852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03BD-FDB3-47A5-9A21-6B042246BB47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5E04-F2CB-415A-B77E-E7D072A67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12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03BD-FDB3-47A5-9A21-6B042246BB47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5E04-F2CB-415A-B77E-E7D072A67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655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03BD-FDB3-47A5-9A21-6B042246BB47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5E04-F2CB-415A-B77E-E7D072A67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48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03BD-FDB3-47A5-9A21-6B042246BB47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5E04-F2CB-415A-B77E-E7D072A67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21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03BD-FDB3-47A5-9A21-6B042246BB47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5E04-F2CB-415A-B77E-E7D072A67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234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03BD-FDB3-47A5-9A21-6B042246BB47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5E04-F2CB-415A-B77E-E7D072A67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631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03BD-FDB3-47A5-9A21-6B042246BB47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5E04-F2CB-415A-B77E-E7D072A67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4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03BD-FDB3-47A5-9A21-6B042246BB47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5E04-F2CB-415A-B77E-E7D072A67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16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03BD-FDB3-47A5-9A21-6B042246BB47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5E04-F2CB-415A-B77E-E7D072A67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50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03BD-FDB3-47A5-9A21-6B042246BB47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5E04-F2CB-415A-B77E-E7D072A67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467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03BD-FDB3-47A5-9A21-6B042246BB47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5E04-F2CB-415A-B77E-E7D072A67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64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C03BD-FDB3-47A5-9A21-6B042246BB47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55E04-F2CB-415A-B77E-E7D072A67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62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0869665"/>
              </p:ext>
            </p:extLst>
          </p:nvPr>
        </p:nvGraphicFramePr>
        <p:xfrm>
          <a:off x="2756534" y="0"/>
          <a:ext cx="8886825" cy="5775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6769360"/>
              </p:ext>
            </p:extLst>
          </p:nvPr>
        </p:nvGraphicFramePr>
        <p:xfrm>
          <a:off x="845127" y="-20819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964" y="7260994"/>
            <a:ext cx="56483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1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5057" y="5586659"/>
            <a:ext cx="15004432" cy="596106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607190" y="1768742"/>
            <a:ext cx="1079308" cy="1114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759590" y="1921142"/>
            <a:ext cx="1079308" cy="1114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11990" y="2073542"/>
            <a:ext cx="1079308" cy="1114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064390" y="2225942"/>
            <a:ext cx="1079308" cy="1114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16790" y="2378342"/>
            <a:ext cx="1079308" cy="1114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218512" y="2173804"/>
            <a:ext cx="632497" cy="696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370912" y="2326204"/>
            <a:ext cx="632497" cy="696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523312" y="2478604"/>
            <a:ext cx="632497" cy="696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675712" y="2631004"/>
            <a:ext cx="632497" cy="696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828112" y="2783404"/>
            <a:ext cx="632497" cy="696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881434" y="1405462"/>
            <a:ext cx="632497" cy="6963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13782" y="1557862"/>
            <a:ext cx="632497" cy="6963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166182" y="1710262"/>
            <a:ext cx="632497" cy="6963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318582" y="1862662"/>
            <a:ext cx="632497" cy="6963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470982" y="2015062"/>
            <a:ext cx="632497" cy="6963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639425" y="2187515"/>
            <a:ext cx="632497" cy="6963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791825" y="2339915"/>
            <a:ext cx="632497" cy="6963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944225" y="2492315"/>
            <a:ext cx="632497" cy="6963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096625" y="2644715"/>
            <a:ext cx="632497" cy="6963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249025" y="2797115"/>
            <a:ext cx="632497" cy="6963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548592" y="1743907"/>
            <a:ext cx="353965" cy="3597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80940" y="1896307"/>
            <a:ext cx="353965" cy="3597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833340" y="2048707"/>
            <a:ext cx="353965" cy="3597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985740" y="2201107"/>
            <a:ext cx="353965" cy="3597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9138140" y="2353507"/>
            <a:ext cx="353965" cy="3597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306583" y="2525960"/>
            <a:ext cx="353965" cy="3597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458983" y="2678360"/>
            <a:ext cx="353965" cy="3597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611383" y="2830760"/>
            <a:ext cx="353965" cy="3597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9763783" y="2983160"/>
            <a:ext cx="353965" cy="3597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9916183" y="3135560"/>
            <a:ext cx="353965" cy="3597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0629062" y="715804"/>
            <a:ext cx="199362" cy="205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0629062" y="1117717"/>
            <a:ext cx="199362" cy="205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0634030" y="1514138"/>
            <a:ext cx="199362" cy="205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0629062" y="1917957"/>
            <a:ext cx="199362" cy="205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0634595" y="2319870"/>
            <a:ext cx="199362" cy="205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0629062" y="2732572"/>
            <a:ext cx="199362" cy="205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10629062" y="3145274"/>
            <a:ext cx="199362" cy="205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0629062" y="3551863"/>
            <a:ext cx="199362" cy="205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1227042" y="715804"/>
            <a:ext cx="199362" cy="205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1232010" y="1514138"/>
            <a:ext cx="199362" cy="205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1227042" y="1917957"/>
            <a:ext cx="199362" cy="205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1232575" y="2319870"/>
            <a:ext cx="199362" cy="205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1227042" y="2732572"/>
            <a:ext cx="199362" cy="205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1227042" y="3145274"/>
            <a:ext cx="199362" cy="205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1227042" y="3551863"/>
            <a:ext cx="199362" cy="205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1845139" y="2092164"/>
            <a:ext cx="199362" cy="205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>
            <a:stCxn id="43" idx="3"/>
            <a:endCxn id="51" idx="1"/>
          </p:cNvCxnSpPr>
          <p:nvPr/>
        </p:nvCxnSpPr>
        <p:spPr>
          <a:xfrm>
            <a:off x="10828424" y="818803"/>
            <a:ext cx="398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43" idx="3"/>
            <a:endCxn id="94" idx="1"/>
          </p:cNvCxnSpPr>
          <p:nvPr/>
        </p:nvCxnSpPr>
        <p:spPr>
          <a:xfrm>
            <a:off x="10828424" y="818803"/>
            <a:ext cx="403586" cy="391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43" idx="3"/>
            <a:endCxn id="53" idx="1"/>
          </p:cNvCxnSpPr>
          <p:nvPr/>
        </p:nvCxnSpPr>
        <p:spPr>
          <a:xfrm>
            <a:off x="10828424" y="818803"/>
            <a:ext cx="403586" cy="798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43" idx="3"/>
            <a:endCxn id="54" idx="1"/>
          </p:cNvCxnSpPr>
          <p:nvPr/>
        </p:nvCxnSpPr>
        <p:spPr>
          <a:xfrm>
            <a:off x="10828424" y="818803"/>
            <a:ext cx="398618" cy="1202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43" idx="3"/>
            <a:endCxn id="55" idx="1"/>
          </p:cNvCxnSpPr>
          <p:nvPr/>
        </p:nvCxnSpPr>
        <p:spPr>
          <a:xfrm>
            <a:off x="10828424" y="818803"/>
            <a:ext cx="404151" cy="1604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43" idx="3"/>
            <a:endCxn id="56" idx="1"/>
          </p:cNvCxnSpPr>
          <p:nvPr/>
        </p:nvCxnSpPr>
        <p:spPr>
          <a:xfrm>
            <a:off x="10828424" y="818803"/>
            <a:ext cx="398618" cy="2016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43" idx="3"/>
            <a:endCxn id="57" idx="1"/>
          </p:cNvCxnSpPr>
          <p:nvPr/>
        </p:nvCxnSpPr>
        <p:spPr>
          <a:xfrm>
            <a:off x="10828424" y="818803"/>
            <a:ext cx="398618" cy="2429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43" idx="3"/>
            <a:endCxn id="58" idx="1"/>
          </p:cNvCxnSpPr>
          <p:nvPr/>
        </p:nvCxnSpPr>
        <p:spPr>
          <a:xfrm>
            <a:off x="10828424" y="818803"/>
            <a:ext cx="398618" cy="2836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51" idx="3"/>
            <a:endCxn id="60" idx="1"/>
          </p:cNvCxnSpPr>
          <p:nvPr/>
        </p:nvCxnSpPr>
        <p:spPr>
          <a:xfrm>
            <a:off x="11426404" y="818803"/>
            <a:ext cx="418735" cy="1376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44" idx="3"/>
            <a:endCxn id="94" idx="1"/>
          </p:cNvCxnSpPr>
          <p:nvPr/>
        </p:nvCxnSpPr>
        <p:spPr>
          <a:xfrm flipV="1">
            <a:off x="10828424" y="1210589"/>
            <a:ext cx="403586" cy="10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11232010" y="1107590"/>
            <a:ext cx="199362" cy="205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" name="직선 연결선 95"/>
          <p:cNvCxnSpPr>
            <a:stCxn id="46" idx="3"/>
            <a:endCxn id="54" idx="1"/>
          </p:cNvCxnSpPr>
          <p:nvPr/>
        </p:nvCxnSpPr>
        <p:spPr>
          <a:xfrm>
            <a:off x="10828424" y="2020956"/>
            <a:ext cx="398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47" idx="3"/>
            <a:endCxn id="55" idx="1"/>
          </p:cNvCxnSpPr>
          <p:nvPr/>
        </p:nvCxnSpPr>
        <p:spPr>
          <a:xfrm>
            <a:off x="10833957" y="2422869"/>
            <a:ext cx="398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48" idx="3"/>
            <a:endCxn id="56" idx="1"/>
          </p:cNvCxnSpPr>
          <p:nvPr/>
        </p:nvCxnSpPr>
        <p:spPr>
          <a:xfrm>
            <a:off x="10828424" y="2835571"/>
            <a:ext cx="398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49" idx="3"/>
            <a:endCxn id="57" idx="1"/>
          </p:cNvCxnSpPr>
          <p:nvPr/>
        </p:nvCxnSpPr>
        <p:spPr>
          <a:xfrm>
            <a:off x="10828424" y="3248273"/>
            <a:ext cx="398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50" idx="3"/>
            <a:endCxn id="58" idx="1"/>
          </p:cNvCxnSpPr>
          <p:nvPr/>
        </p:nvCxnSpPr>
        <p:spPr>
          <a:xfrm>
            <a:off x="10828424" y="3654862"/>
            <a:ext cx="398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6439" y="1530658"/>
            <a:ext cx="2980915" cy="1982619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354557" y="2535216"/>
            <a:ext cx="1446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Convolution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393970" y="3021517"/>
            <a:ext cx="9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Pooling</a:t>
            </a:r>
            <a:endParaRPr lang="ko-KR" altLang="en-US" dirty="0"/>
          </a:p>
        </p:txBody>
      </p:sp>
      <p:cxnSp>
        <p:nvCxnSpPr>
          <p:cNvPr id="86" name="직선 연결선 85"/>
          <p:cNvCxnSpPr/>
          <p:nvPr/>
        </p:nvCxnSpPr>
        <p:spPr>
          <a:xfrm>
            <a:off x="10828424" y="1617137"/>
            <a:ext cx="398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308784" y="3888596"/>
            <a:ext cx="94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Layer1 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-786226" y="3851022"/>
            <a:ext cx="157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 image 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8382834" y="3851772"/>
            <a:ext cx="94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Layer 2 </a:t>
            </a:r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0157909" y="3887841"/>
            <a:ext cx="18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Fully connected  </a:t>
            </a:r>
            <a:endParaRPr lang="ko-KR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11466884" y="2421112"/>
            <a:ext cx="94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output </a:t>
            </a:r>
            <a:endParaRPr lang="ko-KR" altLang="en-US" dirty="0"/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4560665" y="2979167"/>
            <a:ext cx="553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563266" y="3022532"/>
            <a:ext cx="1299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Activation </a:t>
            </a:r>
          </a:p>
          <a:p>
            <a:r>
              <a:rPr lang="en-US" altLang="ko-KR" dirty="0" smtClean="0"/>
              <a:t>function</a:t>
            </a:r>
            <a:endParaRPr lang="ko-KR" altLang="en-US" dirty="0"/>
          </a:p>
        </p:txBody>
      </p:sp>
      <p:cxnSp>
        <p:nvCxnSpPr>
          <p:cNvPr id="97" name="직선 화살표 연결선 96"/>
          <p:cNvCxnSpPr/>
          <p:nvPr/>
        </p:nvCxnSpPr>
        <p:spPr>
          <a:xfrm>
            <a:off x="1699821" y="2979168"/>
            <a:ext cx="553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686511" y="3021517"/>
            <a:ext cx="1299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Activation </a:t>
            </a:r>
          </a:p>
          <a:p>
            <a:r>
              <a:rPr lang="en-US" altLang="ko-KR" dirty="0" smtClean="0"/>
              <a:t>function</a:t>
            </a:r>
            <a:endParaRPr lang="ko-KR" altLang="en-US" dirty="0"/>
          </a:p>
        </p:txBody>
      </p:sp>
      <p:cxnSp>
        <p:nvCxnSpPr>
          <p:cNvPr id="109" name="직선 화살표 연결선 108"/>
          <p:cNvCxnSpPr/>
          <p:nvPr/>
        </p:nvCxnSpPr>
        <p:spPr>
          <a:xfrm>
            <a:off x="6823066" y="2978153"/>
            <a:ext cx="553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399995" y="2565458"/>
            <a:ext cx="1446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2552178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200" dirty="0" smtClean="0"/>
              <a:t>Observe Image classification accuracy by Activation functions and Pooling </a:t>
            </a:r>
            <a:r>
              <a:rPr lang="ko-KR" altLang="en-US" sz="2200" dirty="0" smtClean="0"/>
              <a:t>활성화함수별 이미지 </a:t>
            </a:r>
            <a:r>
              <a:rPr lang="ko-KR" altLang="en-US" sz="2200" dirty="0" smtClean="0"/>
              <a:t>분류 정확도 관찰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822450"/>
            <a:ext cx="4519863" cy="5032375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Image Classification by CNN</a:t>
            </a:r>
          </a:p>
          <a:p>
            <a:r>
              <a:rPr lang="ko-KR" altLang="en-US" dirty="0" smtClean="0"/>
              <a:t>이미지 </a:t>
            </a:r>
            <a:r>
              <a:rPr lang="en-US" altLang="ko-KR" dirty="0" smtClean="0"/>
              <a:t>(cifar10, layer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CIFAR10 dataset has 50000 training pic and 100000 test pic 32*32pixel color images.</a:t>
            </a:r>
          </a:p>
          <a:p>
            <a:pPr marL="0" indent="0">
              <a:buNone/>
            </a:pPr>
            <a:r>
              <a:rPr lang="ko-KR" altLang="en-US" dirty="0" smtClean="0"/>
              <a:t>여러 레이어들을 통해 이미지를 분류하는 작업을 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분류를 정확도를 높이기 위한 두가지 시도를 하였다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19863" y="1825625"/>
            <a:ext cx="4519863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ko-KR" dirty="0" smtClean="0"/>
              <a:t>Activation function</a:t>
            </a:r>
          </a:p>
          <a:p>
            <a:pPr marL="457200" lvl="1" indent="0">
              <a:buNone/>
            </a:pPr>
            <a:r>
              <a:rPr lang="ko-KR" altLang="en-US" dirty="0" smtClean="0"/>
              <a:t>이미지 </a:t>
            </a:r>
            <a:r>
              <a:rPr lang="en-US" altLang="ko-KR" dirty="0" smtClean="0"/>
              <a:t>(activation function  training accuracy variation)</a:t>
            </a:r>
          </a:p>
          <a:p>
            <a:pPr marL="457200" lvl="1" indent="0">
              <a:buNone/>
            </a:pPr>
            <a:r>
              <a:rPr lang="en-US" altLang="ko-KR" dirty="0" smtClean="0"/>
              <a:t>(the accuracy average of 10 test) (</a:t>
            </a:r>
            <a:r>
              <a:rPr lang="ko-KR" altLang="en-US" dirty="0" err="1" smtClean="0"/>
              <a:t>그래디언트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배니싱</a:t>
            </a:r>
            <a:r>
              <a:rPr lang="en-US" altLang="ko-KR" dirty="0" smtClean="0"/>
              <a:t>)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</a:t>
            </a:r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586537" y="1743660"/>
            <a:ext cx="4519863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ko-KR" dirty="0" smtClean="0"/>
              <a:t>Max &amp; Ave Pooling</a:t>
            </a:r>
          </a:p>
          <a:p>
            <a:pPr marL="457200" lvl="1" indent="0">
              <a:buNone/>
            </a:pPr>
            <a:r>
              <a:rPr lang="en-US" altLang="ko-KR" dirty="0" smtClean="0"/>
              <a:t>Pooling process is also called subsampling.</a:t>
            </a:r>
          </a:p>
          <a:p>
            <a:pPr marL="457200" lvl="1" indent="0">
              <a:buNone/>
            </a:pPr>
            <a:r>
              <a:rPr lang="ko-KR" altLang="en-US" dirty="0" smtClean="0"/>
              <a:t>이미지</a:t>
            </a:r>
            <a:r>
              <a:rPr lang="en-US" altLang="ko-KR" dirty="0" smtClean="0"/>
              <a:t>;(comparing max &amp; </a:t>
            </a:r>
            <a:r>
              <a:rPr lang="en-US" altLang="ko-KR" dirty="0" err="1" smtClean="0"/>
              <a:t>Avg</a:t>
            </a:r>
            <a:r>
              <a:rPr lang="en-US" altLang="ko-KR" dirty="0" smtClean="0"/>
              <a:t>)( </a:t>
            </a:r>
            <a:r>
              <a:rPr lang="ko-KR" altLang="en-US" dirty="0" smtClean="0"/>
              <a:t>최적의 조합</a:t>
            </a:r>
            <a:r>
              <a:rPr lang="en-US" altLang="ko-KR" dirty="0" smtClean="0"/>
              <a:t>)</a:t>
            </a:r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218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116</Words>
  <Application>Microsoft Office PowerPoint</Application>
  <PresentationFormat>와이드스크린</PresentationFormat>
  <Paragraphs>26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Observe Image classification accuracy by Activation functions and Pooling 활성화함수별 이미지 분류 정확도 관찰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wendolin@naver.com</dc:creator>
  <cp:lastModifiedBy>wendolin@naver.com</cp:lastModifiedBy>
  <cp:revision>22</cp:revision>
  <dcterms:created xsi:type="dcterms:W3CDTF">2018-11-30T16:45:42Z</dcterms:created>
  <dcterms:modified xsi:type="dcterms:W3CDTF">2018-12-02T05:45:00Z</dcterms:modified>
</cp:coreProperties>
</file>